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6:3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3072,'-5'0'1376,"10"5"2464,-5 2-3808,-5 1-1536,5 0 832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3:4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9 129 7296,'-9'-4'3328,"63"-1"-2912,-13 2 704,4 0-704,21-11 256,8 8-384,34-14 96,3 7-224,20-7 352,-15 5-288,6-2-1536,-19 9 736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56.4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25 7392,'-44'-17'2720,"39"14"-2080,5-2-224,13 5-2368,5 0-128,14 5 1184,3 2-2464,19 1 1888,5-3 544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2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28 3808,'5'-28'12762,"-7"65"-11228,-2 0-1,-17 68 0,9-46-1002,2-4-175,-12 52 312,0 10-247,8-31 6,14-84-420,-1 1 35,0 0-1,1-1 1,-1 1 0,1 0-1,-1 0 1,1-1-1,0 1 1,0 0 0,1 0-1,-1 0 1,1 2-1,0-4 146,-1-3-128,1-14-271,5-28 0,0 4 102,45-211 88,-30 164 66,4 3 130,-4 15 564,-21 68-722,0 1 1,0-1 0,0 0-1,1 1 1,-1-1 0,0 0-1,0 1 1,1-1 0,-1 1-1,0-1 1,1 0 0,-1 1-1,0-1 1,1 1 0,-1-1-1,1 1 1,0-1 0,-1 1-4,0 0 0,1 0 1,-1 0-1,0 0 0,1 0 1,-1 0-1,0 0 0,0 0 1,1 0-1,-1 0 0,0 0 1,0 1-1,1-1 0,-1 0 0,0 0 1,0 0-1,0 0 0,1 0 1,-1 1-1,0-1 0,0 0 1,0 0-1,1 0 0,-1 1 1,0-1-1,0 0 0,0 1 0,10 22 643,3 34-298,-2 0 1,3 75-1,-13-120-281,0-5-33,-2-5-30,1-1 0,0 1 1,0 0-1,1-1 0,-1 1 0,0 0 0,1-1 0,-1 1 0,0-1 0,1 1 0,0-1 0,-1 1 1,1-1-1,0 1 0,0-1 0,0 0 0,2 3 0,-3-4-13,0 0 0,0 0 0,0 0-1,1 0 1,-1 0 0,0 0 0,0 0 0,0 1-1,1-1 1,-1 0 0,0 0 0,0 0 0,0 0 0,1 0-1,-1 0 1,0 0 0,0 0 0,0 0 0,1-1-1,-1 1 1,0 0 0,0 0 0,1 0 0,-1 0-1,0 0 1,0 0 0,0 0 0,0 0 0,1 0 0,-1-1-1,0 1 1,0 0 0,0 0 0,1-1 0,6-8-91,-2 2 18,29-32-426,25-31 79,57-75 221,-108 134 146,23-28-91,-29 37 153,0 0 0,0 0 0,-1 1 0,1-1 0,0 1-1,0-1 1,1 1 0,-1 0 0,0-1 0,0 1 0,1 0 0,-1 1-1,0-1 1,1 0 0,2 0 0,-3 1 11,-1 0 1,1 1-1,-1-1 1,1 0-1,-1 1 1,1-1-1,-1 0 1,1 1-1,-1 0 1,0-1-1,1 1 1,-1 0-1,0 0 0,0 0 1,1 0-1,-1 0 1,1 1-1,15 22 316,-13-17-191,8 17 119,0 0-1,-2 1 1,-1 0-1,9 41 1,-8-30-137,-5-13-9,-1-1-1,-1 1 1,-1 31 0,3 11-482,-4-39-591,-1-25 712,1-1 1,-1 1-1,0 0 1,0-1-1,0 1 0,0 0 1,0 0-1,0-1 1,0 1-1,0 0 0,-1 0 1,1-1-1,0 1 1,0 0-1,-1-1 0,1 1 1,0 0-1,-1-1 1,1 1-1,0-1 0,-1 1 1,1 0-1,-1-1 0,1 1 1,-1-1-1,0 1 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2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 5984,'-19'0'16282,"25"-3"-14799,2 2-1316,-1-1-1,1 1 1,-1 1 0,1-1 0,0 1 0,0 1 0,-1 0 0,1 0 0,8 2 0,-14-3-138,0 1-1,-1-1 1,1 1 0,0-1 0,-1 1-1,1 0 1,0 0 0,-1 0 0,1 0-1,-1 0 1,1 0 0,-1 0-1,0 0 1,1 1 0,-1-1 0,0 1-1,0-1 1,2 4 0,-2-2 12,1 0 0,-1 1 0,0-1 0,0 1 0,0-1-1,-1 1 1,0-1 0,1 1 0,-1 4 0,-1 6 123,-1 0 0,0 0 0,-9 25 0,0-5 176,-29 62 1,-26 27 404,63-117-694,-8 12 109,-9 16 168,19-33-294,0 0-1,1 1 1,-1-1-1,1 1 1,-1-1-1,1 1 1,0-1 0,0 1-1,-1 0 1,1-1-1,0 1 1,0-1-1,1 1 1,-1-1-1,0 1 1,0-1-1,1 1 1,0 2-1,0-2 16,0-1 1,1 0-1,-1 0 1,0 1-1,1-1 0,-1 0 1,0 0-1,1 0 0,-1 0 1,1 0-1,0-1 0,-1 1 1,1 0-1,0-1 0,-1 1 1,1-1-1,0 0 1,-1 1-1,1-1 0,3 0 1,4 0-43,1 0 0,13-3-1,-19 2-7,33-6-2593,67-21 1,-44 9-3297,-31 13 3431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2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60 3552,'-12'-5'11178,"12"4"-10809,-3-2-508,-3-2 800,0 1 0,0-1 0,0 2 1,-1-1-1,0 0 0,1 1 1,-15-4-1,8 3-304,0 1-1,0 0 1,0 1 0,0 0-1,0 1 1,-1 0 0,-19 3-1,24-1-245,-1 0-1,1 1 0,0 1 0,0-1 0,0 1 1,0 1-1,0 0 0,1 0 0,0 1 0,-1 0 1,-6 6-1,7-5 49,0 1 0,1 0 1,0 0-1,1 0 0,-1 1 0,2 0 0,-9 13 1,12-17-72,0 1 0,0-1 0,0 1 0,0 0 1,1 0-1,0 0 0,0 0 0,0 0 1,1 0-1,0 0 0,-1 0 0,2 0 0,-1 0 1,1 1-1,0-1 0,1 5 0,1-1-2,-1-1 0,2 1 0,-1-1 1,1 0-1,0 0 0,1-1 0,0 1 0,0-1 0,0 0 0,1 0 0,0-1 0,1 0 0,0 0 0,-1 0 1,2-1-1,-1 0 0,1 0 0,-1-1 0,1 0 0,1 0 0,-1-1 0,0 0 0,1 0 0,-1-1 0,1 0 1,0-1-1,9 1 0,10-2-154,0-1 0,0-1 0,0-1 1,0-2-1,0-1 0,44-15 0,-58 12-2908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2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94 5632,'-9'-3'13941,"10"1"-13721,-1-1 0,1 1 0,0 0 0,-1 0 0,1 0 0,0 0-1,0 0 1,0 1 0,0-1 0,1 0 0,-1 0 0,0 1 0,1-1 0,-1 1 0,1-1 0,0 1 0,-1 0 0,1-1 0,3 0 0,5-5-54,1 1-1,13-5 1,-17 8-74,3-2-56,1 1-1,-1 0 0,1 0 0,0 1 0,14-2 1,-18 4-60,-6 1 60,1-1 0,0 1 1,0 0-1,0-1 0,0 1 0,0 0 1,0 0-1,-1 0 0,1 1 0,0-1 0,0 0 1,0 1-1,0-1 0,-1 1 0,1-1 1,0 1-1,0 0 0,-1 0 0,1 0 0,0 0 1,1 2-1,-2-2 22,-1 1 0,0 0 0,1 0 0,-1-1 0,0 1 1,0 0-1,0 0 0,0-1 0,0 1 0,0 0 0,-1 0 0,1-1 0,-1 1 1,0 3-1,0-3 3,-3 9 76,0-1 1,-1 0-1,0 0 0,-1 0 0,-10 14 0,-8 13 101,-43 67-14,66-101-212,-1-1 5,1 1-1,0-1 1,0 1-1,0-1 0,0 1 1,0-1-1,0 1 1,0 3-1,1-4-9,0 0 0,1 0-1,-1 0 1,1 0 0,0 0-1,0 1 1,-1-1 0,1-1-1,1 1 1,-1 0 0,2 3-1,9 11-38,15 15-1,-19-22 64,1 1 1,-2-1-1,1 1 1,-1 0-1,-1 1 1,9 18-1,-14-27 17,0 0 0,-1 0 0,1 0 0,-1 0-1,1 0 1,-1 0 0,0 0 0,0 0 0,1 0 0,-2 0 0,1 0 0,0 0-1,0 0 1,-1 0 0,1 0 0,-1 0 0,1-1 0,-1 1 0,0 0-1,0 0 1,0 0 0,0-1 0,0 1 0,0 0 0,0-1 0,-1 1 0,1-1-1,-1 1 1,1-1 0,-1 0 0,1 0 0,-1 0 0,0 0 0,1 0-1,-1 0 1,0 0 0,0 0 0,0-1 0,-2 1 0,-1 1-11,1 0-83,-1 0 1,1 0-1,0-1 1,-1 0-1,0 0 1,1 0-1,-1-1 0,0 1 1,1-1-1,-9-1 1,-32-8-3404,13 2-5294,22 5 3533,3 4 1706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2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2 6400,'-1'-1'230,"0"1"0,1 0 0,-1 0 0,0 0 0,1 0 0,-1-1 0,0 1 0,0 0 0,1 0 0,-1 0 0,0 0 0,0 1 0,1-1 0,-1 0 0,0 0 0,1 0 0,-1 0 0,0 1 0,1-1 0,-1 0 0,0 1 0,0 0 0,-11 15 3365,-2 4-2512,-42 43 2074,-92 136 0,136-178-2917,1 0 1,1 1-1,-10 30 0,-12 67 506,14-34 88,-9 137 1,24-147-256,14 128-1,-6-158-454,2 0 0,2-1-1,2 0 1,29 76 0,-23-85-414,-2-5-2919,-15-30 3102,0 0 0,0 0-1,0 0 1,0 0 0,0 1 0,0-1-1,0 0 1,0 0 0,0 0-1,1 0 1,-1 0 0,0 1 0,0-1-1,0 0 1,0 0 0,0 0-1,0 0 1,1 0 0,-1 0 0,0 1-1,0-1 1,0 0 0,0 0-1,1 0 1,-1 0 0,0 0 0,0 0-1,0 0 1,0 0 0,1 0-1,-1 0 1,0 0 0,0 0 0,0 0-1,1 0 1,4-5-3841,3-9-1260,0-3 1987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3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0 737 4640,'7'4'4849,"-6"-4"-4619,-1 0 0,0 0-1,1 0 1,-1 0 0,0 0 0,0 1-1,1-1 1,-1 0 0,0 0 0,1 0 0,-1 0-1,0 0 1,0 0 0,1 0 0,-1-1-1,0 1 1,1 0 0,-1 0 0,0 0-1,1 0 1,13-5 1435,1 0-1,27-14 1,-19 6-1047,1-2 0,24-20 0,-29 18-513,0-1 0,-1 0 0,-1-1 0,-1-1 0,25-41 0,56-122 344,-69 126-307,-12 24 112,19-53-1,-32 79-90,-2 6-150,-1 1 0,0 0 1,0-1-1,1 1 0,-1 0 1,0-1-1,0 1 0,1 0 1,-1-1-1,0 1 0,0-1 1,0 1-1,0 0 0,0-1 1,0 1-1,0-1 0,0 1 1,0 0-1,0-1 0,0 1 1,0-1-1,0 1 0,0-1 1,0 1-1,0 0 0,0-1 1,0 1-1,-1-1 0,1 1-2,-1 0 0,1 0-1,-1 0 1,1 0 0,-1 0-1,1 1 1,0-1 0,-1 0-1,1 0 1,-1 0 0,1 1-1,0-1 1,-1 0 0,1 0-1,0 1 1,-1-1 0,1 0-1,0 1 1,-1-1 0,1 1-1,-6 7 68,2 1 0,-1-1 0,1 1 0,0 0 0,1 0 0,-3 15 0,1-9-16,-12 41 162,-16 106 0,31-151-177,2 0 0,-1 0 0,2 1-1,-1-1 1,2 0 0,-1 0 0,2 0-1,-1 0 1,1 0 0,1 0 0,0-1-1,10 20 1,-13-29-28,0 1-1,0-1 1,0 1 0,0-1-1,0 1 1,0-1-1,0 0 1,0 0 0,1 1-1,-1-1 1,0 0-1,1 0 1,-1 0-1,1 0 1,-1 0 0,1-1-1,0 1 1,-1 0-1,1-1 1,0 1 0,-1-1-1,1 0 1,0 1-1,0-1 1,-1 0 0,1 0-1,0 0 1,0 0-1,-1-1 1,1 1-1,0 0 1,0-1 0,-1 1-1,4-2 1,0-2-2,0 1 0,-1-1 0,1 0 0,-1 0 0,0 0 0,0 0 1,7-11-1,23-42-46,-33 55 28,80-172-355,-12 20 109,-50 118 498,-2 0-1,22-71 1,-39 102-161,-1 5-11,-7 11 54,-10 20 66,9-12-89,2 1 0,0-1 0,1 2 0,-5 36 0,10-54-94,-20 200 208,13-108-518,8-52-298,1-30-2477,-1-1-4032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3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9056,'1'6'1013,"0"-1"1,0 1-1,0 0 0,0-1 1,1 1-1,3 7 0,-2-8-340,-1 1 0,0 0 0,0 0 0,1 12 0,0 40 1681,-10 97 0,-19 53-1438,23-187-865,-1 14-12,-5 27-826,7-55-214,0 0 0,0-1 0,-5 10 0,7-16 891,0 0 0,0 0 0,0-1 0,0 1 0,0 0 0,0 0-1,0 0 1,0-1 0,0 1 0,0 0 0,0 0 0,-1 0 0,1 0 0,0-1 0,0 1 0,0 0 0,0 0 0,-1 0 0,1 0 0,0 0 0,0 0 0,0-1 0,0 1 0,-1 0 0,1 0 0,0 0 0,0 0 0,-1 0 0,1 0 0,0 0 0,0 0 0,0 0 0,-1 0 0,1 0 0,0 0-1,0 0 1,0 0 0,-1 0 0,1 0 0,0 0 0,0 0 0,0 0 0,-1 0 0,1 1 0,0-1 0,0 0 0,0 0 0,-1 0 0,1 0 0,0 0 0,0 0 0,0 1 0,0-1 0,0 0 0,-1 0 0,1 0 0,0 0 0,0 1 0,0-1 0,0 0 0,0 0 0,0 0 0,0 1 0,0-1 0,0 0-1,0 0 1,0 1 0,0-1 0,0 0 0,-5-16-3840,5-4 1726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3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4992,'4'-16'1589,"-3"15"-1540,-1 0 0,0 0 0,0 1 0,1-1 0,-1 0 0,0 1 0,1-1 0,-1 0 0,1 1 0,-1-1 0,1 0 0,-1 1 0,1-1 0,-1 1 0,1-1 0,0 1 0,-1-1 0,1 1 0,1-1 0,1-1 262,6-6 1449,0 1 0,1 0 0,12-7 0,-4 4-111,1 1 1,29-9 0,-40 15-1153,0 1 1,0 0-1,0 1 1,1 0 0,-1 0-1,9 1 1,-13 0-307,-1 0 1,1 0 0,0 1-1,-1 0 1,1-1 0,-1 1-1,1 0 1,-1 1 0,1-1-1,-1 1 1,0-1 0,1 1-1,-1 0 1,0 0 0,0 1-1,2 1 1,-4-2-121,1-1 1,-1 1-1,0 0 0,0-1 1,0 1-1,0 0 1,0-1-1,-1 1 1,1 0-1,0 0 0,-1 0 1,1 0-1,-1-1 1,0 1-1,0 0 0,0 0 1,0 0-1,0 0 1,0 0-1,0 0 0,0 0 1,-1 0-1,1 0 1,-1 0-1,0-1 0,1 1 1,-1 0-1,0 0 1,-2 2-1,1-1-71,0 0 0,0 0 0,0-1 1,-1 1-1,0 0 0,1-1 0,-1 0 0,0 0 0,0 0 0,0 0 0,0 0 0,-1 0 0,1-1 1,0 0-1,-6 2 0,1-1-626,0-1 0,0 0 0,0-1 0,0 0 0,-14-2 0,13 1-1158,0-1 0,-1 0-1,1 0 1,-17-8 0,10-1-4019,6-1 1905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3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91 5632,'-8'-9'2259,"8"9"-2090,-1 0-1,1-1 1,0 1 0,-1 0-1,1 0 1,-1-1 0,1 1-1,0 0 1,-1-1 0,1 1-1,0-1 1,0 1-1,-1 0 1,1-1 0,0 1-1,0-1 1,0 1 0,-1 0-1,1-1 1,0 1 0,0-1-1,0 1 1,0-1-1,0 1 1,0-1 0,0 1-1,0-1 1,1-15 5941,-1 10-4055,1 4-1860,0 0 1,-1 1-1,1-1 1,0 1-1,0 0 0,0-1 1,0 1-1,0 0 1,0-1-1,0 1 0,0 0 1,1 0-1,-1 0 0,0 0 1,1 0-1,-1 0 1,3-1-1,1 0 58,0 0 1,1 0-1,-1 0 1,7-1-1,35-3 383,0 1 0,-1 3 0,59 4 0,53 3-7399,-149-5 4619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3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1055 4384,'-10'14'2796,"10"-14"-2681,0 0 1,0 0-1,0 1 1,-1-1-1,1 0 1,0 0-1,0 1 1,0-1-1,0 0 1,0 0 0,0 1-1,-1-1 1,1 0-1,0 1 1,0-1-1,0 0 1,0 0-1,0 1 1,0-1-1,0 0 1,0 1-1,0-1 1,0 0-1,0 0 1,1 1-1,-1-1 1,0 0 0,0 1-1,0-1 1,0 0-1,0 0 1,0 1-1,1-1 1,-1 0-1,0 0 1,0 0-1,0 1 1,1-1-1,-1 0 1,0 0-1,0 0 1,1 1 0,-1-1-1,0 0 1,0 0-1,1 0 1,-1 0-1,0 0 1,0 0-1,1 0 1,-1 0-1,0 0 1,1 0-1,-1 0 1,0 0-1,1 0 1,2 0 158,0 0 1,-1-1-1,1 0 1,0 1-1,0-1 1,-1 0-1,1 0 1,-1-1-1,1 1 1,4-3-1,21-20 941,47-66 741,-20 22-1032,-17 25-478,81-95 570,-102 115-973,-1 0 1,-1-2 0,18-40 0,24-81 81,-29 69 119,34-92 1009,-60 156-747,-4 12-345,-1 8-193,-33 128 172,28-100 8,-17 60 143,13-53 74,1 2 0,-6 57 0,17-97-328,-1 23 170,1-27-207,0 1 1,0-1 0,0 1-1,0-1 1,0 1 0,0-1 0,0 1-1,0-1 1,0 0 0,0 1-1,0-1 1,0 1 0,1-1 0,-1 1-1,0-1 1,0 1 0,1-1-1,-1 0 1,0 1 0,0-1 0,1 1-1,-1-1 1,0 0 0,1 1 0,-1-1-1,1 0 1,-1 0 0,0 1-1,1-1 1,-1 0 0,1 0 0,-1 1-1,1-1 1,-1 0 0,1 0-1,-1 0 1,1 0 0,-1 0 0,1 0-1,3-1-103,0 0-1,0-1 0,0 1 1,0-1-1,0 0 1,-1 0-1,1-1 1,-1 1-1,1-1 0,-1 1 1,0-1-1,3-4 1,6-7-39,16-22 1,-19 22 90,106-149-119,-44 57 519,110-123 0,-126 170 638,-44 45-373,-23 34-199,-9 21-125,-20 59 0,-8 48-68,38-113-224,-35 112-2419,37-116-275,7-23 1011,0 0 0,-1 0 1,0 0-1,-1 0 0,-5 10 0,-5 2-1392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59.8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0 126 2496,'4'-6'10574,"-3"3"-8940,-1 2-1598,1 0 1,-1 0 0,0 0-1,1 0 1,-1 0 0,1 0-1,-1 0 1,1 0 0,-1 0-1,1 0 1,0 0 0,0 0-1,-1 1 1,1-1 0,0 0 0,0 1-1,0-1 1,0 0 0,0 1-1,1-1 1,24-12 339,-17 10-194,5-4-168,27-8 1,-38 14-24,0 0-1,0 0 1,0 0-1,0 1 1,0-1-1,0 1 1,0 0-1,1 0 1,-1 0-1,0 0 1,0 1-1,0-1 0,0 1 1,0 0-1,6 2 1,-8-2 11,1 0 0,-1 0 0,1 1 0,-1-1 0,0 1-1,0-1 1,0 1 0,0-1 0,0 1 0,0 0 0,0-1 0,0 1 0,-1 0 0,1 0 0,0 0 0,-1 0 0,1 3 0,1 35 203,-3-31-125,0 58 140,3 81-120,1-127 163,1-1 0,8 27 0,-12-46-240,0-1 0,0 0 0,0 1 0,0-1 0,0 0 0,0 1 0,0-1 0,0 0 0,0 1 0,0-1 0,1 0 0,-1 1 0,0-1 0,0 0 0,0 1 0,1-1 0,-1 0 0,0 0 0,0 1 0,1-1 0,-1 0-1,0 0 1,0 0 0,1 1 0,-1-1 0,0 0 0,1 0 0,-1 0 0,0 0 0,1 0 0,-1 1 0,0-1 0,1 0 0,-1 0 0,0 0 0,1 0 0,0 0 0,0-1 16,0 0 1,0 1-1,0-1 1,0 0-1,0 1 1,0-1-1,0 0 1,0 0-1,0 0 0,0 0 1,0-1-1,17-30 258,72-181 289,-73 182-565,38-54-1,-42 65 25,-4 9-140,-7 10 105,-1 0 1,0 0 0,0-1-1,0 1 1,0 0-1,0-1 1,0 1 0,-1 0-1,1-1 1,0 1-1,-1-1 1,1 1 0,-1-1-1,1 1 1,-1-1-1,0-1 1,1 3-12,-1-1 1,0 1-1,0 0 1,1 0-1,-1 0 0,0 0 1,1 0-1,-1 0 1,0 0-1,1 0 0,-1-1 1,0 1-1,1 0 0,-1 0 1,0 0-1,0 1 1,1-1-1,-1 0 0,0 0 1,1 0-1,-1 0 0,0 0 1,1 0-1,-1 0 1,0 0-1,1 1 0,-1-1 1,10 4 49,67 30 175,-59-25-138,1 0 0,0-2 0,0 0 0,1-1 1,0-1-1,30 4 0,-40-9 9,0 0 0,0 0 0,-1-1 0,1 0 0,-1-1 0,1 0 1,17-7-1,-23 7-58,0 0 1,0 0-1,0 0 1,0 0-1,0-1 1,0 0-1,-1 0 1,5-4-1,-7 5-18,1 0 0,0 0 0,-1 0 0,1 0 0,-1-1 0,0 1 0,0 0 0,0-1 0,0 1 0,0-1 0,-1 1 0,1-1 0,-1 0 0,0 1 0,1-4 0,-1 5-26,0-1 0,0 1 0,0-1 0,0 1 0,0-1 0,-1 1 0,1 0 0,0-1 0,-1 1 0,1-1 0,-1 1 0,1 0 0,-1-1 0,0 1-1,0 0 1,1 0 0,-1-1 0,0 1 0,0 0 0,0 0 0,-2-2 0,1 3-26,0-1 0,0 0 0,1 1 1,-1-1-1,0 1 0,0 0 0,0-1 0,0 1 0,0 0 1,1 0-1,-1 0 0,0 0 0,0 1 0,0-1 0,0 0 0,0 1 1,-1 0-1,-18 6-103,-33 14 0,46-17 176,1 0-1,0 0 0,0 0 0,0 1 1,1 0-1,0 0 0,-11 12 0,10-7-7,0 1-1,1-1 1,0 1-1,1 0 0,1 1 1,0-1-1,0 1 1,1 0-1,0 0 0,1 0 1,1 0-1,0 1 1,0-1-1,1 0 0,1 1 1,0-1-1,5 20 1,-5-28-14,-1-1 0,1 0 1,0 0-1,1 0 0,-1 0 1,1 0-1,-1 0 0,1 0 0,0 0 1,0 0-1,0-1 0,0 1 1,0-1-1,1 0 0,-1 1 1,1-1-1,0 0 0,0 0 0,-1-1 1,1 1-1,0-1 0,0 1 1,1-1-1,-1 0 0,0 0 1,0 0-1,1-1 0,-1 1 1,0-1-1,1 0 0,-1 0 0,6 0 1,2-1 22,-1-1 0,1 0 0,-1-1-1,0 0 1,0 0 0,0-1 0,0-1 0,0 0 0,9-6 0,-4 0 1,0-1 1,-1-1-1,0 0 1,-1-1-1,0 0 1,11-17-1,3-4-3,36-48-98,-62 82 64,0 0 0,0 0-1,0 0 1,0-1-1,-1 1 1,1 0 0,-1 0-1,1-1 1,-1 1 0,1 0-1,-1-1 1,1 1-1,-1 0 1,0-2 0,0 2 0,6 12-757,8 58 938,-10-45 25,9 32 0,-11-48-154,-1-5-25,-1 0-1,1 0 1,0 0 0,0 0-1,1 0 1,-1-1 0,3 5-1,-3-6-18,-1-1-1,1 1 0,0-1 1,-1 1-1,1-1 0,0 0 0,0 1 1,-1-1-1,1 0 0,0 1 0,0-1 1,-1 0-1,1 0 0,0 0 0,0 0 1,0 0-1,-1 0 0,1 0 0,0 0 1,0 0-1,0 0 0,-1 0 1,1 0-1,0-1 0,0 1 0,0 0 1,-1 0-1,1-1 0,0 1 0,-1-1 1,1 1-1,0-1 0,-1 1 0,1-1 1,0 0-1,132-101 349,-64 47-413,-30 30-257,-39 26 300,1 0 1,0 0-1,-1 0 0,1-1 1,-1 1-1,0 0 1,1 0-1,-1 0 0,0 0 1,1 0-1,-1 0 1,0 2-1,1 4-7,-1 1 0,-1-1 0,1 0 0,-1 1 0,-2 7 0,-1 7 11,-1 11-95,2-14 318,-2 32 0,5-50-208,0-1 1,0 1 0,0-1 0,0 1-1,0-1 1,0 1 0,0-1 0,0 1-1,0-1 1,0 1 0,0-1-1,0 1 1,0-1 0,0 1 0,1-1-1,-1 1 1,0-1 0,0 1 0,0-1-1,1 0 1,-1 1 0,0-1 0,1 1-1,-1-1 1,0 0 0,1 1 0,-1-1-1,0 0 1,1 1 0,-1-1-1,1 0 1,-1 0 0,1 1 0,-1-1-1,1 0 1,-1 0 0,0 0 0,1 0-1,-1 0 1,1 1 0,-1-1 0,1 0-1,-1 0 1,1 0 0,-1 0 0,1 0-1,-1-1 1,1 1 0,0 0 0,2-1 17,0 0 1,0-1-1,-1 1 1,1-1 0,-1 1-1,1-1 1,-1 0 0,3-3-1,18-19 172,30-42-1,-18 20-155,-29 38-61,3-5-167,-5 12 67,-1 8 14,-2 3 98,-1-1 0,0 1 0,-1 0 0,0-1 0,0 1 0,-5 14 0,1 3 29,-6 32-14,-22 68 0,27-107 88,-2 1 1,-1-1-1,0-1 1,-1 1-1,-2-1 1,-25 33-1,22-34 59,-1-1-1,-1 0 1,0-1-1,-1-1 0,-33 21 1,48-34-141,-1 0 1,0-1-1,1 1 1,-1-1-1,0 0 0,0 0 1,0 0-1,0 0 1,0-1-1,0 1 0,0-1 1,0 0-1,0 0 1,0-1-1,0 1 0,0-1 1,0 0-1,0 0 1,0 0-1,0-1 0,1 1 1,-1-1-1,0 0 1,1 0-1,-1 0 1,1 0-1,0-1 0,0 0 1,0 1-1,0-1 1,0 0-1,1 0 0,-1-1 1,1 1-1,0 0 1,0-1-1,0 0 0,-1-3 1,-1 0-22,1-1 0,1 1 0,-1-1 0,1 1 1,0-1-1,1 0 0,0 0 0,0 0 0,1 1 0,1-17 1,0 22 20,-1 0 1,1 1 0,-1-1 0,1 0 0,0 1 0,0-1 0,0 1 0,0-1-1,0 1 1,0-1 0,0 1 0,1 0 0,-1-1 0,0 1 0,1 0 0,-1 0-1,1 0 1,-1 0 0,1 0 0,0 0 0,-1 1 0,1-1 0,0 0 0,-1 1-1,1 0 1,0-1 0,2 1 0,7-2 7,0 1-1,0 0 1,13 1 0,-17 0-53,52 1 1256,7 1-5418,-50-2 1727,0-1 0,1-1 0,-1 0 0,17-5-1,-13 1 1058,90-29-6231,-57 13 5681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3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92 2912,'0'-1'45,"0"1"1,0 0 0,-1 0-1,1 0 1,0-1-1,0 1 1,0 0-1,0 0 1,0 0-1,0-1 1,0 1-1,0 0 1,0 0-1,0-1 1,0 1 0,0 0-1,0 0 1,0-1-1,0 1 1,0 0-1,0 0 1,0-1-1,0 1 1,0 0-1,0 0 1,0 0-1,0-1 1,0 1 0,0 0-1,1 0 1,-1 0-1,0-1 1,0 1-1,0 0 1,0 0-1,1-1 1,10 1 2979,-4 0-1154,-1 0-2255,-5 0 993,0 0-1,0 0 1,0 0-1,0 0 1,0 0-1,0 0 1,0 0-1,0 1 1,0-1-1,0 0 1,1 1 0,-1 0-302,0 0 0,-1 0 0,1-1 1,0 1-1,-1 0 0,1 0 0,-1 0 0,1 0 1,-1 0-1,0 0 0,1 0 0,-1 0 1,0 0-1,0 0 0,1 1 0,2 23 164,-1 0 0,-2 50-1,-1-29-143,1 124 724,0-168-1009,1-13-154,10-15 46,-1 1 0,-2-2 0,7-34 0,7-26-22,-11 50 141,-4 13 95,0 1 0,12-24-1,-12 23 1304,-7 26-1378,1-1 1,-1 1-1,1 0 1,0 0-1,-1-1 1,1 1-1,0-1 1,1 3-1,5 8 66,6 30 103,10 56 1,-7-24 109,-3-23-251,-12-50 22,4-15 218,12-34-570,17-73-1,-17 55-1294,-13 51-392,3-23 0,-5 2-7393,-2 27 6733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3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37 3648,'-7'-24'1173,"7"23"-1070,0 0 0,-1 0 0,1 1 0,-1-1 0,1 0 0,-1 0 0,1 0 0,-1 0 0,1 1 0,-1-1-1,1 0 1,-3-1 0,2 2 633,4 2 1419,11 13 1125,16 18-1009,-1 2 1,27 43-1,-40-51-1730,0 0 0,-2 1 1,-2 0-1,11 34 0,-7-8 277,-2 0-1,-3 0 1,8 97 0,-18-115-422,-1 1 1,-2-1 0,-1 0 0,-2 1-1,-1-1 1,-22 67 0,15-67-252,-11 36 124,-60 120-1,-18-19-997,22-66-5277,77-103 4993,-1 0 1,1-1 0,-1 1 0,-9 6-1,3-3-1050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3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78 3136,'-14'4'13777,"14"-4"-13676,1 0 0,-1 0 0,0 0 0,0-1 0,0 1-1,0 0 1,0 0 0,0 0 0,0 0 0,0 0 0,0-1-1,0 1 1,0 0 0,0 0 0,0 0 0,0 0 0,0 0-1,0-1 1,0 1 0,0 0 0,0 0 0,0 0 0,0 0-1,0 0 1,0-1 0,-1 0 907,1 1-907,0 0 0,-1 0 0,1 0 0,0 0-1,0 0 1,0 0 0,0 0 0,0 0 0,0 0 0,-1-1-1,1 1 1,0 0 0,0 0 0,0 0 0,0 0 0,-1 0-1,1 0 1,0 0 0,0 0 0,0 1 0,5-14 583,-5 12-644,1-1-1,-1 1 1,0 0-1,1 0 1,-1 0 0,1 0-1,-1 0 1,1 0-1,0 0 1,-1 0 0,1 0-1,0 0 1,0 0 0,0 0-1,0 0 1,0 0-1,1 0 1,-1 0-5,9-6 132,0 0-1,0 1 1,1 0-1,18-7 1,-26 12-153,-1 1 1,0-1-1,1 0 1,-1 1-1,1-1 1,-1 1-1,0 0 1,1-1-1,-1 1 1,1 1-1,-1-1 1,1 0-1,-1 0 1,1 1-1,-1 0 1,0-1-1,1 1 1,-1 0-1,0 0 1,0 0-1,0 1 1,1-1-1,-1 0 1,-1 1-1,1-1 1,0 1-1,0 0 1,0 0-1,-1-1 1,3 5-1,-2-3 33,-1 0-1,1 1 1,-1-1 0,0 0-1,0 0 1,0 1 0,-1-1-1,1 1 1,-1-1 0,0 1-1,0 3 1,-5 41 220,1-29-138,0-1 1,-1 1-1,-1-1 1,-14 30 0,0-10 122,-26 36 0,36-60-127,-1-1 1,0 1-1,-25 20 1,9-8 529,27-26-647,0 0 1,0 0-1,0 0 0,-1 0 1,1 0-1,0 0 0,0 0 0,0 0 1,0 0-1,0 0 0,0 0 0,0 0 1,0 0-1,0 1 0,0-1 1,0 0-1,0 0 0,0 0 0,0 0 1,0 0-1,0 0 0,0 0 1,0 0-1,0 0 0,0 0 0,0 0 1,0 0-1,0 0 0,0 0 1,0 0-1,0 0 0,0 1 0,0-1 1,0 0-1,0 0 0,0 0 0,0 0 1,0 0-1,0 0 0,0 0 1,0 0-1,0 0 0,0 0 0,0 0 1,0 0-1,0 0 0,0 0 1,0 0-1,0 0 0,0 0 0,0 0 1,0 1-1,0-1 0,0 0 0,1 0 1,-1 0-1,0 0 0,0 0 1,0 0-1,0 0 0,0 0 0,7 0 392,10-3 102,-15 3-429,74-6 654,-50 5-829,28-4 0,-38 2-1178,26-1 0,-36 4-174,0 0 0,0 1 0,0 0 1,9 2-1,1 4-1192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4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14 874 5632,'-14'0'11783,"19"0"-11919,14-1 2406,27-5-1,-7 0-1512,50-11-196,0 1-284,-43 17 912,-47-1-1148,1 1 1,0-1-1,-1 1 1,1 0-1,-1-1 0,1 1 1,0 0-1,0-1 1,-1 1-1,1 0 1,0 0-1,0-1 0,0 1 1,0 0-1,0 1 1,-1 3 63,-8 17 319,4-9-274,0 1 0,0 0-1,1 0 1,-4 28 0,7-2-62,2-1 0,9 64 0,-5-66 32,3 24 131,3 1 0,3-2-1,28 77 1,-36-121-151,0 0 1,1 0 0,1 0-1,0-1 1,1 0-1,16 19 1,-22-31-66,-1-1 0,1 0 0,0 0 0,-1 0 0,1 0 0,0 0 0,0-1 0,6 3 0,8 4 418,-16-8-460,0 1 0,0-1 0,0 0 0,1 0 1,-1 0-1,0 1 0,0-1 0,0-1 0,0 1 0,0 0 1,0 0-1,0 0 0,0 0 0,0-1 0,0 1 1,0-1-1,0 1 0,0 0 0,0-1 0,0 0 0,1 0 1,2-2-44,-1 1 0,1-1 0,-1 0 0,5-5 0,-5 4 33,0 0-1,0-1 1,0 1 0,0-1 0,-1 1 0,3-8 0,7-38-97,-11 45 97,30-190-513,-21 128 425,22-204-86,-29 241 169,25-275-47,-20 223 76,-4 0 0,-7-116 0,1 171-51,2 16 94,-1 0 1,-1-12-1,1-6 139,2 9 54,1 19-223,0-1 1,0 1-1,0-1 0,0 1 1,0 0-1,0-1 0,0 1 1,0 0-1,1 1 0,2-2 1,2-1 11,14-4 121,0 0-1,0 2 1,41-5 0,-19 3-7,178-35 292,89-13 79,184 13-123,-391 42 123,-48 0-3418,-65 17-9482,-6-2 6762,-3 1 1877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4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4 132 5824,'-1'-2'424,"-1"-3"1186,5 7 1182,6 3 1262,-2 7-3395,-1 0 0,0 1 1,0-1-1,-1 1 1,-1 0-1,0 0 0,2 16 1,-5-23-437,3 11 56,86 337 3639,-32-106-2979,-17-65 277,-31-153-544,-10-30-666,0 0 1,0 0-1,0 0 1,1 1-1,-1-1 1,0 0-1,0 0 1,0 0-1,1 0 1,-1 0-1,0 0 1,0 1-1,0-1 1,1 0-1,-1 0 1,0 0-1,0 0 1,1 0-1,-1 0 0,0 0 1,0 0-1,0 0 1,1 0-1,-1 0 1,0 0-1,0 0 1,1 0-1,-1 0 1,0 0-1,0 0 1,0 0-1,1-1 1,-1 1-1,0 0 1,0 0-1,0 0 1,1 0-1,-1-1 1,10-7 1,-5 2-23,0 0-1,-1 0 1,1-1 0,-2 0-1,1 0 1,3-8 0,14-50 154,-18 57-155,91-281-336,-91 281 381,4-9 34,-1 1 0,-1-1-1,0-1 1,-1 1 0,2-31-1,-4 39 126,1 15-34,2 18 6,-8 70-17,0 41 140,5 51 216,-3-102-107,1-84-386,0 0 0,0 0 0,0 0-1,0 0 1,0 0 0,0 0 0,0 0 0,0 0-1,0 1 1,1-1 0,-1 0 0,0 0 0,0 0 0,0 0-1,0 0 1,0 0 0,0 0 0,0 0 0,0 0-1,0 0 1,0 0 0,0 1 0,0-1 0,0 0 0,0 0-1,1 0 1,-1 0 0,0 0 0,0 0 0,0 0-1,0 0 1,0 0 0,0 0 0,0 0 0,0 0 0,0 0-1,1 0 1,-1 0 0,0 0 0,0 0 0,0 0-1,0 0 1,0 0 0,0 0 0,0 0 0,0 0 0,1 0-1,-1 0 1,0 0 0,0 0 0,0 0 0,0-1-1,0 1 1,0 0 0,0 0 0,0 0 0,0 0 0,0 0-1,0 0 1,0 0 0,1 0 0,-1 0 0,0 0-1,0 0 1,0-1 0,0 1 0,0 0 0,0 0 0,9-13 189,1-6-154,-2 0 0,0 0 1,7-32-1,3-6-19,2 4-62,45-85 0,60-79 205,-76 131-256,113-192 321,-154 263-1159,1-1-1,-2-1 1,6-19 0,-12 29-1817,-7 8-861,-9 14-664,0 5 314,1 7 1312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4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 6880,'-2'2'362,"0"0"1,0 0 0,0 1-1,0-1 1,0 0-1,1 1 1,-1-1 0,1 1-1,-1-1 1,1 1-1,0 0 1,0 0 0,0-1-1,1 1 1,-1 0 0,1 0-1,-1 4 1,0 8 912,1 0 0,1 16 0,-1-22-956,0 37 1462,0-27-761,0 1 1,4 24-1,-4-39-847,1 0-1,0 0 1,1 0 0,-1-1-1,1 1 1,0 0 0,0-1-1,1 1 1,-1-1-1,1 0 1,0 0 0,0 0-1,6 6 1,-7-8-152,0-1 0,-1 0 0,1 0-1,0 0 1,0 0 0,-1 0 0,1 0 0,0-1 0,0 1 0,0-1 0,0 1 0,0-1-1,0 0 1,0 0 0,0 0 0,0 0 0,0 0 0,0 0 0,0 0 0,0-1 0,0 1-1,0-1 1,3-1 0,1 0 31,0-1-1,0 0 1,0 0-1,0-1 1,8-7 0,-4 3 6,0-2 0,-1 1 0,0-1 0,-1 0 0,0-1 0,11-21 0,30-73 488,-48 102-538,3-8 113,0 1 1,3-16-1,-6 24-72,0-1 0,-1 0 1,0 0-1,1 1 0,-1-1 0,0 0 1,0 0-1,0 0 0,-1 1 0,1-1 0,-1 0 1,0 0-1,0 1 0,1-1 0,-3-4 0,1 6-78,0-1-1,0 1 0,1-1 1,-1 1-1,0 0 0,0 0 1,0 0-1,0 0 0,0 0 0,-1 0 1,1 0-1,0 1 0,0-1 1,0 1-1,-1-1 0,1 1 0,0 0 1,-1 0-1,1 0 0,0 0 1,-4 1-1,-3 0-287,1 1-1,0-1 1,0 1 0,-14 6 0,-41 23-2782,35-12 1664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4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1 544 4384,'4'11'11636,"-2"-9"-10707,8-2-303,-1-1-1,0 0 1,0 0 0,0-1-1,0 0 1,12-5 0,47-26 340,-46 21-818,34-13 0,-55 25-125,0-1-1,0 1 1,0 0 0,0-1-1,0 1 1,0 0-1,0 0 1,0 0 0,-1 0-1,1 0 1,0 0-1,0 0 1,0 0-1,0 0 1,0 0 0,0 1-1,0-1 1,0 0-1,0 0 1,-1 1 0,1-1-1,0 1 1,0-1-1,0 1 1,-1-1-1,1 1 1,0 0 0,-1-1-1,1 1 1,0 0-1,-1-1 1,1 1 0,-1 0-1,1 0 1,-1 0-1,1-1 1,-1 1-1,1 1 1,0 4 107,1 0-1,-1-1 1,0 1 0,1 11 0,-2-11-65,1 211 784,-3-44-429,4-64-178,2 36 391,-1-74-268,1 26 17,-2-76-224,-2-15-115,0 0 0,1 0 0,3 11 0,3 8 1050,1-32-614,-1 3-446,-2-1-48,0-1-1,0 0 0,0 0 0,0-1 0,-1 1 1,0-1-1,-1 0 0,0 0 0,5-13 0,1-9-78,6-33 0,-11 41 110,31-156-26,-21 100-28,32-164-101,-5-118 158,-33 264-134,-3 27-48,3-27-31,-7 67 279,-1 3-186,0 26 115,0-1 1,0 0-1,0 1 1,0-1-1,1 1 1,-1-1 0,0 0-1,0 1 1,1-1-1,-1 0 1,0 1-1,1-1 1,-1 0-1,0 1 1,1-1-1,-1 0 1,0 0-1,1 1 1,-1-1 0,1 0-1,-1 0 1,0 0-1,1 0 1,0 1-1,19 3 315,23-2-237,-37-2-91,391-9 312,-59-14 45,58 6-268,-94 12 3,127-6 326,-55 2-13,-122 10-289,-219 4-672,-40-2-4392,-16 2 412,-9-1-462,-1 4 1616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4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39 3136,'-3'-3'21073,"0"5"-20096,-1 2-4132,2-3 3211,0 1-1,0-1 0,-1 0 1,1 0-1,0 0 0,-1 0 1,1 0-1,-1 0 0,-3 0 1,-15 6 105,-15 9 186,27-12-193,0 0 0,0 0-1,0 1 1,0 0 0,-14 13-1,15-10-96,1 0-1,0 0 1,0 1-1,1 0 0,0 0 1,1 1-1,0 0 1,1 0-1,0 0 1,0 0-1,1 1 1,0 0-1,1-1 0,0 1 1,1 0-1,0 0 1,1 0-1,0 0 1,1 0-1,0 0 1,1 0-1,0-1 0,5 17 1,-5-22-21,0 0 0,0-1-1,0 1 1,1-1 0,-1 1 0,1-1 0,0 0 0,1 0 0,-1 0-1,1 0 1,0-1 0,-1 1 0,1-1 0,1 0 0,-1 0 0,0-1 0,1 1-1,0-1 1,-1 0 0,1 0 0,0-1 0,0 1 0,0-1 0,0 0-1,0 0 1,0-1 0,0 0 0,8 0 0,-3-1-77,-1-1 1,-1 0 0,1-1-1,0 0 1,0-1 0,-1 1-1,0-2 1,0 1 0,0-1-1,0 0 1,-1-1-1,0 1 1,0-1 0,-1-1-1,8-7 1,6-13-178,-1 0 0,30-56 0,-7 12 558,-33 51-272,-7 16-18,-6 12 136,2 1-139,-1 1-1,1-1 1,1 0 0,0 0-1,0 1 1,1 10 0,7 57 378,3-28 243,-9-45-595,0 0-1,0 0 1,1 0 0,0 0 0,-1-1 0,2 1 0,-1-1 0,0 1 0,5 5 0,-6-9-59,0 1-1,-1-1 0,1 1 1,0-1-1,0 1 0,0-1 1,-1 1-1,1-1 0,0 0 1,0 1-1,0-1 1,0 0-1,0 0 0,0 0 1,0 1-1,0-1 0,-1 0 1,1 0-1,0-1 0,0 1 1,0 0-1,0 0 1,0 0-1,0-1 0,0 1 1,0 0-1,-1-1 0,1 1 1,0-1-1,0 1 0,0-1 1,-1 1-1,1-1 1,1 0-1,2-4 65,1 1 0,-1-1 0,0 0-1,4-6 1,-6 9-55,40-57 129,82-109-304,-119 162 84,-1 0 1,0 1-1,0-1 0,-1-1 0,1 1 0,-2 0 0,1-1 1,-1 0-1,1 0 0,-2 1 0,1-1 0,-1 0 1,1-9-1,-2 14-57,0 1-1,-1-1 1,1 0 0,0 1-1,0-1 1,-1 1 0,1-1-1,-1 0 1,1 1 0,-1-1-1,0 1 1,1 0 0,-1-1-1,0 1 1,0-1 0,0 1-1,0 0 1,0 0 0,0 0 0,-1-1-1,1 1 1,0 0 0,-1 1-1,1-1 1,0 0 0,-1 0-1,1 0 1,-1 1 0,1-1-1,-3 0 1,0 0-405,1 1 0,-1-1 0,0 1 1,1 0-1,-1 0 0,1 0 0,-1 0 0,0 1 0,1 0 0,-1-1 1,1 1-1,-6 3 0,-15 7-5022,15-8 3259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5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 2080,'-11'3'10160,"4"1"-3926,1-3-5749,4 1 585,2-2-1022,-1 1 0,1-1 1,0 0-1,0 0 0,0 0 0,0 0 1,0 1-1,0-1 0,-1 0 0,1 0 1,0 0-1,0 0 0,0 0 0,0 1 1,-1-1-1,1 0 0,0 0 0,0 0 1,0 0-1,-1 0 0,1 0 0,0 0 0,0 0 1,0 0-1,-1 0 0,1 0 0,0 0 1,0 0-1,0 0 0,-1 0 0,1 0 1,21-6 3626,13-3-2945,-24 7-564,0 1 1,0 0-1,0 1 0,1 0 1,11 1-1,11 1 164,17 6-415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5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16 3552,'-13'0'13377,"0"0"-10515,-16 1-2083,14 2-360,-1 1-1,1 1 1,1 0 0,-1 1-1,1 1 1,0 0 0,-17 12-1,21-12-181,0 2 0,0-1-1,1 1 1,0 1 0,-12 17 0,16-19-110,0 0 0,1 0 0,0 0 0,1 0 1,0 1-1,0-1 0,1 1 0,-3 17 1,4-14-9,0 0 0,1 0 0,0 1 0,1-1 0,3 13 0,-4-21-83,1 1 0,0-1 0,1 1 0,-1-1 0,1 0 0,0 0 0,0 0 0,0 0 1,0 0-1,1 0 0,-1 0 0,1-1 0,0 1 0,0-1 0,1 0 0,4 4 0,-6-6-44,0 1 0,0-1 0,0 0 0,0-1 0,1 1-1,-1 0 1,0 0 0,0-1 0,1 0 0,-1 1-1,0-1 1,1 0 0,-1 0 0,0 0 0,1 0-1,-1-1 1,0 1 0,1-1 0,-1 1 0,3-2 0,2-1-74,1-1 0,-1 0 0,0 0 0,9-9 0,6-5-82,-1-1 0,31-36 0,-32 32 59,51-57 334,-71 80-225,0 0 1,0 0-1,0 0 0,1 0 0,-1 0 1,0 0-1,0 0 0,0 0 0,0 0 1,0-1-1,0 1 0,0 0 0,1 0 1,-1 0-1,0 0 0,0 0 0,0 0 1,0 0-1,0 0 0,0 0 0,1 0 1,-1 0-1,0 0 0,0 0 0,0 1 1,0-1-1,0 0 0,0 0 0,1 0 1,-1 0-1,0 0 0,0 0 0,0 0 0,0 0 1,0 0-1,0 0 0,0 0 0,0 0 1,0 1-1,1-1 0,-1 0 0,0 0 1,0 0-1,0 0 0,0 0 0,0 0 1,0 0-1,0 1 0,0-1 0,0 0 1,0 0-1,0 0 0,0 0 0,2 8 40,-2-7-18,10 46 192,-8-32-69,1 0-1,1-1 1,0 1-1,1-1 1,8 17-1,-13-30-120,1 0 0,-1 1 1,1-1-1,0 0 0,0 0 0,-1 0 0,1 1 0,0-1 0,0 0 0,0 0 0,0 0 1,0 0-1,0-1 0,1 1 0,-1 0 0,0 0 0,0-1 0,1 1 0,-1 0 1,0-1-1,1 0 0,-1 1 0,1-1 0,1 1 0,-1-2-1,0 1 0,0-1 0,0 1 0,0-1 0,0 0 0,0 0 0,-1 0 0,1 0 0,0 0 0,-1 0 0,1 0 0,0-1 0,-1 1 0,0-1 0,2-1 0,5-6 12,-1-1-1,-1 0 1,0 0-1,8-18 1,36-98-12,-45 114-275,0 0 0,0 0 0,-1-1 0,0 1 0,-2-1 0,1 0 0,0-21 0,-2 33 142,-1 0 0,0 1 0,0-1 0,0 0 0,0 0 0,0 0 0,-1 0 0,1 0 0,0 0 0,0 0 0,0 0 0,-1 0-1,1 1 1,-1-1 0,1 0 0,0 0 0,-1 0 0,0 1 0,1-1 0,-1 0 0,1 0 0,-1 1 0,0-1 0,1 1 0,-1-1 0,0 0 0,0 1 0,0-1 0,1 1 0,-1 0 0,0-1 0,-1 1 0,1 0-142,0 0-1,0 0 1,-1 0-1,1 0 1,0 0 0,0 1-1,0-1 1,0 0-1,0 1 1,0-1 0,0 1-1,0-1 1,0 1-1,0 0 1,0-1 0,0 1-1,0 0 1,0 0 0,1-1-1,-1 1 1,0 0-1,0 0 1,1 0 0,-1 0-1,0 2 1,-12 25-5971,8-12 3649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7:02.0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10 711 5152,'0'0'58,"0"-1"1,0 1-1,-1 0 0,1 0 1,0 0-1,-1 0 0,1 0 1,0 0-1,0 0 0,-1 0 1,1 0-1,0 0 0,-1 0 1,1 0-1,0 0 0,-1 0 1,1 0-1,0 0 0,0 0 1,-1 1-1,1-1 0,0 0 1,0 0-1,-1 0 0,1 0 1,0 0-1,0 1 0,-1-1 1,1 0-1,0 0 0,0 1 1,0-1-1,-1 0 0,1 0 1,0 0-1,0 1 0,0-1 1,0 0-1,0 1 0,0-1 1,0 0-1,-1 0 0,1 1 1,0-1-1,0 0 0,0 1 1,0-1-1,0 2 1296,3 1 536,-3-3-1829,0 1 0,0-1-1,0 0 1,0 0-1,0 0 1,0 1-1,0-1 1,0 0 0,0 0-1,0 0 1,0 1-1,0-1 1,0 0-1,0 0 1,0 0 0,1 0-1,-1 1 1,0-1-1,0 0 1,0 0 0,0 0-1,0 0 1,1 0-1,-1 1 1,0-1-1,0 0 1,0 0 0,0 0-1,1 0 1,-1 0-1,0 0 1,0 0-1,0 0 1,1 0 0,-1 0-1,0 0 1,1 0-1,4 0 236,1-1 0,0 0 0,-1 0 0,1-1 0,-1 0 0,1 0 0,-1 0 0,0 0 0,0-1 0,0 0 0,0 0 0,0 0-1,8-8 1,-1 0-125,0-1 0,-1-1 0,18-24 0,-11 8-34,-1 0 1,-1-1 0,12-35-1,30-100 131,-39 105 34,34-119 332,-52 175-613,0 0-1,0 0 1,0 0-1,0 0 1,-1 0-1,1-8 0,-1 11-13,0 0-1,0 0 1,-1 0-1,1 0 1,0 0-1,0 0 1,-1 0 0,1 0-1,0 0 1,-1 0-1,1 0 1,-1 0-1,0 0 1,1 0-1,-1 0 1,0 0-1,1 1 1,-1-1-1,0 0 1,0 0-1,0 1 1,0-1-1,0 0 1,1 1-1,-1-1 1,0 1-1,-2-1 1,2 1-5,0 0 0,0-1 0,1 1 0,-1 0 0,0 0-1,0 0 1,0 0 0,0 0 0,1 0 0,-1 0 0,0 1 0,0-1 0,0 0 0,0 0 0,1 1 0,-1-1 0,0 0 0,0 1 0,1-1 0,-2 1 0,-12 14 5,4-2 60,2 1 0,-1 1 1,2 0-1,0 0 0,0 0 1,-5 23-1,1-5-26,-36 93-6,-53 162 687,95-267-566,-5 39 0,6-26-63,3-29-66,0 1 0,0-1 0,1 1 0,0-1 0,0 0 0,0 1 0,1-1 1,0 1-1,0-1 0,0 0 0,1 1 0,0-1 0,0 0 0,4 8 0,-5-12-15,0 0 1,-1-1 0,1 1 0,0 0 0,0 0 0,0-1-1,-1 1 1,1-1 0,0 1 0,0-1 0,0 1 0,0-1-1,0 0 1,0 1 0,0-1 0,0 0 0,0 0 0,0 0-1,0 0 1,1 0 0,-1 0 0,0 0 0,0 0-1,0 0 1,0 0 0,0-1 0,0 1 0,0 0 0,0-1-1,1 0 1,4-1-16,-1-1-1,1 0 1,9-7 0,38-30 13,-28 20 102,37-22 0,35-5 19,-64 33-79,42-26 0,-70 35 9,-10 2 16,-14 5 180,-2 7-141,0 0 0,1 2 0,-29 19 0,40-24-68,0 1 0,0 0 1,0 0-1,1 1 0,0 0 1,0 0-1,1 1 1,0 0-1,1 0 0,0 1 1,0 0-1,1 0 1,-5 13-1,2-2 126,5-15-120,1 0-1,0 0 1,0 1-1,0-1 1,0 1-1,1-1 1,0 8 0,12-19 132,-3-4-136,0 1 0,0-2 0,9-13 1,-8 12-36,-1-1 0,14-12 0,81-64 59,-64 56-436,-38 55-166,-1 0 646,1-1 0,1 0 0,9 41 0,-10-56-65,1 0 1,0-1-1,1 1 1,-1 0-1,1-1 1,1 0-1,-1 0 1,1 0-1,0 0 1,0-1-1,1 1 0,0-1 1,0 0-1,0-1 1,0 1-1,9 5 1,-11-9-45,-1 0 0,1 0 0,0 0 0,0-1 0,-1 1 0,1-1 0,0 1 0,0-1 0,0 0 0,-1 0 0,1 0 0,0-1 0,0 1 0,0-1 1,-1 1-1,1-1 0,0 0 0,-1 0 0,1 0 0,-1 0 0,1-1 0,3-2 0,5-3-10,0-1-1,0 0 1,12-13 0,7-9 101,-1-1 0,-1-1 0,37-58 0,-42 59-154,-23 30-26,-1 3-82,0-1 129,-1 1-1,1-1 0,0 1 1,0 0-1,0 0 0,0 0 0,0-1 1,1 1-1,-1 0 0,0 0 1,0 4-1,-8 32 142,7-21-91,0 0 0,1 0 1,2 26-1,0-40-5,-1-1-1,1 1 1,0-1 0,-1 0-1,1 1 1,0-1 0,0 0-1,1 1 1,1 1 0,4 10 74,-7-13-83,1-1 1,-1 1 0,0 0 0,1 0 0,-1-1-1,1 1 1,-1 0 0,1-1 0,0 1 0,-1 0 0,1-1-1,0 1 1,-1-1 0,1 1 0,0-1 0,0 0-1,0 1 1,-1-1 0,1 0 0,0 1 0,0-1 0,0 0-1,0 0 1,0 0 0,-1 0 0,1 0 0,0 0-1,0 0 1,0 0 0,0 0 0,0 0 0,-1 0 0,1 0-1,0-1 1,0 1 0,1-1 0,4-1-12,0-1-1,0 0 1,10-7 0,-11 6 11,84-64 209,-8 6-231,-80 61 12,2 0 5,0-1 0,0 1 1,-1-1-1,1 0 0,-1 0 0,1 0 0,-1-1 1,0 1-1,1 0 0,-1-1 0,-1 0 0,1 1 0,2-6 1,-4 8-4,1 0 1,-1 0 0,0-1 0,0 1 0,0 0 0,0 0 0,0-1 0,0 1 0,0 0 0,0-1 0,0 1 0,0 0 0,0 0 0,0-1 0,0 1 0,0 0 0,0 0 0,0-1 0,-1 1 0,1 0 0,0 0-1,0-1 1,0 1 0,0 0 0,0 0 0,-1-1 0,1 1 0,0 0 0,0 0 0,0 0 0,-1 0 0,1-1 0,0 1 0,0 0 0,-1 0 0,1 0 0,0 0 0,0 0 0,-1 0 0,1 0 0,0-1 0,0 1 0,-1 0-1,1 0 1,-13 1-69,6 1 49,0 1 1,1 0 0,-1 0 0,1 0 0,0 1 0,0 0 0,0 0 0,0 1 0,1 0 0,-1 0 0,1 0 0,1 0 0,-1 1 0,-6 10 0,-1 4-33,0 1 0,2 0-1,-10 28 1,11-18 124,0 1 0,2 1 0,-4 45 0,11-77-53,0 1 1,0 0-1,0 0 1,0 0-1,0 0 1,0-1 0,0 1-1,1 0 1,-1 0-1,0 0 1,1 0-1,0-1 1,-1 1-1,3 3 1,-3-5-11,0 0-1,0 0 1,1 0 0,-1 1 0,0-1 0,0 0-1,1 0 1,-1 0 0,0 1 0,1-1 0,-1 0-1,0 0 1,0 0 0,1 0 0,-1 0 0,0 0-1,1 0 1,-1 1 0,0-1 0,1 0 0,-1 0-1,0 0 1,1 0 0,-1-1 0,0 1 0,1 0-1,-1 0 1,0 0 0,1 0 0,0-1 3,0 1-1,0-1 1,0 0 0,0 0-1,0 0 1,0 0 0,0 0-1,0 0 1,-1 0 0,1 0-1,1-2 1,10-21 71,-1 0 0,9-29 0,-1 1-49,-5 19-25,30-66 6,-42 95-30,0 0 0,0 0 0,-1 0 0,1 0 0,-1-1 0,0 1 0,0 0 1,0-1-1,-1 1 0,1-7 0,-7 21-194,-1 3 162,-1 0 1,2 1 0,0 0 0,-8 27 0,-8 61 153,14-61-153,-13 75 153,-12 51 354,27-143-315,-2 0 1,0-1-1,-2 0 0,0 0 0,-19 28 0,29-51-142,0 1 0,0 0 0,-1-1 0,1 1 0,0-1 0,-1 1 0,1-1 0,0 1 0,-1-1 0,1 1 0,-1-1 0,1 1 0,-1-1 0,1 0 0,-1 1 0,1-1 0,-1 0 0,0 1-1,1-1 1,-1 0 0,1 0 0,-1 1 0,0-1 0,1 0 0,-1 0 0,0 0 0,1 0 0,-1 0 0,1 0 0,-1 0 0,0 0 0,1 0 0,-1 0 0,0 0 0,1 0 0,-1-1 0,0 1-1,-1-2 0,1 1 0,-1 0-1,1-1 1,0 1 0,0-1-1,-1 1 1,1-1-1,0 0 1,1 0 0,-1 1-1,0-1 1,0 0 0,0-2-1,0 0 6,0 0 0,0-1-1,1 1 1,0 0 0,0 0-1,0 0 1,0 0 0,0 0-1,2-8 1,14-37-275,-9 28 174,-2 6 56,2 1-1,-1-1 0,2 1 0,0 1 0,1 0 0,0 0 0,0 0 0,24-21 0,3 1-99,63-43 0,-13 13-58,-81 58 206,124-104 281,-103 85-239,-2-1 0,39-51 0,-60 71-17,1-1 0,-1 1 0,-1 0 0,1-1 0,-1 0 0,3-9 0,-5 14-38,0 1-1,0-1 0,1 0 0,-1 1 0,0-1 0,0 0 0,0 1 0,0-1 0,0 0 0,0 1 0,0-1 0,0 0 0,0 1 0,0-1 0,0 1 0,0-1 1,-1 0-1,1 1 0,0-1 0,0 0 0,-1 1 0,1-1 0,0 1 0,-1-1 0,1 1 0,-1-1 0,0 0 0,0 1 2,0-1-1,0 1 1,0 0-1,0-1 0,0 1 1,0 0-1,0 0 1,0 0-1,0 0 1,0 0-1,0 0 0,0 0 1,0 0-1,0 0 1,-1 1-1,-5 1 41,1 0 0,-1 1 0,-10 5-1,8-2 59,0 0-1,0 1 0,1 0 1,0 0-1,0 1 0,1 0 0,0 0 1,0 1-1,1 0 0,0 0 0,1 1 1,0-1-1,-6 18 0,7-19-31,2 0-1,-1 1 1,1-1 0,0 1 0,1-1-1,0 1 1,0 0 0,1 0-1,0 0 1,1-1 0,0 1-1,0 0 1,1-1 0,0 1-1,1-1 1,-1 1 0,6 8-1,-3-8-3,0 0-1,1-1 0,1 0 0,-1 0 0,1-1 0,0 1 0,1-1 1,0-1-1,0 0 0,0 0 0,1 0 0,0-1 0,0-1 1,0 1-1,1-1 0,-1-1 0,18 4 0,-9-3-357,0-1-1,0-1 0,1-1 1,-1 0-1,0-2 1,0 0-1,0-1 0,0 0 1,21-7-1,-16 3-1632,-1-2-1,1 0 1,29-16-1,-40 16-301,1 1 0,-1-1 0,20-18 0,-27 21 1550,1-1 0,-1 0 0,0 0 0,-1-1 0,1 1 0,-1-1 0,3-7 0,4-12-1196,7-31-1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5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43 6464,'-21'-15'4102,"15"13"276,-12 8-955,12-1-2944,0 0-1,1 1 0,-1 0 0,1-1 0,0 2 0,1-1 0,-1 1 1,1-1-1,-3 9 0,5-11-266,0 0 0,1 0 0,0 0 1,0 1-1,0-1 0,0 0 0,0 8 0,1-9-122,0-1 1,0 0-1,1 0 0,-1 1 0,1-1 0,-1 0 0,1 0 0,0 0 0,0 0 0,-1 1 0,2-1 0,-1-1 0,0 1 0,0 0 0,3 2 0,-2-2-67,0 0 0,0-1 0,0 1-1,0-1 1,1 0 0,-1 0 0,1 0 0,-1 0-1,1 0 1,-1 0 0,1-1 0,0 1 0,-1-1-1,1 0 1,0 0 0,-1 0 0,1 0 0,4-1 0,0 1 8,-1-1 0,1-1 0,-1 1 0,1-1 0,-1 0 0,7-4 0,-9 4-36,1-1 1,0 0-1,-1 0 1,0 0-1,0-1 1,0 0-1,0 0 0,-1 0 1,1 0-1,-1 0 1,0 0-1,0-1 1,-1 0-1,1 1 1,-1-1-1,0 0 1,-1 0-1,1 0 0,-1-1 1,0 1-1,0 0 1,0-1-1,-1 1 1,0 0-1,0-1 1,0 1-1,-1 0 0,0 0 1,0-1-1,0 1 1,0 0-1,-1 0 1,-2-5-1,3 9-27,1 0-1,-1 0 1,0 0-1,1 0 1,-1 0 0,0 0-1,0 0 1,0 0-1,0 0 1,0 0-1,0 0 1,0 1 0,0-1-1,0 0 1,0 1-1,0-1 1,0 1-1,0-1 1,-1 1 0,0-1-1,0 1-26,-1 0 1,1 0-1,0 0 0,0 0 1,0 1-1,0-1 0,-1 1 1,1-1-1,0 1 0,-3 1 0,-3 2-325,1 0 0,-1 1 0,1-1 0,-10 10-1,10-7-500,-1 0 0,1 1-1,-6 9 1,-1 3-742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5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50 595 3808,'-6'0'971,"5"0"-839,0 0 1,0-1-1,0 1 1,0 0 0,0 0-1,0 0 1,0 0-1,0 0 1,0 0 0,0 1-1,-1-1 1,1 0-1,0 0 1,0 1 0,0-1-1,1 1 1,-1-1-1,0 1 1,0-1 0,0 1-1,-1 0 1,1 1 389,0-1 1,0 0-1,-1 0 0,1 1 1,0-1-1,-1 0 1,1 0-1,-10 4 5757,43-25-3011,15-19-2793,-42 34-309,-4 5-148,-1-1 0,1 1 0,0-1 0,-1 1 0,1-1 1,0 1-1,-1-1 0,1 1 0,0 0 0,0-1 0,-1 1 0,1 0 0,0 0 0,0-1 0,-1 1 0,1 0 0,0 0 0,0 0 0,0 0 0,-1 0 0,2 0 0,-1 1-7,0-1 0,0 0 0,-1 1 0,1 0 0,0-1 0,-1 1 0,1-1 0,-1 1 1,1 0-1,0-1 0,-1 1 0,1 0 0,-1 0 0,0-1 0,1 1 0,-1 0 0,0 0 0,1 0 0,-1-1 0,0 1 0,0 1 0,6 26 499,-2 0 1,1 47-1,3 24-115,-3-29-79,-5-51-157,1 0 1,5 27-1,-1-17 35,3 48-1,-2-1 204,12 120 585,-17-183-1083,-1 24 1,0-16 253,0-20-120,0 0 0,0 0 1,0 0-1,0 0 1,0 0-1,1 0 0,-1 0 1,0-1-1,1 1 1,-1 0-1,1 0 1,0 0-1,-1 0-22,0-1 1,0 0-1,0 0 0,0 0 1,0 0-1,1 1 0,-1-1 1,0 0-1,0 0 0,0 0 1,0 0-1,0 0 0,1 0 1,-1 1-1,0-1 0,0 0 1,0 0-1,0 0 0,1 0 1,-1 0-1,0 0 0,0 0 1,0 0-1,1 0 0,-1 0 1,0 0-1,0 0 0,0 0 1,1 0-1,-1 0 0,0 0 1,0 0-1,0 0 0,0 0 1,1 0-1,-1 0 0,0 0 1,0 0-1,0-1 0,0 1 1,1 0-1,-1 0 0,0 0 1,0 0-1,0 0 0,0 0 1,0-1-1,1 1 0,-1 0 1,0 0-1,0-1 0,8-15-136,-1-1-1,-1-1 1,0 1-1,-2-1 0,4-21 1,0 3-71,13-38-64,45-106-1,16-51 377,-37 24-373,-40 179 269,26-198 73,-29 143-239,-3 47 431,1 32-27,5 2-181,0 1 0,1-1 0,-1 1 0,0 0 0,0 0 0,9 1 0,14-4 29,213-38 928,121-18-137,-202 33-774,28-3-54,-146 27-2034,49 1 1,-57 3 616,-51 3-12761,11 0 9504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0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 4800,'0'-6'9146,"2"11"-8717,-1 1 0,0-1 0,0 0 0,-1 1 0,1-1 0,-1 1-1,-1-1 1,0 7 0,0 8 260,1 11-100,1 19 468,-3 1 0,-9 63 0,-20 164 1018,27-212-1968,2-54-60,2-8 7,-1-1-1,1 1 1,0 0-1,0-1 0,0 1 1,1 5-1,0-6 2,0 1-74,0-6-170,0-8-117,-1 9 266,2-13-63,0 0-1,2 1 1,-1-1-1,1 1 1,9-18-1,-2 9 102,29-47-209,-34 60 287,0 1-1,0 0 1,1 0-1,0 1 1,13-11-1,-18 17-9,0-1 1,0 1-1,0 0 0,0 0 1,0-1-1,0 2 0,0-1 1,1 0-1,-1 0 0,0 1 0,0-1 1,1 1-1,-1 0 0,1-1 1,1 1-1,-2 1 0,-1-1-1,0 0 1,0 1-1,1-1 1,-1 1 0,0-1-1,0 1 1,0-1 0,1 1-1,-1 0 1,0 0-1,0-1 1,0 1 0,0 0-1,-1 0 1,1 0-1,0 0 1,0 0 0,0 0-1,-1 1 1,1-1-1,-1 0 1,1 0 0,-1 0-1,1 1 1,-1-1-1,0 0 1,1 0 0,-1 3-1,1 8 78,-1 0 1,0 0-1,-1 0 0,-1 0 0,0 0 1,0 0-1,-7 20 0,-2 11-41,3 1-706,1 0-3474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0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0 7136,'-6'1'2087,"-1"-1"0,0 1 0,-9 2 1,-36 14 2043,47-15-3865,-57 22 2103,27-10-1412,-71 19 0,54-23-1817,18-5-2465,21-3 939,-2 3 24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0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72 2304,'0'0'42,"-1"0"0,1 0-1,0 0 1,0-1 0,0 1 0,0 0 0,0 0 0,0 0-1,-1-1 1,1 1 0,0 0 0,0 0 0,0 0 0,0-1-1,0 1 1,0 0 0,0 0 0,0-1 0,0 1-1,0 0 1,0 0 0,0 0 0,0-1 0,0 1 0,0 0-1,0 0 1,0-1 0,0 1 0,1 0 0,-1 0 0,0 0-1,0-1 1,0 1 0,0 0 0,0 0 0,0 0 0,1 0-1,-1-1 1,9 3 2463,0 1 518,-8-3-2937,-1 0 0,0 0 0,0 0 0,0 0 1,1 0-1,-1-1 0,0 1 0,0 0 0,0 0 1,0 0-1,1 0 0,-1 0 0,0 0 0,0 0 1,0 0-1,0 0 0,1 0 0,-1-1 0,0 1 1,0 0-1,0 0 0,0 0 0,0 0 0,0 0 1,1-1-1,-1 1 0,0 0 0,0 0 0,0 0 1,0 0-1,0-1 0,0 1 0,0 0 1,0 0-1,0 0 0,0-1 0,0 1 0,0 0 1,0 0-1,0-1 0,-8 5 6101,-27 17-4460,21-11-1423,-2 0 289,0 2 0,-25 25-1,36-33-483,1 1 0,0 0 0,1 0 0,-1 1 0,1-1 0,0 1 0,0 0 0,1-1 0,0 1 0,0 0 0,0 1 0,-1 10 0,2-10-33,0-1 0,1 1 0,0-1 0,1 1 0,1 9 0,-2-14-50,1 1 0,-1-1 0,1 1 0,0-1-1,0 1 1,0-1 0,0 0 0,1 0 0,-1 1 0,1-1 0,-1 0 0,1 0-1,0 0 1,-1-1 0,1 1 0,4 3 0,-3-5-53,-1 1 1,0 0-1,1-1 1,-1 1-1,0-1 0,1 0 1,-1 0-1,1 0 1,-1 0-1,1 0 0,-1-1 1,0 1-1,1-1 1,-1 0-1,0 1 0,1-1 1,3-2-1,5-3-156,0 1-1,14-11 1,-5 3 203,0-1 0,-1-1 0,30-32 0,-44 37 647,-1 19-204,6 15 196,-8-20-569,-1-1 1,1 1-1,-1 0 0,1-1 1,0 0-1,0 1 1,3 2-1,-3-5-63,-1 0-1,0 0 1,1 0 0,-1 0-1,1 0 1,-1 0 0,1-1-1,-1 1 1,1 0-1,-1-1 1,1 0 0,0 1-1,-1-1 1,1 0 0,0 0-1,-1 0 1,1 0 0,0 0-1,-1 0 1,4-1-1,0 0 6,0-1-1,0 0 0,0 0 0,0 0 0,-1 0 1,1-1-1,-1 0 0,0 0 0,1 0 0,-2 0 1,1-1-1,0 1 0,-1-1 0,7-8 0,0-2-100,-1-1 0,0 0 0,8-18 0,-15 26-55,1 0 0,-1-1 0,0 1 0,-1 0 0,0-1-1,0 1 1,0-1 0,-1 1 0,0-1 0,-1 0-1,0 1 1,0-1 0,-4-13 0,4 19-81,0 0 0,-1 0-1,1 0 1,-1 0 0,1 0 0,-1 0 0,0 1 0,1-1 0,-5-2 0,5 3-304,0 0 0,0 1 0,0-1 0,0 1 1,0-1-1,-1 1 0,1-1 0,0 1 1,0-1-1,-3 1 0,3 3-1214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0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27 5408,'-1'0'193,"1"0"-128,0 0 0,0 0 0,-1 0 0,1 0 1,0 0-1,0 0 0,0 0 0,-1 0 0,1 0 1,0 0-1,0 0 0,0 0 0,-1 0 0,1 0 1,0 0-1,0 0 0,-1 0 0,1 0 0,0 0 0,0 0 1,0 0-1,0 0 0,-1 0 0,1 0 0,0 1 1,0-1-1,0 0 0,0 0 0,-1 0 0,1 0 1,0 1-1,0-1 0,0 0 0,0 0 0,0 0 1,0 0-1,-1 1 0,1 1 1985,-1-1-1539,0 0 1,0 1-1,0-1 0,0 0 1,0 0-1,0 1 1,1-1-1,-1 1 1,0 1-1,-3 5 737,-7 6 596,2 0 0,-17 30 0,23-37-1513,-1 1 1,1 0-1,1 0 0,-1 0 0,2 0 0,-1 0 0,1 0 0,-1 10 0,3-15-284,-1 0 1,0-1 0,1 1-1,-1 0 1,1-1-1,0 1 1,0 0-1,0-1 1,0 1-1,0-1 1,1 0-1,-1 1 1,1-1-1,-1 0 1,1 0 0,0 0-1,0 0 1,0 0-1,0 0 1,0-1-1,1 1 1,-1-1-1,0 1 1,1-1-1,-1 0 1,1 0 0,-1 0-1,1 0 1,0 0-1,-1-1 1,1 1-1,0-1 1,0 0-1,4 0 1,4-1 0,-1-1-1,0 0 1,-1-1 0,1 0-1,0 0 1,-1-1 0,0-1 0,0 1-1,0-2 1,0 1 0,-1-1 0,14-12-1,-16 12 1,0 0 1,0-1-1,-1 1 0,1-2 0,-1 1 1,-1 0-1,1-1 0,-1 0 0,-1 0 0,0 0 1,0 0-1,0 0 0,-1-1 0,0 1 1,0-12-1,-1 15-44,-1-1-1,0 0 1,0 1 0,0-1-1,-3-9 1,3 14-52,0-1 1,-1 1-1,0-1 1,1 1-1,-1-1 0,0 1 1,0-1-1,0 1 0,0 0 1,0-1-1,0 1 1,0 0-1,0 0 0,-1 0 1,1 0-1,0 0 0,-1 0 1,1 0-1,0 0 1,-1 1-1,1-1 0,-1 0 1,0 1-1,1-1 0,-3 1 1,-2-1-689,-1 0 0,0 0 1,0 1-1,-10 0 0,14 0 84,0 0-1,0 1 1,0-1 0,0 1-1,0 0 1,0 0 0,1 0-1,-1 0 1,0 0-1,0 1 1,1-1 0,-6 5-1,-2 9-2381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05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90 4064,'1'0'102,"-1"-1"1,0 1-1,0-1 0,0 1 0,0 0 1,0-1-1,0 1 0,0 0 1,0-1-1,0 1 0,0-1 1,0 1-1,0 0 0,0-1 1,0 1-1,0 0 0,0-1 1,-1 1-1,1 0 0,0-1 1,-18-3 15503,33 4-12510,29-2-2406,97-17 371,135-7-224,-216 21-757,95-20 0,-154 25-69,0 0-1,0 0 1,0 0-1,0 0 1,0 0-1,0 0 1,0 0-1,0 0 1,0 1-1,0-1 1,0 0-1,0 1 1,0-1 0,0 1-1,0-1 1,0 1-1,0-1 1,-1 1-1,1-1 1,0 1-1,0 0 1,0 0-1,-1-1 1,1 1-1,-1 0 1,1 0-1,0 0 1,-1 0-1,1 0 1,-1 0-1,0-1 1,1 1-1,-1 0 1,1 2 0,1 5 171,0 0 1,0 0-1,1 11 1,-2-12-45,0 8-49,-1 0 0,0-1-1,0 1 1,-6 29-1,4-12-2568,5-16-2866,5-4-4625,-3-8 6073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0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35 2656,'-6'0'803,"-4"-1"5527,-2-1 1406,3 2-6862,-31-4 6097,54 4-6118,162-7 1028,-47 1-1090,7-3-256,-70 4-446,5 4-132,-70 1-26,-6 19-16421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0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17 6976,'-3'-10'1863,"4"10"-1723,-1 0 0,0 0 0,0-1 0,0 1-1,0 0 1,0 0 0,0-1 0,0 1 0,0 0 0,-1-1 0,1 1 0,0 0 0,0 0 0,0-1 0,0 1 0,0 0 0,0 0 0,0-1 0,-1 1-1,1 0 1,0 0 0,0 0 0,0-1 0,0 1 0,-1 0 0,1 0 0,0 0 0,0 9 3519,-1 11-2410,-1-1 1,0 1-1,-2-1 1,0 0-1,-1 0 1,-8 20 0,-53 107 1524,65-144-2749,-15 35 179,2 0-1,1 1 1,2 0 0,-11 70-1,21-102-333,-8 59-217,9-56-1165,0 0 0,1 14 0,-1-22 1356,0-1 0,0 0 1,0 1-1,0-1 0,1 0 0,-1 1 0,0-1 0,0 1 0,0-1 0,0 0 0,0 1 0,1-1 0,-1 0 0,0 0 0,0 1 1,0-1-1,1 0 0,-1 1 0,0-1 0,0 0 0,1 0 0,-1 0 0,1 1 0,0-1-106,-1 0-1,1 0 1,-1 0-1,1 0 0,-1 0 1,1 0-1,0 0 1,-1 0-1,1-1 1,-1 1-1,1 0 1,-1 0-1,1-1 1,-1 1-1,1 0 0,-1-1 1,1 1-1,0-1 1,23-21-3551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0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0 440 5216,'1'0'12782,"2"1"-12502,1 1 0,0-1 0,0 0 0,0 0 1,0 0-1,0-1 0,6 1 0,31-6 168,0-2 0,-1-1 0,0-2 0,48-19 0,6-4-21,-92 32-403,-1 1 1,0 0 0,1-1-1,-1 1 1,0 0-1,1 0 1,-1 0-1,1-1 1,-1 1-1,0 1 1,1-1-1,-1 0 1,1 0-1,-1 1 1,2-1-1,-2 1-4,0 0-1,0 0 0,0-1 0,-1 1 1,1 0-1,0 0 0,0 0 0,-1 0 1,1-1-1,-1 1 0,1 0 0,0 0 1,-1 0-1,0 1 0,1-1 0,-1 0 1,0 0-1,1 0 0,-1 0 0,0 0 1,0 2-1,1 25 212,-1 0 1,-5 47-1,1-36-136,-6 49 76,4-46 71,-1 51 1,7-61-158,5 165 780,4 177 503,-10-278-406,11-102-1058,-6 2 63,0 0 0,0 0 0,-1 0 0,1 0 0,-1-1 0,0 1 0,0-1 0,2-6 1,2-6-108,7-23 0,36-182-346,-29 114 23,78-452-988,-90 488 1295,15-139 243,-18 156-14,1-33-82,-5 77 1062,5 12 48,7 2-1042,102-1 627,-62-3-513,64 2 226,195-6 311,98-3-282,-333 8-995,-77 0-94,0 0 434,0 0-1,0 0 1,0 0-1,0 0 1,0 0 0,-1 0-1,1 0 1,0-1-1,0 1 1,0 0-1,-1-1 1,1 1 0,1-1-1,0-2-404,1-4-5774,-3 7 6139,0-1 0,0 1 0,0 0 0,0-1 0,0 1 1,-1 0-1,1-1 0,0 1 0,0 0 0,-6-4-4537,-10-4 1812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9:10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1888,'3'-3'10997,"-1"5"-10875,-1-1-1,0 1 1,1 0 0,-1 0-1,0-1 1,-1 1 0,1 0-1,0 0 1,0 0 0,-1 0-1,1 0 1,-1 3 0,2 29 308,-1-13-223,26 223 1440,-12-113-867,1 4-88,-3-26-357,-6-57-38,0 57-1,1-11 9,-3-64-204,-7-7-5,1-24-90,1 1-1,-1-1 0,1 1 0,0-1 1,0 6-1,2-2 6,-2-6-9,0 0 0,1 0 0,-1 0 0,0 0 0,0 1 0,1-1 0,-1 0 0,0 0 0,0 1 0,-1-1 0,1 0 0,0 0 0,0 0 1,0 1-1,-1-1 0,1 0 0,-2 2 0,-1 6 1523,1-14-624,2 4-883,0 0 0,-1 0-1,1 1 1,-1-1-1,1 0 1,0 0-1,-1 0 1,1 0-1,0 0 1,0 1 0,0-1-1,0 0 1,0 0-1,0 0 1,0 0-1,0-1 1,1-7 32,0 0-1,-1 0 1,0 0 0,0 0-1,-3-15 1,-2-28 79,10-129-17,-4 161-99,1 1 0,0-1 0,1 1 0,1-1 0,1 1 0,1 0 0,1 1 0,9-19 0,-12 29-54,1 0 0,0 0-1,1 1 1,-1-1 0,1 1 0,1 1 0,0-1-1,-1 1 1,2 0 0,-1 0 0,1 1 0,14-7-1,-15 8 12,1 1 0,-1 0 0,1 1 0,-1-1-1,1 2 1,0-1 0,0 1 0,0 0 0,0 1-1,0 0 1,0 0 0,-1 0 0,1 1 0,0 0 0,8 3-1,-3 0 4,0 0 0,-1 1 0,21 11 0,-30-14 28,1 0 0,-1 0 0,0 1 1,0 0-1,0-1 0,0 1 0,3 5 0,-5-7 10,0 1-1,0 0 1,0 0-1,0 0 1,0 0-1,-1 0 1,1 0 0,0 0-1,-1 0 1,0 0-1,1 0 1,-1 0-1,0 0 1,0 0-1,-1 3 1,0 2-24,-1 1 0,0-1 1,-1 1-1,0-1 0,0 0 0,0 0 1,-1 0-1,0-1 0,-1 1 1,1-1-1,-1 0 0,-9 8 0,0 0 51,-1-1-1,0-1 0,-30 19 1,36-26 1,-1 1 0,1-2 0,-1 1 0,1-1 0,-1 0-1,0-1 1,-1 0 0,1-1 0,-1 0 0,1-1 0,-1 0 0,-13-1 0,23 0-39,1 0-1,0 0 0,0 0 0,0 0 0,0 0 0,0 0 1,0 0-1,0 0 0,0 0 0,0 0 0,-1 0 1,1 0-1,0 0 0,0 0 0,0 0 0,0 0 1,0 0-1,0 0 0,0 1 0,0-1 0,0 0 1,-1 0-1,1 0 0,0 0 0,0 0 0,0 0 1,0 0-1,0 0 0,0 0 0,0 0 0,0 0 1,0 1-1,0-1 0,0 0 0,0 0 0,0 0 1,0 0-1,0 0 0,0 0 0,0 0 0,0 0 1,0 0-1,0 1 0,0-1 0,0 0 0,0 0 0,0 0 1,0 0-1,0 0 0,0 0 0,0 0 0,0 0 1,0 1-1,0-1 0,0 0 0,0 0 0,0 0 1,0 0-1,0 0 0,0 0 0,4 5-33,-4-5 32,26 27 91,1-1 0,1-1 0,1-2 1,0-1-1,2-1 0,35 17 0,110 43 412,-142-66-293,-33-14-117,-1-3-797,0 0-1,0 1 1,0-1 0,0 1 0,-1-1-1,1 1 1,-1-1 0,1 1 0,-1-1-1,0 1 1,1-1 0,-1 1 0,-2-3-1,-2-4-5207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1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2304,'1'1'9594,"2"5"-3831,-2 1-7590,-9 159 5518,21 183-315,1-120-2139,-1 4-373,-8-184-144,12-50-1099,-14 0 373,0 0 0,0-1 0,0 1 0,-1-1 0,1 1 0,0-1 0,-1 0 0,1 0 0,-1 0 0,3-4 0,22-27-49,-17 19 48,84-122 37,40-49-17,-98 140 504,-34 43-472,0 0 0,0 0 0,0 0 0,0 0 0,0 0 0,3-1 0,-4 2 8,2-3 731,0 2 255,-1 8-995,-1-2 2,0 0 0,-1 0 0,0 0 0,0 7 0,0 11 28,7 102 169,-2-33-198,-4-43 87,-2-34-84,2 1 0,-1-1 0,2 0 1,4 20-1,8 5 197,4-64-682,-12 15 415,0-1 0,-1 0-1,-1 0 1,5-15 0,9-51-31,-7 31-39,5-16 15,2 1 1,3 1-1,3 1 0,57-103 0,-50 106-1981,39-100-1,-62 132-1743,7-31-1,-12 45 1718,-2 2-1691,-1 4 1280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1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3712,'3'3'1985,"-2"-2"-1524,1 1 1,-1-1-1,0 1 0,0-1 0,0 1 0,0-1 1,0 1-1,0 0 0,0 0 0,0-1 1,-1 1-1,1 0 0,0 2 0,-4 70 7252,-6 36-3609,9-110-4097,-1 4 82,1 1 1,0-1 0,0 0-1,0 0 1,0 0-1,1 0 1,0 0-1,0 0 1,0 0-1,0 0 1,0 0-1,1 0 1,0-1-1,0 1 1,0-1-1,0 1 1,1-1 0,2 4-1,-2-5-66,-1 1-1,1-1 1,0 0 0,0 0-1,0 0 1,1 0-1,-1-1 1,0 1 0,1-1-1,-1 0 1,0 0-1,1 0 1,0 0 0,-1-1-1,1 1 1,-1-1-1,1 0 1,0 0 0,-1-1-1,7 0 1,0-1-26,1 0 0,-1 0 0,0-1 0,0 0 0,0-1 0,-1 0 0,1-1 0,-1 0 0,0 0 0,-1-1 0,1 0 0,-1-1 0,0 0 0,0 0 0,-1 0 0,0-1 0,-1 0 1,1-1-1,-2 0 0,1 1 0,-1-2 0,0 1 0,-1-1 0,0 1 0,-1-1 0,4-16 0,-6 19-4,1 0 0,-1 0 0,-1 0 0,0 0 0,0 0 0,0 0 1,0 0-1,-4-13 0,3 18-62,1-1 1,-1 1 0,-1-1-1,1 1 1,0-1 0,-1 1-1,1 0 1,-1-1-1,1 1 1,-1 0 0,0 0-1,0 0 1,0 0-1,0 1 1,-1-1 0,1 1-1,0-1 1,-1 1 0,1 0-1,-1-1 1,1 1-1,-1 1 1,1-1 0,-1 0-1,-4 0 1,2 1-186,0-1 0,0 1-1,-1 1 1,1-1 0,0 1 0,0 0 0,-1 0-1,1 0 1,0 1 0,0 0 0,0 0 0,1 0-1,-1 0 1,-5 4 0,-8 7-2113,0 0-1,-17 15 1,22-16 498,-13 9-4269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1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4736,'0'6'11539,"-1"6"-9627,2 14-1252,41 204 2708,-29-181-2821,1 0-1,34 74 1,-33-92-288,-1 1 0,-2 1-1,9 38 1,-9-11 97,-2 1 0,3 83-1,-12-105-120,-2 0-1,-2 0 1,-1 0-1,-19 73 1,-62 202 735,67-248-756,-3-1-1,-3 0 0,-53 99 1,67-147-234,0 0 1,-2-1-1,-20 24 1,24-32-718,0 0 0,-1-1 0,0 0 0,0 0 0,0 0 0,-1-2 1,-15 8-1,23-12 316,0 0 0,1 0 1,-1-1-1,0 1 1,0-1-1,0 0 0,1 1 1,-1-1-1,0 0 1,0 0-1,0 0 1,0 0-1,0 0 0,-2-1 1,3 0 79,0 1 0,0-1-1,0 0 1,0 1 0,0-1 0,0 0 0,0 0 0,0 1 0,1-1-1,-1 0 1,0 0 0,1 0 0,-1 0 0,0 0 0,1 0 0,-1 0 0,1 0-1,0 0 1,-1 0 0,1 0 0,0-1 0,0 1 0,-1 0 0,1 0 0,0-2-1,0-32-3316,0-7 986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1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66 4896,'-13'-8'15487,"26"7"-13215,-2-1-1671,0-2 0,16-6-1,4-1-311,-22 8-249,9-3 129,1 1 0,0 0 0,-1 2 0,39-3 0,-38 5-208,-13 0 69,0 1 1,0 0 0,0 0-1,0 1 1,0 0 0,0 0-1,6 1 1,-11-1-14,1 0-1,0 0 1,-1 0 0,1 0 0,-1 0 0,1 0 0,-1 0-1,0 1 1,0-1 0,1 0 0,-1 1 0,0-1-1,0 1 1,0 0 0,0-1 0,-1 1 0,1 0 0,0-1-1,-1 1 1,1 0 0,-1 0 0,1-1 0,-1 1-1,0 0 1,0 0 0,0 0 0,0 0 0,0 2 0,-2 28 219,-1-1 0,-10 45 1,9-62-137,1 0 0,-2 0 0,0-1 0,-1 1 0,0-1 0,-11 17 0,4-11 59,0-1-1,-1-1 0,-25 23 0,25-25 53,-20 26-1,33-40-180,1 0-1,-1-1 1,1 1-1,0 0 1,-1 0-1,1 0 1,-1 0-1,1-1 1,0 1-1,0 0 1,0 0-1,-1 0 1,1 0-1,0 0 1,0 0-1,0 0 1,1 0-1,-1 0 1,0 0-1,0 0 1,0-1-1,1 1 1,-1 0-1,0 0 1,1 0-1,-1 0 1,1 0-1,-1-1 1,1 1-1,-1 0 1,1 0-1,-1-1 1,1 1-1,0-1 1,-1 1-1,1 0 1,0-1-1,0 1 1,1 0-1,2 1 74,0 1 1,1-1-1,-1 0 1,0 0-1,1-1 1,6 2-1,7 0 51,1-1-1,-1-1 0,28-1 0,-9-1-968,-31 1 1677,5 1-10146,-11-1 8968,0 1 0,0-1 0,0 1 0,0-1 0,0 1 0,0-1 0,0 1 0,0-1 0,0 1 0,0-1 0,0 1 0,0-1 0,0 1 0,-1-1 0,1 0 0,0 1 0,0-1 0,0 1 0,-1-1 1,1 1-1,0-1 0,-1 0 0,1 1 0,-1-1-316,1 1 316,-1-1 0,-15 15-6793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2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2560,'2'2'1658,"9"1"7725,-4-3-9443,-5 0 828,16 1 1093,48 6 72,3 1-1205,57 11 184,-97-15-591,1-1 0,55-4 0,-29 0-238,-51 1-88,319-4 724,-92-5-772,233-6 400,-123 7 127,171 8-276,-184 3 308,144 2-186,6 7-304,-296-8 128,-6 0-165,143 8 298,57-9 193,-303-3-545,210 4 598,-108-5-615,-66-2 125,324 0 479,-252-3-390,27 0-137,-78 9-180,176 2 368,103 3-376,2-1 188,-109 3 330,2 0-246,30-2 197,-304-6-168,82 7 151,-44-2-243,120-4 0,-60-3 46,-18 5 118,39 1-132,52 2 101,-62-4 58,93 4-128,-120 0 155,-6 0-389,551-8 927,-631-1-649,34-6 0,18-2-77,-72 9-38,257-7 484,-65 0 190,-127 2-832,-72 5 97,-1 0 1,1 0-1,0 0 0,0 0 1,0 0-1,0 0 1,-1 0-1,1 0 1,0 0-1,0-1 0,0 1 1,0 0-1,0 0 1,-1 0-1,1 0 0,0 0 1,0 0-1,0 0 1,0-1-1,0 1 0,0 0 1,0 0-1,0 0 1,-1 0-1,1 0 1,0-1-1,0 1 0,0 0 1,0 0-1,0 0 1,0 0-1,0 0 0,0-1 1,0 1-1,0 0 1,0 0-1,0 0 1,0 0-1,0-1 0,0 1 1,0 0-1,0 0 1,0 0-1,0 0 0,1-1 1,-1 1-1,0 0 1,0 0-1,0 0 0,0 0 1,0 0-1,0 0 1,0-1-1,0 1 1,1 0-1,-1 0 0,0 0 1,0 0-1,0 0 1,0 0-1,0 0 0,1 0 1,-1 0-1,0 0 1,0 0-1,0 0 1,1-1-1,-7 0-1095,1 0-1,0 1 1,0-1 0,-1 1 0,1 0-1,-8 1 1,6-1 290,-69 6-3761,-21-2-1504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2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 3136,'6'-8'17605,"-4"5"-16528,-2 3-1017,-1-1 1,1 1-1,0 0 1,-1 0-1,1 0 0,0-1 1,-1 1-1,1 0 1,0 0-1,-1 0 1,1 0-1,0 0 0,-1 0 1,1 0-1,0 0 1,-1 0-1,1 0 0,-1 0 1,1 0-1,0 0 1,-1 0-1,1 0 1,0 0-1,-1 0 0,1 0 1,0 0-1,-1 0 1,1 1-1,0-1 0,-1 0 1,1 0-1,0 0 1,-1 1-1,1-1 1,0 0-1,0 0 0,-1 1 1,1-1-1,0 0 1,0 1-1,-1 0 0,-7 13 251,-2 12 137,-8 31 0,8-9-167,1 0 0,-3 59 0,11-95-177,1 0 1,2 23 0,-1-31-40,-1 1 1,1-1-1,1 0 1,-1 1-1,1-1 1,-1 0-1,1 0 1,0 0-1,1 0 1,4 7-1,-7-11-42,1 1 0,-1 0 1,1-1-1,0 1 0,-1 0 0,1-1 0,0 1 0,-1-1 0,1 1 0,0-1 1,0 0-1,-1 1 0,1-1 0,0 0 0,0 1 0,0-1 0,-1 0 0,1 0 1,0 0-1,0 0 0,0 0 0,0 0 0,0 0 0,1 0 0,0-1-1,0 1-1,0-1 1,-1 0-1,1 0 1,0 0-1,-1 0 1,1 0-1,0 0 1,-1-1-1,3-2 1,2-3 7,0 0 1,-1-1 0,8-14-1,86-193-67,-98 213 28,9-17 10,1-4-853,-16 52 771,0 0 0,1 30 1,4-42 154,0-1-1,2 0 1,-1 0 0,2 0 0,6 23 0,-6-32-25,0-1 0,0 1 0,0-1-1,1 1 1,0-1 0,0 0 0,1-1 0,-1 1 0,1-1-1,1 0 1,-1 0 0,1 0 0,-1-1 0,1 0 0,1 0-1,-1-1 1,0 1 0,1-1 0,8 2 0,0 0 78,0-1 1,0 0-1,1-1 0,-1-1 1,1 0-1,0-1 1,30-2-1,-38 0-106,0 0 0,1-1 0,-1 0-1,0 0 1,0 0 0,0-1 0,0 0 0,-1-1 0,1 0-1,-1 0 1,0-1 0,0 1 0,0-2 0,-1 1 0,1-1 0,-1 0-1,-1 0 1,1 0 0,-1-1 0,0 0 0,-1 0 0,1 0-1,-2-1 1,7-13 0,-4 3-5,-1 1 0,0-1 0,-1 0 0,-1 0-1,2-25 1,-5 31-69,0 0 0,0 0 0,-1 0-1,0 0 1,-2 0 0,1 0 0,-1 0-1,-1 0 1,-5-13 0,6 20-45,-1 1 1,1-1-1,-1 1 1,1-1-1,-1 1 1,0 0-1,-1 1 1,1-1-1,-1 1 1,1-1-1,-1 2 1,0-1-1,0 0 1,-1 1-1,1 0 1,-10-2-1,8 1-649,-1 1-1,0 1 0,-1 0 1,1 0-1,0 0 1,0 1-1,0 0 0,-1 1 1,1 0-1,-14 3 1,47 4-14452,-2-4 12395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2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42 3392,'1'-3'845,"0"1"-1,0-1 1,0 0-1,-1 0 1,1 0 0,-1 0-1,0-5 1,5-5 7776,-10 16-7392,-2 4-712,0 2 0,0-1 0,1 0-1,0 1 1,1 0 0,0 1 0,0-1 0,-4 14-1,-6 11-57,-3-3-150,-1-1 0,-2-1 0,-1-1 0,-28 28 1,25-29-57,0 2 1,2 1-1,-30 51 1,36-47-116,2 1 1,2 1-1,1 0 1,2 0 0,-7 48-1,15-71-78,1 1 0,0-1 0,0 0 0,2 1 0,0-1 0,0 0 0,1 1 0,7 21 0,-6-26 8,0 0 1,1 1 0,1-2 0,-1 1 0,1 0 0,1-1 0,-1 0 0,2 0 0,-1-1-1,1 0 1,0 0 0,11 9 0,0-4-37,0 0 0,1-1 0,1-1 0,0 0 0,0-2-1,27 8 1,29 1-3263,-71-17 1918,1 0 0,-1 0 1,1-1-1,-1 1 0,1-1 0,-1-1 0,1 1 0,-1-1 1,0 0-1,0 0 0,7-4 0,2-5-4708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2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12 6048,'0'-12'8517,"8"37"-5061,-8 107 458,-2-114-3315,0 1-1,-8 26 0,2-7 45,-13 61 524,-12 69-206,13-13-419,-4 24-124,23-150 93,2-34-549,-1 0 0,1 0 0,1 0-1,-1 0 1,1 1 0,0-1 0,3-5-1,4-11 52,1-7-43,2 0 0,1 0 0,1 1 0,1 1 0,2 0 0,0 2 0,28-31 0,-32 40 66,-1 3 3,0-1 1,18-14-1,-26 24-35,0 0 0,1 0 0,-1 1 0,0-1-1,1 1 1,-1 0 0,1 0 0,0 1 0,-1 0 0,1-1 0,0 2-1,0-1 1,5 0 0,-8 1 3,-1 0 0,0 0 0,1 1 0,-1-1 0,0 0 0,1 1 0,-1-1 0,0 0 0,0 1 1,1 0-1,-1-1 0,0 1 0,0 0 0,0 0 0,0-1 0,0 1 0,0 0 0,2 2 0,-1 0 31,0 0 1,-1 0-1,1 0 1,0 0-1,-1 0 1,0 1-1,2 3 0,0 6 107,-1-1-1,0 1 0,0 13 1,3 109 345,-5-120-412,0 1-1,-4 24 0,0 13-15,4-52 182,-1 16-1946,-10-35-14166,11 16 15439,0 1 0,1 0 1,-1 0-1,1 0 1,0-2-1,-1 1 130,9-27-4858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2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15 7808,'-2'-5'973,"-4"-5"3579,0 10-137,-7 7-2494,9-5-812,-115 50 3298,-64 7-3091,38-15-1465,86-21-2348,28-10-3193,65-1-7901,-34-12 13476,36 8-2808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2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 4064,'-6'-1'13444,"-3"3"-8650,-12 9-6186,12-7 2935,-4 3-1266,0 1 1,1 0-1,0 0 0,1 1 1,0 1-1,0 0 1,1 0-1,1 1 1,-1 0-1,-11 21 0,5-6-89,2 0-1,0 2 1,2-1-1,-9 33 1,16-45-54,1 0 0,1 0 0,0 0 1,-1 24-1,4-34-92,0-1 1,0 1-1,0-1 1,0 0-1,1 1 1,0-1-1,0 1 0,0-1 1,1 0-1,-1 0 1,1 1-1,0-1 1,0-1-1,1 1 1,-1 0-1,1 0 1,-1-1-1,1 1 1,1-1-1,3 3 0,-4-3-20,1-2 0,0 1 0,-1 0 0,1-1-1,0 0 1,0 1 0,0-2 0,0 1 0,0 0-1,0-1 1,0 0 0,0 0 0,0 0 0,1 0-1,-1-1 1,4 0 0,3-1-51,1-1-1,-1 0 1,-1-1 0,18-8-1,-17 6 47,1-1 0,-1-1 0,0 0 0,-1 0 0,11-12 0,-2 1 20,25-35 0,-36 40-1,-7 12-73,0-1 0,0 1 0,0 0 0,1 0-1,-1 0 1,1 0 0,-1 0 0,4-3 0,-1 14-38,0 3 110,4 26 1,-7-26 22,1-1 0,1 0 1,7 19-1,-8-25-24,18 34 207,-19-37-210,1 1 1,0-1 0,0 1 0,0-1 0,0 0-1,0 0 1,0 0 0,1 0 0,-1-1 0,1 1 0,-1 0-1,5 1 1,-6-3-14,2 2 77,1-1 1,-1 0-1,1 0 1,0 0-1,7 0 1,-9-1-87,0 0-1,-1 0 1,1-1 0,0 1 0,0 0-1,0-1 1,-1 0 0,1 1 0,0-1-1,0 0 1,-1 0 0,1 0 0,-1 0-1,1 0 1,1-2 0,8-8 25,-1 0 1,0 0 0,-1-1 0,0 0-1,-1-1 1,0 1 0,-1-2-1,-1 1 1,6-17 0,3-16-177,14-69 1,-25 99 136,-2 0 0,2-30 0,-4 37-147,-1 1 0,0-1-1,0 1 1,0 0 0,-1-1 0,0 1 0,-4-10 0,-4 1-1438,9 16 1258,1 0 0,-1 0-1,1 0 1,-1 0 0,0 0-1,1 0 1,-1 0 0,0 1-1,0-1 1,0 0 0,1 1 0,-1-1-1,0 1 1,0-1 0,-1 0-1,1 1 144,1 0 0,0 1 0,-1-1 0,1 0 0,0 0 0,0 0 0,-1 1 0,1-1 0,0 0 0,0 1 0,0-1 0,-1 0 0,1 0 0,0 1 0,0-1 0,0 0 0,0 1 0,0-1 0,0 0 0,-1 1 0,1-1 0,0 1 0,0-1 0,0 0 0,0 1 0,0-1 0,0 0 0,1 1 0,-1 0 0,1 11-3559,0-10 3221,0-1 0,-1 1 1,1-1-1,0 0 0,-1 0 0,1 1 0,0-1 1,0 0-1,2 1 0,17 12-2120,-11-9 1757,22 15-1414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9:11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1 134 2912,'-1'-2'1072,"1"0"1,0 0-1,0 1 0,0-1 0,1 0 1,-1 0-1,0 0 0,1 1 1,-1-1-1,10-9 7772,-2 7-7230,1-1-3996,24-9 2649,0 1 0,1 1-1,0 2 1,0 1 0,71-8-1,155-3 438,-239 20-1071,1 1 1468,-17-1-3832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3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22 7552,'0'0'135,"0"-1"0,-1 1 0,1-1 1,0 1-1,-1-1 0,1 1 0,0-1 0,-1 1 1,1-1-1,-1 1 0,1-1 0,-1 1 1,1 0-1,-21-1 17502,29 6-17249,1-1 1,-1 1 0,1-2-1,0 1 1,0-1 0,0 0-1,0-1 1,1 0 0,12 1-1,-11-2-585,1-1 0,-1 0 0,1-1 0,0 0 0,-1-1-1,0 0 1,17-5 0,-5 0-1769,1 1-1983,-2-5-3821,-4-1 3968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3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 5152,'-6'-24'13862,"7"37"-11346,-2-1-1839,0-1 0,-5 20 1,0 2-11,-17 100 703,2-8-168,11-52-846,6-50-239,-46 241 240,42-242-411,4-9 200,7-14-127,6-8-103,0-2 68,0-1 1,-1 0-1,7-14 1,-7 13-78,0-1 0,12-13-1,56-65-503,-72 89 669,-1-1 0,1 1 0,0-1-1,0 1 1,1 0 0,-1 1 0,0-1 0,1 1-1,0 0 1,-1 0 0,1 0 0,9-1-1,-13 3-54,0 1-1,0-1 1,0 1-1,0-1 1,0 1-1,0 0 1,0 0-1,0-1 1,0 1-1,-1 0 1,1 0-1,0 0 1,-1 0-1,1 0 1,0 0-1,-1 0 1,1 0-1,-1 0 1,0 0-1,1 0 1,-1 2-1,7 25 529,-2 1 1,2 38-1,-5-48-373,-1-10-114,-1-1 0,-1 0 0,-2 17 0,-1 14-178,4-37-33,0 8 322,0 0 1,-3 13-1,3-21-396,-1 0 0,1 0 0,0 0 1,-1 0-1,0 0 0,1-1 0,-1 1 0,0 0 0,0 0 0,0-1 0,0 1 0,0 0 0,0-1 0,-1 1 0,1-1 0,-1 0 0,1 1 0,-3 1 0,-4-20-14194,11 2 9104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3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5 7712,'-12'-3'3660,"5"1"-2831,-1 3 3306,-57 13 2051,-33 1-3879,-4 1-1638,-49 15-597,86-15-2475,57-13 926,1-1 0,-1 1-1,-9 5 1,10-3-2197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3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61 4992,'-5'-4'873,"5"3"-740,-1 1-1,0-1 1,0 0-1,0 0 1,1 1 0,-1-1-1,0 0 1,0 1 0,0-1-1,0 1 1,0-1-1,-2 0 1,2 1 427,-17-3 5749,7 3-4625,-1 1 1,1 0-1,-12 3 0,14-2-1431,1 0 0,-1 1 0,1 1 0,-1 0 0,1 0 0,1 0 0,-1 1 0,1 0 0,-1 0 0,1 1 1,1 0-1,-10 10 0,0 3-56,2 0-1,-1 0 1,2 2 0,1-1 0,1 2 0,0 0 0,2 0 0,0 1 0,2 0 0,0 0 0,2 0 0,-4 32 0,9-53-166,0 0 1,-1 0 0,1 1-1,0-1 1,1 0 0,-1 0-1,0 0 1,0 1 0,1-1-1,0 0 1,-1 0 0,1 0-1,0 0 1,0 0 0,0 0-1,0 0 1,0 0 0,0-1-1,1 1 1,-1 0 0,1-1-1,-1 1 1,1-1 0,2 3 0,-1-2-25,1-1 0,0 1 0,-1 0 0,1-1 0,0 0 1,-1 0-1,1 0 0,0 0 0,0-1 0,0 0 0,0 1 1,7-2-1,2 0-84,0-2-1,0 1 1,0-2 0,0 0 0,-1 0 0,1-1-1,-1 0 1,0-2 0,21-13 0,7-9-79,47-44 0,-76 63 125,39-30 58,-44 33-16,-6 7-11,0 0 0,0 0 0,0 0 1,0 0-1,0 0 0,0 0 0,0 0 1,0 0-1,0 0 0,0 0 0,0 1 1,0-1-1,0 0 0,0 0 0,0 0 1,0 0-1,0 0 0,0 0 0,0 0 1,0 0-1,0 0 0,0 0 0,0 0 1,0 0-1,0 0 0,0 1 1,0-1-1,0 0 0,0 0 0,1 0 1,-1 0-1,0 0 0,0 0 0,0 0 1,0 0-1,0 0 0,0 0 0,0 0 1,0 0-1,0 0 0,0 0 0,0 0 1,1 0-1,-1 0 0,0 0 0,0 0 1,0 0-1,0 0 0,0 0 1,0 0-1,0 0 0,0 0 0,0 0 1,0 0-1,0 0 0,0 0 0,1 0 1,-1 0-1,0-1 0,0 1 0,0 0 1,0 0-1,0 0 0,0 0 0,0 7 10,0-7-10,0 33 65,1 49 399,0-74-414,0 0 0,1 0 0,-1 0 0,2 0 0,-1-1-1,1 1 1,7 13 0,-9-19-26,-1 0 0,2-1-1,-1 1 1,0 0 0,0-1-1,0 1 1,1-1 0,-1 1 0,1-1-1,-1 1 1,1-1 0,0 0-1,-1 0 1,1 0 0,0 0 0,0 0-1,0 0 1,0-1 0,0 1 0,0-1-1,0 1 1,0-1 0,0 0-1,0 1 1,0-1 0,0 0 0,0 0-1,0-1 1,0 1 0,0 0-1,0-1 1,0 1 0,0-1 0,0 0-1,0 1 1,-1-1 0,1 0-1,2-2 1,3-1 15,-1 0 1,0-1-1,0 0 0,0 0 0,-1 0 1,1-1-1,-1 0 0,-1 0 0,6-8 0,17-34-101,-2-2 0,35-97 0,-60 146 58,6-14-23,-1-1 1,0 0-1,-2 0 1,4-27-1,-7 39-32,0 0 1,0 0-1,-1 0 1,1 1-1,-1-1 0,0 0 1,1 1-1,-2-1 1,1 0-1,0 1 0,-4-6 1,4 7-50,-1 0 0,0 0 1,0 0-1,0 0 0,0 0 1,0 0-1,0 0 0,0 1 0,-1-1 1,1 1-1,-1 0 0,1-1 1,-1 1-1,1 0 0,-1 1 1,0-1-1,-4 0 0,-19-4-4041,25 5 3913,1 0-1,0 0 1,-1 0-1,1 0 1,-1 0-1,1 0 1,0 0 0,-1 0-1,1 0 1,0 0-1,-1 0 1,1 0 0,0 0-1,-1 1 1,1-1-1,0 0 1,-1 0-1,1 0 1,0 1 0,0-1-1,-2 1-945,2 0 946,0-1-1,0 0 1,0 0-1,0 1 1,-1-1 0,1 0-1,0 1 1,0-1-1,0 1 1,0-1-1,0 0 1,0 1 0,0-1-1,0 0 1,0 1-1,0-1 1,0 0-1,0 1 1,0-1 0,0 0-1,0 1 1,1 0-1,-1-1 110,0 7-5435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3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7040,'-2'1'543,"1"0"1,-1-1 0,0 1-1,1 0 1,-1 0 0,1 0-1,-1 0 1,1 0 0,-1 0-1,1 0 1,0 0 0,-1 1-1,1-1 1,0 0 0,0 1-1,0-1 1,0 1 0,-1 2-1,-2 4 876,-1-1 0,-4 15 0,-8 33 1674,17-54-3046,0 0-1,-1 0 0,1 0 1,0 0-1,0-1 0,1 1 0,-1 0 1,0 0-1,0 0 0,0 0 1,0-1-1,1 1 0,-1 0 1,0 0-1,1-1 0,-1 1 1,1 0-1,-1-1 0,1 1 1,-1 0-1,1-1 0,-1 1 0,1-1 1,0 2-1,1-1 22,0 1 0,0-1 0,0 1 0,0-1 0,0 0 0,1 0 0,2 1 0,1 0 12,0-1 1,0 0 0,0 0 0,0-1 0,0 1 0,9-2 0,39-6 172,-26 2-224,-16 4-20,0-2 0,0 1 1,13-5-1,-21 5 11,1 0-1,0 0 0,-1 0 1,0-1-1,0 1 0,0-1 1,0 0-1,0 0 0,0-1 1,5-5-1,-9 8-6,1 0 0,-1 0 0,1 1 0,-1-1 0,1 0 0,-1 0-1,0 0 1,1 0 0,-1 0 0,0 0 0,0 0 0,0 0 0,0 0 0,0 0 0,0 1 0,0-1-1,0 0 1,0 0 0,0 0 0,0 0 0,0 0 0,-1 0 0,1 0 0,0 0 0,-1 0 0,1 0-1,-1 1 1,1-1 0,-1 0 0,1 0 0,-1 0 0,0 1 0,1-1 0,-1 0 0,0 1 0,0-1-1,1 1 1,-3-2 0,-1 0-53,1-1 1,-1 1-1,-1 0 0,1 0 0,0 0 0,-8-2 0,0 2-159,1 0 0,-1 1-1,1 1 1,-1 0 0,0 0-1,-11 3 1,3 0-1096,0 1 0,-30 10 0,44-12 296,1 0 0,0 0 0,0 1 0,0-1 0,-9 7 0,3 3-5230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3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62 4320,'-8'-5'15114,"22"3"-6817,26 3-6680,2 0-1494,274-32 805,-215 18-837,166 1-1,-266 12-119,-1 0 0,0 0 0,0 0-1,1 0 1,-1 0 0,0 0 0,0 0-1,0 0 1,1 1 0,-1-1 0,0 0-1,0 0 1,0 0 0,1 0-1,-1 0 1,0 0 0,0 1 0,0-1-1,0 0 1,0 0 0,1 0 0,-1 1-1,0-1 1,0 0 0,0 0 0,0 0-1,0 1 1,0-1 0,0 0 0,0 0-1,0 0 1,0 1 0,0-1-1,0 0 1,0 0 0,0 1 0,0-1-1,0 0 1,0 0 0,0 1 0,0-1-1,0 0 1,0 0 0,0 0 0,-1 1-1,-2 7-1546,1-5 873,-1-1-1,0 1 1,1-1 0,-1 0 0,0 0-1,0-1 1,0 1 0,0-1 0,0 1 0,-5 0-1,-14 8-8642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3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 3904,'-5'-9'15359,"5"29"-10612,-8 154-1195,8 140-2139,0-305-1157,1 1-2016,-9-16-4723,7 4 5606,-1 0-1,1-1 1,0 1-1,0-1 1,0 1-1,0-1 1,0 1-1,1-1 0,-1 0 1,0-3-1,-1-6-671,-7-25-3917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3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3328,'6'-16'19630,"-7"20"-21613,2 3 2490,0 0 0,0-1 0,1 1 0,4 11 0,0 5 180,1 0-4,9 25 1,-9-30-446,-1 0 0,0 1 0,2 19 1,28 244 699,-31-204-565,-1 1-474,8-34 592,-6 41 506,12-93-544,-14 2-463,1-1 0,-1 1-1,0-1 1,-1 0 0,6-12 0,-2 4-9,47-105-37,0-2 22,-38 95-22,0 0 1,1 1-1,1 1 1,37-37-1,-7 13 110,-48 47-49,2 3-127,-1 0 112,0 0 0,0 0 0,0 1 0,0-1 0,0 0 0,1 4 0,3 14 116,0 1-1,-1 0 1,-2 0 0,1 24-1,12 74-83,-3-32 313,-9-65-190,10 31 0,-8-30-200,-3-19 88,0 1 0,0 0 0,0-1 0,5 7 0,-5-8-70,-1-1 298,3-1-502,9 6 408,-12-7 238,8 0-538,-1 0 127,-7 0 6,8 0-149,-5 0 177,-1 0 1,1-1-1,0 0 0,-1 0 1,1 0-1,-1 0 0,1 0 1,-1-1-1,1 1 0,-1-1 1,0 0-1,0 0 0,0 0 1,0-1-1,0 1 0,0-1 0,-1 1 1,1-1-1,-1 0 0,0 0 1,3-5-1,3-6-28,0-1 1,-1 0-1,8-24 0,-11 28-48,29-93 41,16-40 95,-42 126-77,2 1-1,0 0 1,1 0-1,0 1 1,24-27-1,-6 13-90,1 2 0,2 2 0,43-30 0,-62 48 46,-1-1 1,15-15-1,-26 24 27,0 0 0,0 0 0,0 0 0,0 0-1,0 0 1,0 0 0,0 0 0,0 0 0,0 0 0,0 0 0,-1 0 0,1 0 0,0 0 0,0 0 0,0 0 0,0 0 0,0 0 0,0 0 0,0 0 0,0 0 0,0 0 0,0-1 0,0 1 0,0 0 0,0 0 0,0 0-1,0 0 1,0 0 0,0 0 0,0 0 0,0 0 0,0 0 0,0 0 0,0 0 0,0 0 0,0 0 0,0 0 0,0-1 0,0 1 0,0 0 0,0 0 0,0 0 0,0 0 0,0 0 0,0 0 0,0 0 0,0 0-1,0 0 1,1 0 0,-1 0 0,0 0 0,0 0 0,0 0 0,0 0 0,0 0 0,0 0 0,0 0 0,0 0 0,0 0 0,0 0 0,0-1 0,0 1 0,0 0 0,0 0 0,0 0 0,1 0 0,-1 0 0,0 0 0,0 0-1,-8 3-869,-21 9-1653,11-4 186,1-3 97,13-4 1267,1 0 0,-1 0 0,0 0 0,1 0 0,-1 1 0,1 0 0,0-1 0,-5 4 0,-1 2-4518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4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69 5568,'-9'-6'8745,"-2"4"-3278,9 3-4959,0-1 0,-1 0 0,1 1 0,-1-1 0,1 1 0,0 0 0,-5 2 0,3-1-351,0 1 0,0-1 0,1 1 0,-1 0 1,0 0-1,1 0 0,0 1 0,-5 6 0,6-6-8,1 1 1,0-1-1,0 1 0,0-1 1,1 1-1,-1 0 0,1-1 1,0 1-1,1 0 0,-1-1 1,1 1-1,0-1 0,2 7 1,-2-9-122,-1-1 1,1 1 0,0-1 0,0 0 0,1 1 0,-1-1 0,0 0 0,0 1-1,1-1 1,-1 0 0,0 0 0,1 0 0,-1 0 0,1-1 0,-1 1 0,1 0-1,0-1 1,-1 1 0,1-1 0,0 1 0,0-1 0,-1 0 0,1 1 0,0-1-1,0 0 1,-1 0 0,1-1 0,3 1 0,5-2 31,0 0-1,0 0 1,16-6 0,-19 5-97,6-1-6,0 0-1,0-1 0,-1-1 0,0 0 0,0-1 0,0 0 1,-1-1-1,11-9 0,-21 16 55,1-1-1,-1 1 1,0-1 0,0 1 0,0-1 0,0 1-1,0-1 1,-1 1 0,1-1 0,0 0 0,-1 1-1,1-1 1,-1 0 0,0 0 0,1 1 0,-1-1-1,0 0 1,0 0 0,0 0 0,0 1 0,0-1 0,-1 0-1,1 0 1,-1 0 0,1 1 0,-1-1 0,1 0-1,-3-2 1,1 0 23,-1 0 1,1 0-1,-1 0 0,0 1 0,0-1 1,0 1-1,-1 0 0,1 0 1,-9-6-1,8 7-74,0-1 0,0 1 1,0 0-1,0 0 0,0 1 1,0-1-1,-1 1 0,1 0 1,-1 0-1,1 0 0,-1 0 1,0 1-1,1 0 0,-1 0 1,1 0-1,-1 1 0,1-1 1,-1 1-1,1 0 0,-1 1 1,1-1-1,-1 1 0,1-1 1,-7 6-1,-32 19-1548,35-20 308,0 0-1,1 1 1,-8 8 0,14-15 849,1 1 1,-1 0 0,0 0 0,0 0-1,1 0 1,-1 0 0,1 0 0,-1 0-1,1 0 1,-1 0 0,1 1-1,0-1 1,-1 0 0,1 0 0,0 0-1,0 0 1,0 0 0,0 1 0,0-1-1,0 0 1,0 2 0,1-1-8,0 0 0,0-1 1,0 1-1,-1-1 0,1 0 1,0 1-1,1-1 0,-1 0 0,0 1 1,0-1-1,1 0 0,-1 0 1,0 0-1,3 1 0,21 12-2623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4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64 3392,'0'-45'11216,"-9"27"-874,8 25-8882,1 1-1235,1 0-1,0 0 1,1 0-1,0 0 1,0 0 0,0 0-1,1-1 1,1 1 0,6 11-1,7 8 17,24 29-1,-23-32-29,5 8-60,-3 1-1,0 1 0,-2 0 0,14 40 0,-15-28 101,-3 0 0,17 91 0,-29-120-207,0 1-1,-1 1 0,0-1 0,-2 0 0,0 0 0,-1 0 0,-1-1 0,-1 1 0,0 0 1,-1-1-1,-13 29 0,-14 20-261,-3-1 1,-2-1 0,-47 58-1,71-105-586,0-1-1,-1 0 0,-19 16 0,24-25-1449,-20 13 0,28-19 1998,-1-1 0,1 1 1,-1 0-1,1 0 0,-1-1 1,1 1-1,-1 0 0,1-1 1,-1 0-1,1 1 0,-1-1 1,0 0-1,1 0 0,-1 0 0,0 0 1,-2 0-1,0-2-955,1 0 0,0 0 0,0 0 0,0 0 0,0 0-1,0 0 1,-5-6 0,8 8 1146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9:12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23 217 3232,'-13'-8'9834,"8"0"-5199,5 8-4566,0 0 0,0 0 0,-1 0-1,1 0 1,0 0 0,0 0 0,-1 0 0,1 0 0,0-1 0,0 1 0,-1 0 0,1 0 0,0 0 0,0-1 0,0 1-1,-1 0 1,1 0 0,0 0 0,0-1 0,0 1 0,0 0 0,0 0 0,0-1 0,-1 1 0,1 0 0,0-1 0,0 1-1,0 0 1,0 0 0,0-1 0,0 1 0,0 0 0,0 0 0,0-1 0,0 1 0,0 0 0,0-1 0,0 1 0,1 0 0,-1 0-1,0-1 1,0 1 0,0 0 0,0 0 0,0-1 0,1 1 0,-1 0 0,0 0 0,0 0 0,0-1 0,1 1 0,12-10 261,4 2 153,29-19-1,-7 3-71,-25 17-287,90-47 320,-82 45-356,0 0-1,0 2 0,24-5 1,-3 3-29,86-4 1,-106 12-54,0 2 0,0 0-1,0 1 1,-1 2 0,36 9 0,-48-9-37,1 0-92,-3-3-2768,-31-18-12783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54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48 2976,'-1'-1'445,"-1"0"1,1 0-1,0 0 1,0 0-1,0 0 1,0 0-1,0 0 1,0-1-1,0 1 1,0 0-1,1-1 1,-1 1-1,0-1 0,0-1 1,1 2-270,0 1 1,0-1-1,-1 0 0,1 0 0,0 1 1,0-1-1,-1 0 0,1 1 1,-1-1-1,1 1 0,0-1 1,-1 0-1,1 1 0,-1-1 1,0 1-1,1-1 0,-1 1 1,1 0-1,-1-1 0,0 1 0,1 0 1,-1-1-1,0 1 0,1 0 1,-1 0-1,0-1 0,0 1 1,1 0-1,-1 0 0,0 0 1,1 0-1,-1 0 0,0 0 1,-1 0-1,-1 1 79,0 0 0,-1 0 1,1 0-1,0 0 0,0 0 1,0 1-1,0 0 0,0-1 1,0 1-1,-3 3 0,-2 1-64,1 0 1,0 1-1,-6 7 0,3 0-22,0 0-1,1 0 0,1 1 1,-12 31-1,9-15 59,-12 51 0,19-61-88,0 0-1,1 0 1,1 30 0,2-43-65,0 0 1,1 0 0,0 0-1,0 0 1,1 0 0,0 0-1,1 0 1,0 0 0,0-1-1,0 1 1,10 13 0,-12-19-39,1 1 0,-1-1 0,1 0 0,0 0 0,0 0 1,0 0-1,0 0 0,0 0 0,1 0 0,-1-1 0,0 1 1,1-1-1,0 0 0,-1 0 0,1 0 0,-1 0 0,1 0 1,0 0-1,0-1 0,0 1 0,-1-1 0,1 0 0,0 0 0,0 0 1,0 0-1,0 0 0,-1-1 0,1 1 0,0-1 0,0 0 1,-1 0-1,1 0 0,0 0 0,-1 0 0,1 0 0,2-2 1,3-3 33,0 0-1,-1 0 1,0 0 0,0-1 0,0 0 0,0-1 0,-1 1 0,-1-1 0,8-13 0,32-77-11,-34 79-564,-11 19 495,0 0-1,0-1 0,1 1 1,-1 0-1,0-1 1,1 1-1,-1 0 0,0 0 1,1-1-1,-1 1 1,0 0-1,1 0 0,-1 0 1,0-1-1,1 1 1,-1 0-1,1 0 0,-1 0 1,0 0-1,1 0 1,-1 0-1,1 0 0,-1 0 1,0 0-1,1 0 1,-1 0-1,1 0 0,-1 0 1,0 0-1,1 0 1,-1 0-1,1 0 0,-1 1 1,0-1-1,1 0 1,-1 0-1,0 0 0,1 1 1,-1-1-1,0 0 1,1 1-1,-1-1 0,0 0 1,1 1-1,-1-1 1,2 3 10,-1-1 1,1 1 0,-1 0-1,0 0 1,0-1 0,0 1 0,0 0-1,-1 0 1,1 5 0,3 10 8,2 5 6,12 33 45,-16-50-7,1 0 0,0 0 1,0-1-1,0 1 0,1-1 0,7 9 1,-9-11 4,1-1 1,0 0 0,0 1 0,0-1 0,0 0 0,1-1 0,-1 1 0,0-1-1,1 1 1,-1-1 0,1 0 0,-1 0 0,1 0 0,0-1 0,-1 1-1,1-1 1,0 0 0,0 0 0,-1 0 0,1-1 0,0 1 0,-1-1-1,1 0 1,6-2 0,-1 0 2,-1-1 0,0 0 0,0 0 0,0 0-1,0-1 1,-1 0 0,0-1 0,0 0 0,7-7 0,1-5-4,-1-1 0,-1-1 0,-1 0 0,0-1 0,-2 0 0,11-30 1,-10 23-22,-2 0 0,0 0 0,8-57 0,-16 79-43,-1 0 0,1 0 0,-1 0 0,0 0 0,-1-1-1,1 1 1,-1 0 0,0 0 0,-1 0 0,-2-6 0,2 8-30,1 1-1,-1-1 0,0 1 0,-1 0 1,1 0-1,-1 0 0,1 0 0,-1 0 0,0 1 1,0-1-1,0 1 0,0 0 0,0 0 0,-1 0 1,1 0-1,0 1 0,-5-2 0,4 1-81,0 1-1,-1 0 0,1 0 1,-1 0-1,1 0 0,-1 1 1,1 0-1,-1 0 0,1 0 1,-1 0-1,1 1 0,0 0 1,-1 0-1,1 0 0,0 0 1,-5 3-1,7-3-222,-1 0 0,1 1 0,0-1-1,-1 1 1,1 0 0,0-1 0,0 1-1,0 0 1,0 0 0,1 0 0,-4 5 0,4-4-227,0-1 1,0 1-1,0 0 1,0-1-1,0 1 1,0 0 0,1 0-1,0 0 1,-1 0-1,1 0 1,0 0-1,1 5 1,3 15-1853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54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100 108 5888,'-19'-9'4512,"15"5"-1734,1 3-2186,0 1-1,1-1 1,-1 1-1,0 0 1,0-1 0,0 1-1,-4 1 1,3-1-290,0 1 0,0-1 1,0 1-1,0 0 1,0 0-1,0 1 1,-7 3-1,10-5-260,0 1-1,1 0 1,-1 0 0,0 0 0,0 0-1,1-1 1,-1 1 0,0 0-1,1 0 1,-1 1 0,1-1 0,-1 0-1,1 0 1,0 0 0,-1 0-1,1 0 1,0 0 0,0 1 0,0-1-1,0 0 1,0 2 0,0-2 0,0 0 0,0 0 1,0-1-1,0 1 0,0 0 1,1 0-1,-1 0 0,0 0 0,1 0 1,-1-1-1,0 1 0,1 0 1,-1 0-1,1-1 0,-1 1 0,1 0 1,-1-1-1,1 1 0,0 0 1,-1-1-1,1 1 0,0-1 1,-1 1-1,1-1 0,0 1 0,0-1 1,0 0-1,-1 1 0,2-1 1,7 1 128,0-1 1,0 0 0,0 0-1,0-1 1,0 0-1,0-1 1,-1 0 0,1 0-1,-1-1 1,11-4 0,-16 5-121,0 0 0,0 0 1,0 0-1,0 0 0,0-1 0,0 1 1,2-4-1,0 1 51,-2 2-75,0-1 0,-1 1 0,1 0 0,-1-1 0,1 0 0,-1 1 0,-1-1 1,1 0-1,0 0 0,1-7 0,-3 9-25,1 1-1,-1-1 1,0 0 0,0 0 0,0 0-1,0 1 1,0-1 0,0 0-1,0 0 1,-1 0 0,1 1 0,0-1-1,-1 0 1,0 0 0,1 1 0,-1-1-1,0 1 1,0-1 0,0 0-1,0 1 1,0 0 0,0-1 0,-1 1-1,1 0 1,0-1 0,-1 1 0,-2-2-1,1 2-47,0-1-1,1 1 0,-1 0 1,0 0-1,0 0 0,0 0 1,-1 0-1,1 1 0,0-1 1,0 1-1,0 0 0,0 0 1,-1 0-1,1 0 0,0 1 1,0-1-1,0 1 0,0 0 1,0 0-1,0 0 0,0 0 1,-4 3-1,-2 1-196,0 1 1,0 0 0,0 0-1,1 1 1,-11 11-1,17-16-2,1-1 0,0 1-1,-1-1 1,1 1-1,0-1 1,0 1 0,0 0-1,0 0 1,0-1-1,0 1 1,1 0 0,-1 0-1,1 0 1,-1 0 0,1 0-1,0 0 1,0 0-1,-1 0 1,1 0 0,1 0-1,-1 0 1,0 0-1,1 3 1,1 0-740,0 0 1,0-1-1,0 1 0,1-1 1,-1 1-1,1-1 0,0 0 0,5 5 1,15 14-2520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57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2912,'2'-3'20304,"4"3"-17829,-1-1-6023,14-4 3648,30-2-1,-32 5 0,0 0 0,20-6 0,174-61 861,-200 65-809,4 0 125,-14 4-4,-18 21-13536,15-10 10496,0 5-1722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5:57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14 175 3328,'-2'0'277,"1"0"-235,1 0-1,-1 0 1,1 0 0,-1 0 0,1 0-1,-1 0 1,1 0 0,0-1 0,-1 1-1,1 0 1,-1 0 0,1 0 0,-1 0-1,1-1 1,0 1 0,-1 0 0,1 0-1,0-1 1,-1 1 0,1 0 0,-2-8 6384,2-5-2492,1 12-3474,0 0 0,0 0 1,0 1-1,0-1 0,0 0 0,1 0 0,-1 1 0,0-1 0,0 0 0,0 1 0,1-1 0,-1 1 1,2-1-1,22-3-141,-10 1 280,18-6-20,0-1 0,45-21 0,60-37 52,-126 62-671,-9 6-73,-1-1 1,0 0 0,1 0-1,-1-1 1,0 1 0,3-3-1,-5 8-2404,-1-2 1656,0 0 0,1 1 0,-1-1-1,-1 0 1,1 0 0,0 0 0,0 0 0,-1 0-1,-2 3 1,1-2-175,-6 5-5230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03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 3136,'5'0'9829,"-9"5"-8389,-78 186 2805,63-150-3892,1 2 1,3 0-1,-18 77 0,32-114-340,-2 6 7,1 1 0,0 0 0,1 0 0,1 18 0,0-28 13,0 0 0,1 1 1,-1-1-1,1 0 0,0 0 0,0 0 0,0 0 0,0 0 0,1 0 0,-1 0 1,1 0-1,0 0 0,0-1 0,0 1 0,0-1 0,0 1 0,0-1 0,1 0 1,-1 0-1,1 0 0,0 0 0,4 3 0,-3-4 36,0 1 0,0-1 1,0 0-1,0 0 0,0 0 0,0-1 0,0 1 1,0-1-1,0 0 0,1 0 0,4-1 0,7-2 301,25-7 0,-22 4-185,-9 4-127,3-2-64,0 1 1,0 0 0,0 1 0,14 0 0,-26 3-44,-1-1 1,1 1-1,-1-1 1,0 1 0,1-1-1,-1 1 1,0-1-1,1 1 1,-1 0 0,0-1-1,0 1 1,1 0 0,-1-1-1,0 1 1,0 0-1,0-1 1,0 1 0,0 0-1,0-1 1,0 2-1,0 4-4241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04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71 5152,'-5'-3'527,"-8"3"6055,21 1-5668,11 2 263,-1-1 1,0-1-1,1 0 1,-1-1-1,34-5 0,17-11-243,71-12-145,33 1-1504,-157 27-64,-16 0 711,0 0 0,0 0 0,0 1 0,1-1 0,-1 0 0,0 0 0,0 0 0,0 0 0,0 0 0,0 0 0,1 0 0,-1 0 0,0 0 0,0 0 0,0 0 0,0 0 0,0 1 0,0-1 0,1 0 0,-1 0 0,0 0 0,0 0 0,0 0 0,0 0 0,0 1 0,0-1 0,0 0 0,0 0 0,0 0 0,0 0 0,0 1 0,0-1 0,0 0 0,0 0 0,0 0 0,0 0 0,0 1 0,0-1 0,-1 2-873,0 0-1,-1 0 1,1 0 0,-1 0 0,1-1 0,-1 1-1,-2 2 1,-13 15-3687,8-4 1338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07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0 6304,'-2'7'6435,"1"33"-4812,0-11-816,-2-1 0,-1 1 0,-1 0 1,-1-1-1,-12 31 0,-9 36-168,-1 3-44,-55 127 0,76-209-528,-3 7 122,-1 0-1,-1-1 0,-1 0 0,-16 20 0,27-38-135,-13 12 476,10-14-163,6-12-7,3-5-422,1 0 1,12-24 0,-4 8-29,3-2-55,0 1 0,2 0 0,1 2 0,33-41 0,-47 65 106,-1 1 0,1 0-1,1 0 1,-1 0 0,9-6 0,-13 10 48,0 0 1,1 1-1,-1-1 0,0 0 0,0 1 0,1-1 0,-1 0 1,0 1-1,1 0 0,-1-1 0,0 1 0,1 0 0,-1 0 0,0 0 1,1 0-1,-1 0 0,1 0 0,-1 0 0,1 0 0,-1 0 1,0 1-1,1-1 0,-1 1 0,0-1 0,1 1 0,-1-1 1,0 1-1,0 0 0,0 0 0,1-1 0,-1 1 0,0 0 1,0 0-1,0 0 0,1 2 0,2 3 31,-1 0-1,0 0 1,0 0 0,0 1-1,-1-1 1,0 1 0,2 9-1,4 10 64,-3-7 4,-1 0 0,-1 1-1,2 37 1,-3-41 9,11 56 13,-5-43 6,-8-28-123,0 0 1,0-1 0,0 1 0,0 0 0,0 0-1,0 0 1,0 0 0,1-1 0,-1 1 0,0 0 0,0 0-1,1 0 1,-1-1 0,1 1 0,-1 0 0,1-1-1,-1 1 1,1 0 0,-1-1 0,1 1 0,0-1-1,-1 1 1,1-1 0,0 1 0,-1-1 0,1 1-1,1-1 1,4 5 237,-6-4-249,0-1 1,0 0 0,0 0-1,1 1 1,-1-1 0,0 0-1,0 1 1,1-1 0,-1 0-1,0 0 1,1 0 0,-1 1-1,0-1 1,1 0 0,-1 0-1,0 0 1,1 0 0,-1 0 0,0 0-1,1 0 1,-1 0 0,0 0-1,1 0 1,-1 0 0,1 0-1,0 0 1,14 1 85,-13 0-61,0-1 0,0 0 0,0 0 0,0 0 0,0 0-1,0 0 1,0 0 0,0 0 0,0-1 0,0 1 0,-1-1 0,1 0 0,0 1 0,0-1 0,3-1 0,0-2 8,0 0-1,1 0 1,-1-1-1,-1 1 1,1-1 0,-1 0-1,0 0 1,0-1-1,0 1 1,-1-1-1,1 0 1,-2 0 0,1 0-1,-1 0 1,1-1-1,-2 1 1,1 0-1,1-14 1,0 2-28,2-16-90,-5 27 73,0 1 1,1 0-1,-1-1 1,2 1-1,-1 0 1,1 0-1,0 0 0,0 0 1,0 0-1,1 0 1,4-6-1,-4 5-22,-2 7 29,-1-1 0,0 1 0,0-1 0,0 1 1,0 0-1,1-1 0,-1 1 0,0-1 0,0 1 1,1 0-1,-1-1 0,0 1 0,1 0 1,-1-1-1,0 1 0,1 0 0,-1-1 0,1 1 1,-1 0-1,0 0 0,1-1 0,-1 1 1,1 0-1,-1 0 0,1 0 0,-1 0 0,1 0 1,-1 0-1,1 0 0,-1 0 0,1 0 0,-1 0 1,1 0-1,1 1 11,-1 0-1,1 0 1,-1 0 0,0 0-1,1 0 1,-1 1 0,0-1-1,0 1 1,2 1 0,-2-1-20,6 8-70,0 1 1,0 0 0,-1 1 0,6 19 0,6 26 131,-8-27 143,-8-22-191,0 0 0,0 0 0,1-1 0,0 1 1,1-1-1,7 12 0,-8-14-20,2 0 0,-1 0 1,0 0-1,1-1 0,0 1 0,0-1 1,6 4-1,-7-6 40,0 0-1,1 0 1,-1 0 0,0 0-1,1-1 1,-1 0 0,1 0-1,0 0 1,-1-1 0,10 1-1,3-2 0,0 0 0,0-1-1,0 0 1,-1-2 0,1 0-1,-1 0 1,1-2 0,-2 0-1,23-12 1,-33 14 2,-1 1 0,1-1-1,-1 1 1,0-1 0,-1 0 0,1-1 0,-1 1-1,0-1 1,0 0 0,0 1 0,0-1 0,-1 0-1,0-1 1,0 1 0,0 0 0,0-7 0,0 3-32,0 0 1,-1 0 0,0 0-1,-1 0 1,0 0 0,0 0-1,-1 0 1,0 0 0,-2-10 0,1 12-10,-5-20-46,7 27 59,0-1 1,0 1-1,0 0 0,-1-1 0,1 1 0,0 0 0,0-1 0,0 1 0,-1 0 0,1-1 0,0 1 0,0 0 0,-1-1 0,1 1 0,0 0 1,-1 0-1,1-1 0,0 1 0,-1 0 0,1 0 0,0 0 0,-1 0 0,1-1 0,0 1 0,-1 0 0,1 0 0,-1 0 0,1 0 1,0 0-1,-1 0 0,1 0 0,-1 0 0,1 0 0,0 0 0,-1 0 0,1 0 0,-1 0 0,1 1 0,0-1 0,-1 0 0,1 0 1,0 0-1,-1 0 0,1 1 0,0-1 0,-1 0 0,1 0 0,0 1 0,-1-1 0,1 0 0,0 1 0,0-1 0,-1 0 0,1 1 0,0-1 1,0 1-1,-4 4-26,1 1 0,0 0 0,0 0 1,0 0-1,1 1 0,0-1 0,-2 11 1,1-6-32,2-5 39,-1 1-1,2-1 0,-1 1 0,1-1 1,0 0-1,0 1 0,0-1 0,1 1 1,3 9-1,0-1 35,1 1 1,11 22-1,-13-32 28,1 0 1,-1 0 0,1 0-1,1 0 1,-1 0-1,1-1 1,6 6-1,-7-8-3,-1 0 0,1 0-1,0 0 1,0 0 0,0-1-1,0 0 1,1 0-1,-1 0 1,1 0 0,-1-1-1,6 1 1,-8-1-11,-1-1 1,1 0-1,0 0 1,0 0-1,0 0 1,0-1-1,0 1 0,-1-1 1,1 1-1,0-1 1,0 1-1,-1-1 1,1 0-1,0 0 1,-1 0-1,1 0 0,-1 0 1,1 0-1,-1 0 1,1-1-1,-1 1 1,0 0-1,0-1 0,1 1 1,-1-1-1,1-2 1,2-4 62,0 0 1,-1 0-1,1-1 1,1-10-1,-1 7-36,2-5 0,-1 0 0,-1 0 0,-1 0 0,2-19 0,3-44-871,5 101 426,-6 0 373,0 0-1,-2 1 1,0 0 0,2 24-1,-2 9 130,-4-52-94,-1 1 1,1 0-1,-1 0 1,0 0-1,0 0 0,0 0 1,-1 0-1,1 0 1,-3 7-1,2-9 10,1-1-1,-1 1 1,0-1-1,0 0 0,0 0 1,0 1-1,0-1 1,0 0-1,0 0 1,-1 0-1,1 0 0,0 0 1,-1 0-1,1-1 1,0 1-1,-1 0 1,1-1-1,-1 1 1,1-1-1,-1 1 0,0-1 1,1 0-1,-1 1 1,1-1-1,-1 0 1,0 0-1,-1-1 1,0 1-28,0 0 0,1-1 0,-1 1 0,1-1 0,-1 0 0,1 0 1,-1 0-1,1 0 0,-4-2 0,4 2-12,1 0 1,0 1-1,0-1 0,0 0 0,0 1 0,0-1 1,0 0-1,0 0 0,1 0 0,-1 0 1,0 0-1,0 0 0,1 0 0,-1-1 0,0 1 1,1 0-1,-1 0 0,1 0 0,-1-3 1,20 3-91,-2-3 149,27-10 0,-5 1 61,-2 2-140,0-1 0,-1-2 0,43-23 0,-62 27 79,0 0 1,-1-1-1,-1 0 1,0-2-1,0 0 1,-2 0-1,1-1 1,16-25-1,-8 6 31,-2 0 0,-1-2-1,-2 0 1,-1-2 0,-2 1-1,-1-2 1,9-47 0,-9-17-148,-16 54-821,-2 52 544,3 0 333,1 0 0,-1 0 0,1 0 0,-1 1 0,1-1 0,0 0 0,1 1 1,-1-1-1,1 1 0,0 4 0,-2 18-104,-13 77 166,4-27 85,-31 120 0,32-164-106,-1 6 5,-2-1-1,-34 72 0,12-34 529,35-75-256,1-1-255,1-1 0,0 0 1,-1 0-1,1 0 0,-1 0 0,1 0 1,-1 0-1,1 0 0,-1-1 1,0 1-1,2-3 0,-1 2-10,16-15-68,0 1 1,24-16-1,-34 26-20,1-1-27,-5 4 68,0 0 0,-1 0 0,1 1 0,0-1 0,1 1 0,-1 0 0,5-2 0,-8 4 14,1 0 0,-1 0-1,0 0 1,1 0 0,-1 0-1,1 0 1,-1 0 0,0 0-1,1 0 1,-1 1 0,0-1-1,1 1 1,-1-1 0,0 1-1,0-1 1,1 1 0,-1 0-1,0 0 1,0-1 0,0 1-1,0 0 1,0 0 0,0 0-1,0 0 1,0 0 0,0 0-1,0 1 1,0 1 0,2 1-74,-1-1 34,1 0-1,-1 0 1,0 0-1,-1 1 0,1-1 1,-1 0-1,1 1 1,-1-1-1,0 1 1,0-1-1,-1 1 1,2 6-1,-2-7 38,0-1-1,0 0 1,0 0-1,0 0 1,1 0-1,-1 0 1,1 0-1,-1 0 1,1 0-1,0 0 1,0 0-1,0 0 1,2 3-1,-2-4 26,0 0 0,0 0 0,0-1 0,0 1 0,0 0-1,0-1 1,0 1 0,0-1 0,0 1 0,0-1 0,0 1 0,0-1 0,0 0 0,0 1-1,0-1 1,1 0 0,-1 0 0,0 0 0,0 0 0,0 0 0,0 0 0,1 0 0,-1-1-1,0 1 1,2-1 0,-1 0-6,0 0-1,0 0 1,-1 0 0,1 0-1,0-1 1,0 1 0,-1 0-1,1-1 1,-1 0 0,1 1-1,1-4 1,7-6-9,-3 5 14,-1 0 0,1-1 0,-1 1 1,0-1-1,-1 0 0,8-13 0,-4 10 178,-8 10-196,0-1 1,-1 1-1,1-1 0,0 1 1,-1 0-1,1-1 0,-1 1 0,1-1 1,-1 0-1,1 1 0,-1-1 1,0 1-1,1-1 0,-1 0 0,0 1 1,1-1-1,-1 0 0,-5 12-713,5-1 633,-1-1 0,-4 18 0,2-18 79,2 1 0,-2 17 0,3-16-13,-1-8 28,1-1 0,0 0 0,0 1 0,0-1 0,0 1 0,0-1 0,0 1 0,1-1 0,-1 0 0,1 1 0,0-1 0,-1 0 0,1 0 0,0 1 0,2 1 0,-2-3 120,0-1-99,1 0-1,-1 0 1,0 0-1,0 0 1,1 0 0,-1-1-1,0 1 1,0-1-1,0 1 1,0 0-1,1-1 1,-1 0-1,0 1 1,0-1 0,0 0-1,0 1 1,0-1-1,0 0 1,-1 0-1,1 0 1,1-1 0,-1-1-21,1 1 1,-1 0-1,0-1 1,0 0-1,0 1 1,-1-1 0,1 1-1,-1-1 1,1-4-1,0-1-84,-1 0-1,-1 0 1,1 1-1,-1-1 0,-4-15 1,4 17 41,-1 0 1,0 0-1,-1 0 0,0 0 1,1 1-1,-2-1 0,-6-9 1,5 7-115,5 8 121,0 0 1,0-1-1,0 1 0,0-1 1,0 1-1,0 0 0,-1-1 1,1 1-1,0-1 0,0 1 1,-1 0-1,1-1 0,0 1 1,0 0-1,-1-1 0,1 1 1,0 0-1,-1 0 0,1-1 1,0 1-1,-1 0 0,1 0 1,0 0-1,-1-1 0,1 1 0,-1 0 1,1 0-1,0 0 0,-1 0 1,1 0-1,-1 0 0,1 0 1,-1 0-1,1 0 0,0 0 1,-1 0-1,1 0 0,-1 0 1,1 0-1,0 0 0,-1 0 1,1 1-1,-1-1 0,1 0 1,0 0-1,-1 0 0,1 1 1,0-1-1,-1 0 0,0 1 1,1-1 21,0 1 1,0-1-1,-1 0 1,1 1-1,0-1 1,0 0-1,0 1 1,-1-1-1,1 0 1,0 1 0,0-1-1,0 1 1,0-1-1,0 0 1,0 1-1,0-1 1,0 1-1,0-1 1,0 0-1,0 1 1,0-1 0,0 1-1,0-1 1,0 0-1,1 1 1,-1-1-1,0 1 1,6 9 129,-3-7-137,-1-1 0,1 0 0,0 0 1,-1 0-1,1 0 0,0 0 0,0-1 0,1 1 0,-1-1 1,0 0-1,0 0 0,1 0 0,-1 0 0,1-1 1,-1 1-1,6-1 0,7 0 44,-1-2 1,0 0-1,1 0 0,28-10 1,-19 3-26,-1 0 0,27-16 1,-36 16 14,-1 0-1,1-1 1,-2 0 0,1-2-1,-1 1 1,-1-2 0,0 1-1,-1-2 1,-1 0 0,0 0-1,14-25 1,-5 4 22,-1 3 49,28-65-1,-28 50-44,-6 17-32,-1 0 1,11-54-1,-21 78 27,-1-1-1,0 0 1,-1-11 0,1 16-91,0-1-1,0 1 1,-1 0 0,1-1 0,-1 1 0,1 0 0,-1 0 0,0-1 0,0 1-1,0 0 1,0 0 0,-1 0 0,-1-3 0,3 5 7,-1 0 0,1 0 0,-1 0 0,1 0 0,-1 1 0,1-1 0,0 0 0,-1 0 0,1 0 0,-1 0 0,1 0 0,-1 1 0,1-1 0,0 0 0,-1 0 0,1 1 0,0-1 0,-1 0 0,1 0 1,0 1-1,-1-1 0,1 0 0,-1 1 0,-10 11-397,9-9 366,-3 3-22,0 0 0,1 1-1,-1 0 1,-3 9 0,-5 7 95,2-3 57,1-1 1,1 1-1,-9 30 0,-13 66-34,15-53-95,6-26 77,-17 75 15,24-98-6,1 0-1,1 1 1,1-1 0,0 1-1,3 25 1,-3-38 0,1 1-1,-1-1 1,1 0 0,-1 1-1,1-1 1,0 0 0,0 0-1,0 1 1,0-1 0,0 0-1,1 0 1,-1 0 0,1 0-1,-1-1 1,1 1 0,0 0-1,2 2 1,0-3 21,-1 1 1,0-1-1,1 0 0,-1 1 1,1-2-1,-1 1 1,1 0-1,-1-1 0,1 1 1,-1-1-1,5 0 1,-1-1-5,1 1 0,-1-1 0,1 0 0,-1 0 0,0-1 0,1 0 0,8-4 0,0-2-160,31-19 0,50-32 221,-74 46-193,-18 21-53,-5-2 133,0 0 0,0-1 0,-1 1-1,0-1 1,0 1 0,0-1 0,0 1 0,-1-1 0,0 0 0,-5 10 0,-4 15 53,5-11-12,-12 25 0,11-27-21,6-15-13,0 0 0,1 0 0,-1 0-1,1 0 1,-1 0 0,1 0 0,0 0 0,0 0-1,0 0 1,0 0 0,0 0 0,0 0 0,0 0 0,1-1-1,-1 1 1,1 0 0,-1 0 0,1 0 0,0 0-1,0 0 1,0-1 0,0 1 0,0 0 0,0-1-1,0 1 1,1-1 0,2 3 0,-4-4 7,0 0 0,0 0-1,0 0 1,1 0 0,-1 1 0,0-1 0,0 0-1,0 0 1,0 0 0,1 0 0,-1 0 0,0 0 0,0 0-1,0 0 1,0 0 0,1 0 0,-1 0 0,0 0-1,0-1 1,0 1 0,0 0 0,1 0 0,-1 0 0,0 0-1,0 0 1,0 0 0,0 0 0,0 0 0,1 0-1,-1-1 1,0 1 0,0 0 0,0 0 0,2-1 40,3-2 50,1-1 1,-1 0-1,0 0 1,0 0-1,0 0 1,0-1-1,-1 1 1,6-9 0,2-5-75,14-25-1,-16 24-58,-1-2 0,-1 1 0,0-1-1,8-42 1,5-89-43,-12 73 352,-4 21-363,-2-66 1,-3 117 29,1 5 35,-1 1 1,0-1-1,0 0 1,0 1-1,0-1 0,0 1 1,0-1-1,0 1 1,-1-1-1,1 1 0,0-1 1,-1 1-1,1-1 1,-1 1-1,0 0 0,1-1 1,-1 1-1,0 0 1,0 0-1,0-1 1,0 1-1,0 0 0,0 0 1,-2-1-1,3 2 14,-1 0 0,1 0 0,0-1 0,-1 1 0,1 0 0,-1 0 0,1 0 0,-1 0 0,1 1 0,-1-1 0,1 0 0,0 0 0,-1 0 0,1 0 0,-1 0-1,1 0 1,0 1 0,-1-1 0,1 0 0,-1 0 0,1 1 0,0-1 0,-1 0 0,1 1 0,0-1 0,0 0 0,-1 1 0,1-1 0,0 0 0,0 1 0,-1-1 0,1 0 0,0 1 0,0 0 0,-8 18-70,6-14 51,-2 10 154,0 0 1,1 0-1,1 0 1,0 0-1,1 25 1,0-23-65,0 16 48,1 0 1,2 0 0,1 0 0,12 50 0,-12-68-131,1-1-1,1 0 0,0 0 0,1 0 0,1 0 0,0-1 1,1 0-1,0-1 0,1 0 0,0 0 0,1-1 0,15 14 1,-14-16-731,1-1 0,-1 0 1,16 7-1,38 14-7293,-60-27 6559,14 5-3461,-19-7 4765,1 0 0,0 0 0,-1 0 0,1 0 0,-1 0 1,1 0-1,0 0 0,-1 0 0,1 0 0,-1-1 0,1 1 1,0 0-1,-1 0 0,1 0 0,-1-1 0,1 1 0,-1 0 1,1-1-1,-1 1 0,1 0 0,-1-1 0,1 1 0,-1-1 1,1 1-1,-1-1 0,0 1 0,1-1 0,5-21-2474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10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24 3328,'-8'-23'14794,"9"24"-14458,10 10-186,-1 1 1,0 0-1,-1 0 0,0 1 1,-1 0-1,-1 0 0,0 1 0,0 0 1,-2 1-1,5 15 0,5 32 121,-3 0-1,5 72 0,-16-121-155,0 0 1,-2 1-1,1-1 0,-2 0 0,-3 18 1,3-24-57,0 0 1,0-1 0,-1 1-1,1-1 1,-1 0-1,-1 0 1,1 0 0,-1 0-1,0 0 1,0-1-1,-1 0 1,-5 5 0,5-5 20,0-2 1,0 1 0,0-1 0,0 0-1,0 0 1,-1 0 0,0 0 0,1-1-1,-1 0 1,0-1 0,0 1 0,0-1 0,-7 0-1,-6 2 29,18-2-87,0-1 1,0 1-1,0-1 0,0 0 0,0 1 0,0-1 0,0 0 0,0 0 0,0 0 0,-1 0 0,1 0 0,0 0 0,0 0 0,0 0 0,0 0 0,0-1 0,0 1 0,0 0 0,-1-1 0,1 1 0,0-1 0,0 1 0,0-1 1,1 1-1,-1-1 0,0 0 0,0 1 0,0-1 0,0 0 0,0 0 0,1 0 0,-1 0 0,-1-2 0,0-1-13,0 1 39,0-1 0,0 1 0,1-1 0,-3-6 0,4 8-41,-1 1-1,1-1 0,0 1 1,0-1-1,0 0 1,0 1-1,1-1 1,-1 1-1,0-1 0,1 1 1,-1-1-1,1 1 1,-1-1-1,1 1 0,1-3 1,11-15 95,1 0 0,28-29 1,-25 29-90,278-299 1635,-164 193-1584,-125 117-81,-6 8-48,0 0 0,0 0 0,0 0 1,0 0-1,0 0 0,0 0 1,0-1-1,0 1 0,0 0 0,0 0 1,0 0-1,0 0 0,0 0 0,0 0 1,0 0-1,-2-1-1489,2 1 1490,0 0-1,0 0 0,0 0 0,-1 0 1,1 0-1,0 0 0,0 0 0,0 0 1,-1 0-492,0 1 1,-1-1 0,1 1-1,0-1 1,0 1-1,0-1 1,0 1 0,0 0-1,0 0 1,0-1 0,0 1-1,0 0 1,0 0 0,-1 2-1,-8 13-3017,-3 6-2752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13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2560,'8'-48'7200,"-7"51"-4651,2 20-2128,21 475 4795,-24-393-4621,1 127 453,5-150-775,1 13 1438,1-103-954,-6 5-735,-1 0-1,0 0 1,0 0 0,0 0 0,0 0-1,0-5 1,4-10-3,2-6-35,-1 0 0,4-32 1,-5 27 22,9-32 1,-2 17-142,-8 26 86,1 1 0,1 0 0,14-30 0,-20 47 49,0-1 1,0 1-1,0 0 0,0 0 0,0 0 0,0-1 0,0 1 0,0 0 0,1 0 0,-1 0 0,0 0 0,0 0 1,0-1-1,0 1 0,0 0 0,1 0 0,-1 0 0,0 0 0,0 0 0,0 0 0,0 0 0,1 0 1,-1 0-1,0 0 0,0-1 0,0 1 0,1 0 0,-1 0 0,0 0 0,0 0 0,0 0 0,0 0 0,1 0 1,-1 0-1,0 1 0,0-1 0,0 0 0,1 0 0,-1 0 0,0 0 0,0 0 0,0 0 0,1 0 0,6 10 55,3 14 80,0 17 133,-2 0 0,-2 1 0,-1-1-1,-2 73 1,-3-110-590,0 8-171,0-11 271,0-1 0,0 0 1,0 1-1,0-1 0,0 0 1,0 1-1,0-1 0,0 0 1,0 0-1,0 1 0,-1-1 1,1 0-1,0 1 0,0-1 1,0 0-1,-5 3-3530,6-15-6249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14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612 1 8224,'-40'3'3040,"22"11"-2368,-22 5-160,17-7 2528,-9 11-1761,-3 6 897,-10 2-1280,-4 2 192,-10-1-640,-4-4-416,0-1-32,8-2-96,11-5 32,12-9-3520,19-2 1921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9:21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1 810 1664,'0'-4'10069,"9"4"-8837,-6 0-1089,0 0 1,0-1-1,0 1 0,0-1 1,0 0-1,0 0 0,0 0 1,0 0-1,0-1 1,5-2-1,26-23 393,-13 10-206,-7 4-81,-13 11-253,1 0 0,-1 0 0,1 0 0,0 1 0,-1-1 0,1 0-1,0 1 1,0 0 0,0-1 0,0 1 0,1 0 0,-1 0 0,3-1 0,-1 14-242,-2-7 240,1 0-1,-1 0 1,-1 1-1,1-1 1,1 8-1,6 20 185,-6-23-155,0 1 1,0-1-1,-1 1 1,-1 0-1,1 11 1,3 23 16,43 306 1427,-45-319-1231,2-1-1,1 1 1,2-1 0,16 42-1,-21-66-159,2 10 174,-5-17-211,0 1 0,0-1-1,0 0 1,0 0 0,0 1 0,1-1 0,-1 0 0,0 1 0,0-1 0,0 0 0,0 1 0,0-1 0,0 0 0,1 0-1,-1 1 1,0-1 0,0 0 0,0 0 0,1 1 0,-1-1 0,0 0 0,0 0 0,0 1 0,1-1 0,-1 0-1,0 0 1,1 0 0,-1 0 0,0 0 0,0 1 0,1-1 0,-1 0 0,0 0 0,1 0 0,-1 0 0,0 0-1,1 0 1,-1 0 0,0 0 0,1 0 0,13-4 824,-9 1-810,-1 1 0,0-1-1,1 0 1,-1-1-1,0 1 1,-1-1-1,1 1 1,-1-1-1,4-4 1,2-7 19,12-22 0,-14 23 0,4-10-19,-1 0 0,-1 0 0,8-41 1,8-24-70,75-170 240,-76 201-258,32-113-1,-7-65 83,-49 236-48,8-44-152,2-77 0,-9 91 16,-1 9 36,0 1-1,-3-24 0,2 4-779,-1 40-116,8 0 840,3 0 245,-1 1 0,1 1 0,11 2-1,-11-2 0,0 0-1,0 0 0,12 0 0,225-12 418,-2 0-279,45-3-7,168-15 538,-389 23-602,14-1-310,117-2 374,-1 0 149,-58 4 16,-117 3-210,43-9 0,-28 4-90,-20 1 9,-16 4-80,0 0 0,1 0 0,-1 0 0,0 0 0,1 1 0,-1 0 0,5-1 0,25-4 72,-15 1-63,-5-2 323,-8 2-1229,-46 13-12193,-4-7 7552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18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18 290 3904,'-17'0'7877,"28"1"-7345,-1-1-1,1 0 1,0-1 0,-1 0 0,1-1-1,-1 0 1,1-1 0,-1 0-1,14-6 1,-18 5-428,0 1-1,-1-1 0,1-1 1,-1 1-1,0-1 1,-1 0-1,1 0 1,-1 0-1,0 0 0,0-1 1,-1 0-1,1 0 1,-1 0-1,-1 0 1,1 0-1,1-9 0,-1 5-24,0 1-1,-2-1 0,1 1 0,-1-1 0,0 1 1,-1-1-1,0 0 0,-1 1 0,0-1 1,-4-18-1,3 24-76,1 0 1,-1-1 0,0 1 0,0 0-1,0 0 1,-1 0 0,-4-5-1,6 8-3,1 0 0,-1 0 1,0 0-1,0 1 0,0-1 0,0 0 0,0 0 0,0 1 0,0-1 0,0 0 0,0 1 0,0-1 0,0 1 0,0 0 0,0-1 0,0 1 0,0 0 0,-1-1 0,1 1 0,0 0 0,0 0 0,0 0 0,-1 0 0,1 0 0,0 0 0,0 1 0,0-1 0,0 0 0,-1 1 0,1-1 0,0 0 0,-2 2 0,-3 2 29,0 1 0,1-1 0,0 1 0,-1 1 0,2-1 0,-1 1 0,0-1 0,-3 9 0,-5 7 117,-9 24 0,18-36-95,-4 10 151,0 0-1,-9 36 1,15-48-127,1 1 1,0-1 0,0 1 0,0-1-1,1 1 1,0-1 0,1 1 0,-1-1-1,2 1 1,2 12 0,-2-16-14,0-1 1,0 1-1,0-1 0,0 0 1,0 0-1,1 0 0,0 0 1,-1 0-1,1 0 0,0-1 1,0 1-1,0-1 0,1 0 1,-1 0-1,0 0 0,1 0 1,0-1-1,-1 1 0,1-1 1,0 0-1,0 0 0,-1-1 1,1 1-1,0-1 0,0 0 1,0 1-1,0-2 0,0 1 1,0 0-1,0-1 0,-1 0 1,1 0-1,6-2 0,-2-2 41,0 1 1,0-1-1,-1 0 0,0-1 0,11-10 0,30-37 236,-17 17-393,71-64 67,-88 87-157,-14 13 139,1-1 0,0 0 0,-1 1-1,1-1 1,0 0 0,0 1 0,-1-1 0,1 1 0,0-1 0,0 1 0,0-1 0,0 1-1,-1 0 1,1-1 0,0 1 0,0 0 0,0 0 0,0-1 0,0 1 0,0 0-1,0 0 1,0 0 0,0 0 0,0 1 0,0-1 0,0 0 0,0 0 0,1 1 0,-1 0 1,0 0 0,1 0 1,-1 0-1,0 1 1,0-1-1,0 0 0,0 1 1,0-1-1,0 1 1,-1-1-1,1 1 1,0-1-1,-1 1 0,1-1 1,0 3-1,3 21 87,0 0-1,-1 0 1,-1 0-1,-2 27 1,0-46-74,0-5 136,3-2-84,0 0 0,0 0-1,0 0 1,0 0 0,0 0-1,-1-1 1,1 0 0,0 1-1,-1-1 1,4-3 0,2-1 19,69-57-211,-52 40 102,47-31 0,-69 52 11,1 0 0,-1 1 0,0-1 0,1 1 0,-1-1 0,1 1 0,0 0 0,-1 0 0,8 0 0,-9 1 0,0 0-1,0 0 1,-1 0-1,1 0 0,0 1 1,0-1-1,0 1 1,0-1-1,-1 1 1,1 0-1,0 0 1,-1-1-1,1 1 0,0 0 1,-1 1-1,0-1 1,1 0-1,-1 0 1,1 1-1,-1-1 0,0 0 1,1 3-1,4 6 23,-1 0-1,0 0 0,-1 1 1,0-1-1,-1 1 1,3 12-1,-3-10 103,1 1-1,10 23 1,-13-35-71,0 1 0,0-1 0,1 0 0,-1 0 0,1 0 0,-1 0 0,1 0 0,0 0 0,0-1 0,0 1 0,0 0 0,0-1 0,0 0 0,0 1 1,1-1-1,2 1 0,-3-1 1,0-1 1,0 0-1,0 1 1,-1-1 0,1 0-1,0 0 1,0 0-1,0 0 1,0-1 0,0 1-1,0-1 1,0 1-1,0-1 1,-1 1-1,1-1 1,0 0 0,0 0-1,-1 0 1,1 0-1,0 0 1,-1 0 0,2-2-1,4-3-2,-1-1 1,1 0-1,-2-1 0,1 1 0,-1-1 0,0 0 1,-1 0-1,1 0 0,-2-1 0,1 0 1,-1 0-1,-1 0 0,0 0 0,0 0 0,0 0 1,-1 0-1,-1-1 0,0 1 0,0 0 0,0-1 1,-4-15-1,3 21-12,-2-7-489,2 11 455,1 0 0,0 0 1,-1 0-1,1 0 0,-1 0 0,1 0 1,0 0-1,-1 0 0,1 0 0,0 0 1,-1 0-1,1 1 0,0-1 0,-1 0 1,1 0-1,0 0 0,-1 1 1,1-1-1,0 0 0,0 0 0,-1 1 1,1-1-1,0 0 0,0 1 0,-1-1 1,1 0-1,0 1 0,0-1 1,0 0-1,0 1 0,-1-1 0,1 0 1,0 1-1,-3 5-23,1 0 1,0 0-1,0 0 1,0 0-1,0 1 0,0 12 1,-2 0-15,3-13-46,-3 9 70,1 1-1,1-1 0,0 1 1,1 0-1,1-1 0,1 18 1,-1-30 54,1-1 0,-1 0 0,1 1 0,-1-1 0,1 1 0,0-1 0,0 0 0,0 1 0,1-1 0,-1 0 0,0 0 0,1 0 0,-1 0 0,1 0 0,0 0 0,0-1 0,-1 1 0,5 2 0,-4-3-7,1 0 1,0 1 0,-1-1 0,1-1-1,0 1 1,0 0 0,0-1 0,0 0-1,-1 1 1,1-1 0,0 0 0,0 0-1,0-1 1,0 1 0,4-2 0,13-3 90,-1-1 0,0-1 0,-1 0 0,35-21 0,62-49-190,-85 55 6,-12 7 114,-15 12-27,0 0-1,0 1 1,0-1-1,1 1 1,-1-1 0,4-1-1,-6 5-32,-1-1 0,1 1-1,-1 0 1,1-1 0,-1 1-1,1 0 1,-1 0 0,1-1 0,-1 1-1,0 0 1,1 0 0,-1 1-1,0-2 1,2 5 8,-1-1-1,0 1 1,0 0 0,0-1-1,-1 1 1,1 9-1,1 16 4,0-20 52,0 0 0,1 0-1,0-1 1,1 1 0,0-1 0,10 17 0,-12-22-29,0-1 0,0 0 0,1-1 0,0 1 0,-1 0 0,1-1 0,0 1 0,0-1 0,1 0 0,-1 0 0,0 0 0,1-1 0,-1 1 0,1-1 0,-1 1 0,1-1 1,0-1-1,-1 1 0,1 0 0,0-1 0,6 0 0,-4 0-4,-1 0 0,1-1 0,0 0 0,-1 0 0,1-1 0,-1 0 0,1 0 0,-1 0 0,0 0 0,0-1 0,0 0 0,0 0 0,0 0 0,0-1 0,-1 1 0,0-1 0,0 0 0,0-1 0,0 1 0,3-6 0,5-9 56,0 0-1,-1-1 1,14-36 0,-21 46-106,-1 2 33,0 3-3,0-1 1,-1 0-1,0 0 0,-1 0 1,1 0-1,0-7 0,-11 38-615,-1 3 607,-34 122-480,44-149 493,-2 3 13,1 1 0,0 0 0,1-1 0,-1 1 0,1 0 0,-1 0 0,2-1 0,-1 1 0,0 0 0,1 0 0,0-1 0,2 8 1,-2-10 16,-1-1 1,1 1-1,0 0 1,0 0-1,-1-1 1,1 1 0,0 0-1,1-1 1,-1 1-1,2 1 1,-2-2-8,0-1 1,-1 0 0,1 1-1,0-1 1,0 0 0,0 1-1,-1-1 1,1 0-1,0 0 1,0 0 0,0 0-1,0 0 1,0 0 0,-1 0-1,1 0 1,0 0-1,0 0 1,0 0 0,0-1-1,-1 1 1,1 0-1,0 0 1,0-1 0,0 1-1,-1-1 1,1 1 0,0-1-1,0 0 1,1 0 21,0-1-1,-1 1 1,0-1 0,1 0-1,-1 1 1,0-1 0,1 0-1,-1 0 1,0 0 0,1-3-1,8-26 91,-5 16-146,-3 10 45,-1 0 0,0-1-1,0 1 1,-1-9 0,4-13 39,-2 17-311,-4 28-196,-20 376 320,19-367 224,-1 1-1,-1-1 1,-2 0 0,0-1-1,-17 39 1,23-62-93,-1 0 0,0 1-1,0-1 1,0 0 0,-1 0 0,1-1-1,0 1 1,-5 3 0,6-5 5,0 0 0,0-1 0,0 1 1,-1 0-1,1-1 0,0 1 0,0 0 0,-1-1 0,1 0 1,0 1-1,-1-1 0,1 0 0,0 0 0,-1 1 0,1-1 0,-1 0 1,1 0-1,0-1 0,-1 1 0,1 0 0,0 0 0,-1-1 0,1 1 1,-2-1-1,-2-2-33,0 0 1,0 1 0,1-2-1,-1 1 1,1 0-1,0-1 1,0 0 0,0 0-1,1 0 1,-1 0-1,-3-8 1,3 5-30,0 0 0,1-1-1,0 1 1,0-1 0,1 0 0,0 1-1,-1-11 1,1 3-8,2 1-1,-1-1 0,2 1 1,0-1-1,1 1 1,0 0-1,1 0 1,7-21-1,-2 16 43,0 1 0,1 0 0,1 0 1,1 1-1,0 1 0,1 0 0,1 0 0,0 1 0,1 1 0,32-25 0,-14 16 0,0 2 0,1 1 0,2 1-1,62-24 1,-66 31 115,-1-1 0,42-26 0,-61 33-84,-1-1-1,-1 0 1,0-1-1,0 0 1,0 0-1,-1-1 1,0 0-1,-1-1 1,0 1-1,7-13 1,17-47-65,-34 81-84,1 0-1,-1 17 1,-1 2 13,-2 3 121,1-8 208,-3 50 0,8-73-185,0 0-1,1 1 0,-1-1 0,1 0 0,-1 0 0,1 1 0,0-1 0,0 0 0,0 0 0,1 0 0,-1 0 0,4 4 0,-4-6-16,0 0-1,0 0 1,0 0-1,0 0 1,0 0-1,0 0 1,0 0-1,0 0 0,1-1 1,-1 1-1,0 0 1,1-1-1,-1 1 1,0-1-1,1 1 1,-1-1-1,1 0 1,-1 0-1,1 0 1,-1 0-1,0 0 1,1 0-1,-1 0 1,1 0-1,-1 0 1,1-1-1,-1 1 0,0-1 1,3 0-1,2-2 50,0 1-1,0-1 1,0-1-1,-1 1 0,1-1 1,-1 0-1,10-9 0,-4 0 59,17-23-1,0 0-43,-27 34-94,0 1 1,0-1-1,1 1 1,-1-1-1,1 1 1,-1 0-1,1 0 1,-1 0-1,1 0 1,0 0-1,0 0 1,-1 0-1,1 0 1,0 1-1,4-2 1,-5 2 13,0 0-1,0 1 1,0-1-1,0 0 1,0 0 0,0 1-1,0-1 1,0 1 0,0-1-1,0 1 1,0-1 0,0 1-1,0 0 1,0 0-1,0-1 1,-1 1 0,1 0-1,0 0 1,0 0 0,-1 0-1,1-1 1,-1 1 0,1 0-1,-1 0 1,1 0 0,-1 1-1,0-1 1,1 0-1,-1 1 1,2 6-30,0-1-1,-1 1 1,0 0-1,0-1 1,0 13-1,-6 43 39,3-43 18,-5 56 60,-10 92-22,11-132-15,-1-1 0,-20 57 0,22-78 5,-1-1 1,0 1-1,-1-2 0,-16 23 1,19-29-7,0-1-1,-1 0 1,1-1 0,-1 1 0,0-1 0,0 0-1,0 0 1,-1 0 0,1-1 0,-1 0 0,0 0 0,-12 4-1,17-7-31,-1 1 0,0-1 0,0 1-1,0-1 1,0 1 0,0-1-1,0 0 1,0 0 0,0 0-1,0-1 1,0 1 0,0 0 0,0-1-1,0 1 1,0-1 0,0 1-1,0-1 1,-2-1 0,3 1 3,0-1 0,-1 1 1,1 0-1,0-1 0,0 1 1,0 0-1,0-1 0,0 0 1,0 1-1,1-1 0,-1 1 0,0-1 1,1 0-1,-1 1 0,1-1 1,-1-3-1,1-3 23,0 0 1,0-1-1,1 1 0,0 0 1,0-1-1,1 1 0,3-10 1,8-16-38,1 2-1,1 0 1,2 1 0,1 0 0,39-50 0,-44 66-12,0 1 0,1 0 1,0 1-1,1 0 0,1 1 0,0 1 1,0 1-1,26-13 0,-3 6-851,1 1 0,72-17 0,-100 29-226,0 1-1,0 1 1,1 0-1,-1 1 0,0 0 1,1 1-1,16 1 0,-20 1-1355,-1 0 1,0 1-1,9 4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22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17 3136,'2'-2'195,"0"1"333,0-1 0,1 0-1,-1 0 1,0 1 0,1-1 0,-1 1 0,5-2 0,-7 3-382,1 0 0,0 0 0,0 0-1,0 0 1,0-1 0,0 2 0,0-1 0,0 0 0,0 0 0,0 0 0,0 0-1,-1 1 1,1-1 0,0 0 0,0 1 0,0-1 0,0 1 0,-1-1 0,1 1 0,0-1-1,0 1 1,-1-1 0,1 1 0,0 0 0,-1-1 0,1 1 0,-1 0 0,1 0-1,0 1 1,2 3 371,0 1 0,0 0 0,-1-1 0,0 1 0,0 0-1,-1 0 1,1 0 0,-1 0 0,0 1 0,-1 10 0,0 3 368,-1-1 0,-5 22 0,4-29-709,-1 0-1,0 0 0,-1 0 1,0-1-1,-1 1 1,0-1-1,-1 0 0,0-1 1,-1 1-1,0-1 0,0-1 1,-1 1-1,-16 13 0,16-15-458,-2-1 0,1-1-1,-1 1 1,0-2 0,0 1-1,0-1 1,-1-1-1,0 0 1,-14 4 0,21-7-315,0 0 0,0 0 1,0 0-1,0-1 0,0 0 0,0 1 1,0-1-1,0-1 0,0 1 0,0-1 1,-1 1-1,-3-2 0,6 0 151,-1 0 0,1 0-1,0 0 1,0 0 0,-1 0-1,2 0 1,-4-4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24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5728,'0'-34'14223,"18"67"-13031,-3 0 0,18 53 0,-8-18-640,24 70 63,-29-76-292,3 0 0,32 60 0,-43-100-236,1-1 0,0 0-1,25 28 1,33 31 404,-69-79-438,-1 0-16,6 9-5,-4-10-42,-2 0 4,0 1 582,1-2-48,0 0-469,0 0 0,0 0-1,0-1 1,-1 1 0,1-1-1,0 1 1,-1-1 0,1 0 0,-1 1-1,1-1 1,1-3 0,15-26 7,-16 27-42,30-70-45,-8 18-12,23-53 118,-31 70-138,-16 38 43,0 0 0,0 1 0,0-1 0,1 1-1,-1-1 1,0 0 0,1 1 0,-1-1 0,0 1-1,1-1 1,-1 1 0,1-1 0,-1 1 0,1-1-1,0 0 1,0 1 4,-1 0 0,0 0-1,0 0 1,1 0 0,-1 0-1,0 0 1,0 1 0,0-1 0,1 0-1,-1 0 1,0 0 0,0 0-1,0 0 1,1 0 0,-1 1 0,0-1-1,0 0 1,0 0 0,0 0-1,0 0 1,1 1 0,-1-1-1,0 0 1,0 0 0,0 0 0,0 1-1,0-1 1,0 0 0,0 1-1,6 25-325,-5-19 265,9 51 126,11 50 217,6-19-382,-19-59 199,-5-20-60,-1-1-1,0 0 1,2 19 0,-4-27-25,0-1 0,0 1 0,0-1 0,0 1 0,0-1 0,0 0 0,0 1 0,0-1 0,0 1 0,0-1 0,1 1 0,-1-1 0,0 0 0,0 1 0,1-1 0,-1 0 0,0 1 0,0-1 0,1 0 0,-1 1 0,0-1 0,1 0 0,-1 1 0,1-1 0,-1 0 0,0 0 0,1 0 0,-1 1 0,1-1 0,-1 0 0,0 0 0,1 0 1,-1 0-1,1 0 0,-1 0 0,2 0 0,-2 0 21,1 0 0,0 0 0,0 0 0,0 0 0,0 0 0,0 0 0,0-1 0,-1 1 0,1 0 0,0-1 0,0 1 0,0-1 0,0 1 0,-1 0 0,1-1 0,0 0 0,-1 1 0,2-1 0,5-9 138,0-1 0,-1 1 0,0-1 0,9-21 0,11-50-30,-17 52-80,3-8-60,1 1-1,2 0 0,1 1 1,2 0-1,25-36 1,13-5 13,76-81 1,-52 62 97,-17 20-387,-62 74 102,0 1-1,1-1 1,-1 0 0,0 1-1,0-1 1,0 0-1,0 0 1,0 0-1,0 1 1,-1-1-1,1 0 1,-1 0-1,1 0 1,-1 0-1,0 0 1,0 0-1,0-4 1,-7 26-11167,5 2 6096,2-17 3747,0 0 1,-1 0-1,1 0 0,-3 9 1,-5 6-399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24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23 6464,'-6'1'1962,"0"-1"1,0 1-1,0 0 1,-7 2-1,-22 11 1469,20-6-2786,0 1 0,-18 15 0,26-19-476,1 1 0,0-1 1,1 1-1,0 1 0,-1-1 0,2 1 0,-1-1 1,-6 15-1,10-19-131,0 0 1,0 1-1,0-1 1,0 1-1,0-1 1,1 1-1,-1 0 0,1-1 1,0 1-1,0 0 1,-1-1-1,2 1 1,-1-1-1,0 1 1,1 0-1,-1-1 0,1 1 1,-1-1-1,1 1 1,0-1-1,0 1 1,1-1-1,-1 0 0,0 1 1,1-1-1,-1 0 1,1 0-1,0 0 1,0 0-1,3 3 1,-2-3 11,0 0 1,1 0 0,-1 0 0,0-1 0,1 1 0,-1-1 0,1 0 0,-1 0 0,1 0 0,0 0 0,5 0-1,-2-1 26,1 0 0,-1-1-1,0 1 1,0-1-1,11-4 1,-3 1 73,-1-1 1,0-1 0,0 0 0,-1-1-1,16-11 1,-16 10-21,-1-1 1,1 0-1,-2-1 0,1 0 0,-1-1 0,-1 0 0,0-1 1,15-23-1,-23 32-94,-1 0 0,0 0 1,1 0-1,-1 0 0,-1 0 0,1 0 1,0 0-1,-1 0 0,1 0 0,-1-1 1,0 1-1,0 0 0,0 0 0,-1-4 1,0 5-61,1 1 0,-1-1 0,1 1-1,-1-1 1,0 1 0,0-1 0,1 1 0,-1 0 0,0-1 0,0 1 0,0 0 0,-1 0 0,1-1 0,0 1 0,0 0 0,-1 0 0,1 0 0,0 1 0,-1-1 0,1 0 0,-1 0 0,1 1 0,-1-1 0,1 1 0,-1 0 0,0-1 0,1 1 0,-4 0 0,-5-1-215,0 1 1,0 1 0,0 0-1,0 0 1,-11 4 0,-49 16-868,65-19 1015,-3 0-485,1 1 1,0 0-1,0 0 0,0 0 1,0 1-1,0 0 0,-9 7 1,16-10 437,0-1 1,-1 1 0,1-1-1,-1 0 1,1 1 0,0-1-1,-1 1 1,1-1-1,0 1 1,-1-1 0,1 1-1,0 0 1,0-1 0,-1 1-1,1-1 1,0 1 0,0-1-1,0 1 1,0 0-1,0-1 1,0 1 0,0-1-1,0 1 1,0 0 0,0-1-1,0 1 1,0-1 0,1 1-1,-1 0 1,0-1-1,0 1 1,1-1 0,-1 1-1,0-1 1,1 1 0,1 2-659,0-1 1,1 0-1,-1 1 1,0-1-1,5 3 1,15 10-4809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29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89 2304,'-1'-1'70,"1"0"13,-1 0 1,0 0-1,0 0 1,-16-11 14103,26 8-13153,-1 0-1,0 0 0,10-7 0,19-9 413,-26 15-1266,1 0 1,1 1-1,-1 1 0,17-3 0,-8 3-56,1 1 0,-1 1-1,29 2 1,64 13 459,-19-2-423,-59-9 233,-21-1-2928,-13-1 1823,-2-1 383,-1 0 0,1-1-1,-1 1 1,1 0 0,0 0-1,-1 0 1,1 0 0,-1-1-1,1 1 1,-4-4-3294,4 3 3453,0 1-1,0 0 1,0-1-1,-1 1 0,1 0 1,0-1-1,0 1 1,-1 0-1,1-1 1,0 1-1,-1 0 1,1 0-1,0 0 1,-1-1-1,1 1 1,0 0-1,-1 0 1,1 0-1,-1 0 1,1-1-1,0 1 0,-1 0 1,1 0-1,-1 0 1,1 0-1,-1 0 1,1 0-1,0 0 1,-1 0-1,1 0 1,-1 0-1,1 0 1,-1 1-1,-14 3-4810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29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10 125 5888,'-10'-1'1764,"15"2"1042,-2-1-1622,67-17 5643,-39 6-5753,178-54 2293,-172 55-3746,0 3-1,1 1 0,67-2 0,-103 8 17,25 2-2591,-26-2 2517,1 1 1,-1-1-1,1 0 0,-1 1 1,0 0-1,0-1 1,1 1-1,-1 0 0,0 0 1,0 0-1,0 0 0,0 0 1,0 0-1,0 0 0,2 2 1,0 4-3164,-11-5-688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34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1162 2144,'-5'7'510,"0"0"0,0 0 1,0 0-1,1 1 0,-3 8 0,-9 17 8636,16-32-9072,7-4 1234,7-4-572,-7 2-415,0-1 1,-1 0-1,0 0 0,0 0 1,0-1-1,-1 0 1,7-9-1,27-57 899,-35 65-1086,82-186 2527,-73 165-2487,31-51 0,-25 49-26,12-17 420,-17 28-286,13-25-1,-22 37-430,-5 8 147,0 0 0,0 0 0,0 0 0,0 0 0,0 0 0,0 0 0,0 0 0,0 0 0,0 0 0,0 0 1,0 0-1,0 0 0,1 0 0,-1-1 0,0 1 0,0 0 0,0 0 0,0 0 0,0 0 0,0 0 0,0 0 1,0 0-1,0 0 0,1 0 0,-1 0 0,0 0 0,0 0 0,0 0 0,0 1 0,0-1 0,0 0 0,0 0 0,0 0 1,0 0-1,0 0 0,1 0 0,-1 0 0,0 0 0,0 0 0,0 0 0,0 0 0,0 0 0,0 0 0,0 0 1,0 0-1,0 1 0,0-1 0,0 0 0,0 0 0,0 0 0,0 0 0,0 0 0,4 6 6,-1 1-1,0-1 1,-1 1-1,0 0 1,0 0 0,0 0-1,-1 0 1,1 8-1,1 62 140,-4-57-62,-9 140 74,9-145-132,0 4 210,2-17 193,1-8 332,1-6-732,8-33 52,21-55-1,-26 85-73,1 1 0,0 0 0,0 1 0,2 0 0,-1 0 0,2 1 0,21-22 0,-29 31-47,1 0 1,0 0-1,1 1 0,-1 0 0,0-1 1,1 1-1,3-1 0,-6 2 21,0 1 0,-1 0 0,1 0 0,0 0 0,0-1 0,0 1 0,-1 0-1,1 0 1,0 0 0,0 0 0,0 1 0,-1-1 0,1 0 0,0 0 0,0 0 0,-1 1 0,2-1 0,-1 1 3,1 0 0,-1 0 0,0 0 0,0 0 1,0 0-1,0 0 0,-1 0 0,1 0 0,0 1 1,0-1-1,-1 0 0,1 0 0,0 2 1,1 5 18,0-1 1,0 1 0,-1-1 0,0 1 0,0 9 0,0 0 42,0 50 114,-1-41 107,0-25-250,0-1 0,1 0 0,-1 0 1,0 0-1,0 0 0,1 0 0,-1 0 0,0 0 0,0 1 0,1-1 1,-1 0-1,0 0 0,1 0 0,-1 0 0,0 0 0,1 0 1,-1 0-1,0-1 0,0 1 0,1 0 0,-1 0 0,0 0 1,0 0-1,1 0 0,-1 0 0,0 0 0,0-1 0,1 1 1,3-3 16,-1-1 0,0 1 0,0-1 1,0 1-1,0-1 0,3-6 1,10-12 15,-3 7-15,1 2 1,1 0-1,19-14 0,52-29 77,-74 48-107,-10 6-25,1 0 0,0 1-1,0-1 1,0 1 0,0 0-1,0 0 1,0 0 0,0 0 0,1 0-1,-1 1 1,0-1 0,0 1-1,1 0 1,3 0 0,-4 1 5,-1-1-1,0 1 1,1 0 0,-1 0 0,0 0-1,0 0 1,0 0 0,1 0-1,-1 1 1,0-1 0,-1 1 0,1-1-1,0 1 1,0 0 0,-1 0 0,1 0-1,-1 0 1,1 0 0,0 2 0,1 2 23,0 1 1,-1-1-1,1 0 1,-1 1-1,0-1 1,0 8-1,5 44 8,-4-20-75,11 72 489,-13-106-422,0 0 1,0-1 0,0 1 0,0 0 0,0-1 0,4 7 0,-4-10-5,-1 1 0,0 0-1,1-1 1,-1 1 0,0 0 0,1-1 0,-1 1 0,1-1 0,-1 1-1,1 0 1,0-1 0,-1 0 0,1 1 0,-1-1 0,1 1 0,0-1-1,-1 0 1,1 1 0,0-1 0,0 0 0,-1 0 0,1 1-1,0-1 1,0 0 0,-1 0 0,1 0 0,0 0 0,0 0 0,-1 0-1,1 0 1,0 0 0,0-1 0,-1 1 0,1 0 0,0 0 0,0 0-1,-1-1 1,2 0 0,4-3 48,0 0-1,0-1 0,-1 0 1,0 0-1,0 0 1,5-7-1,26-41 27,-26 36-93,23-28 1,-19 31 52,0 0 0,0 1 0,28-18 0,55-28-46,-42 27 74,-40 24-73,19-13 119,-32 19-81,1 0 1,-1 0-1,0 0 1,0 0-1,0 0 1,0-1-1,0 1 1,0 0-1,2-6 1,-4 8-32,1 0-1,-1-1 1,0 1-1,0 0 1,0 0 0,0 0-1,0-1 1,0 1 0,0 0-1,0 0 1,0-1 0,0 1-1,0 0 1,0 0 0,0-1-1,0 1 1,0 0 0,0 0-1,-1-1 1,1 1 0,0 0-1,0 0 1,0 0 0,0-1-1,0 1 1,0 0 0,-1 0-1,1 0 1,0-1 0,0 1-1,0 0 1,0 0 0,-1 0-1,1 0 1,0 0 0,0 0-1,-1-1 1,1 1 0,0 0-1,0 0 1,0 0 0,-1 0-1,1 0 1,-1 0 0,-11-1-159,11 1 149,-7 1-40,-1 0 0,1 0 0,0 1 1,0 0-1,-1 0 0,2 1 0,-1 0 1,-12 6-1,-3 4 21,-31 23 0,46-29 28,-1 0 0,1 1 0,0 0 1,1 0-1,0 1 0,0-1 0,1 2 1,0-1-1,1 1 0,0 0 0,-5 12 0,3-2-10,1 1 0,1-1-1,1 1 1,-3 39 0,6-50 18,1-1 0,0 0 1,2 13-1,-2-19 18,1-1 1,-1 1-1,1 0 0,0-1 0,0 1 0,0-1 1,0 1-1,0-1 0,0 1 0,1-1 1,-1 0-1,1 0 0,0 1 0,-1-1 1,5 3-1,-5-5-13,0 1 1,0-1-1,0 1 0,0-1 0,1 0 1,-1 0-1,0 1 0,0-1 1,1 0-1,-1 0 0,0 0 1,1 0-1,-1 0 0,0 0 1,0-1-1,1 1 0,-1 0 1,0-1-1,0 1 0,0-1 1,0 1-1,1-1 0,-1 0 1,0 1-1,0-1 0,0 0 1,0 0-1,1-1 0,5-4 109,-1 0 0,12-13 0,-14 14-76,16-21-45,-1 0-1,-2-2 0,22-44 0,-26 49-108,24-57 426,-34 65-498,-2 12-294,-2 10 196,-2 13 186,0 1 0,2 37 0,3-29 288,11 54-1,-10-72-170,0 0 0,0-1 0,1 1 0,1-1-1,0 0 1,0-1 0,1 1 0,8 10 0,-11-16-18,0-1 1,0 0 0,0 1-1,1-2 1,0 1-1,-1 0 1,1-1-1,0 1 1,0-1-1,1 0 1,-1 0 0,0-1-1,1 0 1,-1 1-1,1-1 1,-1-1-1,1 1 1,7 0-1,-6-2 0,0 1 0,1-1-1,-1 0 1,0 0-1,0-1 1,0 0 0,0 0-1,0 0 1,0-1-1,0 0 1,-1 0 0,10-7-1,1-5 27,0 0 0,-1-1 0,-1 0 0,-1-2 0,13-20 1,22-27 14,6 4-36,-30 36 43,-2-1 0,-1 0 1,19-33-1,-40 58-56,1 0 1,0 0-1,-1-1 0,1 1 0,-1 0 0,0-1 0,1 1 1,-1 0-1,0-1 0,0-2 0,-3 0-199,-6 6 19,2 4 102,0-1 1,0 1-1,1 0 1,0 1-1,0 0 1,1 0 0,0 0-1,0 0 1,-5 11-1,-2 6 71,-14 43 1,12-21-82,-11 70 0,23-103 103,-1 1-3,1 0 0,1 0 1,1-1-1,2 28 1,-2-41-4,0 1 1,0-1-1,-1 0 0,1 0 0,0 0 1,0 1-1,0-1 0,0 0 1,0 0-1,1 0 0,-1 1 1,0-1-1,0 0 0,0 0 1,0 1-1,0-1 0,0 0 1,0 0-1,0 0 0,0 0 1,0 1-1,1-1 0,-1 0 1,0 0-1,0 0 0,0 0 1,0 1-1,1-1 0,-1 0 1,0 0-1,0 0 0,0 0 0,1 0 1,-1 0-1,0 0 0,0 0 1,0 0-1,1 0 0,-1 1 1,0-1-1,0 0 0,0 0 1,1 0-1,6-7 227,-3 0-180,-1 0 1,0 0-1,0 0 0,-1 0 0,0 0 0,0 0 0,1-9 1,3-11 34,50-167 129,-46 159-409,-10 35 187,0 0 0,0 0 0,0 0 0,0 0 0,0 0 0,1 0-1,-1 0 1,0 0 0,0 0 0,0 0 0,0 0 0,0 0-1,0 0 1,0 0 0,0 0 0,0 0 0,0 0 0,0 0-1,0 0 1,0 0 0,0 0 0,0 0 0,0 0 0,0 0-1,0 0 1,0 0 0,0 0 0,0 0 0,1 0 0,-1 0-1,0 0 1,0 0 0,0 0 0,0 0 0,0 0 0,0 0-1,0 0 1,0 0 0,0 0 0,0 0 0,0 0 0,0 0-1,0 0 1,0 0 0,0 0 0,0 0 0,0 0 0,0-1-1,0 1 1,0 0 0,1 8-159,0 15 36,-3 176 373,-50 349 0,52-547-239,-17 87 93,13-75 46,1 0 0,-2 0 0,0-1-1,-10 18 1,15-28-116,-1-1 0,0 0 0,0 0 0,1 1 0,-1-1 0,0 0 0,0 0 0,0 0 0,-1 0 0,1 0 0,0 0 0,0 0 0,-1 0 0,1 0 0,0-1 0,-3 2 0,3-2-14,0 0-1,-1 0 1,1 0 0,0 0 0,0 0-1,0-1 1,-1 1 0,1 0-1,0-1 1,0 1 0,0-1-1,0 1 1,0-1 0,0 1 0,0-1-1,0 0 1,0 1 0,0-1-1,0 0 1,-1-1 0,-3-3 2,1 0 0,0-1 1,0 1-1,1 0 0,0-1 0,0 0 1,0 0-1,-3-9 0,-12-53-80,16 60 57,-1-2-33,1-1 0,0 1 0,1-1 0,0 0 0,0 0 0,1 1 0,1-1 0,0 0 0,0 0 0,1 1 0,0-1 0,7-16-1,7-8-32,2 0-1,1 1 0,36-48 1,-23 38 115,2 2 0,2 1 1,52-45-1,2 13-98,3 4 0,165-92 0,-252 158 78,-1-1-43,0 2 1,1-1-1,-1 0 0,1 1 0,5-1 0,-10 2 22,0 1-1,0 0 1,0 0 0,-1 0-1,1 0 1,0 0 0,0 0 0,0 0-1,-1 0 1,1 0 0,0 0 0,0 0-1,0 1 1,-1-1 0,1 0-1,0 1 1,0-1 0,-1 0 0,1 1-1,0-1 1,-1 1 0,1-1-1,-1 1 1,1-1 0,0 1 0,-1 0-1,1-1 1,-1 1 0,1 0-1,-1-1 1,0 1 0,1 0 0,-1-1-1,0 1 1,1 0 0,-1 0 0,0 0-1,0-1 1,0 1 0,0 0-1,0 0 1,0 1 0,0 11-32,0-1 1,-1 1-1,-1-1 1,0 0-1,0 1 1,-1-1-1,-7 17 1,0 2 75,-1 8 37,-19 61 286,27-88-243,2-7 152,0-15-239,3-5-52,0 0 0,1 1-1,0-1 1,2 1 0,9-24 0,-6 16 10,-2 7 1,0 0-1,1 0 1,1 1-1,0 0 1,1 1-1,0 0 1,1 0 0,1 1-1,0 0 1,0 1-1,14-10 1,-22 18-34,0 1 1,0 0 0,1 0-1,-1 0 1,0 0-1,1 0 1,-1 1 0,1 0-1,0-1 1,-1 1-1,6 0 1,-7 1 29,-1 0 0,1 0 0,-1 0 0,1 1 0,-1-1 0,1 0 0,-1 1 0,0-1-1,1 1 1,-1 0 0,0-1 0,1 1 0,-1 0 0,0 0 0,0 0 0,1 0 0,-1 0 0,0 0 0,0 0 0,0 0 0,0 1 0,-1-1 0,1 0 0,0 0 0,0 1-1,-1-1 1,1 1 0,-1-1 0,1 1 0,0 2 0,1 4 27,-1 1 0,0 0-1,0 0 1,0 0 0,-1 0-1,-1 10 1,0 8-11,1 192 77,0-211-103,0 0 0,1 0 0,2 9 1,-3-15 38,1 1 0,-1-1 0,1 0 0,0 0 0,0 1 0,0-1 0,0 0 1,0 0-1,1 0 0,-1 0 0,1 0 0,-1 0 0,1-1 0,3 4 0,-4-5-5,0 1-1,0-1 1,1 1-1,-1-1 0,0 1 1,0-1-1,1 0 1,-1 1-1,0-1 0,1 0 1,-1 0-1,0 0 0,1 0 1,-1 0-1,0-1 1,1 1-1,-1 0 0,0-1 1,1 1-1,-1 0 0,0-1 1,0 0-1,0 1 1,2-2-1,3-2 34,0 0 0,0 0 1,6-6-1,5-7 49,-1 0 0,25-36 0,-8 10-24,-18 25-52,25-32-90,2 1 0,54-46 0,-79 83-134,-16 25 47,-4 87 16,-1 27 195,5-105-63,1 0-1,0 0 1,10 34 0,-11-53 9,0 0 0,0 0 0,0 0 0,1 0 0,-1 0 0,1 0 0,0-1 0,0 1 0,0-1 1,0 1-1,4 3 0,-5-5 7,0 0 1,0-1 0,0 1-1,1 0 1,-1 0-1,0-1 1,0 1 0,1-1-1,-1 1 1,0-1 0,0 0-1,1 1 1,-1-1 0,1 0-1,-1 0 1,0 0-1,1 0 1,-1 0 0,0 0-1,1 0 1,-1-1 0,0 1-1,1 0 1,-1-1 0,0 1-1,1-1 1,-1 1-1,2-2 1,2-2 28,0 1 0,-1-1 0,1-1 0,-1 1 0,0-1 0,0 1 0,0-1 0,4-7 0,22-48 109,-12 22-17,9-6-80,2 0 0,67-76 0,-17 24 61,-59 68-124,-2 0 0,0-1 0,-2-1 0,12-33 0,39-130-102,-30 79 87,-23 67 87,12-74-1,-22 106-156,-3 12 30,0 0 1,0 0-1,0 0 1,0 0-1,-1 0 1,1-1-1,-1 1 1,0 0 0,-1-5-1,1 8 57,0-1 0,0 1 0,0 0 0,0 0 0,-1-1 0,1 1 0,0 0 0,0 0 0,0-1 0,-1 1 0,1 0-1,0 0 1,-1 0 0,1-1 0,0 1 0,0 0 0,-1 0 0,1 0 0,0 0 0,-1 0 0,1 0 0,0 0 0,-1 0 0,1 0 0,0 0 0,-1 0 0,1 0 0,0 0 0,-1 0-1,1 0 1,0 0 0,-1 0 0,1 0 0,0 0 0,-1 0 0,1 0 0,0 0 0,0 1 0,-1-1 0,1 0 0,0 0 0,-1 0 0,1 1 0,0-1 0,0 0 0,0 0 0,-1 1-1,-14 12-177,7-4 112,0 1-1,1 0 0,0 1 1,1-1-1,-7 16 1,-21 61 50,20-48 18,-25 60 110,-38 110-88,66-172-15,2 0 0,1 0 0,-5 68 0,12-87 53,1-1 0,0 1-1,1-1 1,1 1 0,1-1-1,0 0 1,1 0 0,1 0-1,10 21 1,-15-36-35,1 0 0,0-1-1,0 1 1,0 0 0,1-1 0,-1 1 0,0-1-1,0 1 1,1-1 0,-1 1 0,1-1-1,0 0 1,-1 0 0,1 0 0,0 0-1,-1 0 1,1 0 0,3 1 0,-2-2 2,0 0-1,0 0 1,0 0 0,-1 0 0,1 0 0,0 0 0,0-1-1,0 1 1,-1-1 0,1 0 0,0 0 0,-1 0 0,4-2-1,7-3 36,0-2-1,0 1 1,-1-2-1,14-12 1,42-45 110,-2 2-93,-55 55-72,0-1 0,-1 0 0,0-1 0,10-13 0,-20 23-10,1 0 1,0 0 0,-1 0-1,1 0 1,0 0 0,0 0-1,-1 1 1,1-1-1,0 0 1,0 1 0,0-1-1,0 1 1,0-1 0,2 0-1,-2 0-260,3 47 235,-6 24 16,1 37 196,1-101-145,1 0 0,1 0 0,2 10 0,2 11 149,-6-27-167,0 1 0,0 0 0,0-1 0,0 1 0,0 0 0,1-1 0,-1 1 0,0 0 0,0-1 0,0 1 1,1 0-1,-1-1 0,0 1 0,1-1 0,-1 1 0,1 0 0,0-1-7,-1 0 0,0 1 1,0-1-1,1 0 0,-1 0 0,0 0 1,1 0-1,-1 0 0,0 0 0,0-1 1,1 1-1,-1 0 0,0 0 0,0 0 1,1 0-1,-1 0 0,0 0 0,0 0 1,0 0-1,1-1 0,-1 1 1,0 0-1,0 0 0,0 0 0,1-1 1,-1 1-1,0 0 0,0 0 0,14-22 138,-12 18-142,7-16 34,-1 0-1,9-31 0,6-15 39,-19 56-26,-2 7-70,-1 0-1,1-1 1,-1 1-1,0 0 1,0 0 0,1-5-1,-2 7-109,0 14-123,-1 37 351,0-21-108,1-1-1,1 1 0,1-1 0,7 30 0,-5-35 1,-4-19 31,1 1 0,0-1 0,0 0 0,0 1 0,0-1 1,1 0-1,-1 0 0,4 7 0,-3-9-10,0 1 0,0-1 0,0 0 0,0 0 0,0 1 0,0-1 0,1 0 0,-1-1 0,1 1 0,-1 0 0,1-1 0,0 1 0,-1-1 0,1 0 0,4 1 0,-3-2-4,-1 1 1,1-1-1,0 0 1,-1-1 0,1 1-1,-1 0 1,1-1-1,-1 0 1,1 0-1,-1 0 1,1 0 0,-1-1-1,4-1 1,46-27 32,-1-2 0,51-41 0,-88 62-47,67-60-203,-7 6 474,-54 53-257,-17 10-11,0 0-1,-1-1 1,1 1 0,4-5 0,-7 5-376,-5 4 231,-9 6-44,-20 24 171,1 1 0,-28 39 0,29-34 47,-54 69-326,80-99 249,1 0 0,-1 0-1,-3 10 1,7-16 58,0 1-1,0 0 0,0-1 1,0 1-1,1 0 1,-1 0-1,1 0 1,0 0-1,0 0 1,0-1-1,0 1 1,0 0-1,1 4 0,-1-6 7,1 0 0,-1 0 0,1-1 0,-1 1-1,1 0 1,-1 0 0,1 0 0,0 0 0,-1-1-1,1 1 1,0 0 0,0-1 0,-1 1 0,1-1-1,0 1 1,0-1 0,0 1 0,0-1 0,1 1-1,1 0 14,-1 0-1,1-1 1,0 0-1,-1 0 1,1 1-1,-1-1 1,5-1-1,1 0 20,-1-1-1,1 1 0,-1-2 1,12-4-1,-8 2-29,-1-1 1,-1 0 0,1-1-1,-1 0 1,0-1 0,0 0-1,-1 0 1,0 0-1,8-13 1,7-13-113,25-46-1,-34 56-30,18-35 125,-1-2 0,-4-1 1,-2-1-1,-3-1 0,-2-1 0,20-131 0,-36 168 15,-2 18-19,0 0 0,-1-1 0,0 1 0,-1 0 0,0-1 0,0 1 0,-1-1 0,-3-10 0,4 21-9,0-1-1,0 0 0,0 0 1,-1 0-1,1 1 0,0-1 1,0 0-1,-1 1 0,1-1 1,0 0-1,-1 1 0,1-1 1,-1 0-1,1 1 0,-1-1 0,1 1 1,-1-1-1,0 1 0,1-1 1,-1 1-1,0-1 0,-1 0 1,2 2 14,-1-1-1,1 0 1,-1 0 0,0 0 0,1 0 0,-1 1 0,0-1 0,1 0-1,-1 0 1,1 1 0,-1-1 0,1 1 0,-1-1 0,1 0 0,-1 1 0,1-1-1,-1 1 1,1-1 0,0 1 0,-1 0 0,-3 5 0,1 0 0,0 0-1,-5 12 1,-10 43-107,-12 67 0,16-61 200,5-22-11,2 0 0,2 1 0,2 0-1,4 53 1,1-72 25,1-1 1,2 0-1,0 0 0,11 28 1,-15-50-77,1 0 0,-1 1 0,1-2 0,0 1 0,1 0-1,-1 0 1,5 5 0,-6-8-13,0 0 0,1 0 0,-1 0 0,0 0 0,0 0 0,0 0 0,1 0 0,-1 0 0,0-1 1,1 1-1,-1 0 0,1-1 0,-1 0 0,1 1 0,-1-1 0,1 0 0,-1 0 0,1 1 0,-1-1 0,1 0 0,-1-1 0,1 1 0,-1 0 0,1 0 0,2-1 0,4-3 15,0 1 1,0-1-1,0 0 1,-1-1-1,0 0 1,0 0-1,9-8 1,42-49 118,-47 50-102,-2 2-13,0 0 0,0-1-1,-2 1 1,1-1 0,-1-1-1,-1 0 1,6-13 0,-12 24-44,1 0 1,-1 1-1,0-1 1,1 0-1,-1 0 1,0 0-1,0 0 1,0 0-1,0 0 1,1 0-1,-1 0 1,0 0-1,-1 0 1,1 0-1,0 0 1,0 0-1,0 0 1,-1 0-1,1 0 1,0 0-1,-1 1 1,1-1-1,-1 0 1,1 0 0,-1 0-1,1 0 1,-1 1-1,1-1 1,-1 0-1,0 1 1,0-1-1,1 0 1,-1 1-1,0-1 1,0 1-1,0-1 1,0 1-1,0-1 1,-1 1 11,0-1-1,0 1 1,0 0 0,0 0 0,0-1 0,0 2 0,0-1-1,0 0 1,0 0 0,0 0 0,0 1 0,0-1 0,0 1 0,0 0-1,1 0 1,-4 1 0,0 1 6,1 1-1,0-1 1,0 1 0,0 0-1,0 0 1,1 0 0,0 0-1,0 1 1,0-1 0,0 1-1,1 0 1,-1 0 0,-2 10-1,0 3 80,1 1 0,-3 28 0,5-38-17,1 7-18,-1 1 0,2-1 0,0 1 0,1-1 0,4 22 0,-3-29-46,0 0 0,0 0 0,1-1 0,0 1 0,1-1 1,0 0-1,0 0 0,1 0 0,0-1 0,0 1 0,8 7 0,-4-6-2,1-1 0,-1-1 0,1 1 1,1-1-1,-1-1 0,1 0 0,1-1 0,-1 0 0,23 7 1,-15-7-407,1-1 0,0-1 1,0-1-1,0 0 0,27-2 1,-39 0-260,0-1 1,0 0 0,0 0-1,0-1 1,11-3 0,-14 3-114,0 0 0,-1-1 0,0 1 0,0-1 0,1 0 0,3-3 0,-6 4 482,-1 1 0,1 0-1,-1-1 1,0 1 0,1-1-1,-1 0 1,0 1-1,0-1 1,0 0 0,0 0-1,-1 1 1,2-5 0,0-2-1139,-2 1 1,1-1 0,-1-8 0,0 9 334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35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56 9312,'-4'-2'819,"-7"-5"614,11 7-1375,0 0-1,-1 0 1,1 0 0,0 0 0,0-1 0,0 1-1,-1 0 1,1 0 0,0 0 0,0-1 0,0 1 0,0 0-1,-1 0 1,1-1 0,0 1 0,0 0 0,0 0-1,0-1 1,0 1 0,0 0 0,0 0 0,0-1-1,0 1 1,0 0 0,0 0 0,0-1 0,0 1 0,0 0-1,0 0 1,0-1 0,0 1 0,0 0 0,1-1 81,-1 1 1,1-1 0,-1 1 0,0-1 0,1 1 0,-1 0 0,1-1-1,-1 1 1,1 0 0,-1-1 0,1 1 0,0 0 0,-1 0 0,1-1 0,-1 1-1,1 0 1,0 0 0,-1 0 0,1 0 0,-1 0 0,1 0 0,0 0-1,-1 0 1,1 0 0,0 0 0,9 0 1082,302-21 2986,-169 12-3248,41 5-4048,-175 5 1377,-1 0 1,0 0-1,12 4 1,-8-1-4626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35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40 11808,'-42'-26'4352,"34"21"-3361,8 2-287,13 3-2751,5-5 767,9 5 736,9 0-2848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38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129 621 4576,'6'-4'7671,"-12"4"-4457,2 1-2914,1-1 0,0 1 0,0 0 1,0-1-1,0 2 0,0-1 0,0 0 0,0 0 0,0 1 1,0 0-1,1-1 0,-4 4 0,-31 29 196,31-29-238,2 0-182,-1 0 1,1 1-1,0-1 1,1 0-1,-1 1 1,1 0-1,0 0 1,0 0-1,1 0 1,0 1-1,0-1 0,-1 9 1,2-12-41,1 0 0,0 0 0,0 0 0,0 0 0,0 0 0,0-1 0,0 1 0,1 0 0,0 0 1,-1 0-1,1-1 0,0 1 0,0 0 0,1-1 0,-1 1 0,0-1 0,1 1 0,0-1 0,-1 0 0,1 0 0,0 0 0,0 0 0,0 0 0,0 0 0,1 0 0,-1 0 0,1-1 1,-1 0-1,1 1 0,4 1 0,1 0 78,0-1 1,0 0 0,1 0 0,-1 0-1,1-1 1,-1-1 0,1 1-1,-1-1 1,1-1 0,-1 0-1,11-2 1,-15 3-61,1-1 0,-1-1-1,0 1 1,0 0 0,0-1 0,0 0-1,0 0 1,0 0 0,0-1 0,-1 1-1,1-1 1,-1 0 0,1 0 0,-1 0-1,0 0 1,0-1 0,-1 1 0,1-1-1,-1 0 1,0 0 0,0 1 0,0-1-1,2-5 1,-3 1-45,1 1-1,-1-1 0,-1 1 1,1-1-1,-1 0 1,0 1-1,-1-1 0,0 0 1,0 1-1,-1-1 1,-4-11-1,4 13-87,0-1 0,-1 1-1,0-1 1,0 1 0,-1 0 0,0 0 0,0 1-1,0-1 1,-1 1 0,1 0 0,-1 0 0,-1 0-1,-6-4 1,5 5-114,5 4 171,0-1 1,1 1-1,-1-1 0,1 0 1,-1 1-1,1-1 0,-1 0 1,1 0-1,0 0 1,0 0-1,-1-1 0,-1-1 1,14-2 703,-6 1-545,0 0 0,0-1 0,0 0 0,0 0 0,-1 0 0,0-1 0,4-6 0,21-46 281,-10 19-209,9-19 100,-4-2 1,27-94-1,-44 132-305,21-66-3,-26 83-135,0-1-1,0 1 1,-1-1 0,2-11-1,-24 355-615,7-180 444,-54 423 770,24-368 710,38-195-518,6-18-649,0 0 1,0 0 0,0 0 0,0 0 0,0 0 0,0 0 0,0 0 0,0 0 0,0-1 0,0 1 0,0 0-1,0 0 1,0 0 0,0 0 0,0 0 0,0 0 0,0 0 0,0 0 0,0 0 0,-1 0 0,1 0 0,0 0 0,0-1-1,0 1 1,0 0 0,0 0 0,0 0 0,0 0 0,0 0 0,0 0 0,-1 0 0,1 0 0,0 0 0,0 0 0,0 0-1,0 0 1,0 0 0,0 0 0,0 0 0,-1 0 0,1 0 0,0 0 0,0 0 0,0 0 0,0 0 0,0 0 0,0 1-1,0-1 1,0 0 0,0 0 0,-1 0 0,1 0 0,0 0 0,0 0 0,0 0 0,0 0 0,0 0 0,0 0 0,0 0-1,0 0 1,0 1 0,0-1 0,0 0 0,-3-5 79,1 0 0,0 0 0,1-1 0,-1 1 0,1 0 0,0-1 0,0 1 0,1-1 0,-1-6 0,6-54 51,-4 60-117,2-23-39,2 0 0,1 1-1,1-1 1,12-27 0,-13 41-11,1 0-1,0 0 1,1 1 0,1 0 0,0 1-1,1 0 1,0 0 0,1 1 0,14-12-1,-1 5-288,0 2 0,1 1-1,1 0 1,0 2 0,30-11-1,-16 10-1247,0 1 0,0 2-1,45-6 1,41 2-6708,-74 10 5967,50-6-3277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9:22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35 117 3808,'-2'1'5643,"2"0"-5472,0-1 0,0 0 0,1 0-1,-1 0 1,0 0 0,0 0 0,1 0-1,-1 0 1,0 0 0,0 0 0,1 0 0,-1 0-1,0 0 1,4-2 3586,-4 2-3586,1-1 0,-1 1-1,0 0 1,8-8 188,1 1 1,0 0-1,0 1 0,20-10 0,46-18-203,-54 25-49,-2 3-39,1 0 0,-1 2 1,1 0-1,24-2 0,-37 6-64,3-1-11,-1 0 0,1 0 0,0 1-1,14 2 1,-22-1 9,1-1 0,0 1-1,-1 0 1,1 0 0,-1 0 0,1 0-1,-1 0 1,1 1 0,-1-1 0,0 1 0,0 0-1,1-1 1,-1 1 0,0 0 0,-1 0 0,1 0-1,0 0 1,-1 1 0,1-1 0,1 4-1,-1-2 14,-1 0 0,1 0 0,-1 0-1,0 0 1,0 0 0,0 0 0,-1 1-1,0-1 1,1 0 0,-1 0 0,-1 1-1,1-1 1,-1 0 0,1 1-1,-1-1 1,-1 0 0,1 0 0,0 0-1,-1 0 1,0 0 0,0 0 0,-3 4-1,-5 6 127,-1 1-1,-1-2 0,-25 25 0,29-30-170,-99 95 211,-60 52 400,113-110-149,37-38-352,16-6 11,-5-1 533,4 0-347,6 0-245,24-1 325,-15 0-371,0 0 0,24 4 0,-14 1 69,0 2-1,0 1 1,0 0-1,-1 2 1,0 0-1,-1 2 1,0 0-1,28 21 1,-31-17 76,-18-15-144,0 0 1,0 0-1,0 0 0,0 0 0,0 0 1,0 0-1,0 0 0,0 0 0,0 1 0,0-1 1,0 0-1,0 0 0,0 0 0,0 0 1,0 0-1,0 0 0,0 0 0,0 1 0,0-1 1,0 0-1,0 0 0,0 0 0,0 0 1,0 0-1,0 0 0,0 0 0,0 0 0,0 1 1,0-1-1,0 0 0,0 0 0,0 0 1,-1 0-1,1 0 0,0 0 0,0 0 0,0 0 1,0 0-1,0 0 0,0 0 0,0 0 1,0 0-1,-1 0 0,-11 2-2426,-14-6-3582,13 0 3451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40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9 813 3072,'-8'0'6602,"17"-12"-1796,13-8-3164,102-93 2585,-102 90-3958,-1 0-1,-1-2 1,21-33-1,56-125 341,-86 161-450,60-139 524,-39 63-1,-17 50 199,-10 26-864,-5 21-27,0 1 1,0 0 0,0 0-1,0 0 1,0 0 0,0 0 0,0 0-1,0 0 1,0 0 0,0-1-1,0 1 1,0 0 0,0 0 0,0 0-1,0 0 1,0 0 0,0 0-1,0 0 1,0 0 0,0-1 0,0 1-1,0 0 1,0 0 0,0 0-1,0 0 1,0 0 0,0 0 0,0 0-1,-1 0 1,1 0 0,0 0-1,0-1 1,0 1 0,0 0 0,0 0-1,0 0 1,0 0 0,0 0-1,0 0 1,0 0 0,-1 0 0,1 0-1,0 0 1,0 0 0,0 0-1,0 0 1,0 0 0,0 0 0,0 0-1,0 0 1,-1 0 0,-8 10-219,-7 16 273,0 1-1,-13 32 1,-19 61 58,20-50-174,-95 192 322,71-160-27,-56 156-1,95-219-46,-14 50 180,20-67 395,4-17-298,4-16-252,2-3-203,0 1 0,1 0 0,1 0 0,0 0 0,1 1 0,0 0 0,1 0 0,1 0 0,-1 1 0,2 0 0,0 1 0,0-1 0,19-14 0,7-3-9,1 2 1,75-41-1,-9 4-18,-6 3 221,-87 54-139,0 0-1,8-8 0,-10 7-124,1 1 0,15-10 0,3-4 348,-25 19-191,-2 6-73,1-1 0,-1 1 0,0-1 1,0 1-1,-3 7 0,-2 10 190,-26 101-43,32-122-232,-19 61 415,8-39-3152,15-49-14513,0 10 15034,0-9-779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40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 5472,'0'-19'2016,"0"7"-1536,0-5-160,0 11 608,0-3-576,8-2-416,1-3 0,1 3-992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41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303 506 9152,'-35'-13'4752,"32"13"-4435,1 1 0,-1-1 0,0 1 0,1-1 1,-1 1-1,1 0 0,-1 0 0,1 0 1,-1 0-1,1 0 0,-5 3 0,0 0 111,-19 8 689,1 1 0,0 1 0,-27 21 0,42-28-904,1 1 1,0 0-1,1 0 1,0 1-1,0 0 1,0 1-1,1-1 1,1 2-1,0-1 0,-6 15 1,11-23-196,0 0 1,0 1-1,0-1 1,0 1-1,1-1 1,-1 1-1,1-1 0,0 1 1,-1-1-1,1 1 1,1-1-1,-1 1 1,0-1-1,1 1 1,-1-1-1,1 1 0,0-1 1,-1 1-1,1-1 1,0 0-1,1 1 1,-1-1-1,0 0 1,1 0-1,-1 0 0,1 0 1,0 0-1,-1 0 1,1 0-1,0-1 1,0 1-1,0-1 1,0 1-1,1-1 0,-1 0 1,0 0-1,1 0 1,-1 0-1,0 0 1,1-1-1,-1 1 1,1-1-1,-1 1 0,1-1 1,-1 0-1,1 0 1,4 0-1,27-6 179,0-2-1,0-1 0,33-14 1,-23 8-17,-20 8-169,-1-1 1,-1-1-1,1-1 1,-2 0-1,33-22 1,-37 18-10,0 0-1,-1-2 1,-1 1-1,0-2 1,-2 0 0,15-22-1,-11 10 82,-1 0-1,-2-2 1,16-43-1,54-181 4,-84 255-88,5-13-129,-1 1 0,-1-1 0,0 0 0,1-20 1,-4 33 112,0-1 0,0 1 1,0 0-1,0-1 0,0 1 1,0 0-1,0-1 0,0 1 1,0 0-1,0 0 0,0-1 1,0 1-1,0 0 0,0-1 1,0 1-1,0 0 0,0-1 1,0 1-1,-1 0 0,1 0 1,0-1-1,0 1 0,0 0 1,0 0-1,-1-1 0,1 1 1,0 0-1,0 0 0,-1 0 1,1 0-1,0-1 0,0 1 1,-1 0-1,-9 5-222,-7 16 169,9-9 82,1 1 0,1 0 1,0 0-1,0 1 0,-3 17 0,-13 73 154,15-63-120,-6 25 154,4 1 0,-1 96 0,9-159-174,2 0 0,-1 0 0,0 0 0,1 0 0,0 0 0,0 0 0,0 0-1,0 0 1,1 0 0,-1-1 0,1 1 0,0 0 0,0-1 0,1 0 0,3 5 0,-4-6-18,1 1 0,-1-1 0,1 0 0,0 0 1,0 0-1,0 0 0,0-1 0,1 1 0,-1-1 1,0 0-1,1 0 0,-1 0 0,0 0 0,1 0 1,-1-1-1,1 0 0,3 1 0,-3-1 4,-1 0-199,0 0 0,1 0 0,-1 0 0,0-1 1,0 1-1,0-1 0,1 1 0,2-3 0,3 0-3904,-4 0 1027,-4-15-12321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41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83 11712,'0'-3'563,"0"0"0,-1 0 0,1 0 0,-1 0-1,1 1 1,-1-1 0,0 0 0,-3-5 0,0-4 274,4 12-798,0-1-1,0 0 0,0 1 0,0-1 0,0 1 0,0-1 0,0 1 0,1-1 1,-1 1-1,0-1 0,1 1 0,-1-1 0,0 1 0,1-1 0,-1 1 1,0-1-1,1 1 0,-1 0 0,1-1 0,-1 1 0,1-1 0,-1 1 0,1 0 1,-1 0-1,1-1 0,-1 1 0,1 0 0,-1 0 0,1 0 0,0-1 0,22-6 1756,-21 6-1639,21-4-78,1 0 0,0 1 0,34 0 1,-32 4-2558,34 3 1,-47-1 812,0 1 1,0 0 0,0 1 0,0 0-1,-1 0 1,13 7 0,-2 5-1102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43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37 785 7552,'-2'0'468,"-20"-1"1155,22 1-1475,-1 0 0,1 1-1,-1-1 1,0 0 0,1 0 0,-1 0-1,1 0 1,-1 1 0,1-1-1,-1 0 1,1 0 0,-1 1 0,1-1-1,-1 0 1,1 1 0,-1-1 0,1 1-1,-1-1 1,1 1 0,0-1 0,-1 1-1,1-1 1,0 1 0,-1-1 0,1 1-1,0-1 1,0 1 0,0-1 0,-1 1-1,1 0 1,0-1 0,0 1-1,0 0 1,14-1 2193,6-1-1676,0-2 0,0 0-1,0-1 1,27-10-1,-20 6-323,83-29 640,-61 19-826,36-20 360,-21 9-80,-63 28-371,-2 13 309,-3-6-283,1 0 1,0 0-1,-1-1 0,0 1 1,-10 9-1,-3 5 45,7-7-43,5-8-61,1 1 0,0-1-1,1 1 1,-1 0 0,1 0-1,0 0 1,1 0 0,-4 10-1,6-15-14,0 0 0,-1 0-1,1 0 1,0 0 0,0 0 0,0 0-1,0 0 1,0 1 0,0-1-1,0 0 1,0 0 0,1 0 0,-1-1-1,0 1 1,1 0 0,-1 0-1,0 0 1,1 0 0,-1 0 0,1 0-1,-1 0 1,1 0 0,0-1-1,0 2 1,1-1 21,0 0-1,-1 0 0,1 0 1,0 0-1,0-1 1,-1 1-1,1 0 0,0-1 1,0 1-1,0-1 1,4 0-1,2 0 48,0 0-1,1 0 1,-1-1 0,12-3-1,-7 0-73,1 0 0,-1-1-1,0-1 1,-1 0 0,1-1 0,-1 0-1,0-1 1,-1 0 0,0-1 0,0 0-1,-1-1 1,0 0 0,16-22 0,2-8-47,-2-2 1,34-71 0,-44 82 110,167-276-544,-156 264 516,27-57-1,-54 99-50,1 0 0,-1 1 1,1-1-1,-1 1 0,0-1 0,1 0 0,-1 1 1,0-1-1,0 0 0,1 1 0,-1-1 1,0 0-1,0 1 0,0-1 0,0 0 0,0 1 1,0-1-1,0 0 0,0 0 0,0 1 1,0-1-1,0 0 0,-1 1 0,1-2 1,-1 2-2,0-1 0,0 1 1,1 0-1,-1 0 1,0 0-1,1 0 0,-1 0 1,0 0-1,0 0 1,1 0-1,-1 0 0,0 1 1,0-1-1,1 0 1,-1 0-1,0 1 0,1-1 1,-2 1-1,-35 22-218,37-22 221,-14 10-29,1 0 1,1 1 0,0 1-1,0 0 1,2 0 0,-1 1-1,2 1 1,-13 25-1,1 3 139,-26 85-1,9 15 289,34-118-347,0 1 0,2-1 0,1 44 0,1-64-23,0-1 0,0 1-1,1-1 1,0 1 0,0-1 0,0 1 0,1-1-1,-1 0 1,4 6 0,-4-9 3,0 1 1,1 0-1,-1 0 0,1-1 1,-1 1-1,1-1 0,0 0 1,0 1-1,0-1 0,0 0 0,0 0 1,0 0-1,0 0 0,0 0 1,0-1-1,0 1 0,0-1 1,0 1-1,1-1 0,1 0 1,7 1 37,0-1 0,0-1 0,0 0 0,0 0 0,-1-1 0,1-1 0,10-3 0,2-2-42,-1 0 1,24-14 0,-8-1-148,50-40 0,-75 54 119,-11 7-14,-1 1 6,-1 1 0,1-1 1,0 0-1,0 1 1,0-1-1,0 1 0,0-1 1,-1 1-1,1-1 1,0 1-1,0 0 0,0-1 1,0 1-1,1 0 1,-1 3-21,-4 7 62,-1 1 0,0-1 0,-6 12 0,-8 18 63,15-31-129,-1 0 72,1 1 1,0 0 0,1 0 0,-2 10 0,4-18-23,0 0 0,0 0 1,0 0-1,0 0 0,0 0 1,0 0-1,0 0 0,1 0 1,-1 0-1,1 0 0,-1-1 1,1 1-1,0 0 0,0 0 1,0-1-1,0 1 0,0 0 1,0-1-1,0 1 0,0-1 1,1 1-1,-1-1 0,1 0 1,-1 1-1,1-1 1,-1 0-1,4 1 0,-1 0 14,1 0 0,0 0 1,0-1-1,0 0 0,0 0 0,0 0 0,0-1 0,0 0 0,0 0 0,0 0 1,0 0-1,0-1 0,0 0 0,0 0 0,0 0 0,5-2 0,8-5-15,-1 0-1,0 0 0,16-12 0,7-3-75,-33 19 86,0 0-1,-1 0 1,9-7 0,-14 11-109,-5 7-367,-14 24 446,-1-1 89,15-21-83,2-7 12,1 0 0,0 1-1,0-1 1,0 1 0,0-1-1,0 1 1,0-1 0,0 1-1,1-1 1,-1 1 0,1 0 0,0-1-1,0 1 1,0 0 0,0-1-1,0 1 1,2 4 0,-2-6-8,0 0 1,0-1-1,1 1 1,-1 0-1,0-1 1,1 1-1,-1-1 1,1 1-1,-1 0 0,1-1 1,-1 1-1,1-1 1,-1 1-1,1-1 1,-1 0-1,1 1 1,0-1-1,-1 1 1,1-1-1,0 0 0,-1 0 1,1 1-1,0-1 1,-1 0-1,1 0 1,0 0-1,0 0 1,2 0 25,-1 0 0,0 0 0,0 0 0,1-1 0,-1 1 0,0-1 0,0 0 0,0 1 0,3-3 0,0 1-14,-1 0 1,0-1 0,1 0-1,-1 0 1,0 0 0,0 0-1,-1-1 1,5-4 0,-7 5-15,1 1 0,-1-1 1,0 0-1,0 0 0,0 0 1,0 0-1,0 0 0,-1 0 1,0 0-1,1 0 0,-1 0 1,0 0-1,0 0 0,-1 0 1,1 0-1,-1 0 0,1 0 1,-1 0-1,0 0 0,0 0 1,0 0-1,-1 1 0,1-1 1,-1 0-1,1 1 0,-1-1 1,-2-2-1,-5-8-199,9 11 199,0 1-1,-1 0 0,1 0 0,-1 0 1,1 0-1,-1 0 0,1 0 0,-1 0 1,0 0-1,1 0 0,-1 1 0,0-1 1,0 0-1,0 0 0,0 1 0,1-1 1,-1 0-1,0 1 0,0-1 0,0 1 1,-1-1-1,-1 0 0,3 1 6,0 0-1,-1 0 1,1 0-1,-1 0 1,1 0 0,0 0-1,-1 0 1,1 0-1,-1 0 1,1 0-1,-1 0 1,1-1-1,0 1 1,-1 0 0,1 0-1,0 0 1,-1-1-1,1 1 1,0 0-1,-1-1 1,1 1-5,0-1 1,0 1-1,0 0 1,1 0-1,-1-1 1,0 1-1,0 0 1,0 0-1,1 0 1,-1-1-1,0 1 1,0 0-1,0 0 1,1 0-1,-1 0 1,0-1-1,0 1 1,1 0-1,-1 0 1,0 0-1,1 0 1,-1 0-1,0 0 1,0 0-1,1 0 1,-1 0-1,0 0 1,1 0-1,-1 0 1,0 0-1,0 0 1,1 0-1,-1 0 1,0 0-1,1 1 1,101-8-13,1 0 128,-68 6-210,-20 0 83,0 1 0,0 0 0,18 3 0,-31-3 22,0 1 0,-1-1 1,1 1-1,-1-1 0,0 1 0,1 0 0,-1-1 0,1 1 0,-1 0 0,0 0 1,0 0-1,1 0 0,-1 0 0,0 0 0,0 1 0,0-1 0,0 0 0,0 0 1,0 1-1,-1-1 0,1 1 0,0-1 0,-1 0 0,1 1 0,-1 0 0,1-1 1,-1 1-1,0 2 0,1 0 17,-1 1-1,0-1 1,0 0 0,-1 1 0,1-1 0,-1 0 0,0 0-1,0 1 1,-3 5 0,4-10-21,0 1 0,0-1 0,0 0 0,-1 0-1,1 0 1,0 1 0,0-1 0,0 0 0,0 0 0,0 0 0,0 1 0,0-1-1,0 0 1,0 0 0,0 0 0,0 1 0,0-1 0,1 0 0,-1 0-1,0 0 1,0 1 0,0-1 0,0 0 0,0 0 0,0 0 0,0 1-1,0-1 1,1 0 0,-1 0 0,0 0 0,0 0 0,0 0 0,0 0 0,1 1-1,-1-1 1,0 0 0,0 0 0,0 0 0,1 0 0,-1 0 0,0 0-1,0 0 1,15 2 129,16-7-105,-19 1-45,-1 0 0,1-2 1,-1 1-1,-1-1 0,1-1 1,13-10-1,-12 8-68,1 1 1,0 0 0,19-9-1,-25 14 135,1 0-151,-8 4 89,1-1 0,-1 0 1,0 1-1,1-1 1,-1 1-1,0-1 1,1 0-1,-1 1 1,0-1-1,0 1 1,0-1-1,1 1 1,-1-1-1,0 1 1,0-1-1,0 1 1,0-1-1,0 2 0,4 55-29,-3-47 144,-1-4-45,1 0 0,0 0 0,3 9 0,-4-13-42,1 0 0,0 0 0,0 0 0,1 0 0,-1 0 0,0 0 0,0 0 0,1-1 0,-1 1 0,1 0 0,0-1 0,-1 1 0,4 1 0,-3-3 7,0 0 1,1 1 0,-1-1-1,0 0 1,1 0 0,-1 0-1,1-1 1,-1 1 0,0-1-1,4 0 1,0-1-7,-4 2-14,0-1-1,0 0 0,-1 1 1,1-1-1,0 0 1,0 0-1,-1-1 1,1 1-1,0 0 0,-1 0 1,1-1-1,-1 1 1,0-1-1,3-2 0,6-8 10,38-34 90,7-8-52,-55 54-62,0 0 0,0 0 0,0 0-1,0 0 1,0 0 0,1 0 0,-1 0 0,0 0 0,0 0-1,0 0 1,0 0 0,0 0 0,0 0 0,0 0 0,0 0-1,0 0 1,0 0 0,0 0 0,1 0 0,-1 0 0,0 0-1,0 0 1,0 0 0,0 0 0,0 0 0,0 0 0,0 0-1,0 0 1,0 1 0,0-1 0,0 0 0,0 0 0,1 0-1,-1 0 1,0 0 0,0 0 0,0 0 0,0 0 0,0 0-1,0 0 1,0 0 0,0 0 0,0 1 0,0-1 0,0 0-1,0 0 1,0 0 0,0 0 0,0 0 0,0 0 0,0 0-1,0 0 1,0 0 0,0 0 0,0 0 0,0 1 0,0-1-1,0 0 1,0 0 0,0 0 0,0 0 0,0 0 0,0 0-1,0 0 1,-1 0 0,1 0 0,0 0 0,0 0-1,-2 14 29,-7 16 332,-4-6-145,10-19-204,0 0-1,0 1 1,0-1 0,1 1 0,-2 6 0,1-5 36,1-1 0,-1 1 0,-1-1 0,1 0 0,-1 0 0,0 0 0,-1 0 0,1-1-1,-10 9 1,14-13-36,-1-1 0,0 0 0,1 1 0,-1-1 1,1 0-1,-1 1 0,0-1 0,1 0 0,-1 0 0,0 0 0,1 1 0,-1-1 0,0 0 0,0 0 0,1 0 0,-1 0 0,0 0 0,1-1 0,-1 1 0,0 0 0,1 0 0,-1 0 0,0 0 0,1-1 0,-1 1 0,0 0 0,1-1 0,-1 1 0,1-1 0,-1 1 0,1 0 0,-1-1 0,1 1 0,-1-1 0,1 1 0,-1-1 0,0-1 0,0 1 5,0-1 1,-1 1-1,1-1 0,0 0 0,0 0 0,0 1 1,1-1-1,-1 0 0,0 0 0,1 0 1,-1-4-1,1 6-72,14-8-198,47 1 792,87 1-1,-58 6-4037,-16 1-7184,-91 0 5497,-13 5 1745,-10 7-1104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44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55 12288,'-26'-43'4575,"18"35"-3583,8 5-256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44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105 431 12064,'-15'-20'4447,"25"16"-3455,11-16-288,-7 9 256,14-6-672,12-3 1504,28 0-992,17 4-224,4 4-352,-7 9-384,-16 3 64,-6 0-512,-12 3 320,-11 5-3232,-6 4 1920,-4 0-4031,-9 1 3167</inkml:trace>
  <inkml:trace contextRef="#ctx0" brushRef="#br0" timeOffset="1">18 40 13792,'-18'-28'6239,"18"23"-5407,10 2-1376,3 3 160,6-4 224,-3 4-1664,16 0 1024,9 4-6879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46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97 240 8480,'-11'-42'2730,"11"40"-2486,-1 0 0,1 0-1,0 0 1,-1 0 0,1 1-1,0-1 1,0 0 0,0 0 0,1 0-1,-1 0 1,0 0 0,1 0-1,-1 0 1,1 0 0,0 0-1,-1 1 1,1-1 0,0 0-1,0 1 1,0-1 0,0 0-1,1 1 1,-1-1 0,0 1 0,1 0-1,2-3 1,-1 1 1645,0 4-283,1 8-1219,0 1 1,-1-1-1,0 1 1,0 0-1,-1 0 1,0 0-1,-1 0 1,0 13 0,1-5-15,5 111 781,4 40-500,-3-85-387,-7-62-513,-4-28-3473,2 3 3699,0 0 0,0 0 0,0 0 0,-2-3-1,-6-12 103,-2-14 1322,-20-42 1,29 69-1222,-2-5 25,0-1 1,1 1-1,0-1 1,1 0-1,0 0 1,1 0-1,0 0 1,1 0 0,0 0-1,1 0 1,0 0-1,4-14 1,-2 9-154,2 0 0,0 1 0,0 0 0,2-1 0,0 2 0,0-1 0,17-22 0,-10 18 20,0 0 0,2 1-1,0 0 1,31-25 0,-31 31-96,0 0 0,1 2 1,0 0-1,1 0 0,0 2 1,1 0-1,30-9 0,-34 14 116,-4 0-118,-1 0 1,14 0-1,-21 3-3,1-1-1,-1 2 0,1-1 1,-1 0-1,0 1 0,1-1 1,-1 1-1,0 0 0,0 0 0,1 0 1,2 2-1,-3-1 20,-1 0 0,0-1 0,-1 1 0,1 0 0,0 0 0,0 0 0,-1 0 0,1 0 0,-1 0 0,0 1 0,0-1 0,1 0-1,-2 1 1,1-1 0,0 1 0,0-1 0,-1 1 0,1-1 0,-1 1 0,0 2 0,1 5-11,-1-1-1,0 1 1,-1-1-1,-2 12 1,-1 4 39,-2 1 0,-1-1-1,-1 0 1,-1-1 0,-1 0 0,-17 29-1,19-40-7,0 0 0,-1-1 1,-1 0-1,0 0 0,0-1 0,-1 0 0,0-1 0,-1-1 0,0 0 0,-1 0 0,0-1 0,-17 8 0,-82 32-72,104-47-157,16-1 107,76 20 311,-67-16-221,0 2 0,-1 0 0,0 0 0,26 16-1,-32-15-6,1 0-1,-1 1 0,0 1 1,-1 0-1,16 18 0,-22-23 42,0 0-1,-1 0 0,1 0 1,-1 0-1,0 0 0,0 0 1,-1 1-1,1-1 0,-1 1 0,0-1 1,0 1-1,0-1 0,-1 1 1,1 0-1,-2 7 0,1-8 13,-1-1 0,0 0-1,0 0 1,0 0 0,0 0-1,0 0 1,-1 0 0,1 0-1,-1 0 1,0 0 0,0-1-1,0 1 1,0-1 0,-1 1 0,1-1-1,0 0 1,-1 0 0,0 0-1,1 0 1,-1 0 0,0-1-1,0 1 1,-4 0 0,1 0-13,1 0 0,-1-1 1,-1 0-1,1 0 0,0 0 0,0-1 1,0 0-1,-12-1 0,-52-11-99,58 9 47,-153-44-1415,58 4-3200,76 31-1139,31 12 5720,0 0 0,0 0 0,0 0 0,0 0 1,12-8-7322,17 4 4670,18-1-1447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46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7552,'-2'0'9939,"4"12"-3702,-3-5-6840,-4 15 1050,3-12-4329,10-10-2272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47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7 9568,'-2'-6'6349,"4"22"-2843,0 51-589,0 25-1780,-42 318 1049,27-321-1466,7-63-733,4-21 159,0 1-1,1 0 1,0 0-1,0 8 1,28-14 499,92 9 59,-117-9-955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9:23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 5984,'-3'-2'4943,"3"2"-4862,0 0 8,-1 0-1,1 0 1,0 1-1,0-1 1,0 0-1,0 1 1,-1-1-1,1 0 1,0 1 0,0-1-1,0 0 1,0 1-1,0-1 1,0 0-1,0 1 1,0-1 0,0 0-1,0 1 1,0-1-1,0 0 1,0 1-1,0-1 1,4 13 1245,1 6 183,5 41 0,-6 131 630,-4-139-1862,-4-4 1789,5-50-2002,0-1 0,0 1-1,-1-1 1,1 1-1,-1-1 1,1 0 0,-1 1-1,0-6 1,3-17 131,1 13-159,8-27 54,20-45 0,-27 73-99,0 1 0,1-1-1,1 1 1,0 0 0,0 1 0,0-1 0,1 2 0,17-16 0,-22 22 29,0 0 0,1-1 0,-1 2 0,0-1 0,0 0 0,1 1 1,-1-1-1,1 1 0,0 0 0,-1 0 0,1 0 0,5 0 0,-7 1-26,1 1 1,-1-1-1,0 0 0,1 0 0,-1 1 0,0 0 0,0-1 0,1 1 1,-1 0-1,0 0 0,0 0 0,0 0 0,0 0 0,0 1 0,0-1 1,0 1-1,-1-1 0,1 1 0,0 0 0,1 2 0,2 3 0,0 1 1,-1-1-1,0 1 0,-1-1 0,1 1 0,-1 0 0,-1 0 0,0 1 0,0-1 0,1 12 1,-1 2 56,-2-1 1,-3 41 0,2-6-58,1-36 369,11-25 120,-5-2-410,1 0-1,-1-1 1,0 0 0,9-14-1,3-6-35,25-30-149,74-80 0,-114 134 67,0 1-1,1 0 1,-1 0-1,1 0 1,0 0 0,0 1-1,6-3 1,-9 4 33,0 1 0,0 0 0,1-1 0,-1 1 0,0 0 0,0 0 1,0 0-1,0 0 0,0 0 0,0 0 0,0 1 0,0-1 0,1 0 0,-1 0 1,0 1-1,0-1 0,0 1 0,0-1 0,0 1 0,0-1 0,-1 1 0,1 0 1,0-1-1,0 1 0,0 0 0,0 0 0,-1-1 0,1 1 0,0 0 0,-1 0 1,1 0-1,-1 0 0,1 0 0,-1 0 0,1 0 0,-1 2 0,4 7 18,0 0 0,-1-1-1,-1 1 1,0 1 0,0-1-1,0 11 1,-1 65 134,-2-42 19,1 142 41,0-185-270,0-1 1,0 1-1,0-1 0,0 0 1,0 1-1,0-1 0,0 1 1,0-1-1,0 0 0,0 1 1,0-1-1,0 1 0,0-1 1,-1 0-1,1 1 0,0-1 1,0 0-1,0 1 0,0-1 1,-1 0-1,1 1 0,0-1 1,0 0-1,-1 1 1,1-1-1,0 0 0,-1 0 1,1 1-1,0-1 0,-1 0 1,1 0-1,0 0 0,-1 1 1,1-1-1,0 0 0,-1 0 1,1 0-1,-1 0 0,1 0 1,0 0-1,-1 0 0,1 0 1,-1 0-1,1 0 0,0 0 1,-1 0-1,1 0 0,-1 0 1,1 0-1,0 0 0,-1 0 1,1-1-1,0 1 0,-1 0 1,1 0-1,0 0 0,-1-1 1,1 1-1,-1-1 1,-1 0-718,0 0 1,0-1 0,0 1-1,0-1 1,0 0 0,0 0 0,0 0-1,-2-3 1,-5-18-2144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47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88 7040,'-2'-2'558,"-1"-1"1,-14-13 12737,29 14-11315,-1 1-1069,0 0 1,0-1-1,20-6 1,6-1-350,164-22-387,-157 25-314,-7 1-2212,-20 3-6207,-40 7 1949,2-1 1142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48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18 127 8736,'-6'-12'1120,"4"9"-733,0-1 0,1 1 0,0-1 0,-1 0 0,1 1-1,0-1 1,1 0 0,-2-6 0,4 7 451,0 0-1,1 1 0,-1-1 1,0 0-1,1 1 0,0 0 1,-1-1-1,1 1 0,4-2 1,-5 2-519,4-1 129,-1 0 0,1 0-1,-1 0 1,1 1 0,0 0-1,0 0 1,11-2 0,46-3 31,-34 5-257,-18 0-193,192-11-2613,-195 13 1468,1 0-1,0 1 1,-1 0 0,1 1-1,11 3 1,-16-4 603,-1 0-1,0 1 1,0-1 0,0 1 0,0-1-1,0 1 1,0 0 0,0 0 0,-1 0-1,1 1 1,-1-1 0,0 1 0,1-1-1,-1 1 1,0 0 0,2 4 0,7 23-4207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48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25 169 3712,'-25'-21'18927,"30"19"-18418,-1-1 0,1 0-1,-1 0 1,0 0-1,4-4 1,16-11 221,-6 7-499,2 1 1,-1 1 0,1 1 0,34-10 0,88-12 185,-45 11-415,-79 15-508,-22 5-1549,-27 7-1517,6-1-436,-39 17-1,58-21 3129,0 0-1,0 0 0,0 1 0,0 0 0,0 0 1,1 0-1,-1 1 0,1 0 0,1 0 0,-1 0 1,-4 7-1,-6 16-1375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49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 12480,'-3'-1'6421,"4"2"-5953,-1 0-1,0 0 1,0 0 0,0 0-1,0 0 1,0 0 0,0 0-1,0 0 1,0-1-1,0 1 1,-1 0 0,1 0-1,0 0 1,-1 0 0,0 1-1,0 2-95,-1-1 0,1 1 0,0-1-1,0 1 1,0-1 0,0 7 0,1-9-223,1-13-8074,6 4 5018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53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129 659 1824,'0'-1'31,"0"1"0,0-1 0,0 1 0,0-1 0,0 1-1,0-1 1,0 1 0,0-1 0,0 1 0,0-1 0,0 1 0,1 0 0,-1-1 0,0 1 0,0-1 0,0 1 0,1-1 0,-1 1-1,0 0 1,0-1 0,1 1 0,-1 0 0,0-1 0,1 1 0,-1 0 0,0-1 0,1 1 0,-1 0 0,0 0 0,5-3 4230,-5 2-3938,0 0-1,-1 0 0,1 0 1,-1 0-1,1 1 1,-1-1-1,0 0 1,1 1-1,-1-1 1,0 0-1,1 1 0,-1-1 1,0 1-1,0-1 1,1 1-1,-1-1 1,0 1-1,0-1 1,0 1-1,0 0 0,0 0 1,-1-1-1,0 1-117,0-1-1,0 0 0,-1 1 1,1 0-1,0 0 0,0-1 1,0 1-1,0 0 0,-1 1 0,-2-1 1,-1 3 48,0-1 0,0 1 0,0 0 1,0 0-1,0 1 0,1 0 0,-1 0 0,1 0 1,0 0-1,0 1 0,1 0 0,-1 0 0,-5 10 1,8-11-205,0-1 0,0 1 1,1-1-1,-1 1 0,1 0 1,0 0-1,1-1 0,-1 1 1,0 0-1,1 0 0,0 0 1,0 0-1,0 0 0,1 0 1,-1 0-1,1 0 1,0-1-1,0 1 0,0 0 1,0 0-1,1-1 0,0 1 1,0-1-1,3 6 0,-4-8 11,0 1 0,0-1-1,0 0 1,0 1 0,0-1-1,1 0 1,-1 1 0,0-1-1,1 0 1,-1 0 0,1 0 0,-1-1-1,1 1 1,0 0 0,-1 0-1,1-1 1,0 1 0,-1-1-1,4 1 1,-3-1-18,1 0 1,0 0-1,-1 0 1,1-1-1,-1 1 0,1-1 1,-1 0-1,1 1 0,-1-1 1,0 0-1,1-1 1,2-1-1,-1 1-38,-1 0 1,0-1-1,1 1 1,-1-1-1,0 0 0,-1 0 1,1 0-1,0 0 1,-1 0-1,0-1 0,0 1 1,0-1-1,0 0 1,0 1-1,-1-1 0,1 0 1,0-5-1,-1 4-22,-1 1-1,0-1 0,0 1 0,0-1 0,0 1 1,-1 0-1,1-1 0,-1 1 0,0-1 0,0 1 1,-1 0-1,0 0 0,1 0 0,-1 0 0,-1 0 1,1 0-1,0 0 0,-1 1 0,0-1 0,-5-4 1,0 5-244,8 3 268,0 0 0,0 0 0,0 0 1,0 0-1,0 0 0,0-1 0,0 1 1,0 0-1,0 0 0,-1 0 0,1 0 1,0 0-1,0 0 0,0 0 0,0 0 1,0 0-1,0 0 0,0 0 0,0 0 1,-1 0-1,1 0 0,0 0 0,0 0 1,0 0-1,0 0 0,0 0 0,0 0 1,-1 0-1,1 0 0,0 0 0,0 0 1,0 0-1,0 0 0,0 0 0,0 0 1,0 0-1,0 0 0,-1 0 0,1 0 1,0 0-1,0 0 0,0 1 0,0-1 1,0 0-1,0 0 0,0 0 0,0 0 1,0 0-1,0 0 0,0 0 1,0 0-1,-1 1 0,2 0 54,0 1 1,1-1-1,-1 1 0,0-1 1,0 1-1,1-1 0,-1 0 1,0 0-1,1 1 0,0-1 1,-1 0-1,1 0 0,-1-1 1,1 1-1,0 0 0,0 0 1,0-1-1,-1 1 0,1-1 1,0 0-1,0 0 0,0 1 1,0-1-1,0 0 0,-1 0 1,1-1-1,0 1 0,0 0 1,0-1-1,0 1 0,2-2 1,11-2 108,0-1 0,0-1 0,-1 0 0,0-1 0,0-1 0,0 0 0,-1-1 0,0 0 0,-1-1 0,0 0 0,-1-1 0,0-1 0,-1 0 0,0 0 0,16-26-1,5-25-109,-3-2 0,23-82-1,-18 51-111,-1 7 197,-29 72-173,2-2-662,-4 28 195,-8 114 356,1-54 136,0 5 15,-3-1 0,-34 130-1,24-134 116,-51 163 234,57-196-293,-2-1 0,-1-1 0,-2-1 0,-29 43 1,38-64-40,-1 0 1,0-1-1,0 0 1,-2-1-1,-21 17 1,27-23-4,0-1 0,0 1 0,0-2 0,0 1 0,0-1 0,-12 4 0,14-6-9,0 1 1,0-1-1,0 1 1,0-1-1,0 0 0,0-1 1,0 1-1,0-1 1,1 0-1,-1 0 1,0 0-1,-5-2 0,8 2-13,0 1 0,-1-1-1,1 1 1,0-1-1,0 0 1,0 1-1,0-1 1,0 0-1,0 0 1,0 0-1,1 0 1,-1 0-1,0 0 1,0 0 0,1 0-1,-1 0 1,1 0-1,-1 0 1,1 0-1,-1 0 1,1-1-1,-1 1 1,1 0-1,0 0 1,0 0-1,0-1 1,0 1 0,0 0-1,0 0 1,0-1-1,0 1 1,0 0-1,0 0 1,1-1-1,-1 1 1,1 0-1,-1 0 1,1 0 0,-1 0-1,1 0 1,1-2-1,2-1-16,0-1 0,0 1 0,1 0 1,0 0-1,0 1 0,0-1 0,0 1 0,1 0 0,-1 1 0,1-1 0,-1 1 0,1 0 1,6-1-1,11-1 32,0 0 1,25 0 0,-41 3-4,182-3 400,-147 6-379,1 2 0,62 14 0,-58-2-2425,-42-13 1050,-27-5-13231,1-16 8933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55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32 6304,'1'-31'10004,"-4"41"-5362,1-5-5870,1 5 1902,1-1 0,0 16 1,0 12 374,-5 10-297,-21 188 2448,7-49-2665,-2 11-601,17-155-1812,3-16-2814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56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45 256 8640,'0'-3'397,"-7"-29"2487,2-1 1,-1-39-1,6 65-2042,0 0-1,1 1 1,-1-1 0,5-13-1,-4 16-585,0 1 0,1-1 0,-1 1 0,1-1 0,0 1 0,0 0 0,1 0 0,-1 0 0,1 0 0,4-4 0,-5 4-122,1 0 0,0 1 1,0-1-1,0 1 0,0 0 0,1 0 0,-1 0 1,0 0-1,1 1 0,-1 0 0,1-1 1,0 1-1,-1 0 0,1 1 0,0-1 0,0 1 1,5-1-1,-7 1 26,3 5 277,4 20 224,11 4-678,1-2 0,2 0-1,33 30 1,-19-19-106,123 103 50,-7-7 98,-143-124 8,0 0 0,-2 1 0,1 0 0,-1 0 0,-1 1 0,9 18 0,-13-24 4,-1 0-1,0 0 1,0 0 0,-1 1-1,1-1 1,-2 1 0,1-1-1,-1 1 1,0-1-1,0 1 1,0-1 0,-1 1-1,0-1 1,-1 0 0,1 1-1,-4 5 1,0 0-16,0-1 1,-1-1 0,-1 1-1,0-1 1,0 0 0,-1 0-1,0-1 1,-1 0 0,0-1-1,0 0 1,-21 14 0,-6 0-4,-1-1 0,-42 17 0,34-19-67,-62 19-1,79-31-641,0 0 0,-1-2 0,-44 3 0,62-8-346,0 0 1,-1-1 0,1-1 0,0 1 0,0-1 0,-17-6-1,16 2-4018,9-2 1631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57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24 9056,'-1'-3'691,"0"2"-564,1 1 1,-1 0-1,1-1 1,-1 1-1,1-1 0,0 1 1,-1-1-1,1 0 1,0 1-1,-1-1 1,1 1-1,0-1 0,0 1 1,0-1-1,0 0 1,-1 1-1,1-1 0,0 0 1,0 1-1,0-1 1,0 0-1,0 1 0,4-7 5974,-14 18-2938,2 21-705,5-23-2153,2-1 0,-1 1 0,1-1 0,0 1 0,1 0 0,0-1 0,2 12-1,-1 8 244,-1-11-390,0-7-290,0 1 1,0 0-1,-4 21 1,-10 16-3042,9-31 1558,0 1 0,1-1 1,-1 25-1,-2 7-1558,2-9-640,4-3 1253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59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693 278 4224,'1'-2'256,"-1"0"1,1 0 0,-1 0-1,1 0 1,0 0-1,0 0 1,0 0-1,0 0 1,1 0-1,-1 0 1,0 1-1,4-4 1,6-11 2722,-7 9-2255,-1-1-1,0 0 1,0-1-1,-1 1 1,0 0 0,-1-1-1,0 1 1,0-1-1,0 0 1,-2-10-1,1 10-479,-1 0 0,0 0 0,-1 0 1,0 0-1,0 0 0,-1 0 0,0 1 0,-1-1 0,-7-12 0,9 19-239,0-1-1,0 1 1,0 0 0,0-1 0,-1 1-1,1 0 1,-1 1 0,1-1-1,-1 0 1,0 1 0,0-1-1,0 1 1,0 0 0,0 0-1,0 0 1,0 0 0,0 1 0,0-1-1,0 1 1,0 0 0,0 0-1,-1 0 1,1 0 0,-3 1-1,-9 1 16,-1 1 0,1 1 0,-23 9-1,30-11-7,-36 14 201,1 2 1,1 2-1,0 1 0,-72 52 1,110-71-189,0 2 1,0-1 0,1 0-1,-1 1 1,1 0 0,0 0-1,0 0 1,0 0-1,-3 7 1,5-9 4,0 0 1,1 0-1,-1 0 0,1 0 0,0 0 0,-1 0 1,1 0-1,0 0 0,0 0 0,0 0 0,0 0 1,1 0-1,-1 0 0,0 0 0,1 0 0,-1 0 1,1 0-1,0 0 0,0-1 0,0 1 0,0 0 1,0 0-1,0-1 0,0 1 0,0-1 0,3 3 1,4 3 31,1 1 0,0-1 1,1-1-1,0 1 1,0-2-1,0 1 0,22 6 1,-10-2-40,-11-6 37,29 14 301,66 38 0,-94-48-348,-1 0-1,0 0 0,-1 1 1,0 0-1,0 1 0,-1 0 0,0 0 1,-1 1-1,0 0 0,6 14 1,5 15 271,-1 1 0,-3 1 1,-1 1-1,-3 0 1,7 46-1,-16-81-175,-1 0 1,-1 0-1,1 1 0,-1-1 0,-1 0 0,1 1 0,-4 15 0,3-21-46,-1 1-1,1-1 1,0 1-1,-1-1 1,0 0-1,0 0 1,0 0-1,0 0 1,0 0-1,-1 0 1,1 0-1,-1-1 1,0 1-1,0-1 0,0 0 1,0 0-1,0 0 1,0 0-1,-7 2 1,0-1-31,1-1 0,-1 0 0,0-1 0,0 0 0,0-1 0,0 0 0,-18-2 0,-11 0 69,-53 0-1408,-174-27 1,243 24-430,-34-10 0,47 11 155,-1 0 0,1 0-1,0-1 1,0-1 0,-12-9-1,3 0-5004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6:59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489 15 6304,'-2'-3'482,"2"3"-374,0-1 0,0 0 0,-1 1 0,1-1 0,0 0 0,-1 1 0,1-1 0,-1 1 0,1-1 0,0 1 0,-1-1-1,1 1 1,-1-1 0,1 1 0,-1-1 0,0 1 0,1 0 0,-1-1 0,1 1 0,-1 0 0,0-1 0,1 1 0,-1 0 0,0 0 0,1 0 0,-3-1 1072,-8 13 1849,-150 130 2486,144-125-5204,0 1 1,1 0 0,1 1-1,1 1 1,1 1-1,0 0 1,-17 42-1,1 11 272,-20 82 0,48-151-551,-24 94 248,4 0 0,5 1 0,-7 187 0,23-265-260,0 0 1,2-1-1,0 1 0,7 24 0,-6-34-84,1 0 0,0 0 0,0-1 0,2 0 0,-1 1 0,1-2 0,1 1 1,12 15-1,-6-12-284,1-1 0,1 0 0,0 0 0,1-2 0,26 16 0,91 41-3463,-130-67 3747,95 38-4981,-4-13 2063,-75-22 2535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9:24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12 3712,'5'-11'11221,"-5"12"-10533,0 28 805,-2 1 0,-6 38 1,-28 148 68,-13 39-788,42-220-592,3-22-71,2 0 1,-1 1 0,1 14 629,42-30-353,-1-3-1,0-1 1,56-16-1,-75 18-241,27-10-21,-32 9-58,1 1 0,-1 0-1,1 1 1,30-2 0,-40 2-237,-6 3 155,0 0 1,0 0-1,0 0 1,0 0 0,0 0-1,0 0 1,1 0-1,-1-1 1,0 1-1,0 0 1,0 0-1,0 0 1,0 0 0,0 0-1,0 0 1,0 0-1,0 0 1,0 0-1,0-1 1,0 1 0,-1 0-1,1 0 1,0 0-1,0 0 1,0 0-1,0 0 1,0 0-1,0 0 1,0 0 0,0 0-1,0 0 1,0 0-1,0-1 1,0 1-1,0 0 1,0 0 0,0 0-1,0 0 1,-1 0-1,1 0 1,0 0-1,0 0 1,0 0-1,0 0 1,0 0 0,0 0-1,0 0 1,0 0-1,0 0 1,0 0-1,-1 0 1,1 0-1,0 0 1,0 0 0,0 0-1,0 0 1,0 0-1,0 0 1,0 0-1,0 0 1,0 0 0,0 0-1,0 0 1,-1 0-1,1 0 1,0 1-1,0-1 1,-9-4-6119,-4-4 117,8 5 1627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7:00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47 7232,'-1'-3'316,"0"0"23,0-1 0,0 1 0,0-1 0,0 1 0,1-1 0,-1 1 0,1-5 0,0 7-303,0 1-1,0-1 0,1 1 0,-1-1 1,0 1-1,0-1 0,0 1 1,0-1-1,1 1 0,-1-1 0,0 1 1,1 0-1,-1-1 0,0 1 0,1-1 1,-1 1-1,0 0 0,1-1 1,-1 1-1,1 0 0,0-1 0,0 1-9,1-1-1,-1 1 0,0 0 0,1 0 1,-1-1-1,0 1 0,1 0 1,-1 0-1,0 1 0,1-1 0,-1 0 1,2 1-1,1 0 231,-1 0 0,0 0 0,1 0 0,-1 1 0,0-1 0,0 1 0,0 0-1,0 0 1,5 4 0,22 26 1130,-20-20-766,-6-8-497,20 22 697,-1 0 0,-2 1 1,0 2-1,28 52 0,-3 19 529,55 181 1,-84-215-1093,-2-1 1,-3 2-1,-3 0 1,-3 0-1,-3 1 1,-7 80-1,2-120-199,-1 1 0,-1-1 0,-10 33 0,8-42-107,-1 0-1,0-1 1,-1 0 0,-1 0 0,-16 22-1,5-12-383,-2-1 0,-29 28-1,-55 42-3407,43-45 609,7-14-3738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5:06:1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24575,'0'1937'0,"1"-1910"0,2 1 0,5 27 0,-2-26 0,1 43 0,-7-45 0,-1-18 0,1 0 0,1 0 0,-1-1 0,1 1 0,3 13 0,-3-20 0,0 0 0,0 1 0,0-1 0,0 0 0,0 0 0,0 0 0,1 0 0,-1 0 0,1 0 0,0 0 0,-1-1 0,1 1 0,0 0 0,0-1 0,0 0 0,0 1 0,0-1 0,0 0 0,0 0 0,1 0 0,-1 0 0,0-1 0,1 1 0,3 0 0,23 2 0,0-1 0,0-1 0,46-5 0,0 0 0,661 3 0,-377 2 0,-358-1 0,7 0 0,0 0 0,-1 0 0,1-1 0,12-3 0,-19 4 0,0 0 0,0-1 0,0 1 0,1-1 0,-1 1 0,0-1 0,0 1 0,0-1 0,0 1 0,0-1 0,0 0 0,0 0 0,0 0 0,0 1 0,0-1 0,0 0 0,-1 0 0,1 0 0,0 0 0,-1 0 0,1-1 0,0 1 0,-1 0 0,1 0 0,-1 0 0,0 0 0,1-1 0,-1 1 0,0 0 0,0 0 0,0-1 0,0 1 0,0 0 0,0 0 0,0-1 0,0 1 0,-1-2 0,-19-48 0,5 14 0,1-3 0,-28-53 0,36 78 0,0 1 0,1-1 0,0-1 0,2 1 0,0 0 0,0-1 0,0-30 0,1 20 0,-9-39 0,7 45 0,-4-34 0,8-69 0,2 78 0,-3 0 0,-10-75 0,1 41 0,4-1 0,5-136 0,3 93 0,-3 37 0,3-94 0,-2 178 0,0-1 0,1 0 0,-1 1 0,1-1 0,0 1 0,0-1 0,0 1 0,0-1 0,0 1 0,0 0 0,1-1 0,-1 1 0,1 0 0,0 0 0,-1 0 0,1 0 0,0 0 0,0 1 0,0-1 0,0 1 0,1-1 0,-1 1 0,0 0 0,1-1 0,-1 1 0,1 0 0,-1 1 0,1-1 0,-1 0 0,5 0 0,8 0 0,1-1 0,-1 2 0,0 0 0,21 3 0,-7-1 0,557 3 0,-326-7 0,-198 2-1365,-35 0-5461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5:06:2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24575,'-2'14'0,"1"0"0,-2 0 0,0 0 0,-1 0 0,-8 22 0,5-17 0,-8 38 0,9-4 0,3 1 0,4 80 0,2-35 0,-3 768 0,0-854 0,0-1 0,1 0 0,1 0 0,0 0 0,1 0 0,0 0 0,1 0 0,9 19 0,-11-28 0,0-1 0,0 1 0,1-1 0,-1 0 0,1 1 0,0-1 0,-1 0 0,1-1 0,0 1 0,0 0 0,0-1 0,0 0 0,0 1 0,1-1 0,-1-1 0,0 1 0,0 0 0,5 0 0,8 0 0,1 0 0,24-3 0,-20 1 0,24-1 0,1 2 0,59 9 0,-5 1 0,173-4 0,-182-7 0,-62 3 0,0 0 0,30 8 0,-36-5 0,1-1 0,0-2 0,-1 0 0,26-2 0,-47 0 0,0 0 0,1-1 0,-1 1 0,1-1 0,-1 1 0,0-1 0,0 0 0,1 0 0,-1 0 0,0 0 0,0 0 0,0-1 0,0 1 0,0-1 0,0 1 0,-1-1 0,1 0 0,0 0 0,-1 1 0,0-1 0,1 0 0,-1 0 0,0-1 0,0 1 0,0 0 0,0 0 0,0 0 0,0-3 0,2-7 0,-1 0 0,-1 0 0,0-1 0,-1-18 0,1-12 0,33-136 0,-22 131 0,-3-1 0,-1 0 0,2-69 0,-13-401 0,3 515 0,0 0 0,1 1 0,-1-1 0,0 0 0,1 0 0,0 0 0,0 0 0,0 1 0,1-1 0,-1 1 0,1-1 0,0 1 0,0-1 0,0 1 0,0 0 0,4-4 0,-1 3 0,0 0 0,0 0 0,0 0 0,1 1 0,-1 0 0,1 0 0,0 1 0,0-1 0,10-2 0,24-5 0,0 2 0,1 2 0,53-2 0,127 8 0,-94 3 0,191-4-1365,-296 1-5461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5:06:42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24575,'1112'0'-1365,"-1084"0"-5461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5:06:46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24575,'915'0'-1365,"-891"0"-5461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5:06:59.5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0 522 24575,'122'2'0,"130"-5"0,-171-9 0,-55 7 0,47-3 0,-47 7 0,5 1 0,0-2 0,34-5 0,-16-1 0,88-3 0,51 12 0,-62 1 0,-71-1 0,-29 0 0,1 0 0,-1-2 0,0-1 0,40-8 0,-32 3 0,42-5 0,16-1 0,-42 1 0,-19 4 0,1 1 0,49-3 0,-60 9 0,-13 2 0,0-1 0,0-1 0,0 1 0,0-1 0,0-1 0,-1 1 0,1-1 0,0-1 0,-1 1 0,12-7 0,24-16 0,88-40 0,-114 59 0,1 2 0,0 0 0,-1 0 0,1 2 0,0 0 0,19 1 0,-9 0 0,39-6 0,16-9 0,0 4 0,134-1 0,259 14 0,-468-2 0,1 1 0,-1-1 0,0-1 0,0 1 0,0-1 0,0-1 0,0 1 0,-1-1 0,1-1 0,8-4 0,-6 3 0,1 0 0,1 1 0,-1 0 0,1 1 0,-1 0 0,1 1 0,12 0 0,86 1 0,-84 2 0,0-1 0,0 0 0,48-9 0,-39 3 0,1 1 0,0 2 0,45 1 0,-74 2 0,-1 0 0,1-1 0,-1 0 0,1 0 0,9-3 0,-14 3 0,0 1 0,-1-1 0,1 0 0,0 1 0,-1-1 0,1 0 0,-1 0 0,0 0 0,1 0 0,-1 0 0,0 0 0,1-1 0,-1 1 0,0 0 0,0-1 0,0 1 0,0-1 0,0 1 0,0-1 0,-1 1 0,1-1 0,0 1 0,-1-1 0,0 0 0,1-2 0,-1 2 0,0 1 0,0 0 0,-1-1 0,1 1 0,0 0 0,-1-1 0,0 1 0,1 0 0,-1 0 0,1-1 0,-1 1 0,0 0 0,0 0 0,0 0 0,0 0 0,0 0 0,0 0 0,0 0 0,0 1 0,0-1 0,0 0 0,0 0 0,-1 1 0,1-1 0,0 1 0,0-1 0,-1 1 0,1 0 0,-3-1 0,-43-7 0,45 8 0,-52-3 0,40 3 0,0 0 0,1-1 0,-1 0 0,1-1 0,-1-1 0,1 0 0,0 0 0,-13-7 0,26 10 0,-1 0 0,1 0 0,-1 0 0,0-1 0,1 1 0,-1 0 0,1 0 0,0-1 0,-1 1 0,1 0 0,-1-1 0,1 1 0,-1-1 0,1 1 0,0-1 0,-1 1 0,1 0 0,0-1 0,0 1 0,-1-1 0,1 0 0,0 1 0,0-1 0,-1 0 0,10-6 0,21 0 0,-9 6 0,0 2 0,0 1 0,0 0 0,0 1 0,-1 2 0,27 8 0,-41-11 0,-1-1 0,0 1 0,0 1 0,0-1 0,0 1 0,0 0 0,-1 0 0,1 0 0,-1 0 0,1 1 0,-1 0 0,-1 0 0,6 7 0,-2-1 0,0 1 0,-2 1 0,1-1 0,6 22 0,3-4 0,-10-21 0,-1 1 0,0 0 0,6 15 0,-10-22 0,1-1 0,-1 1 0,1-1 0,-1 1 0,0-1 0,0 1 0,0-1 0,0 1 0,0 0 0,0-1 0,0 1 0,0-1 0,-1 1 0,1-1 0,-1 1 0,1-1 0,-1 0 0,1 1 0,-1-1 0,0 0 0,0 1 0,0-1 0,1 0 0,-1 0 0,-1 1 0,1-1 0,0 0 0,-2 1 0,-6 4 38,-1-1-1,0 0 0,-1 0 1,1-1-1,-1-1 0,1 0 1,-1 0-1,-20 1 1,-8-1-628,-44-2 1,65-1 66,-11-1-6303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5:07:1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 24575,'-2'84'0,"4"93"0,-1-172 0,-1-1 0,1 0 0,0 0 0,0 0 0,0 0 0,0 0 0,1 0 0,-1 0 0,1-1 0,0 1 0,1 0 0,3 5 0,1-2 0,0-1 0,1 1 0,-1-1 0,9 5 0,-2-2 0,18 20 0,-27-24 0,0-1 0,-1 1 0,1-1 0,1 0 0,-1 0 0,1 0 0,-1-1 0,1 0 0,7 2 0,-7-2 0,0-1 0,0-1 0,0 0 0,0 1 0,1-2 0,-1 1 0,0-1 0,1 0 0,8-1 0,-13 0 0,1 1 0,-1-1 0,0 0 0,0 1 0,1-1 0,-1-1 0,0 1 0,0 0 0,0 0 0,0-1 0,0 1 0,0-1 0,-1 0 0,1 1 0,0-1 0,-1 0 0,1 0 0,-1 0 0,0 0 0,0 0 0,0 0 0,0-1 0,0 1 0,0 0 0,0-1 0,-1 1 0,1-3 0,2-19 0,-1 0 0,-1 0 0,-1 0 0,-4-27 0,1-16 0,2-142-1365,1 187-5461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5:07:1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24575,'2'-1'0,"0"1"0,0-1 0,0 1 0,0-1 0,0 0 0,0 0 0,0 1 0,3-4 0,10-3 0,4 2 0,1 2 0,-1 0 0,1 1 0,-1 1 0,40 4 0,-55-3 0,1 1 0,0-1 0,-1 1 0,1 1 0,0-1 0,6 4 0,-10-5 0,0 0 0,0 1 0,0-1 0,-1 1 0,1-1 0,0 1 0,0-1 0,-1 1 0,1-1 0,0 1 0,-1 0 0,1-1 0,-1 1 0,1 0 0,-1 0 0,1-1 0,-1 1 0,0 0 0,1 0 0,-1 0 0,0 0 0,1-1 0,-1 1 0,0 0 0,0 0 0,0 0 0,0 0 0,0 0 0,0 0 0,0 0 0,0 0 0,0-1 0,0 1 0,-1 0 0,1 0 0,0 0 0,-1 0 0,1 0 0,0-1 0,-2 2 0,-3 6 0,0-1 0,0 0 0,-1-1 0,0 1 0,-1-1 0,1 0 0,-1-1 0,0 0 0,0 0 0,-1 0 0,0-1 0,0 0 0,0 0 0,0-1 0,0 0 0,-1-1 0,-11 2 0,1-2 0,-18 1 0,36-2 0,-1-1 0,0 0 0,1 1 0,-1 0 0,1-1 0,-1 1 0,1 0 0,-1 0 0,1-1 0,0 1 0,-1 0 0,1 1 0,0-1 0,0 0 0,0 0 0,-1 0 0,0 3 0,2-3 0,0 0 0,0-1 0,0 1 0,0 0 0,0 0 0,0 0 0,0 0 0,0 0 0,0 0 0,0-1 0,0 1 0,1 0 0,-1 0 0,0 0 0,1 0 0,-1-1 0,1 1 0,-1 0 0,1 0 0,-1-1 0,1 1 0,-1 0 0,1-1 0,0 1 0,-1-1 0,1 1 0,0-1 0,-1 1 0,1-1 0,1 1 0,25 15 0,12-3 0,-30-11 0,-1 1 0,1 0 0,14 8 0,-20-10 0,-1 1 0,1 0 0,-1-1 0,0 1 0,0 0 0,0 0 0,0 1 0,0-1 0,0 0 0,0 1 0,-1-1 0,1 1 0,-1-1 0,0 1 0,0 0 0,1 3 0,0 1 0,0 0 0,-1 0 0,0 1 0,0-1 0,0 0 0,-1 1 0,0-1 0,-1 0 0,0 1 0,0-1 0,-3 12 0,2-15 0,1-1 0,-1 0 0,1 1 0,-1-1 0,0 0 0,0 0 0,0 0 0,-1 0 0,1 0 0,-1-1 0,1 1 0,-1-1 0,0 0 0,0 1 0,0-1 0,0-1 0,-1 1 0,1 0 0,0-1 0,-1 0 0,1 1 0,-1-2 0,1 1 0,-7 1 0,-15 0-1365,2-2-5461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5:07:2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24575,'1'82'0,"-3"93"0,-1-153 0,-6 27 0,5-37 0,1-1 0,1 0 0,0 1 0,1-1 0,0 1 0,1 0 0,0-1 0,1 1 0,2 14 0,-2-23 0,1 0 0,-1 0 0,0-1 0,1 1 0,0-1 0,0 1 0,0-1 0,0 0 0,0 1 0,0-1 0,0 0 0,1 0 0,-1-1 0,1 1 0,-1 0 0,1-1 0,0 0 0,0 1 0,0-1 0,-1 0 0,1 0 0,0-1 0,0 1 0,0-1 0,4 1 0,0-1 0,0 1 0,-1-1 0,1 0 0,0 0 0,0-1 0,0 0 0,0 0 0,-1-1 0,1 0 0,8-4 0,-1-1 0,1-1 0,-2 0 0,1-1 0,11-11 0,-19 16 0,-1-1 0,-1 0 0,1 1 0,-1-2 0,1 1 0,-1 0 0,-1-1 0,1 0 0,-1 0 0,0 0 0,0 0 0,2-9 0,4-30 0,-1 0 0,-2 0 0,0-50 0,-6 15-1365,-1 58-5461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5:07:2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24575,'0'4'0,"0"7"0,0 5 0,0 5 0,0 3 0,0 1 0,0 2 0,0 1 0,0-1 0,0 0 0,0-4-8191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3:4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65 4800,'-2'-10'931,"0"-1"0,0 0 0,1 1 1,0-12-1,-9 123 2455,7-75-2703,-60 301 2569,3-31-1848,29-104 100,32-182 501,-1-21-1659,1 0 0,5-17-1,-5 19-262,5-13-15,2-1-1,0 1 1,1 1-1,1 0 1,13-21-1,-16 30-95,1 1-1,0 0 1,1 1-1,0 0 0,0 0 1,1 1-1,1 0 1,-1 1-1,23-14 1,-19 14-44,0 1 0,1 0 0,-1 1 0,1 1 0,1 0 0,-1 1 0,1 1 0,21-2 0,-34 4 38,-1 1 0,1 0-1,0 0 1,0 1 0,0-1 0,0 0-1,-1 1 1,1 0 0,0 0 0,0 0-1,-1 0 1,1 0 0,0 0 0,-1 1-1,0-1 1,1 1 0,3 3 0,-3-2 21,-1 0 1,0 0-1,1 0 1,-1 0-1,0 0 1,0 1-1,-1-1 1,1 1-1,-1-1 1,0 1-1,0 0 1,1 7-1,-1 1 34,0 1 0,0-1 0,-2 1 0,1-1 0,-2 1 0,0-1-1,-3 13 1,0-9 61,0 1 0,-1-1 0,-1 0 0,-12 21-1,14-28-35,-1-1 0,0 0-1,0-1 1,0 1-1,-1-1 1,0-1 0,-1 1-1,0-1 1,1-1-1,-2 1 1,1-1 0,-1-1-1,0 1 1,0-1-1,0-1 1,0 0 0,-1 0-1,1-1 1,-18 2-1,20-3-17,0-1 0,1 0 1,-1 0-1,0 0 0,0-1 0,1 0 0,-1 0 0,1-1 0,-1 0 0,1 0 0,-1 0 0,1-1 0,0 0 0,0 0 0,0 0 0,1-1 0,-1 0 1,-5-5-1,-26-25-871,47 42 847,0-1 1,1 1-1,0-2 0,0 0 0,1 0 1,0-1-1,0-1 0,0 1 0,0-2 1,1 0-1,-1-1 0,1 0 1,0 0-1,17-1 0,-18-2 78,0 1 0,1-1 0,-1-1 0,0 0 0,-1-1 0,1 0 0,0-1 0,-1 0 0,0-1 0,0 0 0,0-1 0,0 0 0,-1 0 0,0-1 0,10-10 0,17-22 69,46-62-1,-9 10-312,-65 80 152,8-8-31,26-24 1,-36 36 4,-2 1-376,-4 12-111,-28 125 156,-8 67 356,35-195 15,-3 15 96,2 0 1,0 1-1,1-1 1,5 32-1,-5-49-79,0 1-1,0-1 1,1 0 0,-1 0-1,0 0 1,1 1-1,-1-1 1,1 0 0,0 0-1,-1 0 1,1 0-1,0 0 1,0 0 0,-1 0-1,1 0 1,0 0-1,0-1 1,0 1-1,0 0 1,0 0 0,2 0-1,-1 0 15,0-1 1,0 1-1,0-1 0,0 0 0,0 0 1,0 0-1,0 0 0,0 0 0,-1 0 1,1 0-1,0-1 0,4 0 0,1-2 55,0 0 0,1 0 0,-1 0 0,0-1 0,-1 0 1,10-7-1,11-13 6,0-1 0,28-34 0,41-64-166,2-9 113,-87 116-135,-10 14 49,0 0 0,0 0 0,0 0 0,1 0 0,-1 0-1,1 0 1,-1 0 0,4-2 0,-5 4 13,1 1 0,-1-1 0,0 1 0,0-1 0,0 1 0,0-1 0,0 1 1,0-1-1,0 1 0,0-1 0,0 1 0,0-1 0,0 1 0,0-1 0,0 1 0,0-1 0,-1 2 0,-6 26-65,-1 0 0,-2-1 0,0 0 1,-15 26-1,-11 9 175,-63 81 0,57-89-29,2 1 1,-36 68-1,-10 43-103,-28 50 504,111-210-425,-4 6 39,0 0 0,-1 0 0,-10 11 0,16-21-40,-1 1 1,1-1-1,0 1 1,-1-1-1,0 0 1,0 0-1,1-1 1,-1 1-1,0 0 1,0-1-1,-1 0 1,1 0 0,0 0-1,0 0 1,-1 0-1,1-1 1,-6 1-1,6-1 1,1 0 0,-1-1 0,0 0 1,1 1-1,-1-1 0,0 0 0,1 0 0,-1 0 0,1-1 0,-1 1 0,1-1 0,0 1 0,0-1 0,0 0 0,0 0 0,0 0 0,0 0 0,0 0 1,0 0-1,1 0 0,-1-1 0,1 1 0,0 0 0,-2-4 0,-1-3 17,0-1 1,1 0 0,0 1-1,1-2 1,-2-10-1,1 1-7,0-1-1,2 1 1,1-1-1,0 1 1,2-1-1,0 1 1,11-41-1,-10 52-69,0-1 0,1 0-1,0 1 1,1-1-1,0 1 1,0 1-1,1-1 1,0 1 0,1 0-1,0 0 1,0 1-1,1-1 1,-1 2 0,2-1-1,-1 1 1,1 1-1,17-10 1,-1 5 1,1 0 1,1 2 0,41-8-1,85-6 108,-135 20-111,103-10-265,-39 9-4339,-33 7-2619,-30-4 4186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9:25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52 5632,'-18'-26'10241,"18"26"-10045,19-2 2276,23 2-1924,-40 0-219,320 0 3010,-321 0-3457,7-2-2269,-6-20-14409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5:47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23 109 5984,'-10'-9'17029,"15"2"-15904,-2 5-1058,0 0 1,0 0-1,-1 0 1,1-1-1,3-3 1,-3 3-8,0 0 1,0 0-1,0 1 1,0-1-1,6-3 1,16-6-39,0 1 0,29-8 1,-41 15-12,-1 1 1,1 1 0,-1 0 0,1 0 0,0 1-1,24 2 1,-29 0 19,0 0-1,0 1 1,-1 0 0,9 3-1,-13-3-4,0-1 0,0 0 0,0 1 0,0-1 0,0 1 0,-1 0 0,1 0 0,-1 0 0,1 0 0,-1 1 0,0-1 0,3 5 0,-4-6-8,-1 0 1,1 0-1,-1 1 1,1-1-1,-1 1 1,0-1-1,0 0 0,0 1 1,0-1-1,0 1 1,0-1-1,0 0 1,0 1-1,-1-1 0,1 0 1,0 1-1,-1-1 1,1 0-1,-1 1 1,1-1-1,-2 2 0,0 1 4,-1 0-1,0 0 0,0 0 1,-5 6-1,-26 20 381,0-1-1,-75 46 1,96-64-319,11-9-69,-1 0 0,1 0 0,-1-1 0,1 1 0,-1 0 0,1-1-1,-1 1 1,-4 0 0,1 3-57,6-5 36,-1 1 0,1-1 0,0 0 0,0 0 0,0 1 1,-1-1-1,1 0 0,0 0 0,0 1 0,-1-1 0,1 0 0,0 0 1,-1 0-1,1 0 0,0 1 0,-1-1 0,1 0 0,0 0 0,-1 0 1,1 0-1,0 0 0,-1 0 0,1 0 0,10 1-37,1 0-1,-1 1 1,0 1-1,0-1 1,0 2-1,0-1 1,0 1-1,12 7 1,1 2 5,0 1 0,30 24 0,-47-33 39,-1-1 0,0 1 0,0 0 0,-1 0 0,1 1 1,-1-1-1,0 1 0,5 11 0,-8-14 32,1-1 1,-1 1-1,-1 0 0,1-1 1,0 1-1,-1 0 1,1 0-1,-1 0 0,0-1 1,0 1-1,0 0 1,0 0-1,-1 0 0,1 0 1,-1-1-1,0 1 1,0 0-1,0-1 0,0 1 1,0 0-1,0-1 1,-1 1-1,-1 2 0,-3 2 62,0 0-1,-1-1 0,0 0 1,0 0-1,0 0 0,-1-1 1,0 0-1,0 0 0,0-1 1,-1 0-1,1 0 0,-1-1 1,-12 3-1,-2-1 29,1-1-1,-2 0 1,1-2-1,-25-1 1,38-1-392,-1-1 0,-19-4-1,16 3-635,11 0-134,0 1 1,0-1 0,0 0-1,0 0 1,0 0 0,0 0-1,0 0 1,-4-5-1,8-2-4666,7 4 3349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5:47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637 166 2912,'0'0'10560,"-1"-12"-5611,-15-35-1771,12 39-2826,-1-1-1,0 1 0,-11-12 1,11 14-254,1 1-43,-1 0 0,1 1 0,-1-1 1,0 1-1,-1 0 0,1 1 0,-1-1 0,0 1 0,0 0 0,0 0 0,0 1 0,0 0 0,0 0 0,-1 0 0,1 1 0,-10-1 0,1 1-65,0 1 0,-1 0 0,1 1-1,0 0 1,-28 7 0,31-4-37,1-1 0,0 2 0,0-1 0,-16 11 0,-35 26 159,36-21 7,1 2 0,1 0 0,1 2 0,1 0 0,1 2-1,-23 36 1,38-54-102,1 0-1,0 1 1,1 0-1,0 0 1,0 1-1,1-1 1,0 1-1,1 0 1,0-1-1,-1 16 1,3-21 26,1 1-1,-1 0 1,1-1 0,1 1 0,-1-1 0,1 1 0,-1-1 0,1 0 0,0 0 0,1 0 0,-1 0 0,1 0 0,0 0 0,0 0 0,0-1 0,0 1 0,1-1 0,3 3 0,7 6-4,-13-10-22,1 1 0,0-1 1,1 0-1,-1-1 0,0 1 0,4 2 1,34 21 288,-29-17-220,1 0 0,-1-2 0,23 11 0,37 10 197,-54-20-183,0-1 0,1-1 0,21 4 0,1 0 97,-15-3-139,-1 2 1,0 1-1,26 13 0,-38-16-53,-1 0 0,0 1 0,0 1 0,-1 0 0,0 0 0,-1 1 0,0 0 0,10 13-1,-12-13 97,4 4-82,-1 0 0,-1 0 0,0 1-1,-1 0 1,9 24 0,-14-29-26,1 1 68,-1 0-1,0 0 0,2 17 0,-1 6 83,-1-21-86,0 26-1,-2-22-214,-1-12 167,0 0-1,0 1 1,0-1 0,0 1-1,-2 5 1,1 0-1,1-9 6,0 0-1,0 0 1,-1 0 0,1 0 0,0 0 0,0 0 0,0-1 0,-1 1 0,1 0 0,-1 0 0,1 0-1,0 0 1,-1 0 0,0 0 0,1-1 0,-1 1 0,1 0 0,-2 1 0,-9 6 122,1 0 0,-1 0 0,0-1 0,0-1 0,-13 6 0,8-5-50,-1-1 1,1-1 0,-31 6-1,-51 3 106,68-11-388,0-2-1,0-1 1,0-1-1,0-1 0,-38-9 1,30 2-3529,-61-22 0,90 27 2913,2 2-559,1 0 0,0 0 0,0-1 0,0 0-1,0-1 1,-7-4 0,8 3-666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5:47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489 44 1664,'4'-9'15693,"-3"11"-17440,-8-2 1321,-5 0-4918,13-16 1475,-1 15 4398,0-1 0,0 1 1,0-1-1,0 1 1,0 0-1,1-1 1,-1 1-1,1 0 0,5-7 6371,-19 11-4696,11-2-2096,0-1-1,0 1 0,0 0 0,0 0 1,0 0-1,0 0 0,0 0 0,1 0 1,-1 0-1,0 1 0,1-1 0,-3 3 0,-20 22 552,22-23-610,-21 25 470,1 1 0,-27 48 0,-13 35-223,-66 108 773,116-202-965,0 0-1,2 1 1,0 0-1,-10 30 1,5-1 68,-15 91 0,8 55 156,20-165-258,1-1 1,1 0-1,2 0 1,0 0-1,2 0 1,2 0-1,0 0 1,14 36-1,24 39 360,73 121-1,-36-104-413,-49-80-2464,-29-38 1511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5:47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41 2720,'7'-8'2749,"-6"8"-2495,-1 0 0,1 0-1,-1-1 1,0 1 0,1 0 0,-1-1 0,0 1-1,1-1 1,-1 1 0,0-1 0,1 1 0,-1 0-1,0-1 1,0 1 0,1-1 0,-1 1 0,0-1 0,0 1-1,0-1 1,0 0 0,0 1 0,0-1 0,0 1-1,0-1 1,0 1 0,0-1 0,0 0 0,0-18 9393,-1 20-9523,-1-1 1,1 1-1,0 0 0,0 0 0,-1 1 0,1-1 0,0 0 1,0 0-1,0 1 0,0-1 0,1 0 0,-1 1 0,0-1 0,0 1 1,1-1-1,-1 1 0,0 2 0,-11 35 223,4 1 123,2 1 0,-2 61 1,8 87 116,2-75-153,-2 55-365,-1-158-155,0 0 1,0-1-1,-2 0 1,-4 16-1,-4 17-2809,12-19-3078,9-25-1013,3-9 1786,-4 1 2448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5:47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58 4736,'-23'-16'9178,"22"16"-9185,-9-6 4168,10 6-4080,0 0 0,0 0 1,-1 0-1,1 0 0,0-1 0,0 1 0,0 0 1,0 0-1,0 0 0,-1 0 0,1 0 0,0 0 1,0 0-1,0 0 0,0-1 0,0 1 1,0 0-1,-1 0 0,1 0 0,0 0 0,0-1 1,0 1-1,0 0 0,0 0 0,0 0 0,0 0 1,0-1-1,0 1 0,0 0 0,0 0 1,0 0-1,0 0 0,0-1 0,0 1 0,0 0 1,0 0-1,0 0 0,0 0 0,0-1 0,0 1 1,0 0-1,0 0 0,0 0 0,0 0 1,1-1-1,-1 1 0,0 0 0,0 0 0,26-7 4161,2-1-3812,-17 5-239,1 1 0,22-2 0,-2 1-166,-15 2 47,1 0 1,0 1 0,25 4 0,-16-1-34,-19-2-16,0 0-1,1 1 0,-1 0 1,0 1-1,-1-1 0,1 2 1,7 3-1,51 33 255,-47-27-232,-8-5 10,0-1-1,0 2 0,-1 0 0,0 0 0,0 0 0,-1 1 0,-1 1 0,0 0 0,0 0 0,-1 0 1,0 1-1,-1 0 0,7 21 0,-4-2 55,-2 0 1,-1 1 0,-1 0 0,-2 0-1,-2 0 1,-3 50 0,0-62-65,-1-1 0,0 0 0,-2-1 0,0 1 0,-1-1 1,-1 0-1,-1 0 0,-1-1 0,0 0 0,-1 0 0,-1-1 0,-22 26 0,-6 5-100,-32 35 257,63-74-231,0-1 1,0 0 0,-1 0-1,0-1 1,0-1 0,-1 1 0,-17 6-1,17-9-239,-1 0 0,0-1 0,-1 0-1,1-1 1,0 0 0,-1 0-1,1-2 1,-12 0 0,-8-4-4199,-50-12-1,61 12 2180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5:47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350 638 2912,'0'0'103,"0"-1"-1,0 1 1,0 0-1,0-1 1,0 1-1,0 0 1,0-1 0,1 1-1,-1 0 1,0-1-1,8-3 6695,-9-5-3250,1 8-3352,0 0 0,-1 0 0,1 0 0,0 0 1,-1 1-1,1-1 0,-1 0 0,1 0 0,-1 0 0,1 1 1,-1-1-1,0 0 0,1 1 0,-1-1 0,0 0 1,0 1-1,1-1 0,-1 1 0,0-1 0,0 1 1,0-1-1,0 1 0,-1-1 0,0 1-32,0-1 0,-1 1 1,1 0-1,-1 0 0,1 0 0,-1 0 0,1 0 1,-6 2-1,0 0-61,0 0 1,1 1 0,-1 0-1,-14 8 1,5 0-62,1 0 0,0 1-1,1 1 1,0 1 0,1 0 0,1 1-1,0 0 1,1 1 0,0 0 0,1 1-1,2 0 1,-1 1 0,-12 35 0,19-43-40,0 1 1,0-1 0,1 1-1,0 0 1,1-1-1,0 15 1,1-20 24,1-1 1,-1 1-1,1-1 0,0 1 1,1-1-1,-1 1 0,1-1 1,0 0-1,0 1 0,0-1 0,1 0 1,0 0-1,-1-1 0,1 1 1,0-1-1,7 7 0,-3-5 57,1 1-1,-1-1 1,1-1-1,0 1 0,1-1 1,-1-1-1,1 1 1,-1-1-1,1-1 0,0 0 1,0 0-1,0-1 0,0 0 1,0 0-1,1-1 1,-1 0-1,0-1 0,0 0 1,10-2-1,-16 2-27,0-1-1,-1 1 1,1 0 0,-1-1-1,1 1 1,-1-1 0,0 0-1,1 0 1,-1 0-1,0 0 1,0 0 0,0 0-1,-1 0 1,1-1-1,0 1 1,-1-1 0,0 1-1,1-1 1,0-3-1,1-2 11,0 0-1,-1-1 0,0 1 0,2-14 1,3-80 421,-4 49-476,-1-44 731,-2 94-824,1-1 0,-1 1 0,1 0 0,0-1 0,0 1 0,1-4 0,5 30 184,-2 0 1,0 1-1,-2-1 1,1 42 0,-9 98 471,4-158-572,-7 103 245,-42 192-1,45-279-169,-1 1 1,0-1-1,-12 23 0,15-37-49,-1 0-1,0 0 1,0-1 0,-1 1-1,0-1 1,0 0-1,-1 0 1,1-1-1,-1 0 1,0 0-1,-13 8 1,8-7-89,0-1 1,-1 0-1,1 0 1,-1-1-1,0-1 1,0 0-1,0-1 1,-1 0-1,1-1 0,0 0 1,-1-1-1,-17-2 1,29 2 31,0 0 0,-1 0 0,1-1 0,0 1 0,0 0 0,-1-1 0,1 1 0,0-1-1,0 1 1,0-1 0,-1 1 0,1-1 0,0 0 0,0 0 0,0 1 0,0-1 0,-1-1 0,2 1 6,-1 0-1,1 0 1,-1 0-1,1 0 1,0 0-1,-1 0 1,1 0-1,0 0 0,0 0 1,0 0-1,0 0 1,0 0-1,0 0 1,0 0-1,0 0 1,0 0-1,1-2 1,1-3-46,1-1-1,0 1 1,0 0 0,1-1 0,5-6 0,-7 10 70,144-186-188,-101 135 184,1 2 14,3 2-1,1 2 0,70-50 1,-101 83-11,103-83 211,-89 69-85,46-53-1,77-117 388,-106 129-389,-40 61-133,-10 9 14,0-1 1,0 1 0,0 0 0,1 0 0,-1 0 0,0 0 0,0 0 0,0 0 0,0 0 0,1 0 0,-1 0 0,0-1 0,0 1 0,0 0 0,1 0 0,-1 0 0,0 0 0,0 0 0,0 0 0,1 0 0,-1 0 0,0 0 0,0 1 0,0-1-1,1 0 1,-1 0 0,0 0 0,0 0 0,1 0 0,0 2 30,0 0-1,0 0 0,0 0 1,0 0-1,-1 1 1,1-1-1,-1 0 0,1 4 1,2 14 92,0 1 0,-2 0 0,-1-1 0,-2 29-1,-1-14-82,0 0 0,-3-1 0,-1 1-1,-15 45 1,15-55-9,7-25-35,0 0 0,0 0 0,0 0 1,0 0-1,0 0 0,1 0 0,-1 0 0,0 0 1,0 0-1,0 0 0,0 0 0,0 0 0,0 0 1,0 0-1,0 0 0,0 0 0,0 0 0,0 0 1,0 0-1,0 0 0,1 0 0,-1 0 1,0 0-1,0 0 0,0 0 0,0 0 0,0 0 1,0 0-1,0 0 0,0 0 0,0 0 0,0 0 1,0 0-1,0 0 0,0 1 0,0-1 0,0 0 1,0 0-1,1 0 0,-1 0 0,0 0 0,0 0 1,0 0-1,0 0 0,0 0 0,0 0 1,0 0-1,0 0 0,0 0 0,0 0 0,0 1 1,0-1-1,0 0 0,0 0 0,0 0 0,0 0 1,0 0-1,0 0 0,0 0 0,0 0 0,0 0 1,0 0-1,10-14-53,-2-4 4,0-1 0,9-28 0,-6 12 9,8-13 8,19-57 165,-30 81-181,1 1 0,1 1 0,0-1 0,2 2 0,16-23 0,-20 30 64,-8 14-9,1 0 0,-1 0-1,0 0 1,0 1-1,1-1 1,-1 0-1,0 0 1,0 0-1,0 0 1,1 0-1,-1 0 1,0 0-1,0 1 1,0-1 0,0 0-1,1 0 1,-1 0-1,0 0 1,0 1-1,0-1 1,0 0-1,0 0 1,0 0-1,1 1 1,-1-1-1,0 0 1,0 0 0,0 0-1,0 1 1,0-1-1,4 26 209,0 0-1,-2 0 1,-2 46-1,-1-33-309,0 11 151,1-9-4,5 64 0,-4-84-132,-1-19 92,0 1-1,0 0 1,0-1-1,0 1 1,0-1-1,1 1 1,-1-1-1,1 1 1,-1-1-1,1 1 1,0-1 0,0 1-1,0-1 1,1 0-1,-1 0 1,0 1-1,3 1 1,-1-4-11,-1 1 0,1-1 0,0 0 0,0 0 0,0 0 0,0-1 0,0 1 1,0-1-1,5-1 0,-6 2 4,11-4-23,0-1 1,-1 0 0,1-1-1,-1 0 1,0-1-1,-1 0 1,13-10-1,-3 3 24,23-20-62,0-2 0,48-52 0,1-1-160,-67 67 277,-17 15-34,1-1 1,-1 0-1,-1-1 0,0 0 0,9-11 0,-17 19-11,1 1-1,-1-1 1,0 1-1,0-1 1,1 1-1,-1-1 1,0 1-1,0 0 1,1-1-1,-1 0 1,0 1-1,0-1 1,0 1-1,0-1 1,0 1-1,0-1 1,0 0-1,-1 1-9,1-1 0,-1 1 0,0 0 1,1 0-1,-1-1 0,0 1 0,1 0 0,-1 0 0,0 0 0,1 0 0,-1 0 0,0 0 0,0 0 0,1 0 0,-1 0 0,0 0 0,0 0 0,1 1 0,-1-1 0,0 0 0,-8 2-26,1 1 0,0 0 1,0 0-1,0 0 1,0 1-1,0 1 0,-6 4 1,-2 3 9,0 0 0,-14 14 0,-77 89-186,83-87 152,7-9 34,0 1 0,2 1 0,0 0 0,2 1 0,0 0 0,1 1 0,-10 29 0,21-49 8,0 0-1,0 1 1,0-1 0,1 0-1,-1 1 1,1-1 0,0 1-1,0-1 1,0 1 0,0-1-1,1 1 1,-1-1-1,1 1 1,0-1 0,0 0-1,0 1 1,1-1 0,-1 0-1,4 4 1,-3-3 4,1-1 0,0 0 1,0 0-1,0 0 0,1 0 1,-1 0-1,1-1 0,0 1 0,-1-1 1,1 0-1,0-1 0,0 1 1,0 0-1,1-1 0,6 1 0,0 0 37,0-1-1,0-1 0,0 0 1,0-1-1,0 0 0,0 0 1,0-1-1,-1-1 0,1 0 0,18-7 1,-22 7-36,0-1 1,0 0-1,0 0 1,0 0-1,-1-1 1,1 0 0,-1 0-1,-1 0 1,1-1-1,8-11 1,-5 4 3,-1 0 0,0-1 0,-1 1 0,8-24 0,5-21 57,-3-1 0,13-78 0,-21 92-99,23-149 108,-21-45 7,-17 74 176,5 164-253,-3-22 0,4 23-19,0-1 0,-1 0 0,1 0-1,0 1 1,-1-1 0,1 0-1,0 1 1,-1-1 0,1 0 0,-1 1-1,1-1 1,-1 1 0,0-1-1,1 1 1,-1-1 0,0 1 0,1-1-1,-1 1 1,0 0 0,1-1-1,-1 1 1,-1-1 0,2 1 7,-1 0 0,1 0 1,-1 0-1,1 0 0,-1 0 1,1 0-1,-1 0 0,1 1 0,0-1 1,-1 0-1,1 0 0,-1 0 1,1 0-1,-1 1 0,1-1 0,0 0 1,-1 0-1,1 1 0,-1-1 1,1 0-1,0 1 0,-1-1 0,1 0 1,0 1-1,0-1 0,-1 0 1,1 1-1,0-1 0,-1 1 0,-5 10-38,1 0 0,-1 0 0,1 1-1,1-1 1,-3 15 0,-13 69 52,16-76 1,-6 38 17,2 0-1,3 1 0,3 0 0,2-1 1,7 63-1,27 104-135,0-77-7699,-25-118 5438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5:47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1346 1568,'-6'3'774,"0"-1"0,1 1 0,-1 1 1,1-1-1,-1 1 0,-4 5 0,-13 8 3396,22-16-3640,-9 5 1344,10-6-1796,0 0 0,0 0-1,0 0 1,1 0 0,-1 0-1,0 0 1,0 0 0,0 0 0,0 0-1,0 0 1,0 0 0,1 0 0,-1 0-1,0 0 1,0 0 0,0 0 0,0 0-1,0 0 1,0 0 0,0 0 0,1 1 544,-1-1-545,0 0 1,0 0 0,0 0 0,0 1-1,1-1 1,-1 0 0,0 0 0,0 0-1,0 0 1,0 0 0,0 0 0,0 0-1,0 0 1,0 1 0,0-1 0,0 0-1,0 0 1,0 0 0,0 0-1,0 0 1,0 0 0,0 1 0,0-1-1,0 0 1,0 0 0,0 0 0,-1 0-1,1 0 1,0 0 0,0 0 0,0 1-1,9-2 446,0-1 0,0 1-1,-1-1 1,10-4 0,-10 3-370,-1 0 1,0-1-1,0 1 0,0-2 1,0 1-1,-1-1 1,0 0-1,7-7 1,-3 2 62,-2 0 0,1 0 0,13-23 0,-12 13-52,-1-1-1,-1-1 1,-1 1-1,0-1 1,5-42-1,1 4 72,1-7 45,9-35-117,-18 85-83,-3 11-61,0 1 0,-1 0 0,0 0 0,1-10 1,8 24-26,-6-3 90,1 0 1,-1 1-1,0 0 0,-1 0 1,0 0-1,4 14 0,7 47 249,-9-42-445,18 134 550,-21-134-270,-1-1 1,-1 1-1,-1-1 0,-6 34 1,6-55-136,1 0 1,-1-1-1,0 1 0,0-1 1,-1 1-1,1-1 1,-1 0-1,0 1 0,0-1 1,0 0-1,0 0 1,0 0-1,-5 4 0,5-6-38,1 1 1,-1-1-1,0 0 0,0 0 0,0-1 0,0 1 0,0 0 1,0-1-1,0 1 0,0-1 0,0 0 0,-1 1 0,1-1 1,0 0-1,0 0 0,0-1 0,0 1 0,0 0 1,0-1-1,0 1 0,0-1 0,0 1 0,0-1 0,-3-2 1,-7-3-112,0-1 1,0 0 0,0-1 0,-19-17 0,28 22 39,-10-7-332,9 5 70,7 3-99,0 3 375,0-1 0,0 1 0,0 0 0,0 0 0,0 1 0,0-1 1,0 1-1,0-1 0,-1 1 0,4 3 0,12 6 50,-3-5 118,-1-1 0,1-1 0,0 0 0,0-1 0,0 0 0,0-1 0,1-1 0,-1-1 0,0 0 0,29-4 0,-24 1-9,0-2 0,0 0-1,0-1 1,-1 0 0,0-2 0,0 0 0,28-18 0,-32 16-46,-1-1 1,0-1-1,-1 0 0,0-1 1,-1 0-1,-1 0 1,0-2-1,14-22 0,3-14 114,28-67 0,-38 76-45,-10 24-78,10-20-14,-1 0 0,-3-1 0,18-76 0,-12-21 3,-13 81 50,19-211 191,-24 156-274,-3 66-273,1 44 269,0 0-1,0 0 1,0 0 0,0 0-1,0 0 1,0 0 0,0 0-1,0 0 1,0 0-1,-1 1 1,1-1 0,0 0-1,0 0 1,0 0 0,0 0-1,0 0 1,0 0 0,0 0-1,0 0 1,-1 0-1,1 0 1,0 0 0,0 0-1,0 0 1,0 0 0,0 0-1,0 0 1,0 0-1,-1 0 1,1 0 0,0 0-1,0 0 1,0 0 0,0 0-1,0 0 1,0 0 0,0 0-1,-1 0 1,1 0-1,0 0 1,0 0 0,0 0-1,0-1 1,0 1 0,0 0-1,0 0 1,0 0 0,0 0-1,0 0 1,0 0-1,-1 0 1,1 0 0,0 0-1,0-1 1,0 1 0,0 0-1,0 0 1,0 0 0,-7 11-196,5-9 161,-3 8 15,0 0 0,1 0 0,0 0 0,1 0 0,0 1 0,0 0 0,-1 13 0,3-17 26,-48 239 89,-18-1 40,56-209-106,2 1-1,1-1 0,1 2 1,-1 54-1,7-46 56,5 53 0,-1-73-25,2 0 0,0-1 0,14 40 0,-18-62-38,1-1 1,-1 1-1,1-1 0,-1 1 1,1-1-1,0 0 0,0 0 1,0 0-1,0 0 0,0 0 0,0 0 1,0 0-1,1-1 0,-1 1 1,1-1-1,-1 0 0,1 0 1,0 0-1,-1 0 0,1 0 1,0 0-1,0-1 0,-1 1 0,1-1 1,0 0-1,0 0 0,0 0 1,0 0-1,0 0 0,-1-1 1,1 1-1,0-1 0,0 0 0,-1 0 1,1 0-1,0 0 0,-1 0 1,1-1-1,-1 1 0,0-1 1,1 0-1,-1 1 0,0-1 1,0 0-1,2-3 0,73-90-212,-58 72 186,0 1 1,37-32-1,-54 53 27,12-11-42,2 0 1,-1 2 0,1 0-1,1 0 1,0 2 0,0 0-1,1 1 1,-1 0 0,2 2-1,-1 0 1,21-2 0,82-12 190,-111 19-205,-9 0 46,0 0 0,-1 0 0,1 0 0,0 0 0,0 0-1,0 0 1,0-1 0,-1 1 0,1 0 0,0 0 0,0-1 0,0 1-1,-1 0 1,2-1 0,-3-2 42,-1 1-1,0 0 1,0 0-1,0 0 1,0 0-1,0 1 1,0-1 0,0 0-1,-1 1 1,1-1-1,-3 0 1,-2 0-73,0 1 0,-1 0 0,1 1 0,0 0 1,-1 0-1,1 0 0,-1 1 0,1 0 0,0 0 1,-8 3-1,1 0-8,1 1 0,0 0 0,-1 1 0,-12 8 0,10-5 24,2 2 0,-1 0 0,1 1 0,1 1 0,0 0 0,-16 22-1,10-10-34,2 1 0,-27 54-1,37-65 60,0 0-1,2 1 1,-6 20 0,10-32-23,0 1 0,0-1 1,0 1-1,1-1 0,-1 1 1,1-1-1,1 1 0,-1-1 0,0 1 1,1-1-1,0 1 0,0-1 1,1 1-1,-1-1 0,1 0 1,0 0-1,3 6 0,-3-7 35,1-1 0,0 1 0,0 0 0,0-1 0,0 0 0,0 1 0,1-1 0,-1 0 1,1-1-1,-1 1 0,1-1 0,0 1 0,0-1 0,-1 0 0,1-1 0,0 1 0,0-1 0,6 1 0,0-1 53,1-1-1,-1 0 1,0 0 0,0-1-1,20-5 1,-21 3-83,0 0 1,0 0-1,0-1 0,0 0 0,-1 0 1,1-1-1,-1 0 0,-1-1 0,1 1 1,-1-2-1,-1 1 0,1-1 0,8-14 1,3-8-62,-2 0 0,20-55 1,-14 34-60,0-11-80,-16 46 225,-15 46-215,1 0 1,-5 42-1,11-55 186,0-1-1,2 1 0,0 0 0,0-1 0,2 1 0,0-1 1,5 18-1,-6-31 10,0 1 1,1-1-1,-1 1 1,1-1-1,0 0 1,0 1-1,1-1 0,-1-1 1,1 1-1,-1 0 1,1 0-1,0-1 1,0 0-1,3 3 1,-4-4-2,0 0 0,0 0 1,0 0-1,-1 0 0,1 0 1,0-1-1,0 1 0,0-1 1,1 1-1,-1-1 0,0 0 1,0 0-1,0 0 1,0 0-1,0 0 0,0 0 1,0 0-1,0-1 0,0 1 1,0-1-1,0 1 0,0-1 1,0 0-1,0 0 0,0 0 1,0 0-1,1-2 0,2-1-1,-1 0-1,0-1 1,0 0-1,0 0 1,0 0-1,-1 0 0,0 0 1,3-7-1,17-43 1,18-65-1,-11 27 23,51-159 58,100-382-181,-171 602 118,6-29 126,-16 61-149,0 0-1,0 0 1,0 0 0,0 0-1,0 0 1,0 0 0,0 0-1,0 0 1,0-1 0,0 1-1,0 0 1,-1 0-1,1 0 1,0 0 0,0 0-1,0 0 1,0 0 0,0 0-1,0 0 1,0 0 0,0 0-1,0 0 1,0 0-1,0 0 1,0 0 0,0 0-1,0 0 1,0 0 0,0 0-1,0-1 1,0 1 0,0 0-1,0 0 1,0 0-1,-1 0 1,-6 12-246,4-6 211,-4 5 5,1-2 27,0 1-1,-6 15 0,-5 20-20,-15 65-1,-4 56 170,21-95-3,-9 49 6,4 1 1,7 1 0,2 219-1,12-325-87,0-1 0,7 29 0,-6-38-13,0 1 1,0-1 0,1 0 0,-1 0 0,1 0-1,1 0 1,-1 0 0,1-1 0,6 8-1,-7-11-42,0 0-1,-1 0 0,1 0 1,0 0-1,0 0 0,0-1 1,0 1-1,1-1 0,-1 0 1,0 0-1,1 0 0,5 1 1,6-1 26,23 0 0,-35-1-22,31 0 114,-1-2-1,40-7 1,-57 6-93,0 0 0,0-2 0,-1 0 0,0-1 0,0 0 0,22-13 0,-30 14-23,0 0 0,-1 0-1,0 0 1,0 0-1,0-1 1,-1 0-1,1-1 1,-2 1 0,1-1-1,-1 0 1,0 0-1,0 0 1,0 0-1,-1-1 1,-1 0 0,4-11-1,0-13 29,5-55 0,-10 71-21,-1 1-1,0 0 1,-1 0 0,-1 0-1,-7-30 1,8 41-16,-1 0 0,1 0 0,-1 0 1,0 0-1,-4-7 0,5 10 5,1 0 1,-1 1-1,1-1 1,-1 0 0,0 1-1,0-1 1,1 1-1,-1-1 1,0 1-1,0-1 1,0 1-1,1 0 1,-1-1-1,0 1 1,0 0 0,0 0-1,0-1 1,0 1-1,0 0 1,1 0-1,-1 0 1,0 0-1,0 0 1,0 0-1,0 1 1,0-1 0,0 0-1,0 0 1,0 1-1,1-1 1,-1 0-1,0 1 1,-1 0-1,-3 2-1,1 0-1,0 0 0,0 0 0,0 1 1,0 0-1,0 0 0,1 0 0,-1 0 1,1 0-1,0 1 0,0-1 0,1 1 0,-1 0 1,-1 6-1,-4 11-37,2 0 0,-5 22 1,11-42 32,-3 12 47,1 0 0,1 0 1,0 0-1,1-1 0,1 1 1,0 0-1,0 0 0,2 0 1,0 0-1,0-1 0,1 1 1,12 23-1,-12-27-55,1 0 0,1 0 0,0-1 0,0 0 0,1 0 0,0-1 0,1 0 0,0 0 0,0-1 1,0 1-1,1-2 0,0 0 0,1 0 0,-1 0 0,1-1 0,19 7 0,-24-11-327,0 0 1,0 0-1,0 0 1,0 0-1,0-1 1,8 0-1,-12 0 110,1 0-1,-1 0 0,1 0 0,-1-1 0,1 1 1,-1 0-1,1-1 0,-1 1 0,1-1 1,-1 1-1,0-1 0,1 0 0,-1 1 1,0-1-1,0 0 0,0 0 0,1 0 1,-1 0-1,0 0 0,0 0 0,0 0 0,-1 0 1,1-1-1,0 1 0,0 0 0,0-2 1,2-19-3015,1-1 1099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5:47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17 8640,'-20'0'1074,"13"0"-374,-1-1-1,0 0 0,-13-3 1,-1 0 20,22 4-644,-1 0 1,1-1 0,-1 1 0,1 0 0,0 0 0,-1 0 0,1 0 0,-1 0-1,1 0 1,-1 0 0,1 0 0,0 0 0,-1 0 0,1 0 0,-1 0-1,1 0 1,-1 0 0,1 0 0,0 0 0,-1 0 0,1 0 0,-1 1 0,1-1-1,0 0 1,-1 0 0,0 1 0,2-1 44,-1 1-1,1-1 1,-1 0 0,1 1-1,-1-1 1,0 0 0,1 1-1,-1-1 1,1 0 0,-1 0-1,1 0 1,0 1 0,-1-1-1,1 0 1,-1 0 0,1 0-1,-1 0 1,2 0-1,286 12 4926,4-20-5304,-189 4-2,-77 3-438,-6 1-1130,0-1 1,22-4-1,-35 2-732,-4 2 854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5:47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44 182 9984,'-40'3'3337,"37"-2"-2108,5-1-64,24-2 538,-16 2-1360,202-21 2199,96-28-2387,-71-2-1931,-82 11-3789,-106 27 2677,-3 4 819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5:47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17 4480,'-9'-17'20309,"9"17"-20549,2 0 243,-1 0 1,0 1 0,1-1 0,-1 0 0,0 0-1,1 1 1,-1-1 0,0 1 0,0-1 0,0 1 0,1 0-1,-1-1 1,0 1 0,2 2 0,10 5 83,24 9-1,0 1 1,-1 3-1,42 30 0,-63-39 17,0 0-1,0 2 1,-2 0-1,0 0 1,0 2-1,-1-1 1,-1 2-1,-1-1 1,11 23-1,1 17 138,-2 1 0,18 84 0,-23-70-26,-3 0-1,-3 0 0,-4 1 0,-2 0 1,-4 1-1,-3-1 0,-14 77 1,5-91-125,-3 0 0,-2-1 1,-35 74-1,22-62-105,-3-2 0,-79 117 0,-16-13-553,31-41-1352,62-81 18,-17 24-4242,51-70 5877,0 0-319,0 0 0,-1-1-1,1 1 1,-1 0 0,1-1-1,-4 3 1,4-5 82,1 1 1,0 0-1,-1-1 0,1 1 1,-1-1-1,1 1 0,0-1 0,-1 0 1,1 0-1,-4 0 0,-13-2-3729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9:25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83 6400,'-11'-11'4147,"17"11"-1776,-4 0-2148,66-8 4587,173-21-564,-138 17-3930,-9 1-318,18 0-2083,-100 10-1094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5:47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1 720 1152,'10'-5'13162,"-8"1"-11278,0 2-1655,-1 4 639,7-1-508,1 0-1,0 1 1,-1-1-1,1 2 1,8 2-1,-6-1-57,19 3-100,0-2 1,0 0-1,0-2 1,34-1-1,-40-1-179,184 0 618,-113-2-354,168-4 603,-7-4-429,-72 1-84,-21-3-431,-26 2 161,354-33 354,-160 10-351,-21-10 32,-118 12 110,292-44-225,-137 21 188,-29 5-89,115 8-129,-277 30 17,64-9 109,104-7-86,-76 12-101,-46 3 149,-86 6 1,-94 3 54,-18 1-125,0 0-1,0 1 1,0 0-1,8 0 1,8 1 60,-20-1-68,0-1 0,0 1 0,0 0 0,0 0 0,0 0 1,0 0-1,0 0 0,0 0 0,0 0 0,0 0 0,0 0 1,0 0-1,0 0 0,1 0 0,-1 0 0,0-1 0,0 1 1,0 0-1,0 0 0,0 0 0,0 0 0,0 0 0,0 0 1,0 0-1,0 0 0,0 0 0,0-1 0,0 1 0,0 0 1,0 0-1,0 0 0,0 0 0,0 0 0,0 0 0,0 0 1,-1 0-1,1 0 0,0-1 0,0 1 0,0 0 1,0 0-1,0 0 0,0 0 0,0 0 0,0 0 0,0 0 1,0 0-1,0 0 0,0 0 0,0 0 0,-1 0 0,1 0 1,0 0-1,0 0 0,0 0 0,0 0 0,0 0 0,0 0 1,0 0-1,0 0 0,0 0 0,-1 0 0,1 0 0,0 0 1,0 0-1,0 0 0,-10-5-82,-44-11 187,24 7-13,-50-20-1,-4-15-98,74 38-4,2-1-1,-1 1 0,1-2 1,0 1-1,-13-16 0,8 8 7,11 12-24,-1-1 1,1 1-1,0-1 1,0 1-1,0-1 1,0 1-1,0-1 1,-1-5 0,-2-7-245,4 15 264,1 1 0,0-1 0,0 1 0,0-1 0,-1 1 0,1-1 1,0 1-1,0-1 0,0 0 0,0 1 0,0-1 0,0 1 0,0-1 0,0 1 0,0-1 0,1 1 1,-1-1-1,0 0 0,0 1 0,0-1 0,1 1 0,-1-1 0,0 1 0,0-1 0,1 1 0,-1 0 1,1-2-1,0 1 7,1 0 1,-1 0 0,1 0-1,-1 1 1,1-1-1,-1 0 1,1 1 0,-1-1-1,4 0 1,2-1-5,0 1 1,-1 1-1,1-1 0,0 1 0,8 1 1,6 3 59,0 1 1,0 0-1,-1 2 1,0 1 0,0 0-1,-1 1 1,0 1 0,35 25-1,-50-32-55,1 0-1,-1 1 0,0 0 1,0 0-1,-1 0 0,1 0 1,-1 1-1,0-1 0,5 10 1,-7-12 23,0 1 0,0-1 0,0 1 0,-1-1 0,1 1 0,-1-1 0,0 1 0,1-1 0,-1 1 0,-1-1-1,1 1 1,0 0 0,0-1 0,-1 1 0,0-1 0,1 1 0,-1-1 0,0 0 0,0 1 0,0-1 0,-1 0 0,-1 3 0,-6 8 86,-2-1-1,1-1 0,-20 16 1,-2 3 51,8-5-198,-90 83-4208,110-105 3233,1 0 0,-1 0 0,1-1-1,-1 0 1,0 0 0,0 0-1,0 0 1,0 0 0,0-1 0,0 0-1,-1 0 1,1 0 0,0 0 0,-7 0-1,-18 2-4042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5:47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116 111 2816,'2'-3'10094,"9"-3"-6232,15-4-1536,-17 7-1979,-1 0 1,0-1-1,12-7 0,-1 0 35,7-3 170,-14 8-337,1-1 1,-1 2-1,15-5 0,-17 6-66,2 1-8,0 0 1,24-4 0,-33 7-137,-1 0 0,1 0 0,0 0-1,-1 0 1,1 0 0,0 0 0,-1 1 0,1-1 0,0 1 0,-1 0 0,1 0 0,-1 0 0,1 0 0,-1 0-1,0 0 1,1 1 0,-1-1 0,0 1 0,4 3 0,-5-3 17,0 0 0,0 1 1,0-1-1,0 1 0,0-1 0,0 0 1,-1 1-1,1-1 0,-1 1 0,0 0 0,0-1 1,0 1-1,0-1 0,0 1 0,-1-1 1,1 1-1,-2 4 0,-17 59 398,-4-1-1,-42 88 1,25-84-128,30-51-243,6-14-46,3-3 40,8-2 2,-5 1-40,5-2-4,-1 1 0,1 1 0,0-1 0,0 1 0,-1 0 0,1 0 0,0 1 0,-1 0 0,1 0 1,0 1-1,-1-1 0,0 2 0,1-1 0,5 4 0,11 6 9,0 1-1,-1 1 1,-1 0 0,0 2 0,22 22 0,-42-37-4,1 1 0,-1-1 0,0 1 1,0-1-1,0 1 0,0-1 0,0 1 1,0 0-1,0-1 0,0 1 0,-1 0 1,1 0-1,-1 0 0,1-1 0,-1 1 1,0 0-1,1 0 0,-1 3 0,-1-2 35,1-1 0,-1 1 0,0 0 0,0 0 0,0 0 1,0-1-1,0 1 0,-1-1 0,1 1 0,-4 4 0,-3 2 61,0-1 0,0 1 1,-1-2-1,0 1 0,-11 6 1,11-9-42,0 1 1,-1-1 0,1-1-1,-1 0 1,0 0 0,0-1 0,0 0-1,0-1 1,-1 0 0,-11 0-1,4-1 72,1-1-1,0-1 0,-1-1 0,1 0 0,-27-8 0,4 0-445,-72-22-153,94 26-1981,1-1-1,-18-11 0,35 18 2117,-7-4-756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5:47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36 4224,'0'-2'515,"-1"1"0,1-1 0,0 1 0,-1-1 0,1 0 0,0 1 0,0-1 0,0 1 0,0-1 0,0 0 0,1 1 0,-1-1 0,0 1 0,1-1 0,-1 1 0,5-10 8295,-12 71-6783,7-10-1431,-2 140 114,2-44-59,-5 79-176,-4 19 74,0 70 155,7-276-601,2-20 14,-2 0 0,-6 32-1,6-44-35,2-5-86,0-1-1,0 0 1,0 0-1,0 0 1,-1 0-1,1 0 1,0 1-1,0-1 1,0 0-1,0 0 1,0 0-1,0 1 1,0-1-1,0 0 1,0 0-1,0 0 1,0 1-1,0-1 0,0 0 1,0 0-1,0 0 1,0 0-1,0 1 1,0-1-1,0 0 1,1 0-1,-1 0 1,0 0-1,0 1 1,0-1-1,0 0 1,0 0-1,0 0 1,0 0-1,1 1 1,0-1-502,-12-1-3109,9 0 3103,1-1 0,-1 1-1,0-1 1,1 1 0,0-1-1,-1 1 1,1-1 0,0 0-1,0 0 1,0 0 0,0 0-1,0 0 1,0 0-1,0 0 1,0-4 0,-1-3-1252,1 0 0,-1-13-1,2 11 694,-1-26-1530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5:47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15 231 4160,'-2'-4'450,"0"-1"0,1 0-1,-1 0 1,1 0 0,-1-7 0,2 10-92,0 0-1,0-1 1,0 1 0,0 0-1,1-1 1,-1 1-1,1 0 1,-1-1 0,1 1-1,0 0 1,0 0 0,0 0-1,0 0 1,2-3 0,10-10 868,0 1 0,1 1 0,0 1 0,1 0 0,19-12 0,-20 14-775,-1 2-232,0 1 0,1 0 0,0 0 0,0 1 0,0 1 0,1 1 0,0 0 0,0 0 0,0 2 0,0 0 0,0 0 0,20 2 0,-6 1-10,0 2 0,-1 0 0,1 2 0,-1 1 1,43 16-1,-54-16 4,1 1 1,-1 1-1,-1 0 0,0 1 1,24 18-1,-34-22-128,0 0 0,0 1 0,0 0 0,0 0 0,-1 0 0,0 1 0,-1-1 0,1 1 0,-1 1 0,-1-1 0,1 0-1,-1 1 1,0 0 0,2 14 0,-3-14-8,-1 0-1,0 0 1,0 0-1,-1 0 0,0 0 1,0 1-1,-1-1 1,0 0-1,0 0 1,-1 0-1,0 0 1,-1 0-1,0-1 0,-4 10 1,-2-3 18,-1 1 1,0-1-1,-1-1 1,-1 0-1,0 0 1,0-1-1,-24 17 1,0-5 149,-74 40-1,95-56-251,0 0 0,0-1 0,0-1 0,-1-1 0,0 0-1,0-1 1,0 0 0,-25 1 0,29-5-127,1-1 0,-1 0-1,1-1 1,-1 0 0,1-1-1,0 0 1,0-1 0,0 0-1,1 0 1,-18-11 0,-2-5-1603,-32-27 1,9-2-4199,28 24 3061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5:47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504 28 4064,'1'-1'168,"-1"0"0,0 0 0,0 0 0,1 0 1,-1 0-1,0 0 0,1 0 0,-1 0 0,1 0 0,-1 0 0,1 1 1,0-2-1,13-13 9403,-15 16-8304,-12 8-1092,-5 3 152,0 1 0,1 0 0,1 1 0,0 1-1,1 1 1,1 0 0,0 1 0,1 0-1,1 1 1,-15 30 0,-41 134 667,27-66-484,38-107-488,-130 378 895,112-310-842,0-4 247,-15 96 0,33-145-227,1-1 1,1 1-1,1 0 1,0 0-1,2 0 1,1 0-1,1-1 1,10 34-1,17 21 404,45 87 0,-63-138-329,13 19 166,46 65-1,-35-57-62,-26-32-843,-14-29-5089,-3-7 1835,0 2 1222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5:47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350 527 3328,'0'0'1061,"7"-18"4422,-6 16-5263,0 0 0,-1 0-1,1 0 1,-1 0 0,0 0 0,1 0 0,-1 0 0,0-1 0,0 1 0,-1 0 0,1 0 0,0 0-1,-1 0 1,1 0 0,-1 0 0,0 0 0,1 0 0,-1 0 0,0 0 0,0 0 0,-1 0 0,1 0-1,0 1 1,0-1 0,-1 0 0,1 1 0,-1-1 0,0 1 0,-1-2 0,-3-1-87,1 1-1,0-1 1,-1 1 0,1 0-1,-1 1 1,0-1 0,0 1 0,0 0-1,0 1 1,0-1 0,0 1-1,-1 0 1,1 1 0,0 0 0,-1 0-1,1 0 1,0 1 0,0-1-1,-1 1 1,1 1 0,0 0 0,0-1-1,0 2 1,0-1 0,-10 7-1,5-3-84,0 2 0,1-1 0,-1 1 0,2 1 0,-1 0 0,1 0 0,1 1 0,0 0-1,0 0 1,1 1 0,-7 13 0,4-3 15,0 0 1,1 1-1,2 1 0,0 0 1,-4 29-1,10-46-27,0 0 0,0 0 1,1 0-1,0 0 0,0 0 0,1 1 0,0-1 0,0 0 0,0 0 1,1 0-1,0-1 0,0 1 0,0 0 0,1-1 0,3 7 1,-1-6-26,-1 0 0,0-1 0,1 1 1,0-1-1,1 0 0,-1 0 1,1-1-1,0 0 0,0 0 0,0 0 1,0 0-1,12 3 0,3 1 41,0-2 0,0-1 0,1 0 0,0-2 0,0 0-1,0-2 1,0 0 0,0-1 0,0-2 0,0 0 0,0-1 0,0-1-1,-1-2 1,0 0 0,0-1 0,0-1 0,19-10 0,-25 10-6,0 0 0,-1-1 0,0 0 1,-1-2-1,15-14 0,-24 21-10,0 0 0,0 0 0,-1-1 0,4-6 0,-6 9-11,0 1 0,0-1 0,0 0 0,-1 0 0,1 0 0,0 0 0,-1 0 0,1 0 0,-1 0 0,0 0 0,0 0 0,0 0 0,0 0 0,0-3 0,0 5-30,0 0 1,0-1 0,0 1 0,0-1-1,-1 1 1,1 0 0,0-1 0,0 1-1,0 0 1,0-1 0,-1 1 0,1 0-1,0-1 1,0 1 0,0 0 0,-1-1-1,1 1 1,0 0 0,-1 0-1,1-1 1,0 1 0,-1 0 0,1 0-1,0 0 1,-1-1 0,1 1 0,0 0-1,-1 0 1,1 0 0,-1 0 0,0 0-5,0 0 1,0 0 0,0 1 0,0-1 0,0 0 0,0 1-1,0-1 1,1 0 0,-1 1 0,0-1 0,0 1 0,-1 1-1,-20 22-40,20-22 70,-3 4-22,0 1-1,0 0 1,0 0-1,1 0 1,0 1-1,1-1 1,-1 1-1,2 0 1,-1 0-1,-2 14 1,4-13-18,0-5 15,1 1-1,-1 0 1,1-1-1,1 10 0,-1-13 16,1 0-1,-1 0 0,0 0 0,0 1 0,1-1 1,-1 0-1,1 0 0,-1 0 0,1 0 0,0 0 1,-1 0-1,1 0 0,0 0 0,0 0 0,0-1 1,-1 1-1,1 0 0,0 0 0,0-1 0,0 1 1,0 0-1,0-1 0,0 1 0,3 0 0,4 1 67,-1-1 0,1 0 0,0 0 1,0-1-1,0 0 0,0 0 0,0-1 0,-1 0 0,1 0 0,13-4 0,-8 1-25,0-1 1,0 0-1,0 0 1,0-2-1,15-10 1,-25 14-37,1 0 0,0 0 0,-1 0 1,0-1-1,0 0 0,0 1 0,0-1 0,-1 0 0,0-1 1,1 1-1,-2 0 0,1-1 0,0 1 0,-1-1 0,0 1 0,0-1 1,0 0-1,0 0 0,-1 1 0,0-1 0,0 0 0,-1-9 1,0 7-23,0-1 1,-1 1 0,0 0 0,0-1-1,0 1 1,-1 0 0,0 1 0,0-1 0,-1 0-1,0 1 1,0 0 0,0 0 0,-11-11 0,12 15 5,0-1-1,0 1 1,0 0 0,0 0 0,-1 1 0,1-1 0,-1 1 0,1-1 0,-1 1 0,0 0 0,1 0 0,-1 1 0,0-1 0,-5 1 0,5-1 1,0 1-20,0 0 1,-1 0 0,1 0 0,0 1-1,0-1 1,-1 1 0,1 0 0,0 0-1,0 1 1,0-1 0,0 1 0,0 0-1,1 0 1,-1 0 0,-3 3 0,2-1-13,0 0 1,0 0 0,1 1 0,0 0 0,0-1 0,0 1-1,0 1 1,1-1 0,0 0 0,-3 7 0,5-10 35,0 0 1,0 0 0,0 1 0,1-1 0,-1 0-1,1 0 1,-1 0 0,1 1 0,0-1-1,0 0 1,0 0 0,0 1 0,0-1 0,0 0-1,1 0 1,-1 1 0,1-1 0,-1 0 0,1 0-1,0 0 1,0 0 0,0 0 0,0 0-1,0 0 1,1 0 0,-1 0 0,1 0 0,-1-1-1,1 1 1,-1-1 0,4 3 0,-1-2 22,0 1 1,0-1-1,0 0 0,0-1 1,0 1-1,0-1 1,1 0-1,-1 0 1,1 0-1,-1-1 0,1 1 1,-1-1-1,1 0 1,-1 0-1,8-2 1,25-6 20,0-1-1,0-2 1,36-16 0,99-59 124,-167 83-168,142-75-26,-144 77 37,-1 0 1,0 0-1,0 0 1,0 0 0,0 1-1,1-1 1,-1 1 0,0 0-1,1 0 1,-1-1-1,4 2 1,-4-1-19,-1 1 0,1-1 1,-1 1-1,0-1 0,1 1 0,-1 0 0,0-1 1,1 1-1,-1 0 0,0 0 0,0 0 0,0 0 1,0 0-1,0 0 0,0 1 0,0-1 1,0 0-1,1 3 0,0 0 27,0 0 0,-1 1 1,1-1-1,-1 1 0,0-1 0,0 1 0,-1 0 1,1 6-1,-2 40 32,0-39-53,-1 11-14,-1 0 1,-8 25-1,0 6 343,9-40-283,0 1 268,3-16-310,-1 1 1,1 0 0,0-1 0,-1 1 0,1-1-1,0 1 1,-1-1 0,1 1 0,-1-1 0,1 1 0,-1-1-1,1 0 1,-1 1 0,1-1 0,-1 0 0,1 1-1,-1-1 1,0 0 0,1 0 0,12-18-66,2 0 0,0 1-1,1 1 1,1 1 0,1 0 0,22-15 0,-37 28 37,1 1 0,-1 1 0,0-1 0,1 0 0,-1 1 0,1-1 1,0 1-1,3 0 0,-6 0 8,1 1 1,-1 0-1,0 0 1,0 0 0,0 0-1,0 0 1,1 0-1,-1 0 1,0 0-1,0 0 1,0 1-1,0-1 1,1 0-1,-1 1 1,0-1 0,0 1-1,0 0 1,0-1-1,0 1 1,0 0-1,0-1 1,0 1-1,-1 0 1,1 0 0,0 0-1,0 0 1,-1 0-1,1 0 1,1 2-1,1 6 5,-1 0-1,0 1 1,0 0 0,0-1-1,-2 1 1,1 0 0,-1-1-1,-2 17 1,1 7 121,1-31-111,0 0 0,0 0 0,1 0 0,-1 1-1,1-1 1,-1 0 0,1 0 0,0 0 0,-1 0 0,1 0-1,0 0 1,1 0 0,-1 0 0,0 0 0,0 0 0,1-1-1,-1 1 1,1 0 0,0-1 0,-1 1 0,1-1 0,0 0-1,0 0 1,2 2 0,0-1 55,0-1-1,1 1 1,-1-1-1,0 1 1,1-1-1,-1-1 1,1 1 0,0-1-1,-1 1 1,9-2-1,1 0-45,-1-1 0,1 0-1,-1-1 1,1 0 0,-1-1 0,0 0-1,-1-1 1,1-1 0,11-7 0,-13 6-7,-1 0 1,-1-1 0,0 0 0,0-1 0,0 0 0,-1 0 0,0-1 0,9-15 0,11-29 91,-2 0 0,33-104 0,9-19-127,-63 166 11,10-22 2,13-42 0,-12 27 80,-8 27-97,-1-2-1,-1 1 1,3-24-1,-5-11-215,-5 49 125,-3 13 31,-2 14-2,3-10 101,0 0 0,-1-1 0,-8 15 0,-6 15 55,2 0-45,-8 26-126,-10 17 164,15-5 121,4 0 1,-9 100-1,18 19-105,6-175-21,10 53-58,-10-72 23,-1 0 1,1 0 0,0 0-1,0 1 1,0-1 0,0 0 0,1 0-1,-1 0 1,0 1 0,0-1 0,1 0-1,-1 0 1,0 0 0,1 0-1,0 0 1,-1 0 0,1 0 0,-1 0-1,1 0 1,0 0 0,0 0 0,0 0-1,-1 0 1,1 0 0,0-1 0,0 1-1,0 0 1,0-1 0,0 1-1,1-1 1,-1 1 0,0-1 0,0 1-1,0-1 1,0 0 0,0 0 0,1 1-1,-1-1 1,0 0 0,0 0-1,0 0 1,1 0 0,-1-1 0,1 1-1,3-1 19,-1 0-1,0 0 0,1-1 0,-1 1 0,0-1 0,0 0 0,0 0 0,0-1 0,-1 1 0,8-6 0,22-22 60,-14 14-134,-1-1 1,-1-1-1,30-38 0,-35 35 114,-1-1 0,-1 0 0,11-33 0,-1 2-19,-12 31-190,0 0-1,5-27 0,-13 40-201,-3 9 69,-6 14 109,-7 26 139,3 0 0,-17 78 0,27-106 42,2 0 1,-1 0-1,1 0 0,1 0 1,2 20-1,-2-29-12,1 0-1,0 0 1,-1 0-1,1 0 1,0 0 0,1 0-1,-1 0 1,0 0-1,1 0 1,0-1-1,-1 1 1,1-1-1,0 1 1,0-1 0,1 0-1,-1 1 1,0-1-1,1 0 1,-1-1-1,1 1 1,0 0-1,0-1 1,-1 1-1,1-1 1,0 0 0,4 1-1,2 0 50,1-1 0,-1 0-1,0-1 1,1 0 0,-1 0-1,0-1 1,0 0 0,1 0 0,-1-1-1,0 0 1,16-7 0,-1-1-18,1-2 1,40-25-1,-51 27-107,0-1 0,17-17 1,-18 15 8,23-17 1,-14 18 57,-22 12-6,0 0 1,1-1-1,-1 1 1,1 0-1,-1 0 1,0 0-1,1 0 1,-1-1 0,1 1-1,-1 0 1,1 0-1,-1 0 1,1 0-1,-1 0 1,0 0-1,1 0 1,-1 0-1,1 0 1,-1 0-1,1 0 1,-1 1-1,1-1 1,-1 0 0,0 0-1,1 0 1,-1 1-1,1-1 1,-1 0-1,0 0 1,1 1-1,-1-1 1,0 0-1,1 1 1,-1-1-1,0 0 1,1 1-1,-1-1 1,0 0 0,0 1-1,0-1 1,1 1-1,-1-1 1,0 1-1,5 21-10,-3-16-2,0 1-1,-1-1 1,0 1 0,0 0 0,-1 0-1,0 13 1,-3 11 96,3-18-8,-2-1 0,0 1-1,-4 15 1,1-15 6,-4 5 124,9-18-200,0 0-1,0 1 1,0-1 0,-1 1 0,1-1-1,0 1 1,0-1 0,0 0 0,0 1-1,0-1 1,0 1 0,0-1 0,0 1-1,0-1 1,0 1 0,0-1 0,0 0-1,0 1 1,0-1 0,0 1-1,0-1 1,1 1 0,-1-1 0,0 0-1,0 1 1,1 0 18,8-18 181,63-128-287,-68 136 34,0 0 1,1 1 0,0-1-1,0 1 1,1 0 0,0 0 0,13-13-1,-19 21 57,0 0 0,0 0 1,0 0-1,0 0 0,1 0 0,-1 0 0,0 0 0,0 0 0,0 0 0,1 0 0,-1 0 1,0 0-1,0 0 0,0 0 0,1 0 0,-1 0 0,0 0 0,0 0 0,0 0 1,1 0-1,-1 0 0,0 0 0,0 0 0,0 0 0,0 0 0,1 1 0,-1-1 1,0 0-1,0 0 0,0 0 0,0 0 0,0 0 0,1 1 0,-1-1 0,0 0 0,0 0 1,0 0-1,0 0 0,0 1 0,0-1 0,0 0 0,0 0 0,0 0 0,0 1 1,0-1-1,0 0 0,0 0 0,0 0 0,0 1 0,0-1 0,3 13 0,-3-11-11,2 17 63,0 2-1,-2 22 1,0-23-52,0 0-1,4 23 1,-2-20-41,-2-21 70,0 1 0,0 0-1,0-1 1,0 1-1,1 0 1,-1-1-1,1 1 1,-1-1-1,1 1 1,0-1-1,2 3 1,-1 0 31,-2-4-55,0-1 0,0 0 0,0 0-1,0 0 1,0 1 0,0-1 0,1 0 0,-1 0-1,0 0 1,0 0 0,0 1 0,0-1-1,0 0 1,1 0 0,-1 0 0,0 0 0,0 0-1,0 0 1,0 0 0,1 1 0,-1-1 0,0 0-1,0 0 1,0 0 0,1 0 0,-1 0-1,0 0 1,0 0 0,0 0 0,1 0 0,-1 0-1,0 0 1,0 0 0,1 0 0,-1 0 0,0 0-1,0 0 1,0 0 0,1-1 0,-1 1-1,9 0 53,0-1 0,0 0 0,0-1 0,0 0 0,13-5 0,43-20-144,-48 20 144,3-4-19,-1 0-1,0 0 1,-1-2-1,28-24 0,-36 27-77,0 0-1,17-23 0,-12 13 170,-5 7-142,-1 1-1,-1-1 1,0-1-1,-1 1 1,10-25-1,-13 20-24,-3 15 37,-1 1 0,0-1-1,1 1 1,0 0-1,-1 0 1,1-1-1,0 1 1,0 0 0,0 0-1,0 0 1,1 0-1,1-3 1,-7 31-624,-18 64 595,3-10 90,15-65-86,1-6 23,0 1 1,0-1-1,1 1 1,1 0-1,0 0 1,0-1-1,1 17 0,2-18 84,-2-6-78,0 0-1,0 0 1,0-1 0,0 1-1,1 0 1,-1 0-1,1 0 1,-1-1 0,1 1-1,0 0 1,-1-1 0,1 1-1,0 0 1,0-1 0,0 1-1,1-1 1,-1 0-1,0 1 1,1-1 0,-1 0-1,0 0 1,1 0 0,-1 0-1,1 0 1,3 2 0,-3-2 17,1 0 1,0 0 0,-1 0 0,1 0 0,0 0 0,0-1 0,0 1 0,0-1 0,0 1 0,0-1 0,0 0 0,0-1-1,0 1 1,0 0 0,-1-1 0,1 1 0,0-1 0,0 0 0,0 0 0,-1 0 0,1-1 0,4-1 0,-1-2-10,0 0 0,0 0 1,0 0-1,-1-1 0,1 1 0,-1-1 1,7-12-1,-4 4-29,0 0-1,-1 0 1,0-1 0,-2 0-1,1 0 1,-2 0 0,0-1-1,-1 1 1,0-1 0,-2 0-1,1-17 1,0 26 33,-2 6-22,1 0-1,-1-1 1,1 1-1,-1 0 1,1-1-1,-1 1 1,0-1-1,0 1 1,0 0-1,1-1 1,-1 1-1,-1-1 1,1-1-1,-4 12-481,0 11 566,4-14-89,-1 12 61,-1 0 1,-1 0 0,-7 24 0,4-18-30,-6 30 0,5-16-111,7-36 93,-1 1 1,1-1-1,0 0 0,0 0 1,1 0-1,-1 0 0,0 1 1,2 2-1,0 12 233,-2-16-229,1 0-1,-1 0 0,1 0 0,-1-1 0,1 1 0,-1 0 0,1-1 0,-1 1 0,1 0 0,0-1 0,-1 1 1,1-1-1,0 1 0,0-1 0,-1 1 0,1-1 0,0 1 0,0-1 0,0 0 0,0 1 0,-1-1 0,1 0 0,0 0 1,2 0-1,23 4 263,-19-5-264,0 0 1,-1 0 0,1-1-1,0 0 1,-1 0 0,1-1-1,-1 1 1,0-1-1,11-8 1,15-5 151,-24 12-90,1 1-53,-1-1 0,1 0 0,-1 0 0,0-1-1,0 0 1,0 0 0,-1-1 0,9-8 0,-6 3-80,1-2 77,0 0 0,-1-1 1,12-18-1,-17 21-55,0 1 0,-1-1-1,0 0 1,0-1 0,-1 1 0,-1-1 0,0 1 0,0-1 0,-1 0 0,-2-22-1,-29 87 51,24-39-12,-37 88-15,41-96-2,1 0 1,0 0-1,0 0 0,1 1 0,0-1 0,0 0 1,2 9-1,-1 12-46,-1-26 78,0 0-1,0 0 0,1-1 0,-1 1 0,0 0 0,1 0 0,-1 0 0,1 0 0,-1 0 0,1 0 0,-1 0 1,1-1-1,-1 1 0,1 0 0,0 0 0,-1-1 0,1 1 0,0 0 0,0-1 0,0 1 0,-1-1 0,1 1 1,0-1-1,0 1 0,0-1 0,0 0 0,0 0 0,0 1 0,0-1 0,0 0 0,0 0 0,0 0 0,0 0 1,1 0-1,4 0 36,0 0 1,0 0 0,-1 0-1,11-3 1,1-1-29,1 0-1,-1-2 1,0 0 0,-1-1-1,1 0 1,-1-2 0,-1 1-1,0-2 1,0 0 0,-1-1-1,0-1 1,-1 0 0,0-1-1,16-21 1,-22 26-27,-1 0-1,0-1 1,-1 0 0,1-1 0,-2 1 0,1-1-1,-1 0 1,-1 0 0,4-18 0,-1-12 117,-5 34-193,-1 2 26,-2 6 92,0 2-59,1-1-1,-1 1 0,1 0 1,-1 7-1,-3 8-25,-17 38 88,-27 82-20,43-121 88,-3 11-104,8-27 14,1-1 1,0 1 0,0-1-1,0 1 1,0-1 0,0 0-1,0 1 1,0-1-1,0 1 1,1-1 0,-1 1-1,1-1 1,-1 0 0,1 1-1,-1-1 1,2 3-1,-1-3-113,0-1 104,0 0 0,0 0 1,0 0-1,0 1 0,0-1 0,0 1 0,0-1 0,0 0 1,0 1-1,0 0 0,0-1 0,-1 1 0,1-1 0,1 2 0,-1-1 4,-1 0-1,1-1 0,0 1 0,0 0 0,0-1 0,0 1 0,0-1 0,0 1 0,0-1 0,1 1 0,-1-1 1,0 0-1,0 1 0,2-1 0,6 0 66,1 0 0,-1-1 1,1 0-1,11-4 0,-17 4-72,-1 0 0,1 0-1,-1-1 1,1 1 0,-1-1-1,0 0 1,1 0 0,-1 0 0,0 0-1,0-1 1,0 0 0,-1 1-1,5-6 1,42-48 0,-31 29-19,21-41-1,-37 65 32,1-1-16,-1 0 0,1 1 0,0 0 0,0-1-1,1 1 1,-1 0 0,0 1 0,1-1 0,0 1-1,0-1 1,0 1 0,0 0 0,6-2 0,-6 2 20,-3 2-22,0 0-1,0 0 1,0 0 0,0 0 0,0 0 0,0 0 0,0 0 0,0 0 0,0 1-1,0-1 1,0 0 0,0 1 0,0-1 0,0 0 0,0 1 0,0-1 0,0 1-1,0-1 1,-1 1 0,1 0 0,0-1 0,0 1 0,1 1 0,0 1-35,1 0 1,-1-1 0,0 1-1,0 0 1,3 5-1,-3-3 54,-1-1 0,0 1 0,0-1-1,0 1 1,0-1 0,-1 1-1,0 0 1,0-1 0,-1 8-1,-8 42 150,9-53-168,-1 13-95,1-13 105,0 0-1,0 0 1,0 1 0,0-1 0,0 0-1,0 1 1,-1-1 0,1 0-1,0 1 1,-1-1 0,1 0 0,-1 0-1,1 0 1,-1 1 0,0-1 0,1 0-1,-1 0 1,0 0 0,-1 1-1,-3 3 66,8-5-24,8-5-25,-2-2-60,0 0 1,-1 0-1,11-13 0,-1 1 87,-3 4 56,7-6-206,0 1 0,1 0 0,35-22-1,-57 41 106,-1 1-1,1-1 0,0 1 0,0-1 1,0 1-1,0-1 0,-1 1 0,1 0 0,0-1 1,0 1-1,0 0 0,0 0 0,0-1 0,0 1 1,0 0-1,0 0 0,0 0 0,0 0 0,0 1 1,0-1-1,0 0 0,0 0 0,0 0 1,0 1-1,0-1 0,0 1 0,0-1 0,0 0 1,0 1-1,-1 0 0,1-1 0,0 1 0,0-1 1,-1 1-1,1 0 0,0 0 0,-1-1 1,1 1-1,-1 0 0,1 0 0,-1 0 0,1 0 1,-1 0-1,1 1 0,1 3-3,0 1-1,-1 0 1,0-1-1,0 1 1,-1 0-1,1 8 1,-2-4 12,0 0 1,-1-1-1,0 1 1,0 0-1,-1-1 1,-8 17 0,1 1 43,5-18-43,-3 7 212,17-16-47,-2-1-183,0-1-1,0 1 0,-1-1 0,1-1 1,-1 1-1,1-1 0,-1 0 0,10-7 0,-4 3-2,14-10 31,0-1-1,-2-1 1,0 0-1,-1-2 1,32-39-1,-53 58-54,12-11-290,-7 12 203,-7 1 121,1 1-1,-1-1 1,0 0 0,1 1-1,-1-1 1,0 1 0,1-1-1,-1 1 1,0-1 0,0 0-1,0 1 1,1-1 0,-1 1-1,0-1 1,0 1 0,0 0-1,0-1 1,0 1 0,2 21 182,-1-1 0,-2 26 0,0-28-124,0 1 0,2-1 0,3 23 0,-2-32-103,-2-5 88,1 0 1,0 0-1,1 0 0,2 8 0,-3-11-22,0-1 1,0 1 0,0-1-1,0 0 1,0 1 0,0-1-1,1 0 1,-1 0-1,0 0 1,1 1 0,-1-2-1,0 1 1,1 0 0,-1 0-1,1 0 1,0-1-1,-1 1 1,3 0 0,1 0-10,0-1 0,0 1 0,0-1 0,0 0 0,1-1 1,-1 1-1,0-1 0,0 0 0,0 0 0,-1-1 0,10-3 1,8-2 75,123-19 58,-5 1-558,-112 19 144,21-7-717,-45 12 609,0-1 0,0 1 1,0-1-1,0 0 0,0 0 0,-1-1 1,1 1-1,4-5 0,-7 6 58,1 0-1,-1 0 1,0 0-1,0-1 1,-1 1 0,1 0-1,0-1 1,0 1-1,-1 0 1,1-1-1,-1 1 1,1-1 0,-1 1-1,1-1 1,-1 1-1,0-1 1,0 1-1,0-2 1,0 0-186,0 1 1,-1 0 0,0 0-1,1 0 1,-1 0-1,0 0 1,0 0-1,0 1 1,0-1 0,0 0-1,0 0 1,-1 1-1,-2-4 1,-31-25-3694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5:47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50 4640,'-8'-9'5109,"72"7"3344,29-6-5487,-11 1-1697,240-3 1696,-92 4-2085,72 0-198,-237 7-573,194-3 86,124 3-1176,-361-1 280,21 2-2495,-15 5-4714,-19-2 4566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5:47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6048,'0'-1'121,"0"0"1,1 1-1,-1-1 1,0 1-1,1-1 0,-1 0 1,1 1-1,-1-1 1,1 1-1,-1-1 1,1 1-1,-1 0 0,1-1 1,0 1-1,-1 0 1,1-1-1,0 1 1,-1 0-1,1-1 1,0 1-1,-1 0 0,1 0 1,0 0-1,-1 0 1,1 0-1,0 0 1,0 0-1,-1 0 1,1 0-1,1 0 0,29 2 1652,-30-2-1625,22 3 1188,-1 1 0,0 1-1,23 8 1,-29-7-906,0 0-1,0 1 0,0 1 1,-1 1-1,-1 0 1,1 1-1,24 23 0,0 9 435,-2 1 0,-2 2 0,55 91 0,-62-84-505,-2 1 0,-2 1 0,22 73 0,28 172 771,-64-242-972,-2 0 0,-3 1 1,-2-1-1,-3 1 1,-3 0-1,-16 98 1,14-129-163,-1 0 0,-2-1 0,-10 27 0,12-40-84,0 0 0,-1 0 0,-1 0 0,0-1 0,0 0 0,-2-1 0,-15 17 0,9-14-150,-2 0 0,1-1-1,-1-1 1,-21 10 0,-83 36-1959,79-39 1318,2 0-897,-93 37-4346,39-26-1755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5:47.6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57 992 3072,'0'0'976,"2"1"413,8 6 7322,-5-4-8742,-2-2 243,0-1 0,0 1 0,1-1-1,-1 0 1,0 0 0,0 0 0,0 0 0,0 0 0,0-1 0,4 0-1,27-9 643,-30 8-796,0 0 0,0 0 0,-1 0-1,1-1 1,-1 1 0,0-1 0,0 0 0,0 0 0,0 0 0,0 0 0,0 0 0,-1-1 0,0 1-1,1-1 1,-1 1 0,-1-1 0,1 0 0,0 0 0,-1 0 0,0 0 0,0 0 0,0 0 0,-1 0-1,1-1 1,-1 1 0,0 0 0,-1-8 0,0 8-28,0-1 1,0 0-1,-1 1 0,0-1 0,0 1 1,0 0-1,-1 0 0,1 0 0,-1 0 0,0 0 1,0 0-1,0 1 0,-5-4 0,6 5-20,0 0 0,0 1 0,0-1 0,0 1-1,0 0 1,0-1 0,0 1 0,-1 0 0,1 0-1,0 1 1,-1-1 0,1 0 0,-1 1 0,1 0-1,-1-1 1,1 1 0,-1 0 0,1 0 0,-1 1-1,1-1 1,-1 0 0,1 1 0,-1-1 0,1 1-1,0 0 1,-5 2 0,2 0 38,0 1 0,0 0 0,0 1 0,0-1 0,1 1-1,-1 0 1,1 0 0,0 0 0,-3 7 0,-15 17 140,19-25-134,0 1 1,0-1-1,0 1 1,0 0 0,1 0-1,-1 0 1,1 0-1,1 0 1,-1 1 0,1-1-1,0 0 1,0 1-1,0-1 1,1 1 0,0-1-1,1 9 1,1 4-110,-2-15 86,0-1 1,0 1 0,1-1 0,-1 1-1,1-1 1,-1 1 0,1-1 0,0 1-1,0-1 1,0 0 0,0 0 0,1 1-1,2 3 1,-1-2-1,0 0 17,0 0 1,0 0 0,1-1 0,-1 1-1,1-1 1,0 1 0,0-1 0,5 3-1,-1-3 11,0-1 0,0 0 0,0-1 0,0 1 0,1-2 0,-1 1 0,0-1 0,1 0 0,14-3 0,7-2 98,39-14-1,-48 13-56,41-11-127,99-31 390,-135 39-371,-1-1-1,26-13 1,-40 16-6,0 1 0,-1-1 0,1 0 0,-2-1 0,1-1 0,15-17 0,-12 7 5,0 0 1,-2-1-1,0 0 0,-1-1 0,8-26 0,36-121-258,-16 15-2,-33 122 244,-1 1 1,-1-1-1,-2-36 0,-3 30-3,-2 0-1,-14-66 1,6 44-521,12 59 532,0 0 1,-1-1-1,1 1 1,0 0 0,0 0-1,0-1 1,0 1-1,-1 0 1,1-1 0,0 1-1,0 0 1,-1 0-1,1 0 1,0-1-1,0 1 1,-1 0 0,1 0-1,0 0 1,-1-1-1,1 1 1,0 0 0,0 0-1,-1 0 1,1 0-1,0 0 1,-1 0-1,1 0 1,0 0 0,-1 0-1,1 0 1,0 0-1,-1 0 1,1 0 0,0 0-1,-1 0 1,1 0-1,0 0 1,-1 0-1,1 1 1,0-1 0,-1 0-1,1 0 1,0 0-1,0 0 1,-1 1 0,1-1-1,-1 0 1,-11 11-263,6-2 252,1 0 0,0 1 0,1-1 0,-6 19 0,-8 18 125,-16 19 94,-53 74 0,75-120-97,0 1 0,2 0-1,0 0 1,1 1 0,1 0 0,-5 24 0,3-4 30,3 0 0,-5 59 1,11-58 108,4 59 1,-1-86-203,0 0 0,1-1 0,6 18 0,-6-25 14,0 0 0,0 0 0,1 0 0,0 0 0,0-1 0,0 0 0,1 0 0,8 8 0,-9-10 17,0 0 1,1-1-1,-1 0 0,1 1 0,0-2 1,0 1-1,0 0 0,0-1 0,0 0 1,1 0-1,10 2 0,-6-2-26,0-1-1,0 0 1,0-1 0,0 0-1,0 0 1,12-3-1,12 0 39,-28 4-37,-1-2 0,0 1 0,1 0 0,-1-1 0,1 0-1,-1-1 1,0 1 0,8-4 0,11-6-40,27-7 0,-28 10-30,42-20-1,-59 25 53,0-1-1,0 1 1,0-2-1,0 1 0,-1-1 1,0 0-1,0 0 0,0 0 1,0-1-1,6-10 0,-9 11-21,0 0 0,0 0-1,0-1 1,-1 1 0,0-1 0,0 1-1,0-1 1,0 1 0,-1-1 0,-1-10-1,-1-1-1,0 0 0,-5-18 0,4 24-22,1 1 0,-2-1 0,0 1 0,0 0 0,0 1 0,-12-18 1,15 25-9,0 1 1,0-1 0,-1 0 0,1 1-1,-1-1 1,1 1 0,-1 0-1,0-1 1,1 1 0,-1 0 0,0 0-1,0 0 1,0 0 0,0 1 0,0-1-1,0 0 1,0 1 0,-4-1 0,3 1 2,1 0 0,-1 1 0,1-1 0,-1 1 1,1-1-1,-1 1 0,1 0 0,0 0 0,-1 0 1,1 0-1,0 1 0,0-1 0,-4 3 0,-1 2 16,1 0-1,-1 1 0,1 0 0,0 0 1,1 1-1,0 0 0,-6 10 0,4-1 49,0 1 0,1 0 0,0 1 1,-4 28-1,8-26-47,0 1 1,1 22 0,1-30 154,0-5-93,1-1 1,0 0-1,0 0 0,3 12 1,-3-17-19,0 0 1,0 0-1,0 0 1,1 0-1,-1 0 1,1 0-1,-1-1 0,1 1 1,0-1-1,0 1 1,1-1-1,-1 0 1,0 1-1,5 1 1,-2-1 13,0 0 0,1-1 0,0 0 0,-1 0 0,1-1 0,0 0 1,0 0-1,-1 0 0,1 0 0,0-1 0,10-1 0,6-1 107,39-8 1,-18-1 18,66-24 1,-63 15-239,-1-2 1,45-29-1,-60 28 119,-23 18-97,0-1 0,0 1 0,14-8 0,-13 10 23,-7 2 14,1 0-1,-1 0 1,1 1-1,-1-1 1,1 0 0,0 1-1,-1 0 1,1-1-1,2 1 1,-3 0 7,-1 0-1,1 0 1,0 1-1,0-1 1,0 0-1,0 1 1,-1-1-1,1 1 1,0-1 0,0 1-1,-1-1 1,1 1-1,0 0 1,-1-1-1,1 1 1,0 0-1,-1 0 1,1-1 0,-1 1-1,0 0 1,1 1-1,1-1 48,-2-2 50,-9-5 5,4 4-133,1 0 0,-1 1 0,0 0 0,0 0 0,0 0 0,0 1 0,1 0 0,-1 0-1,0 0 1,0 0 0,0 1 0,0 0 0,0 0 0,0 0 0,-8 4 0,3-1-6,-1 1 1,1 0-1,0 1 0,1 0 1,0 1-1,-11 8 0,17-12 41,-1 1 1,1-1-1,-1 1 0,1-1 0,0 1 0,1 0 0,-1 0 0,1 0 1,-4 10-1,5-13 6,0 1 0,1 0 1,0 0-1,-1 0 0,1 0 0,0 0 1,0 0-1,0-1 0,0 1 1,1 0-1,-1 0 0,0 0 0,1 0 1,-1 0-1,1-1 0,0 1 1,-1 0-1,1 0 0,0-1 1,0 1-1,0-1 0,0 1 0,1-1 1,-1 1-1,0-1 0,3 3 1,3 1 28,0 0 1,0 0 0,0 0 0,1-1 0,0 0-1,0-1 1,0 1 0,0-2 0,0 1 0,0-1-1,1 0 1,-1-1 0,14 1 0,-7-2 12,-1-1-1,1 0 1,-1-1 0,1 0 0,-1-2 0,0 1 0,15-7 0,-8 0 3,0 0 0,28-19 0,-27 15-4,-8 5-78,-1 0 0,-1-1 1,21-21-1,-27 26 10,22-25-94,-1-1 0,-1-2 0,26-42 0,53-110-116,-99 173 244,17-30-71,26-68 0,-40 80 37,9-61 0,-12 56 19,1-12-185,-3 0 0,-1-60 1,-5 98-640,-3 16 578,-6 24 447,9-24-207,-54 135 45,38-98 61,-10 20 240,11-27-226,2 1-1,1 0 1,-16 74-1,22-63-20,2 0-1,2 0 1,3 1-1,1-1 0,9 59 1,-8-102-69,1 0 0,-1 0 0,1 0 0,0 0 0,1 0 0,-1 0 1,1-1-1,0 1 0,1-1 0,-1 0 0,1 0 0,0 0 0,7 6 0,-8-8 24,0-1-1,-1 0 1,1 0-1,0 0 1,0-1 0,0 1-1,0-1 1,1 0-1,-1 0 1,0 0-1,1 0 1,-1 0-1,0-1 1,1 1 0,-1-1-1,1 0 1,-1 0-1,1 0 1,-1-1-1,0 1 1,1-1-1,-1 0 1,0 0 0,1 0-1,-1 0 1,3-2-1,2-2-23,1 0 0,-1 0 0,0 0-1,-1-1 1,1 0 0,-1-1 0,10-12 0,-8 8-18,0-1 1,-1-1 0,0 1-1,7-17 1,-12 19 31,0 0-1,0 1 0,-1-1 1,-1 0-1,1 0 0,-1-20 1,2-4-582,-3 34 535,0 0 1,0 0 0,1-1 0,-1 1-1,0 0 1,0 0 0,0 0 0,0-1-1,0 1 1,1 0 0,-1 0 0,0 0-1,0 0 1,0-1 0,0 1 0,1 0-1,-1 0 1,0 0 0,0 0 0,1 0-1,-1 0 1,0 0 0,0 0 0,0-1-1,1 1 1,-1 0 0,0 0 0,0 0 0,1 0-1,-1 0 1,0 0 0,0 0 0,1 0-1,-1 1 1,0-1 0,0 0 0,1 0-1,11 2-6,-9-1 2,2 0 10,-1 0 0,1 1 0,-1 0 0,0-1 0,0 1 0,0 1 0,0-1 0,0 0 0,0 1 0,0 0 0,-1 0 0,1 0 0,-1 0 0,0 1 0,0-1-1,0 1 1,-1 0 0,1 0 0,-1 0 0,2 5 0,2 5-10,0 0 1,-2 1-1,0 0 0,4 27 0,-6-34 49,0 1 0,0-1-1,4 10 1,-6-16-22,1 1 1,0-1-1,0 0 1,0 0-1,1 0 1,-1 0-1,0 0 1,1 0-1,-1 0 1,1-1-1,0 1 1,0 0 0,0-1-1,-1 0 1,1 1-1,4 1 1,0-1 14,-1-1 0,0 0 0,1 0 0,-1-1 0,1 0 0,-1 1 0,0-2 0,1 1 0,-1-1 0,1 0 0,-1 0 0,10-3 0,5-4 51,37-19-1,-47 22-82,7-4 39,-1-1-1,0-1 1,-1-1 0,0 0 0,-1 0-1,0-2 1,-1 0 0,-1 0-1,21-32 1,-22 31-177,11-24 0,-19 63 18,-3 5-12,-1-12 152,1 1 1,1-1-1,0 1 0,8 33 1,-8-47 5,0 0 0,1 0 0,-1 0 1,1 0-1,0 0 0,0 0 0,1-1 0,2 4 0,-4-5 1,1-1 1,0 1-1,-1-1 0,1 1 0,0-1 0,0 0 0,0 0 0,0 0 0,0 0 0,0 0 1,0-1-1,0 1 0,0 0 0,0-1 0,0 0 0,0 1 0,1-1 0,1 0 0,1-1 5,0 1-1,0-1 1,-1 0-1,1 0 0,-1-1 1,1 1-1,-1-1 1,1 0-1,-1 0 0,7-5 1,6-5-3,18-16-1,-9 7-53,32-22-36,1 3 0,107-55 0,-146 87-6,-11 4 47,1 0 0,-1 0 0,0-1 0,0-1 0,14-10 1,-11 7 160,-8 5-175,-9 6-102,2 0 117,0-1-1,0 1 1,0 0-1,1 1 1,-1-1-1,1 0 1,-4 4-1,-8 9-26,-12 8 45,1 1 1,-32 40-1,41-45 46,11-14-11,1-1-1,0 1 1,0 1 0,1-1-1,-1 0 1,1 1-1,0 0 1,0 0 0,1 0-1,-3 9 1,5-13-24,0 0 0,0-1 0,0 1-1,0 0 1,0 0 0,0-1 0,1 1 0,-1 0 0,1 0 0,-1-1 0,1 1 0,0 0-1,-1-1 1,1 1 0,0-1 0,0 1 0,0-1 0,0 1 0,1-1 0,-1 0 0,0 0-1,0 1 1,1-1 0,2 2 0,3 1 41,0 0-1,0-1 1,0 1 0,7 1-1,2 0 18,1 0-1,-1-1 0,1-1 0,31 2 0,-14-4-32,46-5-1,-56 3-237,-20 1-132,0 0 1,1 0 0,-1 0-1,0-1 1,1 0 0,-1 1 0,0-1-1,0-1 1,0 1 0,0-1-1,0 0 1,5-2 0,-8 3-20,0 0 1,0 0 0,0 0-1,-1-1 1,1 1 0,0 0-1,-1 0 1,1-1 0,-1 1-1,1 0 1,-1 0 0,1-1-1,-1 1 1,0-1 0,0 1-1,0 0 1,0-1 0,0 1-1,0 0 1,0-1 0,0 1-1,-1-1 1,1 1 0,-1-2-1,0-7-1459,0-7-680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5:47.6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32 7712,'-35'-15'3520,"25"10"-3072,2 2 1184,3-2 64,5 10-960,-3-5 543,6 0-735,2 0-224,0 0-192,-2-5-896,12 5 416,-6-3-1887,4 6 1247,-8-3-2656,-2 5 2048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9:26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3552,'0'0'56,"-1"0"0,1 0 0,0 0 0,0 0 1,0 0-1,0 0 0,0 0 0,-1 0 0,1 0 0,0 0 0,0 0 0,0 0 0,0 0 1,0 0-1,0 0 0,-1 0 0,1 0 0,0 0 0,0 0 0,0 0 0,0 0 1,0 0-1,0 0 0,-1 0 0,1 1 0,0-1 0,0 0 0,0 0 0,0 0 1,0 0-1,0 0 0,0 0 0,0 0 0,0 1 0,0-1 0,0 0 0,-1 0 1,5 5 3226,8 5-353,-1-5-1901,1-1 0,0-1 0,17 4-1,-14-4-391,10 1-145,-1-2 0,0-1 0,1 0 0,0-2 0,24-4 0,9 0-217,322 0 115,-259 5-306,-34-3 1036,-86 3-1119,0 1 1,0-1-1,0 1 0,0-1 0,0 1 0,0 0 0,0-1 0,0 1 1,0 0-1,0-1 0,-1 1 0,1 0 0,0 0 0,-1 0 0,1 0 0,0-1 1,-1 1-1,1 0 0,-1 0 0,0 0 0,1 0 0,-1 1 0,0-1 1,0 0-1,1 0 0,-1 1 0,4 30 38,-7-7-130,3-24 25,-1 0-1,1 0 1,0 1-1,0-1 1,-1 0-1,1 0 1,-1 0-1,1 0 0,-1 0 1,1 0-1,-1 0 1,0 0-1,0 2 1,-6 8-3430,2 2-7,0 6-3745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5:47.6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25 106 8800,'-23'-20'2842,"23"20"-2782,0 0-1,0 0 1,0 0-1,0-1 0,-1 1 1,1 0-1,0 0 1,0 0-1,0-1 1,0 1-1,0 0 1,0 0-1,-1-1 0,1 1 1,0 0-1,0 0 1,0-1-1,0 1 1,0 0-1,0 0 0,0-1 1,0 1-1,0 0 1,0 0-1,0-1 1,0 1-1,0 0 1,0 0-1,1 0 0,-1-1 1,0 1-1,0 0 1,0 0-1,0-1 1,0 1-1,0 0 0,1 0 1,-1 0-1,0-1 1,0 1-1,0 0 1,1 0-1,-1 0 1,0 0-1,0 0 0,0-1 1,1 1-1,-1 0 1,0 0-1,0 0 1,1 0-1,-1 0 0,0 0 1,0 0-1,1 0 1,-1 0-1,0 0 1,21-5 648,-17 4-240,73-12 1549,93-3 1,-139 14-1845,-7 0-124,718-34-1021,-682 37-1225,-9 3 651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5:47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221 676 4064,'0'0'49,"0"0"0,0 0 0,0 0 0,0-1 0,0 1 0,0 0 1,-1 0-1,1 0 0,0 0 0,0 0 0,0 0 0,0 0 0,0 0 0,0 0 0,0 0 0,0 0 0,0 0 1,0 0-1,0 0 0,0 0 0,0-1 0,0 1 0,0 0 0,0 0 0,0 0 0,0 0 0,0 0 1,0 0-1,0 0 0,0 0 0,0 0 0,0 0 0,0 0 0,0-1 0,0 1 0,0 0 0,0 0 0,0 0 1,0 0-1,0 0 0,0 0 0,0 0 0,0 0 0,0 0 0,0 0 0,0 0 0,0 0 0,0-1 0,0 1 1,0 0-1,0 0 0,1 0 0,-1 0 152,0-1 1,0 1 0,0-1-1,1 1 1,-1-1 0,0 1-1,0-1 1,0 1 0,0-1-1,0 0 1,0 1 0,0-1-1,0 1 1,0-1-1,0 1 1,0-1 0,0 1-1,-1-1 1,1 1 0,0-1-1,0 1 1,-1-1 0,1 1-1,0-1 1,0 1 0,-1-1-1,1 1 1,-1-1-1,1 1 1,0 0 0,-1-1-1,1 1 1,-1 0 0,1-1-1,-1 1 1,-1-2 82,-1 1 1,1 0-1,0 0 0,0 0 1,-1 0-1,1 0 0,-1 0 1,1 1-1,-1-1 0,1 1 0,-1 0 1,1 0-1,-1 0 0,1 0 1,-4 0-1,1 1-145,0 1-1,0-1 1,1 1 0,-1 0-1,0 0 1,1 1 0,-6 3-1,-7 4 29,-27 20 157,22-14-167,18-14-117,0 0 0,0 0 0,1 1 0,-1 0-1,1 0 1,0 0 0,0 0 0,0 0 0,0 0-1,1 1 1,-1-1 0,1 1 0,-3 5 0,5-8-24,0 0 0,0 0 0,0 0 0,0 0 0,1 0 0,-1 0 1,0 0-1,1 0 0,-1 0 0,0 0 0,1 0 0,-1 0 0,1 0 0,0 0 1,-1-1-1,1 1 0,0 0 0,-1 0 0,1-1 0,0 1 0,0 0 0,0-1 1,-1 1-1,1-1 0,1 1 0,2 2 89,0-1 0,0 0 0,0 0 0,7 2 0,-6-3-45,0 1 0,0-2 0,0 1-1,0-1 1,0 1 0,0-1 0,1-1 0,-1 1 0,0-1 0,0 0 0,0 0 0,0 0 0,8-4 0,-7 2-18,1-1 0,-1 0 0,0 0 0,0 0 0,0-1 0,-1 0 0,1 0 0,7-10 0,-2 0 8,0-1 0,-1-1 1,-1 0-1,-1 0 0,0 0 0,9-32 0,28-179-120,-30 142-74,-15 86 142,16-113 126,-15 98-79,-1 1 1,0-1-1,-1 0 1,0 0-1,-5-19 1,6 33-64,0 0 0,0 1 0,0-1 0,-1 1 0,1-1 0,0 0 0,0 1 0,0-1 0,-1 1 0,1-1 0,0 0-1,-1 1 1,1-1 0,-1 1 0,1-1 0,0 1 0,-1-1 0,1 1 0,-1 0 0,1-1 0,-1 1 0,0-1 0,0 1 0,1 0 6,-1 0-1,0 0 0,1 0 1,-1 0-1,1 0 1,-1 0-1,0 1 1,1-1-1,-1 0 1,1 0-1,-1 0 1,1 1-1,-1-1 1,1 0-1,-1 1 1,1-1-1,-1 1 1,1-1-1,-1 1 1,-2 3 32,-1 0 0,1 0 1,1 0-1,-5 8 1,-3 11 82,0 0 1,2 1-1,1 0 0,-8 45 1,-6 94 67,13-119 127,-1 59 0,8-88-207,2 1 0,0-1-1,0 0 1,2 0 0,-1 0 0,2 0-1,9 23 1,-13-36-60,1 0 1,0-1-1,0 1 0,0 0 0,0-1 0,1 1 0,-1-1 0,0 0 1,1 1-1,-1-1 0,1 0 0,-1 0 0,1 0 0,-1 0 0,1 0 0,0 0 1,-1-1-1,1 1 0,0 0 0,0-1 0,0 1 0,-1-1 0,1 0 1,0 0-1,0 0 0,0 0 0,0 0 0,0 0 0,0 0 0,2-1 1,6-1 70,1 0 1,-1-1-1,0-1 1,11-4 0,-12 4-216,15-5 179,80-35 266,-86 34-357,0 0 0,0 0 0,22-19 0,-35 25 53,6-3-281,-11 8 236,0 0 0,0 0-1,0 0 1,0 0 0,0 0 0,0 0-1,0 0 1,0-1 0,0 1-1,0 0 1,-1 0 0,1 0 0,0 0-1,0 0 1,-1 1 0,-2 8-52,1 0-1,0 0 1,-1 21 0,3-26 82,0 1 1,0 0 0,1-1 0,0 1 0,0 0 0,0-1 0,1 1-1,0-1 1,3 7 0,-3-8 21,1 1-1,0-1 1,0-1-1,0 1 1,1 0-1,-1-1 1,1 0-1,0 0 1,0 0-1,0 0 1,0 0-1,0-1 1,1 0-1,-1 0 1,1 0-1,0-1 1,-1 1-1,1-1 1,0 0 0,0 0-1,0-1 1,7 1-1,-5-1 15,1 0-1,0-1 0,0 0 1,-1 0-1,1 0 1,-1-1-1,1 0 1,-1-1-1,0 1 0,1-1 1,-2-1-1,1 0 1,10-7-1,-7 3-12,-1 0 0,0-1 0,14-19 0,-18 22-124,0-1 0,1 1 0,0 0 0,1 0 0,9-7 0,-20 53-370,4-27 422,1-3 30,-1 0 1,-1 0-1,0-1 0,0 1 1,-4 12-1,-8 34 32,-9 81 0,8-40 98,-24 88-113,36-171 40,2-12-6,0 0-1,0-1 0,0 1 0,0 0 0,-1-1 1,1 1-1,0-1 0,-1 1 0,1-1 0,-1 1 1,0-1-1,1 1 0,-1-1 0,-2 3 1,7-34 466,31-183-599,19-1 43,-39 170-23,1 0 0,2 2 0,41-71 0,-50 98-15,19-25-50,-26 37 131,1 0 0,0 0-1,0 0 1,0 1-1,0-1 1,0 1-1,1 0 1,-1-1 0,7-1-1,-9 4-8,0-1-1,0 1 1,0 0 0,0-1-1,0 1 1,0 0 0,1 0-1,-1 0 1,0 0 0,0 0-1,0 1 1,0-1-1,0 0 1,1 0 0,-1 1-1,0-1 1,0 1 0,0-1-1,0 1 1,0-1 0,0 1-1,0-1 1,0 1 0,-1 0-1,1 0 1,0 0-1,0-1 1,0 1 0,-1 0-1,2 2 1,1 1 0,-1 0 1,0 0-1,0 1 0,0-1 1,-1 0-1,2 6 1,-2-4 17,0 0 1,0 0-1,0 0 1,-1 0 0,0 0-1,0 1 1,0-1-1,-1 0 1,0 0 0,-1 0-1,1 0 1,-1 0 0,0 0-1,0-1 1,-1 1-1,0 0 1,0-1 0,0 0-1,-1 0 1,-4 6 0,2-3 32,-1 0 31,0 1-1,0-1 1,-1 0-1,0 0 1,-17 13-1,17-16-22,-1 0 0,1 0 0,-15 5-1,20-9-56,0 0-1,1 0 0,-1 0 1,0-1-1,0 1 0,0-1 1,0 0-1,0 1 0,0-1 1,0-1-1,0 1 0,0 0 1,0-1-1,0 0 0,0 1 1,-4-3-1,6 3 32,-3-3 27,10-1-109,-1 1 17,6-3-4,0 0 0,0 1-1,0 0 1,0 1 0,24-5 0,63-5 81,-53 8-67,136-11 200,-79 9-244,-76 4 77,-26 4-1,0 1 0,0-1 1,0 0-1,0 0 0,0 0 0,0 0 0,0 0 0,1 0 0,-1 1 0,0-1 1,0 0-1,0 0 0,0 0 0,0 0 0,0 1 0,0-1 0,0 0 1,0 0-1,0 0 0,0 0 0,0 1 0,0-1 0,0 0 0,0 0 0,0 0 1,0 0-1,0 1 0,0-1 0,0 0 0,-1 0 0,1 0 0,0 0 0,0 0 1,0 1-1,0-1 0,0 0 0,0 0 0,0 0 0,-1 0 0,1 0 1,-6 11-90,4-8 82,-20 25-131,17-21 82,-1 0-1,1 0 1,-6 10 0,11-16 56,-1-1-1,1 1 1,0-1-1,0 1 1,0-1 0,-1 1-1,1-1 1,0 1 0,0-1-1,0 1 1,0-1 0,0 1-1,0-1 1,0 1 0,0-1-1,0 1 1,0-1 0,0 1-1,1-1 1,-1 1 0,0-1-1,0 1 1,0-1 0,1 1-1,-1-1 1,0 1 0,0-1-1,1 1 1,1 0 24,-1 0 0,0 0 1,0 0-1,1 0 0,-1-1 0,1 1 1,-1 0-1,0-1 0,1 1 0,2 0 0,0-1 14,1 1 0,-1 0 0,1-1 0,0 0 0,-1 0 0,9-1-1,-8 0-64,-3 0 33,0 1 1,0 0-1,-1 0 1,1-1 0,0 1-1,-1 0 1,1-1-1,-1 0 1,1 1 0,0-1-1,-1 0 1,1 0 0,-1 0-1,0 0 1,1 0-1,-1 0 1,0-1 0,0 1-1,0 0 1,1-1-1,-1 1 1,-1 0 0,1-1-1,0 1 1,0-1 0,1-3-1,-1 0-37,0-1 0,0 0 0,0 1-1,-1-1 1,1 0 0,-1 0 0,-1 1 0,1-1-1,-1 0 1,-2-9 0,0 7-2,1-1 0,-2 1 0,1 0 0,-1 0 0,0 0 0,-8-10 0,0 7-318,15 13 300,-1-1 0,0 1 0,0 0-1,1-1 1,-1 0 0,1 1 0,-1-1 0,1 0 0,-1 0-1,1 0 1,5 0 0,-1 0 99,-1 0 0,1-1 0,0 0-1,13-2 1,-7 0 33,0-1-1,0 0 1,0-1-1,-1-1 1,20-9 0,17-13-92,-2-2 1,46-38 0,78-78 333,-153 129-233,-1 0 0,-1-1 0,0-1 1,23-35-1,-33 43-75,0-1-1,-1 0 1,0-1 0,0 1 0,-2-1-1,1 0 1,-1 0 0,-1 0-1,0 0 1,0-23 0,-2 27-96,-1-1 1,0 1 0,-4-13 0,5 21 60,0-1 0,-1 1 0,1-1 1,-1 0-1,1 1 0,-1-1 1,1 1-1,-1-1 0,1 1 1,-1-1-1,0 1 0,1 0 1,-1-1-1,0 1 0,1 0 1,-1-1-1,0 1 0,1 0 1,-1 0-1,0 0 0,0 0 1,1-1-1,-1 1 0,0 0 1,-1 1-1,-16 0-39,15 0 60,1 0 1,-1 0-1,1 0 0,-1 0 0,1 1 0,-1-1 0,1 0 0,-4 4 1,-1 0 3,-2 1 4,-1 1 1,1-1 0,0 1 0,1 1 0,0 0 0,0 0 0,0 1 0,1-1 0,1 2-1,-1-1 1,-4 11 0,0 4 5,1 1 0,1 0 1,1 1-1,2 0 0,0 0 0,-1 29 0,3-9 53,2 0-1,8 80 1,-4-107-65,6 26 0,-6-38 1,0 0 0,1 0 1,-1 0-1,1 0 0,0 0 0,8 10 1,-4-8 44,0 0 1,0 0-1,15 12 1,-18-17-16,0-1 1,1 0-1,0 0 0,-1 0 1,1-1-1,0 0 0,0 0 1,1 0-1,8 2 0,-5-3 9,0 0-1,0 0 0,1-1 0,-1 0 0,0-1 1,1 0-1,-1 0 0,0-1 0,0 0 0,0-1 1,12-4-1,-10 2-13,1-1 0,-1 0 0,0 0 1,0-1-1,-1 0 0,0-1 0,15-16 0,-20 18-38,-1 0-1,0 0 0,0 0 0,-1-1 0,0 1 0,0-1 0,0 0 0,-1 0 0,0 0 0,0 0 1,-1 0-1,0-1 0,0 1 0,-1 0 0,1-1 0,-2 1 0,1 0 0,-1-1 0,0 1 1,-1 0-1,0 0 0,-3-9 0,5 15 2,0 1 0,0-1 0,-1 0 0,1 0 0,0 1 0,0-1 0,-1 0 0,1 1 0,0-1 0,-1 0 0,1 1 0,-1-1 0,1 1 0,-1-1 0,1 1 0,-1-1 0,0 1 0,1-1 0,-1 1 0,1-1 0,-1 1 0,0 0 0,1-1 0,-1 1 0,0 0 0,0 0 0,1-1 0,-1 1 0,0 0 0,0 0 0,1 0 0,-1 0 0,0 0-1,0 0 1,1 0 0,-1 0 0,0 0 0,0 1 0,1-1 0,-1 0 0,0 0 0,1 1 0,-1-1 0,0 0 0,1 1 0,-1-1 0,0 1 0,-3 2 22,1-1-1,1 1 1,-1 0-1,0 0 1,1 0-1,-1 0 1,1 1-1,-2 3 1,-1 3 2,1 0 0,0 0 0,0 0 0,1 1 0,-2 12 0,4-17 25,1 0 0,-1 0 0,1 0 0,0 0 0,0-1 0,0 1 0,1 0 0,0 0 0,0 0 0,1-1 0,2 8 0,-1-7 17,0 0-1,0 0 1,0-1-1,1 0 0,-1 0 1,1 0-1,1 0 0,-1 0 1,1-1-1,-1 0 0,1 0 1,1 0-1,-1 0 0,0-1 1,1 0-1,0 0 0,-1-1 1,1 1-1,0-1 0,1-1 1,-1 1-1,7 0 0,18 1 26,1-1 0,41-3 0,61-13 26,-113 12-35,-16 1-71,16-1-273,0-1 0,37-11 0,-53 13-127,-1-1-1,1 0 1,-1 1-1,1-2 1,-1 1-1,0 0 1,0-1-1,0 0 1,0 0-1,-1 0 1,1 0-1,-1-1 1,0 0-1,0 1 1,0-1-1,0 0 1,4-9-1,-6 10-107,0-1 0,0 1-1,0-1 1,0 1 0,-1-1-1,1 0 1,-1 1-1,0-1 1,0 1 0,-1-1-1,1 0 1,-1 1 0,-1-7-1,0 2-377,-8-37-2502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5:47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18 353 6720,'0'-26'2170,"3"14"-1322,-2 7-1030,11-29 2632,21-57 12087,-33 86-14327,-1 0 1,1 1-1,-1-1 0,0 1 0,-1-1 0,1 1 0,-5-8 1,5 9-122,-12-21-255,10 19-362,0 1 0,0-1 0,1 0 0,-3-6 1,-7-16-6247,5 0-1609,1-2 2511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6:3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29 857 2240,'-4'4'368,"0"0"-1,0 0 1,-5 9 0,8-12-226,0 0 0,1 0 1,-1 1-1,0-1 0,1 0 0,-1 0 1,1 0-1,-1 1 0,1-1 1,-1 0-1,1 0 0,0 1 0,-1-1 1,1 0-1,0 1 0,0-1 0,0 1 1,0-1-1,1 0 0,0 3 3414,0-6-3389,0-1 0,0 1 0,0-1 0,0 1 0,1-1 0,-1 1 1,1 0-1,0 0 0,1-3 0,1 1 55,80-95 1287,-21 28-895,-25 26-163,-17 22-317,-1 0 0,22-36 0,-20 20 226,32-74 0,-25 39 29,23-64 368,-40 101-589,-4 13-55,0 0 0,19-38 0,-25 59-138,0 0-1,0 0 1,-1 0 0,0 0-1,0 0 1,0-1 0,1-3-1,-2 6 16,1 0-1,-1 0 1,0 0-1,1 0 1,-1 0-1,1 0 1,-1 0-1,1 0 1,0 0-1,-1 0 1,1 0-1,0 0 1,-1 1-1,1-1 1,0 0-1,0 1 1,0-1-1,0 0 1,0 1-1,0-1 1,0 1-1,0-1 1,0 1-1,0 0 1,0-1-1,0 1 1,0 0-1,0 0 1,0 0-1,0 0 1,0 0-1,2 0 1,-2 0 8,0 1-1,-1-1 1,1 1 0,0-1 0,0 1 0,0-1-1,-1 1 1,1 0 0,0-1 0,-1 1-1,1 0 1,0 0 0,-1-1 0,1 1 0,-1 0-1,1 1 1,5 6 2,-2-4 13,-1 0 0,1 0 0,-1 0 0,0 1-1,0 0 1,-1-1 0,1 1 0,-1 0 0,0 0-1,0 0 1,-1 1 0,2 9 0,0 7 43,0 42 0,-2-30 12,2 20-33,3 61 116,-11 146-1,1-229 38,0 0 0,-3 0-1,0-1 1,-20 52 0,25-80-145,1 2 20,-1 0 0,0-1 0,0 1 0,0-1 0,0 0 0,-1 0-1,0 0 1,0 0 0,0 0 0,0 0 0,-1-1 0,1 0 0,-1 1 0,-5 3-1,5-5-3,0 0 0,0 0-1,-1-1 1,1 1 0,0-1-1,-1 0 1,1 0 0,-1 0-1,1 0 1,-1-1 0,1 0-1,-1 0 1,1 0 0,-1-1-1,0 1 1,1-1 0,0 0-1,-7-2 1,-4-2-75,1-1 0,-1 0 0,1-1 0,0-1 0,1 0 0,0-1 0,0 0 0,1-1 0,0 0 0,0-1 0,-13-18 0,23 28-17,0-1-1,1 0 1,-1-1 0,1 1-1,0 0 1,0 0 0,0-1-1,0 1 1,0 0 0,0-1-1,0 1 1,1-1 0,-1 1-1,1-1 1,0 0 0,0 1-1,0-1 1,0 1 0,0-4-1,1-3-180,-1 2-381,0 7 584,0 0-1,0 0 1,0 0-1,0 0 1,0 0-1,1 0 0,-1 0 1,0-1-1,0 1 1,0 0-1,0 0 1,0 0-1,0 0 1,0 0-1,0 0 1,0 0-1,0 0 0,0 0 1,1 0-1,-1 0 1,0 0-1,0 0 1,0 0-1,0 0 1,0 0-1,0 0 0,0 0 1,0 0-1,1 0 1,-1 0-1,0 0 1,0 0-1,0 0 1,0 0-1,0 0 1,0 0-1,0 0 0,0 0 1,1 0-1,-1 0 1,0 0-1,0 0 1,0 0-1,0 0 1,0 1-1,0-1 0,0 0 1,0 0-1,0 0 1,18 2-459,-5 5 409,1 1-1,-2 1 0,18 14 1,-5-3 67,5 3-92,-20-13 92,2-1 1,-1-1 0,1 0-1,19 9 1,-26-15 2,-1 0 1,1-1-1,0 1 1,-1-1-1,1 0 1,0-1-1,0 1 1,0-1-1,0 0 1,-1 0-1,1-1 1,0 1-1,0-1 1,0 0-1,-1 0 1,1-1-1,6-2 1,27-15 89,42-26 1,-50 26-86,2 1-1,46-18 1,91-25 658,-163 59-589,0-1 0,1-1 1,-1 1-1,0-1 0,-1 0 1,1 0-1,-1 0 0,1-1 1,-1 0-1,-1 0 0,1-1 1,-1 1-1,0-1 0,0 0 1,4-8-1,-8 11-57,1 0 0,0-1 0,-1 1 0,1 0 0,-1 0-1,0-1 1,0 1 0,-1 0 0,1-1 0,-1 1 0,1 0 0,-1-1 0,0 1 0,0 0-1,-1 0 1,1 0 0,-1 0 0,1 0 0,-1 0 0,0 1 0,0-1 0,0 0 0,0 1-1,-5-4 1,4 3-78,0 0-1,0 1 1,0 0-1,0-1 1,-1 1 0,1 0-1,-1 1 1,1-1-1,-1 1 1,0 0-1,0-1 1,0 1-1,1 1 1,-1-1 0,0 1-1,0 0 1,0-1-1,0 2 1,0-1-1,0 0 1,-6 2-1,1 2-101,-1-1 0,1 2 0,-1-1 0,1 2 0,1-1 0,-1 1-1,1 0 1,-10 10 0,4-2 68,0 0-1,2 1 1,-18 25-1,25-33 75,1 0 0,0 1 0,1-1 0,0 1 0,0 0 0,0 0 0,1 0 0,0 0 0,0 0 0,1 0 0,0 0 0,1 1 0,0-1 0,0 0 0,1 1 0,0-1 0,0 0 0,1 0 0,5 15 0,-3-12 32,0 0-1,1 1 1,0-1-1,1-1 1,0 1-1,1-1 1,0 0-1,0-1 1,10 9-1,-13-13-6,1-1-1,0-1 0,0 1 1,0-1-1,0 1 0,0-1 1,1-1-1,-1 1 1,1-1-1,0 0 0,0 0 1,0-1-1,0 0 0,0 0 1,0 0-1,0-1 1,0 1-1,0-2 0,9 0 1,-2-2 38,0 0 0,0-1 1,0-1-1,-1 0 0,1 0 1,-1-1-1,21-15 0,-21 12 19,-1 0 0,0 0 0,-1-1-1,12-13 1,-3 2 77,75-87 13,-78 89-248,-13 16 54,0-1 0,0 0 0,0 1 0,0 0 0,1-1 0,-1 1 0,1 1 0,0-1-1,0 0 1,0 1 0,0 0 0,0 0 0,6-2 0,1 2 20,0 0-1,1 1 0,-1 1 1,0 0-1,1 0 1,-1 1-1,0 1 1,1 0-1,-1 0 1,11 4-1,-14-4 1465,-16-4-732,-14-5-507,16 6-285,0 0 0,0 0 1,0 1-1,0-1 0,0 1 1,0 1-1,0-1 0,0 1 1,0 0-1,0 0 0,0 1 1,0 0-1,0 0 0,1 0 1,-7 4-1,-8 5-133,2 1 0,-31 24 0,42-30 217,1 0 1,0 1-1,0 0 0,0 0 1,1 0-1,0 0 1,1 1-1,-1 0 0,-5 15 1,7-12-25,0-1-1,1 1 1,1 0 0,0 0 0,0 0 0,1 0 0,0 0 0,1 0 0,0 0-1,1 0 1,0 0 0,1 0 0,0-1 0,0 1 0,1-1 0,1 0 0,0 0-1,0-1 1,9 12 0,-12-17 23,1-1 0,0 1 0,0-1-1,0 0 1,0 0 0,1-1 0,-1 1 0,1-1-1,-1 0 1,1 1 0,0-2 0,0 1 0,0 0-1,0-1 1,0 0 0,1 0 0,-1 0 0,0 0-1,9 0 1,-3-3 13,1-1-1,-1 0 1,1 0 0,-1-1-1,0 0 1,0-1-1,-1 0 1,12-7 0,70-59 208,-65 49-180,103-93 284,-101 89-183,-14 13 39,0-2 0,17-23 1,-27 30-851,-8 14 146,-13 20 381,15-16 105,0-1-1,0 1 1,1 0 0,0 0-1,1 0 1,0 0 0,0 0-1,1 0 1,0 0 0,6 19-1,-3-16 35,0-1 0,2 1-1,-1-1 1,2 0 0,-1-1-1,2 0 1,13 18-1,-19-27 17,0 1 1,0-1-1,1 0 0,-1 0 0,0 0 0,1 0 0,0-1 0,-1 1 0,1-1 0,0 1 0,0-1 0,-1 0 0,7 1 0,-8-2 0,1 1 1,-1-1-1,0 0 0,1 0 0,-1 0 1,1 0-1,-1-1 0,1 1 1,-1 0-1,0-1 0,1 1 0,-1-1 1,1 1-1,-1-1 0,0 0 1,0 1-1,1-1 0,-1 0 0,0 0 1,0 0-1,0 0 0,0 0 0,0 0 1,0 0-1,0 0 0,0 0 1,-1-1-1,2-1 0,3-6 69,-1 0 0,-1 0 0,0 0 0,0 0 0,0-1 0,-1 0 0,-1 1 0,0-1 0,0 0 0,-1 0 0,0 1 0,0-1 0,-1 0 0,-1 0 0,-3-14 0,3 20-126,1 1 1,0 0-1,-1-1 0,0 1 0,1 0 1,-1 0-1,-1 0 0,1 0 0,0 1 1,-1-1-1,1 1 0,-1-1 0,0 1 1,0 0-1,0 0 0,0 0 0,0 0 1,0 0-1,0 1 0,-1 0 0,1 0 1,-1-1-1,1 2 0,-1-1 0,1 0 1,-1 1-1,0 0 0,1 0 0,-1 0 0,-4 0 1,-41 4-494,92-14 314,3-1 177,-8 2 66,-29 6-35,0 1 0,17-3 0,-13 4-89,-7 0 63,1 0 1,0 1-1,10 0 0,-15 0 32,-1 1 1,1-1-1,0 0 0,-1 1 0,1-1 0,0 1 0,-1 0 0,1-1 1,-1 1-1,1 0 0,-1 0 0,1 0 0,-1 0 0,0 0 0,1 0 1,-1 1-1,0-1 0,2 2 0,0 2 45,-1 0-1,1 0 1,-1 0 0,0 0 0,-1 1-1,1-1 1,-1 0 0,0 1-1,0-1 1,0 7 0,-1 8 138,-3 29 1,1-4-88,-1-32 156,7-23 93,4-10-335,1 2 1,20-32-1,-22 41-40,0-1 0,0 1-1,1 1 1,1 0-1,-1 0 1,16-11 0,-13 11-54,1 1 0,0 0 0,16-6 0,-27 12 81,0 1-1,-1 0 1,1-1 0,0 1 0,0 0-1,0-1 1,0 1 0,0 0 0,0 0 0,0 0-1,0 0 1,0 0 0,0 0 0,0 0-1,0 1 1,0-1 0,0 0 0,0 0 0,0 1-1,0-1 1,0 0 0,0 1 0,-1-1-1,1 1 1,0 0 0,0-1 0,0 1 0,-1-1-1,1 1 1,0 0 0,-1 0 0,1-1-1,-1 1 1,1 0 0,-1 0 0,1 0 0,-1 0-1,1 0 1,-1 1 0,2 4-44,0 1-1,0-1 1,-1 1 0,0 11 0,0-8 49,1 7-41,-1-6 48,0 1 1,1-1-1,0 1 0,1-1 0,6 18 0,-8-27 7,1 1-1,-1 0 0,1-1 0,-1 1 0,1-1 1,0 0-1,0 1 0,0-1 0,1 0 0,-1 0 1,0 0-1,1 0 0,0-1 0,-1 1 0,1-1 1,0 0-1,-1 1 0,1-1 0,0 0 0,0-1 1,0 1-1,0 0 0,0-1 0,0 0 0,0 0 1,4 0-1,5-1 12,-1 0 0,1-1 1,-1 0-1,1 0 0,-1-2 1,0 1-1,0-2 1,0 1-1,17-11 0,7-8-42,44-34-1,-63 44 46,87-63 140,-85 59-33,-16 15-145,-13 10-25,-1 4-22,0 0-1,1 0 0,0 1 0,1 1 1,0-1-1,2 2 0,-1-1 0,2 1 1,0 0-1,-6 20 0,8-21 30,1 0 0,-4 20 1,7-28 33,0 0 0,1 0 0,0 0 0,0 0 0,0 0 0,1 0 0,0 0 0,2 8 0,-3-13-3,0 0-1,0 0 1,0-1 0,0 1 0,1 0 0,-1 0 0,0 0 0,1 0-1,-1-1 1,1 1 0,-1 0 0,1 0 0,-1-1 0,1 1-1,-1 0 1,1-1 0,0 1 0,-1 0 0,1-1 0,0 1 0,-1-1-1,1 1 1,0-1 0,0 0 0,0 1 0,-1-1 0,1 0 0,0 1-1,0-1 1,0 0 0,0 0 0,0 0 0,-1 0 0,1 0-1,0 0 1,0 0 0,0 0 0,0 0 0,0 0 0,0-1 0,-1 1-1,2-1 1,2 0 9,-1-1 0,0 0 0,0 0 0,-1 0-1,1 0 1,0 0 0,-1 0 0,1-1 0,2-3-1,11-16 74,-2-1-1,15-30 1,-7 13 48,5-8-50,53-100 308,-66 119-299,-2 0 0,-1-1-1,9-43 1,5-73 49,-22 118-228,-1-1 0,-1 0 0,-4-33 0,3 58 54,0 1 0,-1 0 0,1-1 0,-1 1 0,0-1 1,0 1-1,0 0 0,-1 0 0,1 0 0,-1 0 0,0 0 0,0 0 0,0 0 0,0 0 0,-3-2 0,4 4 15,0 0-1,0 1 0,0-1 0,0 1 0,0-1 0,0 1 1,0-1-1,0 1 0,0 0 0,0 0 0,0-1 1,0 1-1,-1 0 0,1 0 0,0 0 0,0 0 0,0 0 1,-2 1-1,0 0-5,1 0 0,-1 0 0,1 0 0,0 0 0,-1 0 0,1 1 0,0-1 0,0 1 0,0 0 1,0 0-1,-2 1 0,-6 10-44,0 0 0,0 0 1,1 1-1,1 0 0,0 0 1,1 1-1,-10 28 0,2 6-10,-11 64 0,21-84 89,0 0 0,2 1 0,1-1 0,3 43 0,0-61 26,0 1 1,1-1 0,1 0 0,-1 0 0,2 0-1,-1 0 1,2-1 0,-1 0 0,1 1 0,1-1-1,0-1 1,0 1 0,1-1 0,14 14 0,-15-17 19,1-1 0,0 0 0,0 0 1,0-1-1,0 0 0,1 0 0,0 0 0,0-1 1,0 0-1,0-1 0,0 0 0,12 1 1,-4-1-55,1-1 0,-1-1 0,0 0 0,1-2 0,23-4 0,11-3-123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6:4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1026 2816,'-15'5'917,"15"-5"-875,0 0 0,0 0 0,0 0 1,0 0-1,0 0 0,0 0 0,0 0 0,0 0 0,0 0 0,0 0 0,0 0 0,0 0 0,0 1 0,0-1 1,0 0-1,0 0 0,0 0 0,0 0 0,0 0 0,0 0 0,0 0 0,0 0 0,0 0 0,0 0 0,0 0 1,0 1-1,0-1 0,0 0 0,0 0 0,0 0 0,0 0 0,0 0 0,0 0 0,0 0 0,0 0 0,0 0 1,-1 0-1,1 0 0,0 0 0,0 0 0,0 0 0,0 0 0,0 1 0,0-1 0,7 0 923,5-5-383,-1-1 1,0-1 0,0 0-1,0 0 1,-1-1 0,0-1-1,-1 1 1,13-16 0,-5 4-334,-1-1 0,-1-1 0,15-28 0,-16 21 187,13-38 1,-20 47-169,6-27-519,-14 68 167,-2 0 1,0-1-1,-10 31 0,0 3 46,-31 200 1,27-105 257,10-79 171,-17 82 0,20-135-106,2-8 206,1-1 0,-2 0 1,1 0-1,-8 16 0,10-24-473,0 0 1,0 0-1,0 0 0,0 1 0,0-1 0,0 0 0,0 0 0,0 0 0,0 0 0,0 0 0,0 0 0,0 0 0,-1 1 0,1-1 0,0 0 0,0 0 0,0 0 0,0 0 0,0 0 0,0 0 0,0 0 0,-1 0 0,1 0 0,0 0 0,0 0 0,0 0 0,0 0 0,0 0 0,0 0 0,-1 0 0,1 0 0,0 0 0,0 0 0,0 0 0,0 0 0,0 0 0,-1 0 0,1 0 0,0 0 0,0 0 0,0 0 0,0 0 0,0 0 0,0 0 0,0 0 0,-1 0 0,1 0 0,-4-9 316,-2-14-183,5 6-107,1-1 0,1 1 0,0 0-1,4-22 1,-2 20-50,9-74-151,13-89-80,-17 142 84,2 0 0,22-58 0,-11 45-34,52-126-117,-44 112 231,22-47 99,-42 99-45,-1 0 0,2 1 1,0 0-1,1 0 0,14-13 0,-22 24 32,0 0-1,0 1 1,0-1-1,0 1 1,0 0 0,1 0-1,-1 0 1,0 0-1,1 1 1,0 0 0,-1-1-1,1 1 1,4 0-1,-6 1 5,1 0 0,0 0 0,-1 0-1,1 0 1,0 1 0,-1-1 0,1 1-1,0 0 1,-1 0 0,1 0 0,-1 0-1,0 0 1,1 0 0,-1 1 0,0-1-1,0 1 1,0-1 0,0 1 0,0 0-1,2 3 1,2 2 3,-1 0-1,0 1 1,0-1 0,-1 1-1,0 0 1,0 0-1,-1 1 1,0-1-1,-1 1 1,0 0 0,2 14-1,-1 6 107,-1 1 0,-3 33 0,0-43-47,-1 0 0,-1 0-1,-1 0 1,-1-1 0,-12 36 0,11-41 14,-1 0 0,0 0 0,0-1 1,-2 0-1,1-1 0,-2 1 1,1-2-1,-16 15 0,22-23-28,-1-1-1,1 1 1,-1 0-1,0-1 1,0 0 0,0 0-1,0 0 1,0-1-1,0 1 1,-1-1-1,1 0 1,0 0-1,-8 0 1,9-1-52,-1 0 0,1 0 0,0 0 0,0 0 0,0-1 0,-1 0 0,1 1 0,0-1 0,0 0 1,0-1-1,0 1 0,1 0 0,-1-1 0,0 0 0,0 0 0,1 0 0,-1 0 0,-3-4 0,5 5-50,-1-1 0,1 0 0,-1 0 0,1 0 0,0 0 0,-1 0 0,1 0 0,0 0 0,0 0 0,1-1 0,-1 1 0,0 0 0,1-1 0,-1 1 0,1 0 0,0-1 0,0 1 0,0 0 0,1-5 0,-1-4-204,0 10 226,0 1 0,0-1 0,0 0 0,1 1 0,-1-1 0,0 0 0,0 1 0,1-1 0,-1 0 0,0 1 0,1-1 0,-1 0 0,1 1 0,-1-1 0,1 1 0,-1-1 0,1 1 0,-1-1 0,1 1 0,0 0 0,-1-1 0,1 1-1,0 0 1,-1-1 0,1 1 0,0 0 0,-1 0 0,1 0 0,0-1 0,-1 1 0,1 0 0,1 0 0,30 0-124,-21 1-10,196-8 106,-170 3 153,0-1-1,0-2 0,52-17 1,-74 19-52,-1-1 1,0 0 0,16-10 0,-23 11-59,0 1 1,0-1 0,-1-1-1,0 1 1,0-1-1,-1 0 1,8-11 0,-8 11-10,4-7 36,0-1 1,0 0-1,-1 0 0,7-19 1,-15 27-18,-5 11-136,-7 12-73,2 9-16,2 1 0,-6 32 0,13-52 184,0 0 0,1 0-1,-1 0 1,2 0 0,-1 0 0,1 1 0,0-1 0,0 0 0,5 12 0,-5-15 55,1 1 0,0-1 0,0 0 0,0 0-1,0 0 1,0 0 0,1 0 0,0-1 0,0 1 0,0-1 0,0 1 0,1-1 0,-1 0 0,1-1 0,-1 1 0,6 2 0,-7-4 2,-1-1 0,0 1-1,1-1 1,-1 0 0,0 1 0,1-1 0,-1 0 0,1 0 0,-1 0 0,0 0-1,1 0 1,-1-1 0,1 1 0,-1 0 0,0-1 0,1 1 0,-1-1 0,0 1-1,0-1 1,1 0 0,1-1 0,0 0 17,-1 1 1,0-1-1,0 0 1,1-1-1,-1 1 1,-1 0-1,1-1 0,3-4 1,-2-1 51,1 0 0,-2 0 0,1 0 0,-1-1 0,0 1 1,-1-1-1,0 1 0,0-16 0,0 17-75,-2 0 0,1-1 1,-1 1-1,0 0 0,-1 0 0,0-1 0,0 1 1,0 0-1,-1 1 0,0-1 0,-4-6 0,4 9-75,0 0 0,0 1 0,-1 0-1,1 0 1,-1 0 0,-7-5-1,3 3-122,8 5 161,-1-1-1,0 1 1,0-1-1,0 1 1,0-1-1,0 1 1,0 0 0,0-1-1,0 1 1,0 0-1,0 0 1,0 0-1,0 0 1,0 0-1,0 0 1,0 0 0,0 0-1,0 0 1,0 1-1,0-1 1,0 0-1,0 1 1,0-1-1,0 0 1,1 1 0,-1-1-1,0 1 1,0 0-1,0-1 1,0 1-1,0 1 1,0-1-11,0 0 0,0 0 0,0 0 0,0 0 0,0 1 0,0-1 0,0 0 0,0 1 0,1-1 0,-1 0 0,1 1 0,-1-1 0,1 1 0,0-1 0,-1 1 0,1-1 0,0 1 0,0 0-1,0-1 1,0 3 0,2 2-27,0 1-1,0-1 0,0 1 1,1-1-1,0 0 0,0 0 0,1 0 1,-1 0-1,1-1 0,8 9 1,-9-11 73,-1 0 0,1-1-1,0 0 1,0 1 0,0-1 0,0 0 0,0 0 0,0-1 0,1 1 0,-1-1 0,0 0 0,1 1 0,-1-1-1,1-1 1,0 1 0,-1-1 0,1 1 0,-1-1 0,1 0 0,0 0 0,5-1 0,0-2 27,0 1 0,0-2 0,0 1 0,0-1 0,0-1 1,12-8-1,44-37 209,-62 48-243,21-21 49,0 0 0,-1-1-1,23-33 1,52-86 90,-26 34-443,-72 109 289,4-5-22,-1 0-1,1 1 1,0-1 0,5-3 0,-8 7 20,-1 1 0,1-1 0,-1 1 0,1-1 0,0 1 0,-1-1 0,1 1 0,0 0 0,0 0-1,-1-1 1,1 1 0,0 0 0,0 0 0,-1 0 0,1 0 0,0 0 0,1 0 0,-1 0-1,-1 0 0,1 1-1,0-1 1,-1 0 0,1 1 0,-1-1-1,1 1 1,-1-1 0,1 1 0,-1-1-1,1 1 1,-1 0 0,1-1 0,-1 1-1,0 0 1,1-1 0,-1 1 0,0 0-1,1-1 1,-1 1 0,0 0 0,0 1-1,4 18 23,-1 0-1,-1 1 0,-1 23 1,0-3 13,2 96 16,-3-105-54,-3-1 1,-7 42 0,6-53 16,3-9 117,-1-1-1,-1 0 0,1 0 1,-9 18-1,10-26-80,0 0-1,0 0 1,0 0 0,0-1-1,-1 1 1,1 0 0,-1 0-1,1-1 1,-1 1 0,0-1-1,1 1 1,-1-1 0,0 0-1,0 0 1,0 0 0,0 0-1,0 0 1,0 0-1,0 0 1,-1-1 0,1 1-1,0-1 1,0 1 0,-1-1-1,1 0 1,0 0 0,-4-1-1,-2 0 70,1 0-1,-1-1 1,1 0-1,0-1 1,0 0-1,-8-4 1,-43-27 44,54 32-159,-17-13-447,1-1 0,-26-27 0,41 40-338,8 8 559,7 8 185,0-3-7,2 0 0,-1-1 1,1-1-1,1 0 0,-1-1 0,28 12 0,-14-9 35,1-2-1,47 10 1,-66-17 60,-1 0 1,1 0 0,0-1-1,-1 0 1,1 0 0,-1-1-1,1 0 1,-1-1 0,1 1-1,-1-1 1,0-1-1,1 1 1,-1-1 0,8-5-1,-6 2-13,-1 1 0,0-1 0,0-1-1,-1 1 1,1-1 0,-2-1 0,1 1-1,-1-1 1,0-1 0,7-11 0,72-162 129,-49 98-368,-27 64 241,15-31-274,-24 51 239,1 0 1,-1 0 0,0 0-1,0 0 1,0 0 0,0 0-1,0 0 1,0 0 0,0 0-1,0 0 1,0-1-1,0 1 1,1 0 0,-1 0-1,0 0 1,0 0 0,0 0-1,0 0 1,0 0 0,0 0-1,0 0 1,0 0 0,1 0-1,-1 0 1,0 0 0,0 0-1,0 0 1,0 1-1,0-1 1,0 0 0,0 0-1,0 0 1,0 0 0,1 0-1,-1 0 1,0 0 0,0 0-1,0 0 1,0 0 0,0 0-1,0 0 1,0 0 0,0 1-1,0-1 1,0 0-1,0 0 1,6 8-9,2 9-23,2 6-113,-2-6 83,-2 1 0,6 19-1,-7-18 66,19 102 95,-21-106-89,-2-1 0,0 1 0,-1 0 0,-1 0 0,0 0 0,-4 17 0,4-28-29,1-1 60,-1 0 0,1-1-1,-1 1 1,0 0 0,0-1 0,0 1 0,0 0 0,0-1 0,0 1 0,-1-1-1,0 1 1,1-1 0,-1 0 0,0 0 0,0 0 0,-2 2 0,-2 0 79,1 0-1,-1-1 1,0 0 0,0 0 0,0-1 0,0 0 0,0 0 0,-1 0-1,-10 1 1,5-2-117,0-1 0,0 0-1,0-1 1,1-1-1,-1 1 1,0-2-1,1 0 1,-15-6 0,19 7-62,1 0 1,0 1-1,-1-1 1,0 1-1,-6 0 1,12 1 41,1-1 1,-1 1-1,1 0 0,0 0 0,-1 0 1,1 0-1,-1 0 0,1 0 1,0 0-1,-1 0 0,1 0 1,-1 0-1,1 1 0,0-1 0,-1 0 1,1 0-1,0 0 0,-1 0 1,1 1-1,0-1 0,-1 0 0,1 0 1,0 0-1,-1 1 0,1-1 1,0 0-1,0 1 0,-1-1 1,1 0-1,0 1 0,0-1 0,-1 0 1,1 1-1,0-1 0,0 1 1,0 0-16,0 0 0,0 0 0,1 0 1,-1 0-1,1 0 0,-1 0 1,0 0-1,1 0 0,0 0 0,-1 0 1,1-1-1,1 3 0,2 1-18,0 1 1,1-1-1,-1 0 0,7 4 0,-5-5 39,1 0 0,-1-1 0,1 1 0,-1-1 0,1 0 0,0-1 0,0 1 0,13-1 0,4 0 164,30-4 0,-38 1-42,10 0-33,0-2 1,-1-1 0,1-1-1,-1-2 1,-1 0 0,1-1-1,40-23 1,-51 24-71,-1-1 0,0 0 0,0-1 0,21-23 0,-11 8-26,25-37-1,-43 54 78,-1 0-1,1 0 1,-1 0-1,5-16 1,-7 20-105,-2 6-236,-3 7-24,-5 10 127,-7 22 0,8-21 196,-1 6-79,1 0 0,-6 46 0,12-67 68,0 0-1,1-1 0,0 1 0,0 0 0,0 0 1,0 0-1,1 0 0,0 0 0,0 0 0,0-1 1,1 1-1,-1 0 0,1-1 0,5 9 0,-6-12 10,-1 0-1,1 0 1,0-1-1,-1 1 1,1 0-1,0 0 1,-1-1-1,1 1 0,0 0 1,0-1-1,0 1 1,0-1-1,0 1 1,0-1-1,0 0 1,-1 1-1,1-1 1,0 0-1,0 1 0,0-1 1,1 0-1,0 0 1,0 0 21,0-1 1,0 1-1,0 0 1,0-1-1,0 0 1,0 1-1,0-1 1,0 0-1,0 0 1,2-2-1,4-2 80,-1-1-1,0-1 1,11-11-1,6-8-59,-2-1-1,-1-1 0,25-45 1,88-194 136,-63 120-226,-44 89 38,-2-2 0,30-112 0,-54 162-350,-3 8 92,-8 11-47,-13 21 68,11-12 168,1-2 89,0 0 0,1 1 0,-10 24 1,-6 29-129,4 2 1,2 1 0,-19 137-1,35-180 134,-10 97-141,13-108 152,1 0 1,1 1-1,0-1 1,7 29-1,-8-46 3,1 1 1,0 0-1,-1 0 0,1 0 0,1 0 0,-1 0 0,0-1 0,1 1 0,1 2 0,-2-4-15,0 0-1,0-1 0,0 1 1,0 0-1,0-1 1,0 1-1,0-1 1,0 1-1,0-1 1,1 0-1,-1 1 1,0-1-1,0 0 1,0 0-1,1 0 1,-1 0-1,0 0 1,0 0-1,0 0 0,1 0 1,-1 0-1,0-1 1,2 1-1,6-3 27,-1 0 0,1 0 0,-1 0 0,0-1 0,0 0 0,8-6 0,43-35-106,-42 31 141,46-46-129,-12 10-78,-45 44 27,-2 3-252,3 11 150,-3-2 35,0 2 157,1 0 0,10 11 0,-13-17 0,0 1 1,0-1-1,1 1 0,-1-1 1,1 0-1,5 4 0,-7-6 18,1 1-1,-1-1 1,0 1-1,1-1 1,-1 0-1,1 0 1,-1 0-1,1 1 0,-1-1 1,1 0-1,-1-1 1,0 1-1,1 0 1,-1 0-1,1-1 1,-1 1-1,3-1 1,10-3 149,-11 4-156,-1-1 0,1 0 0,-1 1 0,1-1 0,-1 0-1,1 0 1,-1 0 0,4-3 0,11-7-61,-13 8 44,1 0 1,0 0 0,-1 0 0,0-1 0,0 0-1,0 1 1,-1-2 0,5-5 0,22-30 306,16-25-289,1-25 24,-13 25 71,-3 7 12,20-32 64,-37 68-193,-2-1 0,17-39 0,-25 53 32,-1-1-1,0 0 0,-1-1 1,0 1-1,0 0 1,-1-1-1,0 1 1,-2-22-1,1 30-28,0 0-1,-1-1 1,1 1 0,-1 0 0,1 0-1,-1-1 1,0 1 0,0 0 0,0 0-1,0 0 1,0 0 0,0 0 0,-3-3-1,2 4-10,1 1-1,0-1 0,0 0 0,-1 0 0,1 1 1,0-1-1,-1 1 0,1-1 0,0 1 0,-1 0 1,1 0-1,-1-1 0,1 1 0,0 0 0,-1 0 1,1 0-1,-1 1 0,1-1 0,-1 0 0,1 0 1,0 1-1,-3 0 0,-1 1-5,0 0 0,0 0-1,0 1 1,1-1 0,-1 1 0,1 0 0,0 0-1,0 0 1,-5 5 0,-2 4-22,-16 23-1,12-13 61,2-4-103,1 1 0,1 0-1,0 1 1,2 0-1,0 0 1,-7 28 0,7-14 93,2 0 1,1 0-1,-2 47 1,8-78 1,-3 117 49,4-103-37,0 1 1,2-1-1,0 1 0,9 28 1,-6-27-114,-5-14 120,0 0 1,1 0-1,0 0 1,0 0-1,1 0 1,-1-1-1,6 9 0,-4-10 26,-1 1 0,1-1 0,0 0 1,-1 0-1,1 0 0,1 0 0,-1-1 0,0 1 0,1-1 0,-1 0 0,1-1 0,-1 1 0,1-1 0,0 0 0,0 0 0,0 0 0,-1-1 0,1 1 0,6-2 0,7 0 137,-1 0-1,1-2 1,34-8-1,-18 2-172,0-1 0,62-28 1,-86 33 15,0-1 0,0 0 0,-1 0 0,0 0 0,0-2 1,0 1-1,-1-1 0,0 0 0,-1 0 0,0-1 0,0 0 1,-1-1-1,7-13 0,-6 8 10,1-2 11,11-31 0,-17 43-29,-1 1-1,0-1 0,0 0 1,0 0-1,-1 1 1,1-1-1,-1 0 0,-1 0 1,1 0-1,-1 0 1,-2-9-1,3 13-29,0 1 0,0-1 0,-1 0 0,1 0 0,0 0 0,-1 1 0,1-1 0,-1 0 0,1 0 0,-1 1 0,1-1 0,-1 1 0,0-1 0,1 0 0,-1 1 0,0-1 0,0 1 0,1 0 0,-1-1 0,0 1 0,0-1 0,1 1 0,-1 0 0,-2-1 0,1 1-13,0 0 1,0 0 0,0 0-1,0 1 1,0-1-1,0 0 1,0 1 0,0-1-1,1 1 1,-4 1 0,-2 1-19,0 1 1,1 0 0,-1 0 0,-8 8 0,-77 75 43,77-72-89,2 2 0,-1 0 0,-18 34 0,30-48 78,0 0 1,0 1-1,1-1 0,0 1 0,-1 0 1,1-1-1,1 1 0,-1 0 1,0 3-1,1-5 29,0 1 1,1-1-1,-1 0 1,0 0-1,1 0 0,-1 0 1,1 0-1,0 0 0,0 0 1,0 0-1,0 0 1,0-1-1,0 1 0,0 0 1,1-1-1,-1 1 1,3 2-1,2 1 32,0 0-1,1-1 1,-1 1 0,1-1-1,0 0 1,14 5 0,49 12 138,-45-14-163,-10-4-22,-1 0 1,1-1-1,0 0 0,-1-2 0,1 1 0,0-2 0,0 0 0,19-4 0,-30 4-656,0 0 0,-1 0 0,1 0 0,-1-1 0,1 1 0,-1-1 0,4-2 0,8-10-6046,-10 9 4215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6:4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32 113 7136,'-18'-48'3232,"9"32"-2816,4 7-288,10 6-160,-5-5 320,4 4-192,-4-9-288,10 10 96,-2-6-832,5 9 512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6:4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26 2720,'-2'-2'238,"-2"-2"469,4 4-696,0-1 0,0 1-1,0 0 1,0 0 0,0 0-1,0 0 1,0 0 0,0 0-1,0 0 1,0 0-1,0 0 1,0 0 0,0 0-1,0 0 1,0 0 0,0 0-1,0-1 1,0 1 0,0 0-1,0 0 1,0 0 0,0 0-1,0 0 1,0 0-1,0 0 1,0 0 0,0 0-1,0 0 1,0 0 0,0 0-1,0 0 1,0 0 0,1 0-1,-1 0 1,0 0-1,0 0 1,0-1 0,0 1-1,0 0 1,0 0 0,0 0-1,0 0 1,0 0 0,0 0-1,0 0 1,0 0 0,0 0-1,0 0 1,1 0-1,-1 0 1,0 0 0,0 0-1,0 0 1,0 0 0,0 0-1,1 1 1073,2-16 8949,-16 13-7110,10 6-2843,1 0 1,1 1-1,-1-1 0,0 1 0,1 0 1,-1 6-1,-1 8 20,0 1 1,2-1-1,0 26 1,9 58 403,11 121 884,-13-188-1193,-4-22 84,0-1 1,0 15-1,-2-27-43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6:4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43 152 5824,'-10'-10'1098,"1"-1"1,-10-15 0,18 24-665,0 0 0,0-1 0,1 1 0,-1-1-1,1 1 1,-1 0 0,1-1 0,0 1 0,0-1 0,0 1 0,1-5 0,8-25 2337,-8 30-2708,0 0 0,0 0 0,1 1-1,-1-1 1,1 0 0,-1 1 0,1-1 0,0 1 0,0-1-1,0 1 1,0 0 0,0 0 0,0 0 0,0 0 0,0 0-1,4-1 1,5-1 329,23-4 0,-29 6-287,9-1 32,1 1-1,-1 0 1,0 1-1,0 1 0,0 0 1,0 1-1,0 1 0,0 0 1,22 8-1,-11-1-28,-1 1 0,0 1 0,-1 1 0,28 20 0,132 99 826,-157-114-670,37 36-1,-54-46-160,0 1-1,-1 1 0,0 0 0,-1 0 0,0 0 0,11 23 0,-17-31-63,-1 1 1,1 0-1,0-1 0,0 1 0,-1-1 0,0 1 0,1 0 0,-1-1 0,0 1 0,0 0 0,-1-1 1,1 1-1,0 0 0,-1-1 0,0 1 0,0-1 0,1 1 0,-1-1 0,-1 1 0,1-1 0,0 1 1,-1-1-1,1 0 0,-1 0 0,1 0 0,-1 0 0,0 0 0,-3 2 0,-6 5 125,-1 0 0,0-2 0,0 1 0,-17 7-1,14-8-132,-93 43 241,12-7-37,1-1 18,79-36-2363,-32 5-1,31-10-2142,8-5-2827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6:4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3072,'-3'5'14336,"0"-1"-15840,-9 7 1982,1 2 1,1-1 0,0 1 0,1 1 0,0-1 0,1 2 0,1-1 0,0 1 0,-7 22 0,-2 18 106,-13 74 0,27-118-470,-1 2-26,-3 16 49,1 0 0,1 0 0,1 0 0,3 49 0,4-43 14,3 0 1,0-1-1,25 66 1,52 90 207,-83-188-322,14 28-456,-14-28 161,0-1 1,1 1 0,-1 0-1,0-1 1,0 1 0,1-1 0,-1 1-1,1-1 1,0 0 0,-1 1 0,4 1-1,-4-3-52,0-1 0,-1 1-1,1 0 1,0 0 0,0 0-1,0-1 1,-1 1 0,1 0-1,0-1 1,0 1 0,-1 0-1,1-1 1,0 1 0,-1-1-1,1 1 1,0-2 0,1 1-640,16-13-4694,8-2 1798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6:4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21 5152,'-3'-2'664,"3"2"-566,-1 0 1,1-1-1,0 1 1,-1 0-1,1-1 0,-1 1 1,1 0-1,0-1 1,0 1-1,-1 0 1,1-1-1,0 1 0,0-1 1,-1 1-1,1 0 1,0-1-1,0 1 1,0-1-1,0 1 0,0-1 1,0 1-1,-1-1 1,1-8 7223,1 16-6591,1 0 1,-1 1-1,3 6 0,5 21-67,16 189 1735,-13-91-1699,-9-109-452,-1 1 0,-1 0 0,-1 0 0,-2 0 0,-7 43 0,8-62-162,-2 5 919,2-11-954,1 0-1,-1 1 1,0-1-1,1 0 1,-1 0-1,1 0 1,-1 0-1,0 0 1,1 0-1,-1 0 1,0 0-1,1 0 1,-1 0 0,1 0-1,-1 0 1,0 0-1,1-1 1,-1 1-1,1 0 1,-1 0-1,1-1 1,-1 1-1,0-1 1,1 1-34,-13-5 135,1-1 1,0-1-1,1 1 0,-16-14 1,13 9-33,-14-13-64,26 22-76,0 1 0,1 0 0,-1-1 1,1 0-1,0 1 0,0-1 0,-1 0 0,1 0 1,0 0-1,0 1 0,1-1 0,-1 0 1,0 0-1,1-1 0,-1 1 0,1 0 1,-1 0-1,1 0 0,0 0 0,0 0 1,0 0-1,0 0 0,1-1 0,-1 1 1,0 0-1,2-3 0,9-15 11,2 0-1,20-25 0,4-6 103,-13 14 67,10-15 11,56-66 0,-74 100-304,-6 5-237,1 2 1,0-1-1,0 1 0,1 1 1,1 0-1,16-10 1,-28 20 227,8-4-1012,-1 4-2420,-3 3 1478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9:28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32 103 2976,'-2'1'125,"-1"0"0,1-1 0,-1 2 0,1-1 0,-1 0 0,1 0 0,-3 3-1,-4 17 12695,15-25-11182,43-27 65,-4 6-1377,46-22 61,-79 41-347,1 1 1,1 1 0,-1 0 0,0 1-1,20-2 1,-30 4-33,1 1 1,0 1-1,0-1 1,0 1-1,0-1 1,0 1-1,0 0 0,-1 0 1,1 1-1,0-1 1,-1 1-1,1 0 1,-1 0-1,5 4 0,3 2 164,0 2 0,15 16 0,-23-23-96,3 2 78,0 0 1,1-1 0,-1 1 0,1-1-1,0-1 1,0 0 0,11 4 0,-1 0 109,-13-5-170,0-1 1,0 1-1,0-1 1,0 0-1,0-1 1,1 1-1,-1-1 1,0 0-1,0 0 1,0 0-1,0 0 1,0-1-1,5-1 1,4-1 22,-1-2-1,22-10 1,-20 9-48,23-9 0,-16 5 65,-20 10-170,0-1-1,0 0 0,0 1 0,0-1 0,-1 0 0,1 1 0,0-1 0,0 0 0,0 0 0,-1 0 0,1 0 1,-1 0-1,1 0 0,0 0 0,-1 0 0,0 0 0,1 0 0,0-2 0,1-6-7474,-13 14-1077,1-4 5027,-6-1 570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6:4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114 117 3552,'-8'-8'8311,"8"7"-8204,0 1 0,-1-1 0,1 1 0,-1-1-1,1 1 1,-1-1 0,1 1 0,-1-1 0,1 1-1,-1-1 1,1 1 0,-1 0 0,0-1 0,1 1 0,-1 0-1,0 0 1,1-1 0,-1 1 0,-1 0 0,-9-2 714,6 1-630,1 0 0,0 0 1,0 0-1,0 0 1,0 0-1,-1-1 1,2 0-1,-7-3 0,9 4-225,0 1 0,0-1 0,0 0 0,0 0 0,0 1 0,0-1 0,0 1 0,-1-1 0,1 1 0,0-1 0,0 1 0,0 0 0,-1-1 0,1 1 0,0 0 0,0 0 0,-1 0 0,1 0-1,-3 1 1,-5-1-234,10-13 4230,-1 4-4128,1 0-1,-1 0 1,-2-14-1,-2 15-2718,4 2 800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6:5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4320,'5'0'18282,"-3"1"-18309,3 5 139,0 0-1,-1 0 0,1 1 1,-1-1-1,0 1 1,-1 0-1,0 0 0,0 0 1,0 0-1,-1 1 0,3 15 1,-4-17-45,-1 0 0,1 0 0,-1 0 0,0 0-1,0 0 1,-1 0 0,0 0 0,0 0 0,0 0 0,-1 0 0,1-1 0,-2 1 0,1 0 0,-1-1 0,1 0 0,-6 7 0,-7 11 151,9-15-76,1 0 0,-2-1 0,1 1 0,-12 10 0,-8 3 143,-39 36-2780,59-50 794,-1 0 0,1 1 1,-8 13-1,13-20 1165,0 1-1,0-1 1,1 1 0,-1-1 0,1 1 0,-1 0 0,1-1 0,-1 1-1,1 0 1,0 0 0,0-1 0,0 1 0,0 0 0,0 2-1,4 8-2849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6:5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9 135 3136,'-3'-2'416,"2"2"-355,1-1 0,0 1 1,-1 0-1,1 0 0,0-1 0,-1 1 0,1 0 1,0-1-1,-1 1 0,1 0 0,0-1 1,0 1-1,-1-1 0,1 1 0,0-1 0,0 1 1,0 0-1,0-1 0,-1 1 0,1-1 0,0 1 1,0-1-1,4-22 15896,1 97-15467,3 86 636,-8-153-1150,1 1 1,0 0-1,4 14 1,-3-15 161,0 1 0,0 0 0,0 16 0,1-54 2812,-2 20-2990,1 0 0,0 0 1,3-11-1,0 4-4,3-19-35,3 1 0,28-65 0,-31 83 32,1 1 0,0 0 0,2 0 0,-1 1 0,2 0 0,0 1 0,20-18 0,-30 30 50,0 1 1,-1-1 0,1 1 0,0-1 0,0 1 0,0 0 0,0 0 0,0 0-1,0 0 1,1 0 0,-1 1 0,0-1 0,0 1 0,1-1 0,-1 1-1,0 0 1,1-1 0,-1 1 0,0 1 0,1-1 0,-1 0 0,0 0 0,0 1-1,1 0 1,-1-1 0,0 1 0,0 0 0,0 0 0,0 0 0,0 0-1,0 0 1,0 1 0,0-1 0,0 1 0,0-1 0,-1 1 0,1 0 0,-1-1-1,3 5 1,2 3 93,-1 1-1,0-1 0,0 1 1,5 20-1,8 42 249,-8-2-213,-5-24-13,-1-11-445,-3 59 0,-1-57-4782,22-54-7265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6:5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4224,'8'3'10539,"4"5"-6139,13 14-3872,-13-12 932,-4-1-1229,0 0 0,-1 0-1,0 0 1,-1 1-1,0 0 1,5 11 0,-4-7-139,3 4 23,-2 1 1,0 1-1,-1-1 1,6 31-1,8 81 591,-20-120-634,4 32 231,-1 71 0,-5-87-107,-2-1 1,0 1-1,-14 48 1,10-52-97,-27 102 45,7-31-84,5-21 70,9-24-560,-3-2 1,-25 53 0,40-98-92,0 0 0,0 0 0,0 0 0,-1 0 0,1 0 0,-1-1 0,-1 3 0,1 0-1390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6:5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2144,'0'0'15637,"3"13"-14853,-1 0-542,-2 1-1,0 21 1,-1-3 83,1 18 219,4 176 950,-3-153-742,-1-44-520,4 42 0,-3-40-201,-2-27-26,1 0 0,0 0 0,0 0-1,0 0 1,1 0 0,0 0 0,-1 0 0,3 4-1,-2-4 2150,-1-2-3348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6:5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3232,'7'-11'1446,"-6"10"-954,0-1 0,1 1 0,-1 0 0,0-1 0,-1 0 0,1 1 0,0-1-1,0 0 1,-1 1 0,1-1 0,0-8 4352,0 26 675,0 3-4094,2 38-1889,5 344 1808,-6-356-1104,9 57 0,-5-74-224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6:5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57 6048,'-8'2'12884,"16"-1"-7087,1-1-7935,-2 0 2329,0-1 0,0 0-1,0-1 1,0 1 0,11-6 0,18-3 275,-18 6-471,-1-1-1,34-14 1,-37 11-2651,-6 6 1157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7:0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1 831 3808,'8'-5'10131,"38"-29"-8316,15-16-846,83-50-1,-48 34 402,-42 22-480,-54 44-893,0 0 0,0 0-1,0 1 1,1-1 0,-1 0-1,0 0 1,0 0 0,0 0-1,0 1 1,1-1 0,-1 0-1,0 0 1,0 0-1,0 1 1,0-1 0,0 0-1,0 0 1,0 1 0,1-1-1,-1 0 1,0 0 0,0 0-1,0 1 1,0-1 0,0 0-1,0 0 1,0 1 0,0-1-1,0 0 1,0 0-1,-1 1 1,1-1 0,2 20 25,0 10 109,1-24-147,0 1 0,0-1 1,7 11-1,6 11-12,-13-22 90,0 0 1,0 0-1,1 0 0,-1 0 0,1-1 0,1 1 0,6 6 0,-9-10-13,0-1 0,1 1 0,-1 0 0,1-1 0,-1 1 0,1-1 0,0 0 0,-1 0 0,1 0 0,0 0 0,0 0 0,0 0 0,0-1 0,0 0 0,0 1 1,0-1-1,0 0 0,0-1 0,4 0 0,10-3 99,0-1 0,0-1 0,-1 0-1,0-2 1,18-10 0,9-4 85,-11 8-33,-1-2 0,44-30 1,-67 40-153,0 0 1,0 0-1,-1-1 1,0 0-1,0 0 1,0-1-1,-1 0 1,0 0-1,-1 0 1,0-1-1,0 1 1,-1-2-1,5-12 1,-8 18 4,0-1 0,0 0 0,-1 0 0,0 0 0,0-8 0,0 11-57,0 0-1,0 0 0,0 0 0,-1 0 0,1 0 0,-1 0 0,0 1 0,1-1 0,-1 0 0,0 0 1,0 0-1,0 0 0,0 1 0,-2-3 0,2 3-16,0 0 0,0 1 1,0-1-1,0 1 0,1 0 0,-1-1 1,0 1-1,0 0 0,0-1 0,0 1 1,0 0-1,0 0 0,0 0 0,0 0 0,0 0 1,0 0-1,0 0 0,0 0 0,0 0 1,0 1-1,0-1 0,-1 1 0,-21 9-388,23-9 400,-10 5-39,1 0-1,0 1 1,1 0 0,-1 1-1,1 0 1,1 0 0,0 1 0,0 0-1,0 0 1,1 0 0,1 1-1,0 0 1,0 0 0,1 1 0,0-1-1,1 1 1,-3 12 0,5-16 72,1 0 0,0 0 0,0 0 0,1 0 1,-1 1-1,1-1 0,1 0 0,0 0 0,0 0 1,5 12-1,0-5 81,0 0 1,1-1-1,18 23 1,-23-32-50,0 0 0,1-1 0,-1 1 0,1-1 0,0 0 0,0 0 0,0 0 0,1-1 0,-1 0 0,0 1 0,1-1 0,0-1 0,0 1 0,-1-1 0,1 0 0,0 0 0,0 0 0,0-1 0,0 1 0,0-1 0,0 0 0,0-1 0,0 1 0,0-1 0,9-3 0,2-2 83,1-1 0,-1-1 0,0 0 0,0-1 0,-1-1 0,0 0 0,16-17 0,89-95-261,-99 100-4,-19 20 95,-1 1 0,0 0 1,1 0-1,-1 0 0,1 0 1,-1 1-1,1-1 0,-1 0 1,1 1-1,0-1 1,-1 1-1,1-1 0,0 1 1,0 0-1,-1 0 0,1 0 1,0 0-1,0 0 0,-1 0 1,1 0-1,0 0 0,-1 1 1,1-1-1,0 1 1,1 0-1,7 3-28,-1 0-1,0 0 1,10 8 0,-6-5 26,48 32-79,-53-35 606,-9-8 563,0 3-905,0-1 1,-1 1 0,1 0-1,0 0 1,0-1 0,-1 1-1,1 0 1,-1 0 0,-1-1-1,-29-16-178,-2-1-65,27 16-33,0 1 0,0 0 0,0 0 0,0 1 0,0-1 0,0 2 1,0-1-1,-1 1 0,1 0 0,-9 2 0,11-1 50,0 0 0,-1 1 1,1 0-1,0 0 0,0 0 0,1 0 1,-1 1-1,0 0 0,1 0 0,0 0 1,-1 1-1,1-1 0,0 1 0,-3 4 1,3-2 49,0 0 1,0 0 0,1 0 0,-1 0 0,1 0-1,1 1 1,-1 0 0,1-1 0,1 1-1,-1 0 1,1 0 0,-1 10 0,2-4 69,0 0 0,0 0-1,1 0 1,1 0 0,5 23 0,-5-32 7,-1 0 1,1 1 0,0-1-1,0 0 1,0 0-1,0 0 1,3 4 0,-4-8-29,-1 1 1,1 0 0,0 0 0,0 0 0,-1-1 0,1 1 0,0 0 0,0-1 0,0 1 0,0 0 0,0-1-1,0 0 1,0 1 0,0-1 0,0 1 0,0-1 0,0 0 0,0 0 0,0 1 0,0-1 0,0 0 0,0 0 0,0 0-1,0 0 1,0-1 0,0 1 0,0 0 0,0 0 0,0 0 0,0-1 0,0 1 0,0-1 0,0 1 0,0-1-1,0 1 1,0-1 0,1-1 0,12-10 152,-1-1 0,-1 0 0,0-1 0,11-17 0,5-5-97,-15 21-86,-1 1-1,2 0 1,0 1 0,18-13-1,-31 25-30,0 0-1,-1 1 0,1-1 1,0 0-1,0 1 1,0-1-1,0 1 1,0-1-1,0 1 0,0 0 1,0-1-1,0 1 1,0 0-1,1 0 1,-1 0-1,0 0 0,0 0 1,0 0-1,0 0 1,0 0-1,0 0 1,0 0-1,0 0 0,0 1 1,0-1-1,0 0 1,0 1-1,0-1 1,2 2-1,0 1-50,0 0 0,0 0 0,-1 0 0,1 0 1,-1 1-1,4 5 0,9 14 176,-6-14-105,1 0 0,0 0 0,0-1-1,15 10 1,-18-15 33,0 1 0,0-1-1,1 0 1,-1 0 0,1-1-1,-1 0 1,1 0 0,12 1 0,-5-3 73,-1 0 1,0-1 0,0-1 0,0 0 0,0 0 0,0-2-1,-1 0 1,20-8 0,11-8 20,47-29 1,-35 18-166,-35 20-10,54-31 512,-73 41-720,-5 5-12,-11 13-205,-8 9 366,20-24 122,0 1-1,-1 0 1,1 0-1,1 0 1,-1 1 0,0-1-1,1 0 1,0 1-1,-1-1 1,1 0-1,1 1 1,-1 0 0,0-1-1,1 1 1,0-1-1,0 1 1,0 0-1,0-1 1,1 1 0,-1-1-1,1 1 1,0-1-1,0 1 1,0-1-1,3 6 1,-3-8 17,0 1 1,0-1-1,1 1 0,-1-1 1,1 0-1,-1 1 1,1-1-1,-1 0 0,1 0 1,0 0-1,0 0 0,-1 0 1,1-1-1,0 1 1,0 0-1,0-1 0,0 0 1,3 1-1,1 0 56,1-1 0,0 1 1,-1-1-1,10-2 0,31-6 93,-1-1 1,0-3-1,-1-2 0,48-21 1,-80 30-145,0 0 1,-1-1 0,0-1 0,0 0 0,-1 0 0,0-1 0,0-1 0,16-15 0,-13 7 4,-1 1 0,-1-2-1,-1 0 1,0 0 0,-1-1 0,8-21 0,34-123 292,-26 74-215,-17 65-177,-2-1-1,0-1 0,-2 1 1,3-43-1,-8 68 62,0 0 1,0 0-1,0-1 0,0 1 0,0 0 0,0 0 1,0 0-1,0-1 0,0 1 0,0 0 0,0 0 1,0 0-1,0-1 0,0 1 0,0 0 0,0 0 1,0 0-1,-1 0 0,1-1 0,0 1 0,0 0 1,0 0-1,0 0 0,0 0 0,-1-1 0,1 1 1,0 0-1,0 0 0,0 0 0,0 0 0,-1 0 1,1 0-1,0 0 0,0 0 0,0 0 0,-1-1 1,1 1-1,0 0 0,0 0 0,0 0 1,-1 0-1,1 0 0,-1 1-12,1-1 0,-1 0 0,0 0 0,1 0 0,-1 1 0,1-1 0,-1 0 0,1 1 0,-1-1 1,1 0-1,-1 1 0,1-1 0,-1 1 0,1-1 0,-1 1 0,-1 3-11,0 0 0,0-1 0,0 1 0,1 0-1,0 0 1,-2 8 0,2-8 28,-23 100-120,-17 179 0,39-260 158,0 0 1,2 0 0,1 0 0,5 36 0,-4-46-53,-1-6 68,0 0 1,1 0 0,3 11-1,-5-17-20,0 0-1,1 0 1,-1 0 0,1 0-1,-1 0 1,1 0 0,-1 0 0,1 0-1,-1 0 1,1-1 0,0 1-1,0 0 1,-1 0 0,1-1-1,0 1 1,0 0 0,0-1-1,0 1 1,0-1 0,0 1-1,0-1 1,0 1 0,0-1-1,0 0 1,0 0 0,0 1-1,0-1 1,0 0 0,0 0-1,2 0 1,5-2 87,1-1 0,-1 0 0,0 0 0,0 0 0,0-1 0,15-10-1,-10 6-49,158-81-105,-170 89 26,-1-1 0,1 1-1,-1 0 1,0-1 0,1 1 0,-1 0 0,1 0 0,-1-1 0,1 1 0,-1 0-1,1 0 1,0 0 0,-1 0 0,1-1 0,-1 1 0,1 0 0,-1 0 0,1 0 0,-1 0-1,1 1 1,-1-1 0,1 0 0,-1 0 0,1 0 0,-1 0 0,1 0 0,-1 1-1,1-1 1,-1 0 0,1 0 0,-1 1 0,1-1 0,-1 0 0,1 1 0,-1-1-1,0 1 1,1-1 0,-1 0 0,1 1 0,0 2-68,0 0 0,-1 0 0,1 0 1,-1-1-1,1 1 0,-1 5 0,2 11 36,0-15 53,0-1 0,0 0 0,0 1 0,0-1 0,0 0 0,1-1 0,-1 1-1,1 0 1,0-1 0,0 1 0,0-1 0,0 0 0,0 0 0,0 0 0,1-1 0,-1 1 0,1-1 0,-1 1 0,5 0 0,4 1 69,0 0 0,-1-1 0,1-1 0,21 1 0,-13-4 37,0 0 0,-1-1-1,33-10 1,-42 9-77,-1 0 0,0 0 0,0-1 0,0 0-1,10-8 1,-2 2 67,-3 0-139,-11 8-256,-6 5-270,1 0 508,0 0-1,1 0 1,0 0 0,-1 1 0,1-1 0,0 1-1,0-1 1,0 0 0,0 1 0,1 0 0,-1-1-1,0 6 1,-1 2 117,1-5-64,0 1-1,1 0 1,-1 9 0,1-14-2,0 0 0,1 1 1,-1-1-1,0 0 0,0 0 1,0 0-1,1 0 0,-1 0 0,1 0 1,-1 0-1,0 0 0,1 0 1,0 0-1,-1 0 0,1 0 1,0-1-1,-1 1 0,1 0 0,0 0 1,0-1-1,0 1 0,-1 0 1,1-1-1,0 1 0,1 0 1,0-1 46,-1 1 0,1-1 1,0 1-1,-1-1 0,1 0 1,0 1-1,-1-1 1,1 0-1,0 0 0,-1 0 1,1-1-1,0 1 1,-1 0-1,1 0 0,0-1 1,-1 1-1,1-1 0,-1 0 1,1 0-1,-1 1 1,1-1-1,-1 0 0,1 0 1,-1 0-1,0 0 1,0 0-1,1-1 0,-1 1 1,0 0-1,0-1 0,0 1 1,0 0-1,-1-1 1,1 1-1,0-1 0,0 0 1,0-2-1,0-2-53,0-1 1,-1 1-1,0 0 0,0 0 1,0 0-1,-1-1 0,0 1 1,0 0-1,-1 0 0,-2-7 1,2 11-46,0-1-1,0 0 1,0 1 0,-1 0 0,1 0 0,-1-1 0,1 1-1,-1 1 1,0-1 0,0 0 0,-3-1 0,-2-2-454,9 4 477,0 0 0,0 0 0,0 0 0,0 1 0,0-1 0,0 0 0,0 0 0,0 1 0,0-1 0,2 0 0,19-9-63,0 1 0,1 1 0,0 1 1,27-4-1,97-8 469,-120 17-299,49 1 1,-68 2-36,0 0 0,0 0 0,0 0-1,0 1 1,0 0 0,-1 1 0,1 0-1,-1 0 1,0 0 0,11 8 0,-16-10 18,0 1 0,0 0 0,0-1 0,0 1 0,0 0 0,-1 0 1,1 0-1,-1 0 0,0 0 0,1 0 0,-1 1 0,1 2 1,0 0 82,-1 1 0,0 0 0,0-1 0,-1 1 0,1 11 0,35-49 383,-14 6-590,-19 21-19,1 1 1,-1 0-1,1 0 0,0 0 0,5-4 1,-9 7 78,1 1 1,-1 0 0,0 0 0,0 0-1,1 0 1,-1 0 0,0 0-1,1 0 1,-1 0 0,0 0-1,0 0 1,1 0 0,-1 0-1,0 0 1,1 0 0,-1 0 0,0 0-1,0 0 1,1 1 0,-1-1-1,0 0 1,0 0 0,1 0-1,-1 0 1,0 0 0,0 1-1,0-1 1,1 0 0,-1 0-1,0 1 1,0-1 0,0 0 0,0 0-1,1 0 1,-1 1 0,0-1-1,0 1 1,5 10-58,48 139-1515,-84-165-22356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7:0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 7872,'-42'-3'3584,"26"6"-3104,6 2 96,10-1-416,-9-4 128,9 3-160,-5-3-896,10 0 384,-5 5-2240,0-2 1472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7:0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9 313 8640,'-8'-5'3904,"52"-10"-3392,6-2 1344,8 6-1120,32-18 895,0 1-927,36-12 192,-5 9-544,19-9-192,-9 12-96,-6-1-160,-26 13 64,0 1-2656,-10 7 1473,3 8-5281,-13 3 3616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9:28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74 4224,'0'-1'83,"0"1"0,-1 0-1,1 0 1,0 0 0,-1-1 0,1 1 0,0 0-1,0 0 1,-1-1 0,1 1 0,0 0 0,0 0 0,0-1-1,-1 1 1,1 0 0,0-1 0,0 1 0,0 0 0,0-1-1,0 1 1,-1 0 0,1-1 0,0 1 0,0-1-1,0 1 1,0-1 0,10 0 3171,-7 1-2633,-1 0 0,1 0-1,0 0 1,0 0-1,0-1 1,3 0-1,84-39 4441,-81 37-4772,6-2 439,29-7 0,-38 11-647,0 1 0,0 0 0,0-1 1,0 2-1,0-1 0,0 1 0,0 0 0,8 2 0,-9-1 15,1 0 0,-1 0 0,0 1-1,1-1 1,-1 1 0,0 1 0,6 5 0,29 30 226,-32-30-124,-1-1 0,1-1 0,0 1 0,1-1 0,-1 0 0,17 8 0,-19-13-91,-1 0 1,1-1-1,-1 1 1,1-1 0,0-1-1,-1 1 1,1-1-1,0 0 1,-1 0 0,1-1-1,0 1 1,-1-1 0,9-3-1,2-1-12,-1 0 1,-1 0-1,25-15 1,-6 1-1,-13 7-104,0 1 1,28-11-1,-37 16-409,-8-2-4791,14-1-7233,7 9 8874,3 3 779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7:0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16 662 4480,'-12'10'1445,"11"-9"-1372,1-1 0,0 1-1,-1 0 1,1 0 0,0 0 0,-1 0-1,1 0 1,0 0 0,0 0 0,0 0-1,0 0 1,0 0 0,0 0-1,0 0 1,2 7 6271,3-9-5974,0 0 1,-1 0-1,1 0 1,-1 0-1,1-1 1,-1 1-1,1-1 1,-1 0-1,0-1 1,0 1-1,0-1 1,0 0-1,0 0 1,-1 0-1,6-5 1,6-9 285,26-36-1,-32 41-236,0 0-257,-3 3 12,0 0 1,0 1 0,1 0 0,1 0 0,13-12 0,-20 20-173,-1 0 0,0 0 1,0 0-1,0-1 1,0 1-1,0 0 0,1 0 1,-1 0-1,0 0 1,0 0-1,0 0 0,1 0 1,-1 0-1,0 0 1,0 0-1,0 0 0,1 0 1,-1 0-1,0 0 1,0 0-1,0 0 0,1 0 1,-1 0-1,0 0 1,0 0-1,0 0 0,0 0 1,1 0-1,-1 0 1,0 0-1,0 1 0,0-1 1,0 0-1,1 0 1,-1 0-1,0 0 0,0 0 1,0 1-1,3 9 97,-4 17 39,1-24-132,-9 65 186,-28 110 1,2-19-18,18-76 11,-9 71 758,20-120-379,2-26 63,3-25 403,3-10-894,1 0-1,1 1 1,2-1-1,16-47 1,-10 44-90,1 1 0,33-54 0,44-50-44,-54 84 71,143-210-249,-170 245 119,1 1 1,0 0 0,0 0-1,2 1 1,-1 0 0,2 1-1,17-14 1,-29 25 54,0-1 0,0 0-1,0 1 1,0-1 0,0 1 0,0-1 0,0 1 0,0 0 0,0-1 0,0 1 0,0 0-1,0 0 1,0-1 0,0 1 0,0 0 0,0 0 0,0 0 0,1 0 0,-1 1-1,0-1 1,0 0 0,0 0 0,0 1 0,0-1 0,1 1 0,0 0 12,-1 1-1,1-1 1,-1 0 0,0 1-1,0-1 1,0 1 0,0-1 0,0 1-1,0 0 1,0-1 0,0 1 0,-1 0-1,2 3 1,0 5 54,0 0 1,0 0-1,-1 1 0,0 13 1,-1 1 59,-1 1 1,-1 0-1,-1-1 1,-2 0-1,-7 28 0,9-44-106,-1 1 0,1-1 0,-1 0 0,-1-1-1,1 1 1,-2-1 0,1 0 0,-1 0-1,0 0 1,-1-1 0,0 0 0,0-1 0,0 1-1,-1-1 1,0-1 0,-14 9 0,11-10-16,1 0 1,-1 0-1,1-1 1,-1-1-1,0 0 0,-12 1 1,-59 0-1081,75-3 754,47-1 317,0-1 0,1-2 0,-1-2-1,-1-1 1,1-3 0,39-14 0,30-18 142,125-69 0,-197 90-46,-22 11 105,27-11 0,-41 22-368,-3 2 112,-103 88-675,-36 33 778,135-118-24,0 0-1,1 0 0,0 0 1,1 1-1,-1 0 0,1 0 1,-6 14-1,62-46 1327,-23 6-1333,0-2 0,-1 0 1,25-26-1,-41 36-83,-11 10 100,1-1-112,0 0-1,1 0 1,-1 0 0,0 1 0,0-1 0,4-1-1,-6 3 69,0 0 0,0 0 0,1 0 0,-1 0-1,0 0 1,0 0 0,0 0 0,1 0 0,-1 0 0,0 0-1,0 0 1,0 0 0,1 0 0,-1 0 0,0 0 0,0 0-1,0 0 1,0 0 0,1 0 0,-1 1 0,0-1 0,0 0-1,0 0 1,0 0 0,1 0 0,-1 0 0,0 0 0,0 1-1,0-1 1,0 0 0,2 12-190,-2-11 209,0 11-25,1 1 0,-1-1-1,5 18 1,-4-26 19,0-1 0,0 1-1,0 0 1,1-1 0,0 1 0,-1-1 0,2 1 0,-1-1-1,0 0 1,0 0 0,1 0 0,0 0 0,0 0 0,6 4 0,-4-3 47,0-1 1,1 0 0,-1-1 0,1 1-1,-1-1 1,1 0 0,0-1 0,0 1-1,0-1 1,0-1 0,0 1 0,1-1 0,-1 0-1,0 0 1,0 0 0,12-3 0,-9 1-16,0-1 1,-1 0-1,1 0 0,-1-1 1,0 0-1,0 0 1,0-1-1,0 0 1,-1 0-1,1-1 1,6-7-1,-1-1 42,-1 0 0,0-1 0,10-18 0,28-55 100,-14 24-109,143-216 205,-175 274-273,0 0-61,1 0-1,-1 0 1,0-1-1,-1 1 1,3-8-1,-5 13 44,-1 0-1,0 1 0,0-1 0,1 0 1,-1 1-1,0-1 0,0 0 1,0 1-1,0-1 0,0 0 0,0 1 1,0-1-1,0 0 0,0 1 0,0-1 1,0 0-1,-1 0 0,1 1 0,0-1 1,0 1-1,-1-1 0,1 0 0,0 1 1,-1-2-1,0 2-5,0 0 1,1 0 0,-1 0-1,0 0 1,1 0-1,-1 0 1,0 0-1,0 0 1,1 0 0,-1 0-1,0 0 1,1 0-1,-1 0 1,0 0-1,1 1 1,-1-1 0,0 0-1,1 1 1,-1-1-1,1 0 1,-1 1 0,0-1-1,1 1 1,-1-1-1,1 1 1,-1-1-1,1 1 1,-1 0 0,-14 14-46,2 0 0,0 1 0,0 0 1,2 1-1,0 0 0,1 1 0,0 0 1,2 1-1,-7 22 0,0 6 18,2 1 1,-11 83-1,22-121 43,0 9-36,-2 36-1,4-51 59,0 0 0,1 1 0,-1-1 0,1 0 0,0 0 0,0 0 0,0 0 0,0 0 0,1 0 0,0 0 0,0 0 0,0 0 1,0 0-1,4 4 0,-4-6 16,0 0 0,1-1 0,-1 1 0,1 0 0,-1-1 1,1 0-1,-1 0 0,1 1 0,0-2 0,0 1 1,-1 0-1,1 0 0,0-1 0,0 0 0,4 1 1,1-1-22,0 0 1,0-1 0,1 0-1,9-3 1,-7 1-4,1-1 0,-1 0 0,1-1 0,16-10 0,-20 11 11,11-8-16,0-1 1,0-1 0,-1-1 0,-1 0-1,0-1 1,-1-1 0,-1 0 0,-1-1 0,22-36-1,3-16 39,45-109-1,-69 145 71,43-126 120,-56 155-224,0 0 1,0-1 0,-1 1 0,0-1 0,0 1 0,0-1 0,-1 1 0,0-1 0,0 0 0,-1-8 0,-23 67-481,16-33 552,-11 40 0,-35 153-65,-20 73 413,52-192-178,15-59 65,7-35-284,0 0 0,0 1 0,0-1 0,0 1 1,0-1-1,0 1 0,-1-1 0,1 1 0,0-1 0,0 1 0,0-1 0,1 1 0,-1-1 0,0 1 0,0-1 0,0 1 0,0-1 0,0 1 1,1-1-1,-1 1 0,1 0 0,-1-1-14,0 0 1,1 0 0,-1 1 0,0-1-1,1 0 1,-1 0 0,1 0-1,-1 0 1,0 0 0,1 0-1,-1 0 1,1 0 0,-1 0 0,0 0-1,1 0 1,-1 0 0,1-1-1,-1 1 1,0 0 0,1 0 0,0 0-1,24-17 17,-19 13-5,10-8-178,27-27 1,-12 10-117,-31 29 260,1-1 1,-1 1-1,0 0 1,1-1-1,-1 1 1,0 0-1,1-1 1,-1 1-1,1 0 1,-1 0-1,1-1 1,-1 1-1,1 0 1,-1 0-1,1 0 1,-1 0 0,1 0-1,-1 0 1,1-1-1,-1 1 1,1 0-1,-1 0 1,1 1-1,-1-1 1,1 0-1,-1 0 1,1 0-1,-1 0 1,1 0-1,-1 0 1,1 1 0,-1-1-1,0 0 1,1 0-1,-1 1 1,1-1-1,-1 0 1,0 1-1,1-1 1,-1 0-1,0 1 1,1-1-1,-1 1 1,0-1-1,1 1 1,-1-1-1,0 0 1,0 1 0,0-1-1,0 1 1,1-1-1,-1 1 1,0 0-1,2 5 33,-1-1 0,0 1-1,1 9 1,-1-13-23,0 5 4,0-1 0,0 1 0,1-1 0,0 0 0,0 1 0,6 8 0,-8-13 20,1-1 1,0 1 0,0-1-1,-1 1 1,1-1-1,0 0 1,0 1 0,1-1-1,-1 0 1,0 0 0,0 0-1,1 0 1,-1 0 0,0 0-1,1 0 1,-1 0 0,1-1-1,-1 1 1,1 0-1,-1-1 1,1 0 0,0 1-1,-1-1 1,1 0 0,-1 0-1,1 1 1,0-1 0,-1-1-1,1 1 1,3 0-1,14-8 96,1 0 0,-1-2-1,-1 0 1,0 0 0,0-2-1,-1 0 1,21-20 0,-14 9 101,41-54 1,-47 52-294,-17 24 53,-1 0 0,1 0-1,0 1 1,-1-1-1,1 0 1,-1 0 0,0 0-1,1 0 1,-1 0-1,0 0 1,1 0 0,-1 0-1,0 0 1,0-1-1,0 1 1,0 0 0,0 0-1,0 0 1,-1-2-1,1 3 7,-1 1 0,1-1 0,-1 0 0,0 0 0,1 1 0,-1-1 0,1 0 0,-1 1 0,1-1 0,-1 0 0,1 1 0,-1-1 0,1 1 0,-1-1 0,0 2 0,1-2 6,-14 17-63,0 2 0,2 0 0,-15 29-1,6-11 95,16-29-16,1 0 1,0 0 0,0 1-1,-4 13 1,8-21 1,0 1 0,-1-1 0,1 1 1,0 0-1,0-1 0,0 1 0,0-1 1,0 1-1,0-1 0,0 1 0,1-1 1,-1 1-1,1-1 0,0 4 0,0-5 14,0 1 0,0 0-1,-1 0 1,1 0 0,0 0 0,0-1-1,0 1 1,0 0 0,0-1 0,0 1-1,0-1 1,0 1 0,0-1 0,1 0-1,-1 1 1,0-1 0,0 0-1,0 0 1,0 0 0,1 1 0,-1-1-1,2-1 1,5 1 38,0-1 1,0 0-1,0-1 0,-1 0 0,1 0 0,0 0 1,-1-1-1,8-4 0,57-35-165,-59 34 95,27-16-23,30-21 41,-70 45-29,0 0-1,0 0 1,1 0-1,-1-1 1,0 1-1,0 0 1,1 0-1,-1 0 1,0 0-1,1 0 1,-1 0-1,0-1 1,1 1-1,-1 0 1,0 0-1,0 0 1,1 0-1,-1 0 1,0 0-1,1 0 0,-1 0 1,0 1-1,1-1 1,-1 0-1,0 0 1,1 0-1,-1 0 1,0 0-1,0 0 1,1 1-1,-1-1 1,0 0-1,7 12-212,1 24 359,-7-29-144,0-2 16,0 0 0,0-1 0,0 1 0,1-1 0,-1 1 0,1-1 0,5 8 0,-6-10 34,1 0 0,-1 0 1,1 0-1,0-1 0,0 1 1,0-1-1,0 1 0,0-1 1,0 0-1,0 0 0,0 0 0,1 0 1,-1 0-1,0 0 0,1 0 1,-1-1-1,1 1 0,1-1 1,-1 0-7,0 0 1,0 0-1,0 0 0,0 0 1,0-1-1,0 1 1,0-1-1,0 0 1,-1 0-1,1 0 0,0 0 1,-1 0-1,1 0 1,-1-1-1,1 0 0,-1 1 1,1-1-1,-1 0 1,0 0-1,0 0 1,0 0-1,3-5 0,2-4-8,1-1-1,-1 0 1,8-20-1,-12 25-41,3-10 51,-1 1 0,0-1-1,-2 0 1,3-22 0,2-8-192,-8 45 126,0 0 0,1 0 0,-1 0-1,0 0 1,1 1 0,0-1-1,-1 0 1,1 0 0,0 0 0,0 1-1,0-1 1,0 1 0,0-1 0,1 1-1,-1-1 1,0 1 0,1-1-1,-1 1 1,3-2 0,0 2 1,-1 0 0,1 0 0,0 0-1,0 1 1,-1-1 0,1 1 0,0 0 0,-1 0 0,8 1 0,30 0-73,82-8 0,-42 0 248,-64 5-114,-10 1 21,0 1-1,0 0 1,1 0 0,8 1-1,-10 0 45,-5 0 80,-6 3-2,2-1-183,-153 168-68,145-159 36,0 0 0,0 1 1,-17 29-1,27-41 54,1 0-1,-1-1 1,1 1 0,-1 0-1,1 0 1,0 0-1,-1 0 1,1 0 0,0 0-1,0 0 1,-1 0 0,1 0-1,0 0 1,0 1-1,0-1 1,0 0 0,0 0-1,1 0 1,-1 0 0,1 1-1,-1-1 10,1 0 1,-1-1-1,1 1 0,-1-1 0,1 1 1,0 0-1,-1-1 0,1 1 0,0-1 0,0 0 1,-1 1-1,1-1 0,0 0 0,0 1 1,-1-1-1,1 0 0,0 0 0,0 0 0,1 1 1,2-1 29,0 0 0,1 0 0,-1-1 0,0 1 0,0-1 0,0 0 0,0 0-1,5-1 1,-2-2-46,-1 1 0,1-1-1,-1 0 1,0-1 0,0 0-1,0 0 1,-1 0 0,1 0-1,-1-1 1,7-11 0,4-7 36,18-39 0,-22 39-33,8-16-225,24-72-1,-47 122-44,1 1 0,-3 19-1,4-24 271,1 1 0,0 0-1,0 0 1,0-1-1,1 1 1,0 0-1,0-1 1,3 8-1,-2-7 17,1-1-1,0 0 0,1 1 0,-1-1 0,1 0 0,1-1 0,-1 1 0,1-1 0,0 0 0,0 0 0,0 0 0,1-1 0,9 7 0,-11-9 8,0 0 0,0 0-1,0-1 1,0 1-1,1-1 1,-1 0-1,0 0 1,1 0 0,-1-1-1,1 1 1,-1-1-1,0 0 1,1-1 0,-1 1-1,1-1 1,-1 0-1,0 0 1,0 0-1,1 0 1,-1-1 0,0 0-1,7-3 1,-4 0 21,0 0 0,0-1 0,0 0 0,-1 0 0,1 0 0,-2 0 0,8-10 0,30-55 73,-18 29-176,-18 33 31,2-6 26,-8 19 29,-1-1 0,1 1 0,-1 0 0,0 0 1,0-1-1,-1 8 0,0 4 79,-4 67 236,-1 2-405,6-82 68,0 0 0,0 0-1,0-1 1,0 1 0,0 0-1,1-1 1,-1 1 0,1 0-1,-1-1 1,1 1 0,-1 0 0,1-1-1,0 1 1,1 1 0,-1-3 5,-1 1 1,1-1-1,0 1 1,-1-1 0,1 1-1,0-1 1,0 1-1,0-1 1,-1 0-1,1 1 1,0-1-1,0 0 1,0 0-1,0 0 1,-1 0 0,1 0-1,0 0 1,0 0-1,0 0 1,0 0-1,0 0 1,0 0-1,-1 0 1,1 0 0,2-1-1,21-8 42,31-16 1,-32 14-232,41-14 1,-62 24 176,1 1 0,-1-1 0,0 1 1,1-1-1,-1 1 0,0 0 0,1 0 0,-1 0 0,1 0 0,-1 0 0,0 1 0,1-1 1,-1 1-1,0-1 0,0 1 0,1 0 0,-1 0 0,0 0 0,0 0 0,0 0 1,0 1-1,0-1 0,0 0 0,0 1 0,-1 0 0,4 2 0,-3-1 11,0 0 0,-1 0 0,1 1 0,0-1 0,-1 0 0,0 1-1,0-1 1,0 0 0,0 1 0,0-1 0,-1 1 0,0 0 0,1-1 0,-1 1-1,-1-1 1,1 1 0,-1 4 0,-3 6 22,1 0-1,-2-1 1,0 0-1,-1 0 1,-13 23-1,-8 13-3,-81 200 38,88-198 80,-3-1 0,-51 82 0,66-120-156,1-1 0,-2 0 0,-14 14 0,18-22 45,4-3-31,1 0 1,0 0-1,0 0 0,-1 0 1,1 0-1,0-1 0,0 1 0,-1 0 1,1 0-1,0 0 0,0-1 1,0 1-1,0 0 0,-1 0 1,1 0-1,0-1 0,0 1 1,0 0-1,0 0 0,0-1 0,0 1 1,0 0-1,0 0 0,-1-1 1,1 1-1,0 0 0,0 0 1,0-1-1,0 1 0,0 0 1,0 0-1,1-1 0,-1 1 1,0 0-1,0-1 0,0 1 0,0 0 1,0 0-1,0-1 0,1 1 1,7-56 73,3 1 1,32-96-1,-36 134-84,1-1 0,1 1 0,0 1 1,1 0-1,1 0 0,0 1 0,1 0 0,22-20 0,-13 16-83,1 1 0,0 1-1,1 2 1,1 0 0,26-12-1,58-25-1739,-1 2-3335,-76 35 2681,-25 13 1602,-1-1 1,0 0-1,-1 0 1,1 0-1,4-4 0,-8 6 502,1 0-1,-1 0 0,0-1 1,0 1-1,0 0 1,0-1-1,0 1 0,-1-1 1,1 0-1,0 1 0,-1-1 1,1 1-1,-1-1 1,1 0-1,-1 1 0,0-1 1,0-3-1,0-11-2855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7:0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62 427 5824,'-48'-12'2624,"38"4"-2272,7 5 1984,6 3-1344,20-12 992,4 4-1120,54-24 1695,9-1-1439,40-15-32,-4 8-672,27-3-224,-9 6-96,12-3-224,-16 9 64,23-17-4319,-20 16 2367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7:1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2496,'-2'2'12092,"5"8"-10954,0 6-1104,-2 2 332,4 22 1,0-1-61,-1 9-18,4 67 294,1 152 586,10-77-441,-6-72-494,2 7-52,5 57 603,-24 293 1003,3-257-1339,1-116-112,32 430 357,-14-373-447,5 73 31,-12-91-333,5 131 346,-14-200-365,-3 63 129,-9 49-54,5-140-26,2-30-14,2 1-1,-1 0 1,3 29 0,1-13-31,-2 40-1,-1-26-14,6 12 182,-5-52-122,1 0 0,-1 0-1,1-1 1,0 1 0,3 6 0,-3-6-16,0-1 1,1 1 0,-2-1-1,1 1 1,0 5 0,7 14-183,-8-24 235,0 1-9,0-1 0,0 0 0,0 0 0,0 1 0,0-1 0,0 0 0,0 0 0,0 1 0,0-1 0,0 0 0,0 0 0,0 0 0,0 1 0,0-1 0,0 0 0,0 0 0,0 1 0,1-1 0,-1 0 0,0 0 0,0 0 0,0 1 0,0-1-1,0 0 1,0 0 0,1 0 0,-1 0 0,0 1 0,0-1 0,0 0 0,1 0 0,-1 0 0,0 0 0,0 0 0,0 0 0,1 0 0,-1 0 0,0 0 0,1 1 0,1 3 14,-2-4-20,0 1-1,0-1 1,0 0-1,0 0 1,0 0 0,0 0-1,0 1 1,0-1-1,0 0 1,0 0-1,0 0 1,0 0-1,0 1 1,0-1-1,0 0 1,0 0-1,0 0 1,0 0-1,0 0 1,1 1-1,-1-1 1,0 0 0,0 0-1,0 0 1,0 0-1,0 0 1,0 0-1,1 0 1,-1 1-1,0-1 1,0 0-1,0 0 1,0 0-1,1 0 1,-1 0-1,0 0 1,7 2 13,0 0-1,0 0 1,0 0 0,0-1-1,0 0 1,14-1-1,45-5-22,-20 0-160,-20 2 226,30-7-1,-7 1 161,-26 5-267,7-1 116,-1 2 0,56-1 0,62 9-147,-80-2 146,64 6 307,17-4-259,-3-1 29,130 18 2,-102-10-102,-88-11 12,-46-1-39,71-9 97,-34 5-38,51-4-192,-6-1 219,-39 4-245,-61 2 151,-1-1 0,30-10 0,20-5-8,-57 19 6,-12 0-21,0 0 0,0-1 0,0 1 1,0 0-1,0-1 0,0 1 0,0-1 0,0 1 0,0-1 1,-1 1-1,1-1 0,1-1 0,4 0-204,-6 2 205,1 0 0,-1 0-1,1 1 1,-1-1 0,1 0 0,-1 0 0,1 0-1,-1 0 1,1 0 0,-1 0 0,1 0 0,-1 0 0,1 0-1,0 0 1,-1 0 0,1 0 0,-1 0 0,1-1-1,-1 1 1,0 0 0,1 0 0,-1 0 0,1-1-1,-1 1 1,1 0 0,-1-1 0,1 1 0,-1 0 0,0-1-1,1 0 1,1 0 33,6 2-525,-7-1 394,8 0-100,-8 0 255,0 0-73,0 0 1,0 0-1,0 0 0,1 0 0,-1 0 1,0 0-1,0 0 0,0-1 1,1 1-1,-1 0 0,0-1 1,1 0-1,0 1-145,1-2 91,-3 2 73,1-1 0,0 0 0,0 1-1,-1-1 1,1 0 0,0 1 0,-1-1-1,1 0 1,0 0 0,-1 0 0,1 1 0,-1-1-1,0 0 1,1 0 0,-1 0 0,0 0 0,1 0-1,-1 0 1,0 0 0,0 0 0,0 0 0,0-1-1,0 0 6,1 1 0,-1-1 0,1 0 0,-1 1-1,1-1 1,0 1 0,-1-1 0,1 0 0,0 1-1,0 0 1,2-3 0,-1 2-13,-1-1-1,1 0 1,0 0-1,-1 0 1,2-5 0,39-99-13,-28 48 385,-13 52-361,1-1-1,-1 0 1,0 0 0,-1 0 0,0-9-1,0-9 10,7-62 166,2-101 313,-9-68-37,-9 138 66,1 35-611,-5-28 273,9 60-97,2 9 3,-4-13 82,-3-53-343,12 33 222,-9-123 437,5 139-427,-3-31-116,-26-124 213,21 177-60,6 28-93,1 0 1,0 0-1,0 0 0,0-13 0,-2 4 51,3 16-34,0 0 0,0 0-1,1 0 1,-1 0 0,1 0-1,0 0 1,0 0 0,0 1 0,0-5-1,1 3-6,-1 0 0,0 0 0,0 0 0,0 0 0,0 0 0,-1 0 0,1 1 0,-1-1 0,-2-6 0,2 6-40,0 0 0,0 0 0,0 0 0,1 0 0,-1 0-1,1 0 1,0 0 0,1-6 0,0 5 9,-1 0-1,1 0 1,-1-1-1,-1-5 1,1 6 72,0 0 1,0 0 0,0-1-1,2-9 1,0-1-166,-2 14 170,0 0 0,0-1 0,0 1 0,1-1-1,-1 1 1,2-4 0,-1-22-191,-1 22 297,0 8-312,0-1 889,9-9-1344,72-28 614,-48 26 35,1 2 0,66-9 1,-48 13 56,60 2 0,-74 2 96,4-2-77,-29 0-91,1 2-1,23 0 0,-25 1 18,1 0-1,14-2 0,-17 0-1,-1 1-1,0 0 1,1 1 0,-1-1 0,11 4-1,61 15 387,-59-15-362,1-1-1,-1 0 1,1-2-1,37-2 1,-13 0 62,264-8 306,93-21-321,-283 26-87,-4-1 89,-95 4-27,0-1-71,25-4 0,84-8-197,-70 10 186,140 1 60,-109 4-44,358-8-47,-338 6 67,49-4-39,91-7-289,424 14 623,-365 19-358,-283-19 109,23 4 3,241 13 284,-259-19-202,-21 0-53,-20 0-83,-21-4-147,7-1-34,11 3 183,0-1 0,1-1-1,-1 0 1,1 0 0,0-1 0,1-1-1,-13-8 1,-22-11-230,-14-1 245,30 14-39,-34-21 0,60 32-6,0 0-1,0 0 1,0-1 0,0 1 0,1-1-1,-1 1 1,0-1 0,1 0 0,-1 1 0,1-1-1,0 0 1,-1 0 0,1 0 0,-1-3-1,2 4-2,0 0 0,0-1 0,-1 1-1,1 0 1,0-1 0,0 1 0,1 0 0,-1-1-1,0 1 1,0-1 0,1 1 0,-1 0-1,1 0 1,-1-1 0,1 1 0,-1 0-1,1 0 1,0-1 0,0 1 0,-1 0-1,1 0 1,2-2 0,19-17-88,-18 17 128,1-2-1,0 1 1,-1 0 0,7-9 0,-11 12-22,0 1 0,0-1 1,0 0-1,1 1 1,-1-1-1,0 1 1,0-1-1,0 1 1,0-1-1,0 0 1,0 1-1,0-1 1,0 1-1,0-1 0,0 0 1,0 1-1,-1-1 1,1 1-1,0-1 1,0 1-1,-1-1 1,1 1-1,0-1 1,0 1-1,-1-1 1,1 1-1,-1-1 1,1 1-1,0-1 0,-1 1 1,1 0-1,-1-1 1,1 1-1,-1 0 1,1-1-1,-1 1 1,1 0-1,-1 0 1,0 0-1,1-1 1,-1 1-1,0 0 1,-33-10 343,27 9-267,-11-2-62,1 0 0,-28 1 1,-8-1-9,-31 5-531,133 17 422,68 19-1,21 6 230,2 4-170,12 5 163,-131-45 465,-22-5-531,1 0 0,-1 0-1,0 0 1,0-1 0,0 1 0,0 0 0,0-1-1,-1 1 1,1-1 0,-3 3 0,-19 25 47,22-28-107,-88 123-80,20-26-137,54-80-188,-1 0-1,-33 30 1,3-8-3202,33-28 109,4-2 1353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7:1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7232,'-1'1'1319,"1"0"-990,0-1 1,0 0 0,-1 1 0,1-1-1,0 1 1,0-1 0,0 0-1,0 1 1,0-1 0,0 1 0,0-1-1,0 1 1,0-1 0,0 0-1,0 1 1,0-1 0,0 1 0,0-1-1,0 1 1,0-1 0,1 1-1,2 20 1568,-1-10-879,1 61 1953,12 84-677,-11-93-1484,-4-42-614,-1-19-162,1 0 0,0 1 0,0-1 1,0 0-1,0 1 0,0-1 0,1 3 0,-6-23-42,1 1 0,1-1-1,0 0 1,2 0 0,-1-21 0,0-4 217,1 27 130,1 0 0,3-18 0,-1-10 255,-2 42-506,0 0 1,0 1-1,0-1 1,0 0-1,1 1 1,-1-1-1,0 0 1,1 1-1,-1-1 1,1 0-1,0 1 1,0-1-1,1-2 1,-1 4-47,-1-1 0,1 0 0,0 1 0,-1-1-1,1 1 1,0-1 0,0 1 0,-1-1 0,1 1 0,0 0 0,0-1 0,0 1 0,0 0 0,0 0 0,0-1 0,0 1 0,-1 0 0,3 0 0,3 1 48,0 0-1,0 0 1,0 1 0,0 0 0,-1 0 0,8 4 0,14 4-89,68 9-224,-81-17-1262,0 0 0,0-2 0,1 0 1,24-3-1,-35 3 742,-1-1 1,0 0 0,0 0 0,0 0 0,0 0 0,0-1-1,0 1 1,-1-1 0,1 0 0,0 0 0,-1 0 0,0 0-1,4-4 1,-6 6 728,21-17-4594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7:2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41 168 5056,'4'-16'4079,"-5"8"-1111,1 8-2909,0 0 0,0 0 0,0 0 0,0-1 0,0 1 0,0 0 0,0 0 0,0 0 0,0 0 0,0 0 0,0 0 0,0 0 237,0 0-237,0-1 0,-1 1 0,1 0 0,0 0 0,0 0 0,0 0 0,0 0 0,0 0 0,0 0 0,0 0 0,0 0 0,0 0 0,-1 0 0,1 0 0,0 0 0,0 0 0,0 0 0,0 0 0,0 0 0,0 0 0,0 0 0,0 0 0,0 0 0,-1 0 0,1 0 1,0 0-1,0 0 0,0 0 0,0 0 0,0 0 0,0 0 0,0 1 0,0-1 0,0 0 0,-9 21 2629,0 19-2115,1 1 0,2 0 1,0 54-1,4-52-290,2-3 237,1-1-1,14 78 1,-9-77-117,0-4-253,1 0-1,1-1 0,2-1 1,26 60-1,-26-70-29,-2-7 21,15 28 0,-20-41-55,0 1 0,0-1 0,0 0 0,1 0 0,-1-1 0,1 1 0,0-1 0,0 1 0,1-1 0,-1-1 0,6 4 1,-9-6-66,0 1 0,0-1 0,1 1 1,-1-1-1,0 0 0,1 0 0,-1 0 1,0 0-1,0 0 0,1 0 0,-1 0 1,0 0-1,1 0 0,-1-1 0,0 1 1,0 0-1,1-1 0,-1 1 0,0-1 1,0 0-1,0 1 0,0-1 0,0 0 1,1 1-1,-2-1 0,1 0 0,0 0 1,2-2-1,1-3 52,1 0 0,-1 0 0,7-13 1,-5 9-7,38-77 363,-28 54-363,37-58 1,-31 61 97,32-33 1,-45 55-103,-1-1 0,-1-1 0,1 1 0,-1-1 0,-1 0 0,0-1 0,0 0 0,-1 0 0,-1 0 0,0 0 0,0-1 0,-1 1 0,-1-1 0,1 0 0,-2 0 0,0-23 0,-2-2-28,-9-50 0,4 47-5,-19-86-141,20 110 69,0-1 1,-1 1-1,-1 0 0,0 0 1,-12-18-1,12 24 16,4 5-347,0 0-1,0 0 1,0 1-1,-1 0 1,-7-8 0,1 2-2890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7:2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87 118 4896,'-7'-12'11812,"30"-9"-8613,14-11-2733,-19 19-285,40-20 0,-55 32-130,0 0 1,0 0-1,0 0 0,0 0 0,0 0 0,0 1 0,0-1 0,0 1 0,1 0 0,-1 0 0,0 0 1,0 0-1,0 1 0,0-1 0,0 1 0,6 2 0,-7-2-19,1 0 0,-1 0-1,0 0 1,0 0 0,0 0 0,0 1 0,0-1-1,0 1 1,-1 0 0,1-1 0,0 1-1,-1 0 1,1 0 0,-1 0 0,0 0 0,0 0-1,1 0 1,-1 1 0,-1-1 0,1 0 0,1 5-1,-1 0 44,0 0 0,0 1 0,-1-1 0,0 0 0,0 0 0,-1 1 0,0-1 0,0 0 0,-1 0 1,0 0-1,0 0 0,0 0 0,-1-1 0,-5 10 0,-1 0 22,-1 0 0,-1 0 0,0-1 0,-2-1 1,1 0-1,-2 0 0,1-1 0,-21 14 0,4-8-2,17-11-112,1 0-1,-21 18 1,88-25 252,-26-1-243,50 6-1,-71-5 20,0 1 0,0 0 0,0 0-1,0 1 1,-1-1 0,1 2-1,-1-1 1,0 1 0,0 0-1,0 1 1,7 5 0,-13-9 5,0 0 0,-1-1 1,1 1-1,0 0 0,0 0 1,-1 0-1,1 0 0,-1-1 1,1 1-1,-1 0 0,1 0 1,-1 0-1,1 0 1,-1 0-1,0 0 0,0 1 1,1-1-1,-1 0 0,0 0 1,0 0-1,0 2 0,-1-1 23,1 0-1,-1-1 0,0 1 0,0 0 1,1-1-1,-1 1 0,0 0 0,0-1 1,0 1-1,-1-1 0,-1 3 1,-2 1 72,-1-1 1,1 1-1,-1-1 1,0-1-1,-13 7 1,5-4 24,-1-1 0,0 0 1,0-1-1,-1-1 0,1-1 1,-22 2-1,-29-4-1246,-1-6-3785,52 5 628,4 3 1324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7:28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1984,'-9'2'8234,"4"4"-4972,4-5-3139,1-1 1,0 0-1,0 1 1,0-1-1,-1 1 1,1-1-1,0 0 1,-1 1-1,1-1 1,0 0-1,-1 1 1,1-1-1,0 0 1,-1 0-1,1 1 1,-1-1-1,1 0 1,0 0-1,-1 0 1,1 0-1,-1 1 1,-1-2 344,5 9-14,-3-7-363,-1 0-59,1 0 0,0 0 0,1 0 0,-1 0 0,0 0 0,0 0 0,0 0 0,0-1 0,1 1 0,-1 0 0,0 0 0,1 0 0,-1 0 0,1 0 0,0 1 0,4 0 37,0 1 0,0-1 0,0 0 0,0-1 0,1 1 0,-1-1 0,0 0 0,1 0 0,5 0 0,8-1 197,25-2-1,-27 0-30,33 2 0,37 1 111,-47-2 6,-30 6 518,-5-3-2399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7:29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1888,'3'3'15051,"9"-1"-12406,8-2-4916,-9-1 3667,24-3-882,62 2-1,3 0-42,-6 1-141,-49 3-4270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7:30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3648,'-5'0'14853,"50"8"-12827,-31-8-1735,171 5 1040,-131-2-1254,-33-3-91,0 1 1,25 5 0,-37-4-366,30 5 968,-15-4-4890,-9-7-5506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7:30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1 416,'0'0'160,"-10"7"1611,-12-2 2644,8-5 1009,91-1 4475,166 4-7915,-206 1-2129,14 1 143,-17-8-6667,-19-3-461,-12 4 5695,10-3-2261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9:29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65 250 6048,'-3'-33'8218,"3"36"-7636,-2 13 5,0 0 0,-1 0 0,-1-1 0,-9 27 0,0-2 301,6-14-549,1 0 0,2 0 0,-2 27 0,5-36-163,1 0 0,1-1-1,0 1 1,1-1 0,1 0 0,6 19 0,-5-20-30,2 1-1,0-1 1,1 0 0,1 0 0,17 24-1,-20-31-76,2 0-1,-1-1 1,1 0-1,0 0 1,0-1-1,1 0 1,0 0-1,0-1 1,1 0-1,-1-1 1,13 6-1,-8-6 2,0 0-1,1 0 1,-1-2-1,1 1 1,0-2-1,0 0 1,0 0-1,-1-2 1,1 1-1,0-2 1,0 0-1,-1 0 1,27-10-1,-24 6 7,-1 0 0,1-2 0,-2 0-1,1-1 1,-1 0 0,0-1 0,-1 0 0,0-1-1,-1-1 1,0 0 0,11-15 0,-11 12-46,-1 0 1,0-1 0,-2 0-1,0-1 1,0 1 0,-2-2-1,11-34 1,-11 17-72,-2-1 0,-1 0 0,-2-1 0,-1 1 0,-2-1 1,-2 1-1,-1 0 0,-12-48 0,14 74 25,0 1-1,-1-1 1,-1 1 0,1 0-1,-1 0 1,-1 0 0,0 0-1,-12-15 1,13 19-6,-1 0 0,0 0 0,0 1 0,-1-1 0,1 1 1,-1 1-1,0-1 0,0 1 0,0 0 0,0 0 0,-1 0 0,1 1 0,-11-2 1,-1 1-8,0 1-1,1 0 1,-1 1 0,0 1 0,0 1 0,0 1 0,0 0 0,-28 8 0,25-4 2,1 1-1,0 0 1,0 2 0,1 0 0,0 1-1,1 1 1,-18 14 0,20-11-315,1 1 1,0 0 0,1 2-1,0-1 1,2 2 0,0 0-1,-11 22 1,19-33-610,0 1 1,1-1-1,0 1 0,1-1 0,-1 1 1,-1 16-1,3-20 441,1 0 1,0 0-1,0 0 0,0 0 1,0 0-1,1 0 0,0 0 0,-1 0 1,1 0-1,1-1 0,-1 1 1,1 0-1,-1-1 0,1 1 1,3 5-1,-1-5-233,0 0 1,1 0 0,-1 0-1,8 5 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8:31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3072,'-3'0'16871,"3"7"-13629,-5 13-4895,2-10 2232,2-8-756,1 1 0,-1 0 0,0 0 0,-1-1 0,1 1 0,0-1 0,-3 4 0,-6 14-1271,10-20 1445,0 1 0,0 0 0,0-1 0,0 1-1,0-1 1,0 1 0,-1-1 0,1 1 0,0 0-1,-1-1 1,1 1 0,0-1 0,-1 1-1,1-1 1,0 0 0,-1 1 0,1-1 0,-1 1-1,0 0 1,-4 3 291,4 1 2337,1-5-2566,12-1 1460,3 0-1255,0 0-1,0-1 1,0-1 0,18-6 0,-22 6-132,55-7 342,-36 10-270,-15 1-168,-14-1-190,3 0-2406,0 0 1098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8:32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37 3392,'-12'5'13388,"25"-7"-11294,17-9-1072,-17 5-773,0 1 0,1 1 0,-1 0 0,25-3 0,-31 6-150,1 0 0,0 1 0,-1 0 0,1 0 0,0 1 0,-1 0 0,9 3 0,-13-3-62,0 0-1,-1 0 0,1 0 0,0 1 1,-1-1-1,0 1 0,1-1 0,-1 1 1,0 0-1,0 0 0,0 0 0,0 0 1,0 0-1,0 1 0,-1-1 0,1 0 1,-1 1-1,0-1 0,0 1 1,1 0-1,-2-1 0,3 7 0,-2-3 65,0 1-1,-1-1 0,0 1 0,1-1 1,-2 1-1,1-1 0,-3 13 1,-15 43 209,13-48-297,-12 36 133,-26 55 0,33-85-21,0-2-1,-1 1 1,-1-1-1,-1-1 1,-24 26 0,27-31-13,8-10-95,0 0 0,1 0 0,-1 0 1,0 0-1,0 0 0,0 0 0,0 0 1,0-1-1,0 1 0,-1-1 0,1 0 1,0 1-1,-1-1 0,1 0 0,-1 0 1,-4 1-1,7-5-163,5-3 43,8-5 11,-3 4 115,0 0 0,1 0 0,0 1 0,0 0 0,0 1 0,24-7 0,-29 10-9,1 1 0,-1 0 0,1 0 0,0 1 0,-1 0 1,1 0-1,-1 0 0,1 1 0,0 0 0,-1 0 0,1 0 0,-1 1 1,0 0-1,10 5 0,-14-6 175,-1-1-413,0 1 0,0 0 0,0-1 0,0 1 1,1-1-1,-1 1 0,0-1 0,0 0 0,0 1 0,1-1 0,1 0 0,-3 0-129,1-1 0,0 1 0,0-1-1,-1 0 1,1 1 0,0-1 0,-1 1 0,1-1-1,-1 0 1,1 0 0,-1 1 0,1-1-1,-1 0 1,0 0 0,1-1 0,5-19-4346,-3 1 1521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8:32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 5728,'0'-5'11959,"0"10"-11801,-14 449 6903,14-411-7541,0-28-103,0 0 0,-2 21 0,1-32-2317,3-8-380,4-16-2132,-5 16 4503,7-17-2515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8:35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47 1888,'5'6'10245,"-5"-3"-8453,-1 26-570,-2 0-1,-9 37 1,2-11-770,-5 59 315,-21 107 541,34-210-1509,4-7 77,8-14 35,13-26 12,-10 2 84,-1-1-1,10-50 1,1-6-32,-10 48 181,-4 11 297,1 0 0,18-39-1,-26 67-396,4-6 709,-5 10-742,-1 0 0,0 0 0,0 0 0,1 0 0,-1 0-1,0 0 1,0 0 0,1 0 0,-1 0 0,0 0 0,0 0 0,1 0-1,-1 0 1,0 0 0,0 0 0,0 0 0,1 0 0,-1 1 0,0-1 0,0 0-1,0 0 1,1 0 0,-1 0 0,0 0 0,0 1 0,0-1 0,0 0-1,1 0 1,-1 0 0,0 1 0,0-1 0,0 0 0,0 0 0,0 1 0,0-1-1,0 0 1,0 0 0,0 1 0,0-1 0,0 0 0,0 1 0,9 18 444,-6-13-375,0 1 0,0-1 0,-1 1 0,3 8 1,22 151 640,-13-74-634,-14-89-90,1 5 10,0 0 0,1 0 1,0-1-1,0 1 0,1 0 0,4 7 1,-7-15-17,0 1 0,0-1 0,0 0 0,0 0 0,0 1 0,0-1 0,1 0 0,-1 0 0,0 1 0,0-1 0,0 0 0,1 0 0,-1 1 0,0-1 0,0 0 0,1 0 0,-1 0 0,0 0 0,0 1 0,1-1 0,-1 0 0,0 0 0,0 0 0,1 0 0,-1 0 0,1 0 0,-1 0-1,1-1 0,0 0-1,0 1 1,-1-1 0,1 0 0,-1 0 0,1 1-1,-1-1 1,1 0 0,-1 0 0,1 0 0,-1 0-1,1-1 1,9-27-159,-1-1-1,5-32 0,-8 31 82,-2 16 49,58-226-170,-53 219 203,-6 16 31,0-1-1,-1 1 1,0-1-1,0 0 0,0 1 1,0-9-1,7 86 844,-2 125-352,-2-13-538,-4-134-1322,-1-29-2974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8:35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6 165 6048,'0'0'61,"0"0"0,0-1 0,-1 1 1,1 0-1,0 0 0,0 0 0,0 0 0,-1 0 1,1 0-1,0 0 0,0 0 0,0 0 0,0 0 1,-1 0-1,1 0 0,0 1 0,0-1 0,0 0 1,-1 0-1,1 0 0,0 0 0,0 0 0,0 0 1,0 0-1,0 0 0,-1 0 0,1 1 1,0-1-1,0 0 0,0 0 0,0 0 0,0 0 1,0 0-1,0 1 0,-1-1 0,1 0 0,0 0 1,0 1-1,4 7 1274,-1-4-193,-2-2-878,0-1 1,0 1-1,0-1 0,0 1 1,1-1-1,-1 1 1,0-1-1,1 0 1,-1 0-1,1 0 0,0 0 1,-1 0-1,1 0 1,0 0-1,-1 0 1,1 0-1,0-1 0,0 1 1,0-1-1,0 0 1,0 1-1,-1-1 1,1 0-1,0 0 0,0 0 1,0 0-1,0-1 1,0 1-1,0 0 1,0-1-1,2 0 0,-1 0-122,1-1-1,-1 1 0,1-1 1,-1 0-1,0 0 0,0 0 0,0-1 1,0 1-1,0-1 0,0 1 1,-1-1-1,1 0 0,-1 0 0,3-5 1,-1 0-61,0 0 1,-1 0 0,0 0-1,-1 0 1,1 0 0,-2 0-1,1-1 1,-1 1 0,0-1-1,-1 1 1,0-1 0,-1 1-1,1-1 1,-2 1 0,-2-12-1,4 19-66,0 0-1,-1 0 1,1 0-1,0 1 1,0-1 0,-1 0-1,1 0 1,-1 1-1,1-1 1,-1 0-1,1 1 1,-1-1-1,1 0 1,-1 1-1,1-1 1,-1 1-1,0-1 1,1 1 0,-1-1-1,0 1 1,0-1-1,1 1 1,-1 0-1,0-1 1,0 1-1,1 0 1,-1 0-1,0 0 1,0 0-1,0-1 1,0 1 0,1 0-1,-1 1 1,0-1-1,0 0 1,0 0-1,0 0 1,1 0-1,-1 1 1,0-1-1,0 0 1,1 0-1,-1 1 1,0-1 0,0 1-1,-3 1 66,1 0 0,0 0-1,1 1 1,-1-1 0,0 0 0,1 1 0,-1 0-1,1 0 1,-3 4 0,-2 4 51,2 1 0,-1 0 0,1 0 0,1 1 0,-5 20 0,8-27-71,0 1-1,0-1 1,0 1 0,1-1-1,0 1 1,0 0 0,1-1-1,0 1 1,0-1 0,0 1-1,1-1 1,0 0 0,3 8-1,-3-11-39,1 0 0,-1 1-1,1-1 1,0 0 0,0-1 0,0 1-1,0 0 1,0-1 0,0 0 0,1 0-1,0 0 1,-1 0 0,8 2 0,0 0 10,0 0 1,0-1 0,18 2 0,-12-3-419,1-1-1,0 0 0,32-4 1,-38 2-705,-1-1 0,0-1 0,0 0 0,-1 0 0,1-1 0,0 0 0,9-6 0,4-3-1424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8:36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49 6560,'-14'-4'2117,"11"3"-1285,6 10 3691,47 186 2537,58 172-3582,-54-233-2230,-51-125-1272,0-3 1073,2-14-416,7-18-304,-7 17-247,0-1 1,6-21-1,23-120 9,-17 64-75,5-3-2156,4 0-1,57-130 1,-62 179 241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8:53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229 268 3072,'0'5'14250,"-3"-5"-13980,0 1-1,0 0 1,1 0-1,-1 0 1,1 1-1,-1-1 1,1 0-1,-1 1 0,1 0 1,0 0-1,-3 2 1,-25 26 608,13-2-665,16-26-245,-1 0-1,1 0 0,0 1 1,0-1-1,0 0 0,0 1 1,0-1-1,1 1 0,-1-1 1,1 1-1,0 0 0,-1-1 1,1 1-1,0-1 0,1 4 1,2 4-141,-3-9 170,0-1 1,0 1-1,0-1 0,0 1 1,0-1-1,0 1 0,1-1 1,-1 1-1,0-1 0,0 1 0,1-1 1,-1 1-1,0-1 0,0 0 1,1 1-1,-1-1 0,1 0 1,-1 1-1,0-1 0,1 0 0,-1 1 1,1-1-1,1 1 39,0 0 0,0 0 0,0 0 0,0 0 1,0 0-1,0-1 0,0 1 0,0-1 0,0 0 0,0 0 0,0 1 0,0-1 0,1-1 0,-1 1 1,0 0-1,0 0 0,0-1 0,0 1 0,0-1 0,0 0 0,0 1 0,0-1 0,2-1 0,4-3 39,-1 0-1,1 0 1,-1-1-1,6-6 1,-5 4-18,-7 8-53,0-1 35,0 0 1,0 1-1,1-1 0,-2 0 0,1 0 1,0 0-1,0 0 0,0 0 1,0 0-1,-1 0 0,1 0 1,0 0-1,-1 0 0,1 0 1,-1-1-1,1 1 0,-1 0 0,0 0 1,1 0-1,-1-1 0,0 1 1,0 0-1,0-1 0,0-1 1,-8-5 573,1 26-458,7-17-163,0 0 0,0 0 0,1 0 0,-1 0 0,0 0 1,0 0-1,1 0 0,-1 0 0,1 0 0,-1 0 0,1 0 1,-1-1-1,1 1 0,0 0 0,-1 0 0,1 0 0,0-1 0,-1 1 1,1 0-1,0-1 0,0 1 0,0-1 0,0 1 0,0-1 1,-1 1-1,1-1 0,0 0 0,0 1 0,0-1 0,0 0 1,0 0-1,0 0 0,2 0 0,5 1 69,-1-1-1,0 0 1,12-2-1,-15 2 2,1-1-24,0 0 0,0 0 0,-1 0 0,1-1 0,0 0 0,-1 0 0,1 0 0,-1 0 0,0-1 0,0 1 0,0-1 0,0 0 0,0-1 0,-1 1 0,1 0 0,-1-1 0,0 0 0,0 0 0,0 0 0,0 0 0,-1-1 0,0 1 0,2-6 0,0 1 23,-1-1-1,0 0 1,-1 0 0,0 0-1,0 0 1,-1 0-1,0 0 1,-1 0-1,0 0 1,-3-16 0,1 15 5,0 0 1,-1 0 0,0 1 0,-1-1 0,-5-10-1,6 15-41,0 1 0,0-1 0,-1 1 0,0-1 0,0 1 0,-1 0 0,0 0 0,1 1 0,-11-8 0,7 6 37,-1 1-1,0-1 0,0 1 1,0 1-1,-20-7 0,26 10-64,-1 0 0,0 1 0,0-1 0,0 1 0,1 0 0,-1 0 0,0 1 0,0-1 0,1 1 0,-1-1 0,0 1 0,0 0 0,1 1 0,-1-1 0,1 1-1,-1-1 1,1 1 0,0 0 0,0 0 0,-4 4 0,-4 3 35,1 1 0,0 0 0,0 1 0,2 0 0,-15 21-1,-29 68 8,21-38-93,22-44 17,0 0 0,-9 32-1,15-40 18,0 0-1,2-1 0,-1 1 1,1 0-1,0 0 0,1 1 1,1 9-1,0-14 35,0 0 0,0 0-1,1-1 1,0 1 0,0 0 0,0-1 0,0 0 0,1 1 0,0-1-1,0 0 1,1-1 0,-1 1 0,1 0 0,0-1 0,1 0 0,-1 0-1,0 0 1,10 5 0,-5-3 15,0-1-1,1-1 1,0 0 0,0 0-1,0-1 1,0 0-1,1 0 1,-1-1 0,16 0-1,105-3-4963,-114 0 3422,19 1-503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8:54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 3904,'-11'11'15049,"3"-11"-10328,27 4-2044,-5-1-2571,-1 0 1,18 1 0,4-4 14,16 0-32,87-9 0,-126 7-181,-11 2-286,1 0 0,-1 0 0,1 0 0,-1 0 0,0 0 0,1-1 0,-1 1 0,0-1 0,3 0 0,10-19-14048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8:56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7 238 4224,'-6'-1'6901,"8"-9"-4650,7-8-205,-6 13-1612,-1 0 1,1 0-1,-1 0 1,0 0-1,-1 0 1,2-9-1,0 4-215,0 0 0,1 0 0,0 1 0,0-1 0,1 1 0,0 0-1,8-10 1,2-5 84,-12 18-181,1 0 1,0 0 0,0 1-1,0-1 1,1 1 0,0 0-1,11-8 1,-16 12-99,1 1 0,-1 0 0,1-1 0,0 1 0,-1 0 0,1 0 0,0 0 0,-1-1 0,1 1 0,0 0 0,-1 0 0,1 0 0,0 0 0,-1 0 0,1 0 0,0 0 0,-1 0 0,1 1-1,-1-1 1,1 0 0,0 0 0,-1 1 0,1-1 0,0 0 0,-1 0 0,1 1 0,-1-1 0,1 1 0,-1-1 0,1 1 0,-1-1 0,1 1 0,-1-1 0,1 1 0,-1-1 0,0 1 0,1-1 0,-1 1 0,0-1 0,0 1 0,1 0 0,-1 0 0,3 5 204,0 1 1,-1-1 0,2 9-1,-2-10 19,3 15-68,-1 0 0,0 0 0,-2 0 0,0 1 0,-1-1 1,-1 1-1,-1-1 0,-1 1 0,-1-1 0,0 1 0,-13 35 0,1-18 68,-2-1 0,-27 42 1,27-57-147,14-18-89,-1 0-1,1 0 1,0 0-1,0 1 1,-3 5-1,5-7-3,1-2 36,9-5 70,32-10 487,-22 7-437,1 1 0,31-6 0,-47 11-319,11-1 388,-14 1-298,-1 1 1,1 0-1,-1 0 1,1 0-1,-1 0 0,1 0 1,-1 0-1,1 0 0,-1 0 1,1 0-1,-1 0 1,1 1-1,-1-1 0,0 0 1,1 0-1,-1 0 1,1 1-1,-1-1 0,1 0 1,-1 0-1,0 1 0,1 0 1,0-1-438,0 0 0,0 0 0,-1 0 0,1 0 1,0 0-1,0 0 0,-1 0 0,1 0 0,0-1 0,-1 1 1,1 0-1,0 0 0,0-1 0,-1 1 0,1 0 0,0-1 0,-1 1 1,1 0-1,-1-1 0,2 0 0,6-3-3369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8:56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5728,'0'0'51,"0"0"0,0 0 0,0 0 1,0 0-1,0 0 0,1-1 0,-1 1 1,0 0-1,0 0 0,0 0 0,0 0 0,0 0 1,1 0-1,-1 0 0,0 0 0,0 0 0,0 0 1,1 0-1,-1 0 0,0 0 0,0 0 0,0 0 1,0 0-1,1 0 0,-1 0 0,0 0 1,0 0-1,0 0 0,0 0 0,1 0 0,-1 0 1,0 0-1,0 0 0,0 1 0,0-1 0,0 0 1,1 0-1,-1 0 0,0 0 0,0 0 0,0 0 1,0 1-1,0-1 0,0 0 0,0 0 1,1 0-1,-1 0 0,0 1 0,0-1 0,0 0 1,0 0-1,0 0 0,0 0 0,0 1 0,0-1 1,0 0-1,0 0 0,0 0 0,0 0 0,0 1 1,0-1-1,0 0 0,0 0 0,0 0 0,0 1 1,-1-1-1,1 0 0,0 0 0,1 0 130,-1 0 0,0-1 0,1 1 1,-1 0-1,1 0 0,-1-1 0,1 1 0,-1 0 0,1 0 0,-1 0 0,1 0 0,-1 0 0,1 0 0,-1 0 0,1 0 0,0 0 0,-1 0 0,1 0 0,-1 0 0,1 0 0,-1 0 0,1 0 0,-1 0 0,1 1 0,-1-1 0,1 0 0,-1 0 1,1 1-1,2 1 283,-1 0 0,1 0 1,-1 1-1,0-1 1,0 1-1,0-1 0,0 1 1,0 0-1,-1 0 1,1-1-1,-1 1 0,0 0 1,0 0-1,0 1 0,1 4 1,-2 0-487,1 0 1,-2-1-1,1 1 1,-1 0-1,-3 12 1,2-14-843,2-1-1651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9:32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6 345 2496,'-6'0'9569,"15"3"-3166,-3-2-8333,10 1 2307,0-2 1,0 0-1,0-1 0,20-3 1,10 0 23,99-5 494,198-15 82,-135 14-842,-81 5-190,-50 5 508,-75 0-325,-4 0-53,-9-2-65,0 1 0,0-2 0,0 1 0,0-2 0,0 1-1,-12-7 1,0 0-57,-1 1 194,1-2 0,-24-14 0,40 20-130,0 0-1,1 0 1,-1 0-1,1-1 1,0 0 0,1 0-1,-1 0 1,1-1-1,0 0 1,-5-11-1,9 16-10,0-1-1,0 1 0,0-1 0,0 0 1,1 1-1,-1-1 0,1 0 0,-1 1 1,1-1-1,0 0 0,0 0 1,1 1-1,-1-1 0,0 0 0,1 1 1,0-1-1,0 0 0,-1 1 0,1-1 1,1 1-1,-1 0 0,0-1 0,1 1 1,-1 0-1,1-1 0,3-2 0,0 0-8,0-1-1,1 1 0,0 1 0,0-1 0,0 1 0,1 0 0,-1 1 0,11-5 0,-4 3-25,0 1 1,0 1-1,0 0 0,1 0 0,-1 1 1,1 1-1,-1 1 0,1-1 0,-1 2 1,1 0-1,-1 1 0,24 6 0,-28-6 34,0 1-1,-1 0 0,0 1 1,1 0-1,-1 0 0,-1 1 1,1 0-1,-1 0 0,1 1 1,-2 0-1,1 0 0,-1 1 1,0-1-1,0 1 0,-1 1 1,1-1-1,-2 1 0,1 0 1,-1 0-1,3 10 0,-4-9 24,0 0 1,-1 0-1,0 0 0,0 0 0,-1 0 0,0 0 0,-2 19 0,1-22-10,-1 0-1,0 0 1,-1 0-1,1 0 1,-1 0-1,0-1 1,-1 1-1,1-1 0,-1 1 1,0-1-1,-1 0 1,1 0-1,-7 6 1,-4 3-3,-1-1 0,-17 12 0,19-16-140,0 1 0,1 1-1,0 0 1,-13 16-1,23-24-194,0 0 0,0 0-1,0 0 1,1 0 0,-1 1 0,1-1-1,0 1 1,0-1 0,0 1-1,0-1 1,1 1 0,0-1-1,-1 1 1,1 0 0,1-1-1,-1 1 1,0-1 0,1 1 0,0-1-1,-1 1 1,1-1 0,1 1-1,-1-1 1,1 0 0,-1 1-1,1-1 1,0 0 0,0 0 0,0 0-1,0 0 1,1-1 0,-1 1-1,5 3 1,2 1-1650,0-1 1,11 7-1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8:57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7 180 3552,'-7'-3'11379,"19"-30"-8017,0-4-1826,-4 16-710,-5 12-505,1 0 0,-1 0 1,2 1-1,4-9 0,-6 13-188,-1 1 1,1 0-1,0 0 1,0 0-1,0 0 1,0 0 0,0 1-1,7-5 1,-9 7-83,0-1 0,0 1 0,0 0 0,0-1 0,0 1 0,0 0 0,1 0-1,-1 0 1,0 0 0,0 0 0,0 0 0,0 0 0,0 0 0,0 0 0,0 1 0,1-1 0,-1 0 0,0 1 0,0-1 0,0 1 0,0-1 0,0 1 0,0-1 0,-1 1 0,1 0 0,0-1 0,0 1 0,0 0 0,0 0 0,-1 0 0,1 0 0,0 0 0,-1-1 0,1 1 0,-1 0 0,1 2 0,4 6 84,-1 0 0,-1 0 1,0 1-1,0-1 0,0 1 1,-1-1-1,-1 1 0,1 11 1,-3 84 417,-1-68-452,0-5-56,-1-1 1,-1 0-1,-1-1 1,-2 1 0,-2-1-1,0 0 1,-2-1 0,-22 42-1,28-63-113,-1 0-1,-8 10 0,-6 7-296,16-23 230,9-5-28,32-18 542,-28 17-319,1 1 1,0 0 0,1 1-1,-1 0 1,0 0 0,0 1 0,1 1-1,-1 0 1,1 0 0,-1 1-1,0 0 1,20 5 0,-27-5-105,1 0 0,-1-1 0,0 0 0,1 0 0,-1 0 1,6 0-1,8-5-4300,-9 4 2376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8:58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47 176 3808,'-5'1'467,"-5"3"5695,16-12-144,-1-14-4126,-1 2-693,-1 14-962,0 0 1,0 1-1,0-1 0,1 0 0,-1 1 0,2 0 1,7-9-1,39-31 1051,-47 42-1162,-1-1-3,1 1 0,0 0 0,1 1 0,-1-1 0,0 1-1,1 0 1,-1 0 0,1 0 0,0 0 0,-1 1 0,1 0 0,0 0 0,0 0 0,0 1 0,0 0 0,0 0 0,0 0-1,0 0 1,0 1 0,9 2 0,-13-3-66,0 1 0,1-1-1,-1 1 1,0 0-1,0-1 1,0 1 0,0 0-1,0 0 1,0 0 0,0 0-1,0 0 1,-1 0 0,1 0-1,0 0 1,-1 0-1,1 1 1,0-1 0,-1 0-1,0 0 1,1 0 0,-1 1-1,0-1 1,1 0 0,-1 1-1,0-1 1,0 0 0,0 3-1,0 3 67,-1 0 0,0 1 0,-4 12 0,3-10-52,-39 139 391,1-6-737,39-140 262,1-1 0,0 0-1,0 1 1,0-1 0,0 0-1,1 1 1,-1-1 0,1 0 0,-1 0-1,1 1 1,0-1 0,-1 0 0,1 0-1,1 0 1,-1 0 0,0 0-1,0 0 1,1 0 0,-1 0 0,1-1-1,-1 1 1,1-1 0,2 3-1,11 13 56,11 13 14,-21-25 125,-1 0 1,1 0 0,-1 0-1,1 1 1,-1 0 0,-1 0-1,1 0 1,3 10-1,-7-14-143,1 0 0,-1 0 0,0 0 0,0 0 0,0 0 0,0 0 0,-1 0 0,1 0 0,0 0 1,-1 0-1,1-1 0,-1 1 0,0 0 0,1 0 0,-1 0 0,0 0 0,0-1 0,0 1 0,-1 0 0,-1 2 0,-1 0-20,-1 1 1,1-1-1,-1 0 1,-9 6-1,-7 3-991,0-2 0,-37 15 0,43-21-1444,-24 6 0,28-9-294,-1-1-1,-18 1 1,6-2-665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8:59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113 163 3136,'0'0'6042,"5"7"-1844,-4-6-3896,0 1 0,0-1 0,0 1 0,0 0 0,0-1 0,-1 1 0,1 0 0,0-1 0,-1 1 0,1 0 0,-1 0 0,0 0 0,1 3 0,0 27 1020,-1-28-1123,-1 25 605,-1 0 0,-1 0 1,-2 0-1,-13 43 0,3-26-329,-2-1-1,-23 44 1,14-40-400,26-49-75,-1 6-22,1-6 28,0 0 0,1 0 0,-1 0 0,1 0 0,-1 0 0,0 1 1,1-2-1,-1 1 0,1 0 0,-1 0 0,0 0 0,1 0 0,-1 0 0,0 0 0,1 0 0,-1 0 0,1-1 0,-1 1 0,0 0 0,1 0 0,-1 0 0,1-1 0,1-1-26,1 0 0,0 0 0,-1 0 0,1-1 0,-1 1 0,0-1 0,0 1 0,3-4 0,2-4-8,1 0 78,0-1-1,-1 0 1,-1 0 0,0-1 0,6-16 0,18-63 207,-25 72-173,42-185 577,-26 113 1462,-16 108-1987,-1 0 1,-1 1-1,2 21 0,0 0-63,3 46 61,-5-50-9,7 37 0,-8-60-105,2 13 22,-3-24-53,-1 0 0,0 0 0,1 1 0,-1-1 1,1 0-1,-1 0 0,1 0 0,-1 0 0,1 0 0,0 0 1,0-1-1,-1 1 0,1 0 0,0 0 0,0 0 1,1 0-1,-1-1 16,-1 0 1,1 0 0,-1 0-1,0 0 1,1 0 0,-1 0-1,1-1 1,-1 1-1,1 0 1,-1 0 0,0-1-1,1 1 1,-1 0-1,0 0 1,1-1 0,-1 1-1,0 0 1,1-1 0,-1 1-1,0-1 1,0 1-1,1 0 1,-1-1 0,8-13 64,-7 12-51,9-15-5,-1 0 0,-1-1 0,-1 0 0,0-1 0,4-23 0,4-9-77,-6 23 86,11-35-48,50-108 0,-46 133 287,-24 37-261,0 1 1,0 0-1,0 0 0,0 0 1,0 0-1,0 0 0,0 0 1,0-1-1,0 1 1,0 0-1,0 0 0,0 0 1,0 0-1,0 0 0,0 0 1,0 0-1,0-1 1,0 1-1,0 0 0,1 0 1,-1 0-1,0 0 0,0 0 1,0 0-1,0 0 1,0 0-1,0 0 0,0 0 1,0 0-1,1 0 0,-1 0 1,0 0-1,0 0 1,0 0-1,0 0 0,0 0 1,0 0-1,1 0 0,-1 0 1,0 0-1,0 0 1,0 0-1,0 0 0,0 0 1,0 0-1,1 0 0,-1 0 1,0 0-1,0 0 1,0 0-1,0 0 0,0 0 1,0 0-1,0 0 1,0 0-1,0 0 0,1 1 1,-1-1-1,0 0 0,0 0 1,0 0-1,0 0 1,0 0-1,0 0 0,0 0 1,0 1-1,2 5 24,0 6 60,-2-1 0,0 20-1,0 3 67,7 234 399,6-84-966,-12-181 239,3 19-727,-4-22 757,0 1 0,0-1-1,0 0 1,0 1-1,0-1 1,1 1-1,-1-1 1,0 0-1,0 1 1,1-1-1,-1 0 1,0 1-1,0-1 1,1 0-1,-1 0 1,0 1-1,1-1 1,-1 0-1,1 0 1,-1 1-1,0-1 1,1 0-1,-1 0 1,1 0-1,-1 0 1,0 0 0,1 1-1,-1-1 1,1 0-1,-1 0 1,1 0-1,-1 0 1,0 0-1,1 0 1,-1-1-1,1 1 1,-1 0-1,1 0 1,-1 0-1,0 0 1,1-1-1,2 0-838,0 0 0,0-1 0,-1 1 0,1-1-1,-1 0 1,1 0 0,-1 0 0,0 0 0,0 0-1,0 0 1,3-5 0,8-9-2443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9:00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44 8224,'-1'5'1184,"0"1"0,0 0 0,0 1 0,0 5 0,2-11-965,-1 0 1,1 0 0,-1 0 0,0-1 0,1 1 0,0 0 0,-1 0-1,1-1 1,-1 1 0,1 0 0,0-1 0,-1 1 0,1 0 0,0-1 0,0 1-1,0-1 1,-1 0 0,1 1 0,0-1 0,0 1 0,0-1 0,1 0-1,22 7 1471,-19-7-1474,1 0 1,-1 0-1,0-1 0,1 1 0,-1-1 0,0 0 1,0-1-1,0 1 0,0-1 0,6-2 1,-9 2-149,1 1 1,-1 0-1,1-1 1,-1 1 0,0-1-1,1 1 1,-1-1-1,0 0 1,0 0-1,0 0 1,-1 0-1,1-1 1,0 1 0,-1 0-1,1-1 1,-1 1-1,0-1 1,0 1-1,0-1 1,1-4 0,-2 4-7,1 0 1,-1-1 0,0 1 0,0 0 0,0-1 0,0 1 0,-2-6 0,2 8-55,0 1 0,0-1 0,-1 1 0,1-1 0,0 1 1,0-1-1,-1 1 0,1-1 0,0 1 0,-1-1 0,1 1 1,-1-1-1,1 1 0,-1 0 0,1-1 0,-1 1 1,1 0-1,-1-1 0,1 1 0,-2 0 0,1-1-3,0 1 1,0 0-1,-1 0 0,1 0 0,0 0 0,0 0 0,0 1 0,-1-1 1,1 0-1,0 1 0,0-1 0,0 0 0,0 1 0,-2 0 1,-8 6 228,0 0 0,1 1 0,0 0 0,0 0 0,1 1 1,0 0-1,1 1 0,0 0 0,0 0 0,-10 20 0,16-27-209,1-1-1,-1 1 0,1 0 0,0 0 0,0 0 0,0 0 0,0 0 1,1 0-1,-1 0 0,1 1 0,0-1 0,0 0 0,0 0 0,0 0 0,0 0 1,1 0-1,0 0 0,-1 1 0,1-1 0,0 0 0,0-1 0,1 1 1,-1 0-1,1 0 0,-1 0 0,1-1 0,0 1 0,0-1 0,0 1 1,0-1-1,1 0 0,-1 0 0,0 0 0,5 2 0,0 1-36,0-1 1,1 1-1,-1-2 0,1 1 1,0-1-1,0 0 0,0-1 0,1 0 1,-1 0-1,1-1 0,14 1 0,-14-2-321,1-1 0,-1 0 0,18-5 0,9-5-3666,-12 4-1416,-13 2 1063,2 0 1462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9:00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10048,'1'10'9727,"6"11"-5919,-1-3-2858,14 94 1091,-9-43-1442,-9-59-532,12 69 886,46 140 0,-52-197-744,21 50 220,-25-65-327,0 1-1,0-1 1,1 0 0,0 0-1,1 0 1,11 11-1,-16-17-84,0 0 1,0-1-1,0 1 0,0 0 0,0-1 1,1 1-1,-1-1 0,0 1 0,0-1 1,1 1-1,-1-1 0,0 0 1,1 0-1,-1 0 0,0 0 0,1 0 1,-1 0-1,0 0 0,0 0 0,1 0 1,-1 0-1,0-1 0,1 1 0,-1-1 1,0 1-1,0-1 0,0 1 1,1-1-1,-1 0 0,0 1 0,0-1 1,0 0-1,0 0 0,0 0 0,1-2 1,5-4-23,-1 0 1,-1 0-1,10-16 0,-13 20 10,10-21-5,0 0 0,-2 0 0,12-45 0,0 3 0,49-119-539,-41 108-1106,-5 29-2427,-8 25 1752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9:06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4800,'0'-16'3757,"0"-1"5216,2 79-2732,2-26-5843,1 0 0,12 46 0,16 29 46,-14-52-434,-2 2 0,12 87 0,-28-136-289,0-9-52,-1 0 1,1 1-1,-1-1 1,0 0 0,0 0-1,0 1 1,0-1-1,-2 5 1,2-8 253,0 0 0,0 0-1,0 0 1,0 0 0,0 0 0,0 0 0,0 0 0,0 1-1,0-1 1,0 0 0,0 0 0,0 0 0,0 0 0,0 0-1,0 0 1,0 0 0,0 0 0,0 1 0,-2 0-1698,2-1 1698,0 0-1,0 0 1,-1 0 0,1 0 0,0 0 0,0 0-1,0-1 1,0 1 0,0 0 0,0 0 0,0 0 0,-1 0-464,-4-10-4083,-3-14-1649,6-1 2764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9:07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53 105 8384,'-17'-5'1317,"13"4"-858,0 0-1,0 0 1,0 0 0,0-1-1,0 0 1,-4-2 0,8 4-373,0 0 1,-1 0 0,1-1 0,0 1 0,0 0-1,0 0 1,-1-1 0,1 1 0,0 0 0,0 0-1,0 0 1,-1-1 0,1 1 0,0 0 0,0-1-1,0 1 1,0 0 0,0 0 0,0-1 0,0 1-1,0 0 1,0-1 0,0 1 0,0 0 0,0 0-1,0-1 1,0 1 0,0 0 0,0-1 0,0 1-1,0 0 1,0-1 0,0 1 0,0 0 0,0 0 0,1-1-1,-1 1 1,0 0 0,0 0 0,0-1 0,1 1-1,-1 0 1,13-14 2579,-7 7-1929,0 2-509,0 0 0,-1 0 0,1 1 0,1 0-1,-1 0 1,1 0 0,-1 1 0,1 0 0,0 0 0,0 0-1,1 1 1,-1 0 0,11-1 0,-1 1 10,1 0-1,0 1 1,-1 1 0,30 3 0,-35-1-159,1 1 1,-2-1-1,1 2 1,0 0-1,-1 0 1,1 1-1,-1 0 1,-1 1-1,17 12 1,-8-4 52,-1 2 0,-1 0 1,-1 1-1,16 21 0,-9-10-3,18 21 559,52 84-1,-89-126-586,0 1 0,0-1 0,-1 1 1,0 0-1,-1 1 0,0-1 0,0 0 1,-1 1-1,0-1 0,0 0 0,-1 1 0,0 0 1,-2 16-1,-1-13 2,0-1 1,0 1 0,-1 0-1,0-1 1,-1 0 0,-1 0-1,0 0 1,0-1-1,-11 13 1,13-17-63,-13 16 98,0 0 0,-32 28 1,33-36-312,-1-1 1,-1-1 0,0-1-1,-1 0 1,-37 15-1,33-18-1801,0-1-1,-38 7 1,42-9 159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9:09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412 347 5408,'-5'3'1488,"1"0"0,-1 0 0,1 0 0,-1-1 0,0 1 1,-6 1-1,-5 3-268,-36 17 1281,-56 29 264,93-44-2551,1 0 1,0 1 0,1 0 0,0 2-1,-12 12 1,19-16-175,0-1-1,1 1 0,0 1 1,0-1-1,0 1 0,1 0 1,1 0-1,-1 0 1,2 0-1,-1 0 0,1 1 1,0-1-1,1 1 0,1 0 1,-1 0-1,1-1 0,1 1 1,0 0-1,0-1 1,4 14-1,-3-17-9,0-1 1,1 0-1,0 0 1,0 0-1,0 0 0,1 0 1,-1-1-1,1 1 1,0-1-1,8 6 1,-10-8-16,0 0 0,1 0 0,0-1 0,-1 1 0,1-1 0,0 1 0,0-1 0,0 0 0,-1 0 1,1 0-1,1 0 0,-1-1 0,0 0 0,0 1 0,0-1 0,0 0 0,0 0 0,0 0 0,0-1 0,0 1 1,6-3-1,-1 0-21,0-2 1,0 1-1,0-1 1,-1 0 0,0-1-1,0 1 1,-1-1-1,1-1 1,-1 1 0,10-15-1,-2 0 87,0-1-1,17-39 0,-25 48-26,-1 0-1,0-1 1,-1 1 0,-1-1 0,0 0 0,-1-1-1,-1 1 1,0 0 0,-1 0 0,0-1-1,-3-17 1,3 16 357,0 16-131,1 11-171,-1 1 21,1-1 0,4 17 0,2 15 40,-3-10 45,7 94 210,-16 83 153,1-175-522,-1 0 0,-2-1 0,-2 0 1,-13 35-1,-35 52 110,36-80-71,1 0-79,-1-1 0,-42 58 0,56-88-135,-1-1 0,-13 13 0,19-20 61,-1 0 0,1 0 0,-1 0 0,1-1 0,-1 1 0,0 0 0,1-1 0,-1 0 0,0 0 0,0 0 0,0 0 0,0 0 0,0 0 0,-4-1 0,5 0 29,1 0 0,-1 0-1,0-1 1,1 1-1,-1-1 1,1 0-1,-1 1 1,1-1-1,-1 0 1,1 0-1,0 0 1,-1 0-1,1 0 1,0 0-1,0 0 1,-1-1-1,1 1 1,0 0-1,0-1 1,1 1-1,-1 0 1,0-1-1,-1-2 1,-1-4-36,0 0 1,0 0 0,-1-9-1,0 2-13,1-1-1,1 1 1,1-1-1,0 0 1,1 1-1,0-1 1,2 0-1,0 1 1,5-22-1,-3 24 85,0 0-1,1 1 0,0 0 1,1-1-1,1 2 1,0-1-1,0 1 1,1 0-1,1 1 0,19-19 1,20-14 85,30-30 74,-65 60-155,207-228 231,-179 192 46,53-49 1,-73 76-111,-6 8-54,-12 9-23,1 1 0,0 0 0,0 0 1,0 0-1,1 1 0,-1 0 0,1 0 0,0 0 1,7-3-1,-11 6-76,-1-1 0,1 1 1,0 0-1,-1 0 0,1 0 1,0 0-1,-1 0 0,1 0 0,0 0 1,-1 1-1,1-1 0,0 0 1,-1 0-1,1 0 0,0 1 1,-1-1-1,1 0 0,-1 1 0,1-1 1,0 0-1,-1 1 0,1-1 1,-1 1-1,1-1 0,-1 1 1,0-1-1,1 1 0,-1-1 0,1 1 1,-1 0-1,0-1 0,0 1 1,1 0-1,-1-1 0,0 1 1,1 1-1,5 26 213,-5-12-128,-1-1 1,0 1-1,-1 0 1,-4 16-1,2-5-107,1-16-23,2-8 5,-1 0-1,1 0 0,-1 1 1,1-1-1,0 0 1,0 0-1,0 0 1,1 0-1,0 5 0,-1-8 10,0 0-1,1 0 0,-1 0 1,0 0-1,0 1 1,0-1-1,0 0 0,0 0 1,1 0-1,-1 0 0,0 0 1,0 1-1,0-1 0,1 0 1,-1 0-1,0 0 0,0 0 1,0 0-1,0 0 1,1 0-1,-1 0 0,0 0 1,0 0-1,1 0 0,-1 0 1,0 0-1,0 0 0,0 0 1,1 0-1,-1 0 1,0 0-1,0 0 0,0 0 1,0 0-1,1 0 0,-1-1 1,0 1-1,0 0 0,0 0 1,1 0-1,-1 0 0,0 0 1,0 0-1,0-1 1,0 1-1,0 0 0,0 0 1,1 0-1,-1 0 0,0-1 1,0 1-1,0 0 0,0 0 1,0 0-1,0-1 0,0 1 1,0 0-1,10-16-110,-9 13 71,9-13 39,1 0 0,0 0 0,1 2-1,0-1 1,2 1 0,-1 1 0,2 1-1,0 0 1,0 0 0,18-8 0,-28 17 32,0 0-1,1 0 1,-1 1 0,1 0 0,-1 0 0,1 1 0,6-1-1,-10 1-11,0 1 0,0 0 0,0 0 0,0 0 0,-1 0 0,1 1 0,0-1 0,0 0 0,0 1-1,-1-1 1,1 1 0,0 0 0,0-1 0,-1 1 0,1 0 0,-1 0 0,1 0 0,-1 0 0,1 1-1,-1-1 1,0 0 0,1 1 0,-1-1 0,0 0 0,0 1 0,2 2 0,1 7 31,0 0 0,0 1 0,-1-1 0,0 1 0,1 12 0,0 0-29,-4-21-32,1-1 0,-1 0 0,1 0 0,0 0 0,0 0 1,-1 0-1,1 0 0,0 0 0,1 0 0,-1 0 0,0-1 1,0 1-1,1 0 0,-1-1 0,1 1 0,0-1 0,-1 1 0,3 0 1,-1 0-9,0-1 1,-1 0 0,1 0 0,0-1 0,-1 1 0,1-1 0,0 1 0,0-1-1,0 0 1,-1 0 0,1 0 0,4-1 0,4-1-22,1-1-1,-1 0 1,0-1 0,0-1 0,14-7-1,8-6 15,0-2-1,46-38 1,-71 51 59,21-22 216,-6 6 54,-23 23-297,0 0-1,0 0 0,0 0 1,0-1-1,0 1 0,0 0 0,0 0 1,0 0-1,-1 0 0,1 0 0,0 0 1,0 0-1,0 0 0,0 0 1,0 0-1,0 0 0,0 0 0,0 0 1,0 0-1,0 0 0,0 0 0,0 0 1,0 0-1,0 0 0,0-1 1,0 1-1,0 0 0,0 0 0,0 0 1,0 0-1,0 0 0,0 0 1,0 0-1,0 0 0,0 0 0,0 0 1,0 0-1,0 0 0,0 0 0,0 0 1,0-1-1,-7 4-102,0 3 71,0-1-1,0 1 0,0 0 1,1 0-1,0 0 0,1 1 0,-1 0 1,1 0-1,1 1 0,-1-1 0,-5 17 1,6-14-6,0 1 0,1-1 0,1 1 0,-1-1 0,2 1 0,0 0 0,0 0 0,1 0 0,1 17 0,0-24 37,0 0 0,0 0 0,0-1 0,0 1 0,1 0 0,-1-1 0,4 6 0,-5-9 0,0 1-1,1 0 1,-1 0-1,1-1 0,-1 1 1,1 0-1,-1-1 1,1 1-1,0 0 1,-1-1-1,1 1 1,0-1-1,-1 1 0,1-1 1,0 0-1,0 1 1,0-1-1,-1 0 1,1 1-1,0-1 1,0 0-1,0 0 1,0 0-1,-1 1 0,1-1 1,0 0-1,0 0 1,0-1-1,0 1 1,0 0-1,-1 0 1,1 0-1,0 0 1,0-1-1,0 1 0,0 0 1,-1-1-1,1 1 1,0-1-1,0 1 1,0-2-1,4-3 8,0-1 0,0 1 0,-1-2 0,0 1 0,0 0 0,0-1 0,-1 1 0,3-8 0,-1 1-29,31-59-12,-15 34 58,-2-2 1,-2 0-1,20-69 1,-27 61 100,-3 0 1,-1 0-1,-2 0 1,-3-1 0,-5-61-1,-2 73 171,6 36-285,-1 0 1,1 0-1,0 0 1,0 0-1,-1 0 1,1 0-1,-1 0 1,1 0-1,-1 0 1,1 1-1,-1-1 1,1 0-1,-1 0 1,0 0-1,0 1 1,1-1-1,-1 0 1,0 1-1,0-1 1,0 0 0,0 1-1,1 0 1,-1-1-1,0 1 1,0-1-1,0 1 1,-2-1-1,2 1-5,1 0 1,0 1-1,-1-1 1,1 0-1,-1 0 1,1 0-1,0 0 0,-1 0 1,1 0-1,0 1 1,-1-1-1,1 0 0,0 0 1,-1 0-1,1 1 1,0-1-1,-1 0 0,1 1 1,0-1-1,0 0 1,-1 1-1,1-1 0,-4 7 37,0-1 0,0 1 0,1-1-1,0 1 1,0 0 0,-3 15 0,-9 50 43,14-62-70,-6 33 88,1 1-1,3-1 0,2 1 1,1 0-1,2 0 0,10 48 1,-11-88-96,31 131 48,-27-118-87,0-1 0,2 0 0,0-1 0,1 1 0,0-1 0,11 13 0,-14-22-119,0 0 0,0-1 0,0 0 0,0 0-1,12 8 1,-15-11-10,1-1-1,0 1 0,0-1 1,0 1-1,0-1 1,0 0-1,1 0 0,-1-1 1,0 1-1,0 0 1,1-1-1,-1 0 0,0 0 1,1 0-1,3-1 0,0-1-548,0 0 0,-1 0-1,1-1 1,6-3-1,27-14-1736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9:11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23 959 7136,'-15'16'2309,"11"-9"-1413,3-2-957,0-1 590,1 0-1,-1 0 1,1 1-1,-1-1 1,2 7-1,-1-10-420,0 0 0,0 0 1,0 0-1,1 0 0,-1-1 0,0 1 0,1 0 0,-1 0 1,0 0-1,1 0 0,-1-1 0,1 1 0,-1 0 0,1 0 1,0-1-1,-1 1 0,1-1 0,0 1 0,-1 0 0,1-1 1,0 1-1,0-1 0,0 0 0,-1 1 0,1-1 0,0 0 1,0 1-1,0-1 0,0 0 0,0 0 0,0 0 0,-1 0 0,1 1 1,2-2-1,-1 1-17,1 0-1,-1 0 1,1-1 0,-1 0 0,0 1 0,1-1-1,-1 0 1,0 0 0,0 0 0,0 0 0,1-1-1,-1 1 1,0 0 0,-1-1 0,3-1 0,4-3 157,105-87 1079,-33 26-979,13-10 14,-75 59-214,0-1-1,27-38 1,-26 27 12,-1 0 0,13-34 0,23-71 101,-36 86-197,58-171 1062,-59 157-681,-15 55-281,-1 1 0,0-1 0,-1 0 0,0 1 0,-1-16 0,1 22-154,0 1 0,0-1 0,0 0 0,0 1 0,0-1 0,0 1 0,-1-1 0,1 0 0,0 1 0,0-1 0,0 1 0,-1-1 0,1 0 0,0 1 1,-1-1-1,1 1 0,-1-1 0,1 1 0,0-1 0,-1 1 0,1 0 0,-1-1 0,1 1 0,-1-1 0,1 1 0,-1 0 0,0 0 0,1-1 0,-1 1 0,1 0 0,-1 0 0,0 0 0,1-1 0,-1 1 0,1 0 0,-1 0 0,0 0 0,1 0 1,-1 0-1,0 0 0,1 1 0,-2-1 0,0 1 26,-1 0 0,0 0 0,1 0 0,-1 0 1,1 1-1,0-1 0,-1 1 0,-2 3 0,0 0 1,1 0 0,0 0 0,0 0-1,0 0 1,0 1 0,1-1 0,-5 12-1,2-3 6,-17 36 158,3 0-1,2 1 1,2 1 0,2 0-1,3 1 1,-8 88 0,18-113-88,1-1 0,1 1 1,1-1-1,2 0 1,0 0-1,2 0 1,1-1-1,1 1 0,2-2 1,0 1-1,19 32 1,-23-47-58,2 1 1,-1-1 0,1 0 0,18 18-1,-24-27-54,1 1-1,-1-1 0,1 0 1,-1 0-1,1 0 0,0-1 1,-1 1-1,1 0 0,0-1 1,0 0-1,0 0 1,1 0-1,-1 0 0,0 0 1,0-1-1,0 1 0,1-1 1,-1 0-1,0 0 0,0 0 1,1 0-1,-1-1 0,0 1 1,0-1-1,1 0 0,3-2 1,7-5-46,-1-1 0,0 0 1,-1-1-1,22-22 0,-22 20 39,-5 6 10,18-17 52,-1-2-1,32-40 1,-51 57 10,1 0 0,7-17 0,-12 23-67,0-1 0,0 1 1,0 0-1,-1 0 0,1-1 1,-1 1-1,1 0 0,-1-1 1,0 1-1,0-1 1,0 1-1,0 0 0,-1-1 1,1 1-1,0 0 0,-2-3 1,2 4-2,-1 0 0,0 0 0,0 0 0,0 0 0,0 0 0,0 0 0,0 0 0,0 0 0,0 1 0,0-1 0,0 0 0,0 1 0,-1-1 0,1 1 0,0-1 0,0 1 1,-1 0-1,1-1 0,0 1 0,0 0 0,-1 0 0,-1 0 0,-27 2-81,24-1 102,0 0 0,0 1 0,1 0 0,-1 1 0,1-1 0,0 1 0,-1 0-1,1 0 1,0 0 0,1 1 0,-1 0 0,1 0 0,0 0 0,-1 0 0,2 1 0,-1 0 0,1 0 0,-1 0 0,-1 5 0,-1 0-24,2 0-1,0 1 1,0-1-1,0 1 1,2-1 0,-1 1-1,1 0 1,1 0 0,0 14-1,0-16 23,2-1-1,-1 1 1,1 0-1,1-1 1,-1 1-1,2-1 1,-1 0-1,4 9 1,-5-15-8,1 1 1,-1-1-1,1 1 1,-1-1 0,1 0-1,0 0 1,0 0 0,0 0-1,0 0 1,0 0-1,0 0 1,0-1 0,1 1-1,-1-1 1,1 1 0,-1-1-1,1 0 1,0 0 0,-1 0-1,1-1 1,0 1-1,0 0 1,-1-1 0,1 0-1,0 0 1,0 0 0,0 0-1,-1 0 1,5-1-1,4-1 7,0-1-1,-1 0 0,1-1 0,-1 0 0,1-1 0,-1 0 1,0 0-1,12-10 0,71-59-66,-84 66 35,189-181 469,-180 166-202,-18 23-244,1 0 1,-1 0-1,0 0 1,0 0-1,0 0 1,0 0 0,0 0-1,0 0 1,0 0-1,1 0 1,-1 0-1,0 0 1,0 0-1,0 0 1,0 0 0,0 0-1,1 0 1,-1 0-1,0 0 1,0 0-1,0 0 1,0 0-1,0 0 1,0 0 0,1 0-1,-1 0 1,0 0-1,0 0 1,0 0-1,0 0 1,0 0-1,0 0 1,1 0-1,-1 0 1,0 0 0,0 1-1,0-1 1,0 0-1,0 0 1,0 0-1,0 0 1,0 0-1,4 9 199,0 11-29,-4-20-170,2 16-1,-1 0-1,-1 17 1,-1-23-15,1 1 0,0-1 1,1 0-1,0 0 0,0 0 0,1 1 1,6 16-1,-8-26 4,0-1 0,0 1 1,1-1-1,-1 0 0,0 1 0,0-1 0,1 1 1,-1-1-1,1 1 0,-1-1 0,0 0 0,1 1 1,-1-1-1,1 0 0,-1 1 0,0-1 0,1 0 1,-1 0-1,1 1 0,-1-1 0,1 0 0,-1 0 1,1 0-1,0 0 0,-1 0 0,1 0 0,-1 0 0,1 0 1,-1 0-1,1 0 0,-1 0 0,1 0 0,-1 0 1,1 0-1,-1 0 0,1 0 0,-1-1 0,1 1 1,-1 0-1,1 0 0,-1-1 0,1 1 0,-1 0 1,0-1-1,1 1 0,-1 0 0,1-1 0,-1 1 1,1-1-1,2-2-15,0 0-1,0 0 1,0 0 0,4-7 0,5-9-26,-1-1 1,-1 0 0,11-32-1,-10 28 96,-9 21-8,0 0-1,0-1 1,0 1-1,-1-1 0,0 0 1,1 1-1,-1-1 1,-1 0-1,2-6 0,0 12-35,1 1-1,0-1 0,0 0 1,0-1-1,0 1 0,1 0 1,-1-1-1,0 0 0,1 0 1,-1 0-1,5 1 0,16 0-73,0 0 0,0-2 0,-1-1-1,38-6 1,-39 4 68,8-2 86,44-12-1,-47 10-63,14-5 32,-37 11-4,-1 0 1,0 0-1,1-1 1,-1 1-1,0-1 1,0 0-1,5-3 1,-6 5 42,8-2-155,13-5-119,-17 4 174,0 0-1,-1 0 0,8-6 1,-12 8 6,1 0 1,-1 0 0,0-1-1,0 1 1,0 0 0,0 0-1,0-1 1,0 1 0,0 0-1,-1-1 1,1 1-1,0-1 1,-1 1 0,1-1-1,-1 1 1,1-1 0,-1 1-1,0-3 1,0 3 0,0 1 0,0 0-1,0 0 1,0 0 0,0-1 0,0 1 0,0 0-1,0 0 1,0-1 0,-1 1 0,1 0-1,0 0 1,0 0 0,0-1 0,0 1 0,0 0-1,-1 0 1,1 0 0,0 0 0,0 0 0,0-1-1,-1 1 1,1 0 0,0 0 0,0 0-1,0 0 1,-1 0 0,1 0 0,0 0 0,0 0-1,-1 0 1,1 0 0,0 0 0,-13 0-20,-12 8-38,11-1 81,1 1 1,0 0-1,-14 11 1,20-14-6,-1 2 50,-1-1 0,2 1 1,-1 1-1,-10 13 0,16-19-66,0 1-1,0-1 0,0 1 1,1 0-1,-1 0 0,1-1 0,0 1 1,0 0-1,0 0 0,0 1 1,0-1-1,0 0 0,1 0 1,0 0-1,0 1 0,0-1 1,0 0-1,0 0 0,1 5 1,1-4 19,0 1 0,0-1 0,0 1 0,0-1 0,1 0 0,0 0 0,0 0 0,0 0 0,0 0 0,1 0 0,-1-1 0,1 0 0,0 0 0,0 0 0,0 0 1,1-1-1,-1 1 0,1-1 0,-1 0 0,1 0 0,0-1 0,-1 1 0,7 0 0,2 0 24,0 0 1,0-1-1,1 0 1,-1-1-1,0-1 1,0 0-1,20-4 1,-13 0-107,-1-1 1,0 0-1,0-2 1,34-18-1,64-51 172,-97 63-103,0-1 1,-1-1-1,-1-1 0,-1 0 0,-1-2 1,0 1-1,-1-2 0,20-35 1,-2-10-79,31-89 0,-39 90 2,-18 46 100,0-1 0,-1 1 0,-1-1 0,-1-1 0,0 1 0,1-34 0,-5 51-61,0-1 0,0 0 0,-1 0 0,1 1 0,-1-1 0,0 0 0,1 1 0,-1-1 0,-2-2 0,3 3 15,-1 1 0,0 0 0,0 0 0,0 0 0,1 0 0,-1 0 0,0 0 0,0 0 0,0 0 0,0 0 0,-1 1 0,1-1 0,0 0 0,0 1 0,0-1 0,-1 0 0,1 1 0,0 0 0,-1-1 0,1 1 0,-2 0 0,-2-1 36,0 1-1,0 0 1,0 1 0,0-1-1,0 1 1,0 0-1,0 1 1,0-1-1,0 1 1,0 0-1,1 0 1,-6 3-1,-2 2 9,1 1 0,0 0 0,-13 12 0,13-9-17,1 0 0,1 0 0,0 1 0,0 0 0,1 0 0,1 1 0,0 0-1,1 0 1,-6 16 0,1 6 72,1 1 0,-7 51 0,13-67-60,2 0 0,0 0-1,2 0 1,0 1 0,1-1-1,1 0 1,7 28 0,-7-39-67,1 0 1,0 0-1,0 0 1,1-1-1,0 0 1,0 1-1,1-1 0,0-1 1,1 1-1,-1-1 1,2 0-1,-1 0 1,1-1-1,0 0 1,0 0-1,0-1 0,1 1 1,11 4-1,-13-7-359,0-1 0,0 0 0,0 0 0,0-1 0,0 0 0,0 0 0,0 0 0,1-1 0,8 0 0,32-7-5188,-7-1 1919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9:14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1 235 2656,'0'0'13109,"10"3"-12048,22-4-602,0-1 0,36-8 0,60-19 224,-60 13-407,19-4-99,314-86 1043,-260 59-372,-133 44-906,2 0 1111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9:33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1 6240,'-10'5'6101,"-22"21"-4118,25-20-1342,-40 31 861,3 2 0,-71 80 0,103-103-1418,0 1 0,1 0-1,0 1 1,-15 38-1,7 3-3471,19-59 3094,0 1-1,-1 0 1,1-1 0,0 1 0,0 0 0,-1-1 0,1 1-1,-1 0 1,1-1 0,0 1 0,-1-1 0,1 1 0,-1 0-1,0-1 1,1 1 0,-1-1 0,1 0 0,-2 1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9:16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2144,'0'-7'16474,"8"6"-21236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9:20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1408,'0'-8'18325,"15"8"-18549,153-8 816,-150 8-522,25 4 0,-38-4 13,0 1-1,1 0 1,-1 1-1,0-1 1,0 1-1,-1 0 1,1 0-1,0 1 1,6 3-1,-10-5-26,0 0 0,0 0 0,0 0 0,0 0 0,0 0 0,-1 0 0,1 0 0,0 0 0,0 0 0,-1 1 0,1-1 0,-1 0 1,1 0-1,-1 1 0,1-1 0,-1 0 0,0 1 0,0-1 0,0 3 0,0-2 13,0 1 1,-1-1-1,1 1 1,-1-1 0,0 0-1,0 1 1,0-1-1,0 0 1,0 0-1,-2 3 1,-2 2 25,-1 0 1,1 0-1,-1-1 1,-1 0-1,-8 6 1,-59 53-454,74-65 351,0 0-1,0 1 1,0-1-1,0 0 0,0 0 1,0 0-1,0 0 1,0 0-1,0 1 1,0-1-1,0 0 0,0 0 1,0 0-1,0 0 1,0 0-1,1 1 0,-1-1 1,0 0-1,0 0 1,0 0-1,0 0 1,0 0-1,0 0 0,0 0 1,0 1-1,1-1 1,-1 0-1,0 0 1,0 0-1,0 0 0,0 0 1,0 0-1,1 0 1,-1 0-1,0 0 0,0 0 1,0 0-1,0 0 1,1 0-1,-1 0 1,0 0-1,0 0 0,0 0 1,0 0-1,0 0 1,1 0-1,-1 0 1,0 0-1,0 0 0,0 0 1,0 0-1,16 0-88,-9 1 80,14 1 14,-1 1 0,35 10 0,-40-9 38,-11-3-10,1 0 0,-1 0 0,0 1-1,0-1 1,4 3 0,-7-3 21,0-1 1,-1 1-1,1-1 0,-1 0 1,1 1-1,-1-1 1,1 1-1,-1 0 1,1-1-1,-1 1 0,1-1 1,-1 1-1,0 0 1,1-1-1,-1 1 1,0 0-1,1-1 1,-1 1-1,0 0 0,0 0 1,0-1-1,0 1 1,0 0-1,0-1 1,0 1-1,0 0 0,0 0 1,0-1-1,0 1 1,0 0-1,-1 0 1,1-1-1,0 1 0,-1 0 1,-4 10 137,-1-1 0,0 0 0,0-1 0,-1 0 1,0 0-1,-13 12 0,-4 2-287,-1-1 0,-2-1 1,-54 33-1,68-46-190,5-3-392,0 1-1,0 0 1,-12 12-1,17-14-174,-1 0 0,1 0 0,0 0-1,1 0 1,-3 5 0,4-8 539,1 0 0,-1 0 0,1 0-1,-1 0 1,1 0 0,-1 0 0,1 0 0,0 0-1,0 0 1,0 1 0,0-1 0,0 0 0,0 0-1,0 0 1,0 0 0,0 0 0,0 0 0,0 0-1,1 0 1,-1 0 0,0 0 0,1 0 0,-1 0-1,1 0 1,0 2 0,11 8-3189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9:22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464 63 4384,'0'0'4096,"-1"-13"4133,-2 9-7995,0 0 1,0 1-1,-1-1 1,0 1 0,1-1-1,-1 1 1,0 0-1,0 0 1,-1 1-1,1 0 1,-1-1-1,1 1 1,-1 1-1,0-1 1,1 1 0,-1-1-1,0 2 1,0-1-1,-6 0 1,-2 0-205,0 1 0,1 0 0,-1 1 0,0 0 0,0 1 0,-18 5 0,14-2 15,-1 1 0,1 1 1,0 0-1,-22 14 0,29-15-28,0 1-1,1 0 0,0 1 1,0 0-1,1 0 0,0 1 1,1 0-1,-7 10 0,4-3 4,2-1 0,0 1 0,0 1 0,2-1-1,0 1 1,-7 34 0,13-48-13,-1-1-1,1 1 1,0 0-1,0 0 1,0 0-1,0 0 1,0 0-1,0 0 1,1 0-1,0 0 1,-1 0-1,1 0 1,0 0-1,0-1 1,1 1-1,-1 0 1,1-1-1,-1 1 1,1-1-1,0 1 1,0-1-1,0 0 1,0 0-1,0 0 1,0 0-1,1 0 1,-1 0-1,1-1 1,-1 1 0,1-1-1,-1 0 1,1 0-1,0 0 1,0 0-1,4 1 1,100 3 283,-68-5-313,61 9 1,-84-7 191,-1 2 0,1 0 0,17 7-1,-28-9-96,-1 0 0,1 0-1,-1 0 1,0 1-1,0-1 1,0 1 0,0 0-1,-1 0 1,1 1-1,-1-1 1,0 1 0,0 0-1,0 0 1,3 5-1,-5-7-22,0 0 1,-1 1-1,1-1 0,-1 1 0,1-1 0,-1 0 0,0 1 0,0-1 1,0 1-1,0-1 0,0 1 0,-1-1 0,1 1 0,-1-1 0,1 0 1,-1 1-1,0-1 0,0 0 0,0 1 0,0-1 0,-3 4 0,1-1 46,-1-1-1,0 1 0,0-1 0,0 1 0,0-1 0,-1 0 1,-8 5-1,-6 3 184,-1-1 0,-1-1 0,1-1 0,-2 0 0,1-2 0,-42 9 0,47-14-508,0 0 0,0-1 1,0-1-1,-18-1 0,20-1-1072,1 0-1,-1-1 0,1 0 1,0-1-1,-17-7 0,29 10 735,-1 1 0,1-1-1,-1 0 1,1 0 0,0 0-1,-1 0 1,1 0 0,0 0-1,0 0 1,-2-3 0,0 1-903,-3-2-1750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9:31.8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154 1501 2816,'-3'-12'14928,"0"15"-14342,1-3-45,-1 0 0,1 0-1,-1 0 1,1 0 0,-1-1 0,1 1 0,-1-1-1,1 0 1,-3-1 0,3 1-448,0 0 0,-1-1 1,2 1-1,-1-1 0,0 1 0,0-1 0,0 0 1,1 1-1,-1-1 0,1 0 0,-1 0 0,1 0 0,0-1 1,0 1-1,0 0 0,0 0 0,0-1 0,0-2 1,-2-6 108,0 1 1,-1-17 0,-1-31 113,4-88 0,3 66-271,10-68 662,-6 93-523,10-15 151,-12 39-248,2-52 93,4-83-162,-1 9 23,-9 151-37,-1-20 76,2-1 1,0 1-1,10-47 0,-4 31-208,-6 37 152,0 1 0,1 0 0,-1-1-1,1 1 1,3-4 0,3-8 36,-3-4-135,-2 11 75,-4 6 0,0 1 0,2-6-91,0 1 0,0-16 0,-1 22 103,0 1-12,0 0 1,0 0-1,0 0 1,0 0-1,0 0 1,0 0-1,0-1 0,0 1 1,0 0-1,0 0 1,0 0-1,0 0 1,0 0-1,0 0 1,0-1-1,0 1 0,0 0 1,0 0-1,0 0 1,0 0-1,0 0 1,0 0-1,0-1 1,0 1-1,0 0 1,0 0-1,-1 0 0,1 0 1,0 0-1,0 0 1,0 0-1,0 0 1,0 0-1,0-1 1,0 1-1,-1 0 0,1 0 1,0 0-1,0 0 1,0 0-1,0 0 1,0 0-1,0 0 1,-1 0-1,1 0 1,0 0-1,0 0 0,0 0 1,0 0-1,0 0 1,0 0-1,-1 0 1,1 0-1,0 0 1,0 0-1,0 0 1,0 0-1,0 1 0,-2 0 91,4-2-80,-2-2-6,-8-5 51,11 7-21,-7 4-221,-1 0 153,-1 1 0,1 1 0,0-1 0,0 1 0,-6 7 0,3-1 56,-1-1 1,0 0-1,-16 14 0,13-13 61,-17 19 0,7-7-261,20-21 186,1-1 0,-1 0 0,0 1 0,1-1 0,-1 0 0,0 0 0,1 0 0,-1 0 0,0 0 0,0-1 0,-4 2 0,6-4 36,0 0 1,1-1-1,-1 1 1,0 0-1,1 0 1,-1 0 0,1 0-1,0 0 1,0 0-1,-1 0 1,1 0-1,3-3 1,22-31-191,48-62 178,-58 79-68,33-31 0,-48 49 33,-1 0-1,1 1 0,0-1 0,-1 0 1,1 1-1,0-1 0,0 1 0,0-1 1,0 1-1,0-1 0,-1 1 0,1 0 1,0-1-1,0 1 0,2 0 0,-2 0 20,0 1-1,0-1 1,0 1-1,0-1 1,0 1-1,0 0 1,0-1-1,0 1 1,0 0-1,0 0 1,1 1-1,3 3-36,28 32 235,-28-31-194,0 0 0,0 0-1,0 0 1,1-1-1,0 1 1,0-1-1,0-1 1,1 1 0,8 4-1,12 6-135,-4-2-4879,-22-12 4627,1-1 0,-1 1 0,0 0 0,0 0 0,0 0 0,0 0 0,0 0-1,0 0 1,0 0 0,-1 1 0,1-1 0,0 0 0,-1 0 0,1 1 0,0-1 0,-1 0 0,0 1 0,1-1 0,-1 0 0,0 1 0,0-1 0,1 2 0,3 21-3329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9:47.8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0 1728,'-9'3'906,"6"-2"-670,7-1 30,-2 13 531,0-5-3130,-2-8 2330,0 1 194,1 0-1,-1 0 1,1 0 0,-1-1 0,1 1-1,-1 0 1,0 0 0,0 0 0,1 0 0,-1 0-1,0 0 1,0 0 0,0 0 0,0 2 0,0 1-650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7:44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1472,'-3'0'1344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7:45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2560,'-8'3'7003,"7"-2"-6712,1 8 3173,11 15-2287,-6-13-158,-2-4-349,-3-5-545,1 1 1,0-1-1,-1 1 0,1-1 0,-1 0 1,0 6-1,0-6-28,1 0-1,-1 0 1,1 0 0,0 0 0,0 0 0,0 0-1,0 0 1,0 0 0,0 0 0,0 0 0,1 0-1,-1-1 1,3 3 0,6 10 1054,-7-9-1018,0-1 0,0 1 0,1-1-1,-1 0 1,1 0 0,0 0 0,0 0-1,0-1 1,1 1 0,-1-1 0,1 0-1,0-1 1,0 1 0,0-1 0,0 0-1,0 0 1,1 0 0,9 1 0,8 1 21,1-2 0,0 0 1,24-2-1,-38 0-115,40-1 284,93-16-1,-122 14-130,40 1 0,-57 0-1754,-3 0-390,2 1 218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7:45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3552,'0'0'15994,"12"0"-14565,8-9-1025,-3 3-18,14-10-48,1 1 1,1 2 0,55-14-1,19 8-79,-52 10-219,-52 8-41,0 1 0,1-1 0,-1 1 0,1 0 0,-1 0 0,0 0-1,1 0 1,-1 0 0,6 2 0,40 4-52,-47-6-86,7 21-8740,-8-18 8197,0-1 1,1 1 0,-1-1 0,1 0 0,0 0 0,0 1 0,0-1 0,0 0 0,0 0 0,3 1 0,1 3-1752,7 5-218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7:46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3968,'-3'-1'14368,"7"2"-12811,146 9 1140,0 0-1912,34-10-1691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7:46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2816,'-11'4'10437,"6"-3"-9675,3-1-279,4 0-256,-1 0 146,5 0 614,12 3 36,0-1 1,1-1-1,30-3 1,-6 1-2777,-33-2-6657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9:33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74 7040,'-4'-20'849,"3"15"-558,0 0 0,0-1 1,-1 1-1,1 0 0,-1-1 0,0 1 0,-5-6 0,7 11-224,0 0-1,0-1 0,0 1 1,0 0-1,0 0 0,0 0 1,0 0-1,0 0 0,-1 0 1,1 0-1,0 0 0,0-1 1,0 1-1,0 0 0,0 0 1,0 0-1,0 0 0,0 0 1,0 0-1,0-1 0,0 1 1,0 0-1,0 0 0,0 0 1,0 0-1,0 0 0,0 0 1,0-1-1,0 1 0,0 0 1,0 0-1,0 0 0,0 0 1,0 0-1,0 0 0,0-1 1,1 1-1,-1 0 0,0 0 1,0 0-1,0 0 0,0 0 1,7 2 911,7 7-387,13 13 392,-1 1 0,45 53 0,-22-22-295,110 103 613,61 67 192,-206-208-1399,-1 0 1,0 1-1,-1 1 0,-1 0 0,-1 0 0,-1 1 0,-1 0 0,0 1 0,-1-1 0,-1 2 0,-1-1 0,-1 1 1,2 29-1,-5-27-273,-2 0 0,0 0 1,-9 44-1,5-105-15539,5 28 14738,-1-29-2236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9:53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13 102 3328,'-13'3'18000,"18"-5"-17862,71-44 93,-5 3-227,-68 41 37,1 0 1,1 0-1,-1 0 1,0 1-1,0 0 1,7-2 0,-10 3-16,0 0 1,0 0 0,1 0 0,-1 0-1,0 0 1,0 0 0,0 0 0,0 1-1,0-1 1,0 0 0,0 1-1,0-1 1,0 1 0,-1-1 0,1 1-1,0-1 1,0 1 0,0-1 0,0 1-1,-1 0 1,1 0 0,0-1 0,0 1-1,-1 0 1,1 0 0,-1 0 0,1 0-1,-1 0 1,1 0 0,-1 0 0,1 2-1,1 3 153,-1 0-1,0 0 0,0 0 1,-1 0-1,1 1 0,-1-1 1,0 0-1,-1 1 0,0-1 1,-2 9-1,-1-1-79,0 0 0,0-1 0,-11 19 0,-30 43-217,44-74 76,1 0-1,-1-1 1,1 1 0,0 0-1,-1-1 1,1 1-1,0 0 1,-1 0-1,1-1 1,0 1 0,0 0-1,0 0 1,0-1-1,0 1 1,0 0 0,0 0-1,0 0 1,0 0 1,1-1 0,-1 1 1,1-1-1,-1 1 0,1-1 0,-1 1 1,1-1-1,-1 0 0,1 1 1,0-1-1,-1 0 0,1 1 0,0-1 1,0 0-1,13 6 13,-10-4 33,41 25-388,-41-25 525,0 2 0,0-1 0,0 0 0,0 1-1,0 0 1,-1 0 0,5 7 0,-7-11-83,-1 1-1,0 0 1,0 0-1,0 0 1,0-1 0,0 1-1,0 0 1,0 0 0,0 0-1,0 0 1,0-1-1,0 1 1,0 0 0,-1 0-1,1 0 1,0-1-1,-1 1 1,1 0 0,0 0-1,-2 0 1,-9 14 678,5-9-587,0 0 0,-1 0 1,1-1-1,-1 0 0,-1 0 1,-7 4-1,-49 18-321,10-5-1243,50-21 1052,1 1 0,-1-1 1,0 0-1,0 0 1,-4 0-1,-10 3-8588,27-6 4422,7 1 1499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9:54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3552,'0'6'12252,"0"5"-6143,4 61-5180,-1 20-312,-1-20-375,19 258 435,-17-235-645,-4-57-2603,-4-32-1899,10-24-4889,2 2 6853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9:54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26 116 5568,'-22'-24'3125,"21"23"-2885,1 0-1,-1 0 1,1 0 0,-1 0 0,1 0-1,0 0 1,0 0 0,-1 0-1,1 0 1,0 0 0,0 0-1,0 0 1,0-1 0,0 1 0,1 0-1,-1 0 1,0 0 0,0 0-1,1 0 1,-1 0 0,1 0-1,-1 0 1,1 0 0,-1 0 0,1 0-1,1-1 1,0-2 154,0 0 0,1 0 1,0 0-1,0 1 0,0 0 1,4-4-1,-1 3-136,0 0 0,1 0 0,0 1 0,-1 0 0,1 0 1,0 0-1,1 1 0,-1 0 0,0 1 0,13-2 0,-3 2 171,-1 1 0,1 0 0,28 4-1,-26 0 36,0 1-1,1 0 0,-2 1 0,1 2 0,-1-1 1,26 17-1,-40-22-310,0 1-1,-1-1 1,1 1 0,-1 0 0,1 0 0,3 6-1,-6-8-106,0 0-1,0 0 1,0 0 0,0 1-1,-1-1 1,1 0-1,0 1 1,-1-1-1,0 0 1,1 1-1,-1-1 1,0 0-1,1 1 1,-1-1-1,0 1 1,0-1 0,0 1-1,0-1 1,0 1-1,-1-1 1,1 0-1,0 1 1,-1-1-1,0 2 1,-2 3 41,0-1 0,0 0 1,0-1-1,-1 1 0,0 0 0,0-1 1,0 0-1,-1 0 0,1 0 0,-10 5 1,-1 0-159,0-1 0,-23 9-1,13-7-849,0-1-1,0-1 0,-1-1 0,1-2 1,-28 3-1,45-7-113,1-1 1,-1 0-1,0 0 0,1-1 1,-1 0-1,0 0 1,-14-5-1,-7-6-2826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0:59.6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10 1152,'10'-9'7040,"-11"17"-4736,-2-5-1771,0 0 0,1 1 1,-1-1-1,1 0 0,0 1 0,0 0 1,0-1-1,1 1 0,-3 7 0,-4 8 129,-5 7 252,4-9-214,-8 24 1,10-18-408,1 0 0,-4 31 1,10-50-284,-2 6 103,1-10-104,1 1 1,0-1 0,0 0 0,0 0 0,0 0 0,0 0 0,0 1 0,0-1 0,0 0 0,0 0 0,0 0 0,0 1 0,0-1 0,0 0 0,0 0 0,0 0 0,0 0-1,0 1 1,1-1 0,-1 0 0,0 0 0,0 0 0,0 0 0,0 0 0,0 1 0,0-1 0,0 0 0,0 0 0,1 0 0,-1 0 0,0 0 0,0 0 0,0 1 0,0-1 0,0 0-1,1 0 1,3-8 454,1 4-361,0-1-1,-1 0 1,0 0-1,0-1 1,0 1-1,6-12 0,13-41 285,-1 3-248,-14 39-98,0 2 0,11-16 0,-7 11 185,-10 16-138,-1 0 0,0 0 0,1 1 0,0-1 0,0 1 0,0 0 0,0 0 0,4-4 0,-2 7 68,0 0 0,0 0-1,0 1 1,0 0-1,3 2 1,16 6 36,3-3-39,-14-5-95,0 1-1,0 1 1,-1 0-1,0 1 0,1 0 1,-2 1-1,18 10 1,-28-15-47,0-1 0,0 0 0,1 0 1,-1 1-1,0-1 0,0 1 0,1-1 0,-1 0 0,0 1 0,0-1 1,0 1-1,0-1 0,0 0 0,1 1 0,-1-1 0,0 1 0,0-1 1,0 1-1,0-1 0,0 0 0,0 1 0,0-1 0,-1 1 1,1-1-1,0 1 0,0-1 0,0 0 0,0 1 0,0-1 0,-1 0 1,1 1-1,0-1 0,0 1 0,-1-1 0,1 0 0,-1 1 0,-13 11 420,-2-4-353,0-2 1,0 0 0,0-1 0,-20 4 0,-31 10 7,42-11-242,16-5-185,1 0 1,-15 6-1,20-8-315,1 1 0,-1 0 0,1-1 0,-1 1 0,1 0-1,0 0 1,-3 3 0,5-4 336,0-1-1,-1 1 1,1 0 0,0-1-1,-1 1 1,1 0 0,0 0-1,0-1 1,-1 1-1,1 0 1,0-1 0,0 1-1,0 0 1,0 0 0,0 0-1,0-1 1,0 1 0,0 0-1,1 0 1,-1-1 0,0 1-1,0 0 1,1-1-1,-1 1 1,0 0 0,1-1-1,-1 1 1,1 0 0,11 18-3648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0:54.3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11 736,'-9'3'8948,"7"-1"-8304,-1-1 0,1 0 0,0 0 0,-1 0 0,1 0 0,-4 1 0,-2 6 5185,-1-7-4955,8 0-493,-9 15 220,10-16-571,-1 1-1,1 0 1,-1-1 0,1 1 0,0 0 0,-1 0-1,1-1 1,0 1 0,0 0 0,-1 0 0,1 0-1,0 0 1,0-1 0,0 1 0,0 0 0,0 1-1,1-1 291,4-8 294,7-3-262,-12 10-236,0-1-111,-1 1 0,1-1 1,0 1-1,0 0 1,0-1-1,-1 1 1,1 0-1,0-1 1,-1 1-1,1 0 1,0 0-1,-1-1 1,1 1-1,0 0 1,-1 0-1,1 0 0,0-1 1,-1 1-1,1 0 1,-1 0-1,1 0 1,-1 0-1,1 0 1,0 0-1,-1 0 1,1 0-1,-1 0 1,1 0-1,0 0 0,-1 0 1,1 0-1,-1 0 1,1 0-1,-1 0 1,1 1-1,0-1 1,-1 0-1,1 0 1,0 0-1,-1 1 1,1-1-1,0 0 1,-1 0-1,1 1 0,0-1 1,-1 0-1,1 1 1,0-1-1,0 0 1,-1 1-1,-1 1-57,-1 0 72,5-1 178,-2-1-86,9 3 298,-5-4-324,1 0-1,0 0 0,-1 0 1,0-1-1,5-2 0,-7 3-59,-1-1 0,0 1 1,0 0-1,0-1 0,0 1 0,0-1 0,0 1 0,0-1 0,0 1 1,-1-1-1,1 0 0,-1 1 0,1-1 0,-1 0 0,0 0 0,1 1 0,-1-1 1,0 0-1,0-3 0,0 5-27,-1-1 1,1 1-1,0-1 0,0 1 0,0-1 1,-1 1-1,1-1 0,0 1 1,0 0-1,-1-1 0,1 1 1,0 0-1,-1-1 0,1 1 1,-1 0-1,1-1 0,0 1 1,-1 0-1,1 0 0,-1-1 1,1 1-1,-1 0 0,1 0 1,-1 0-1,1 0 0,0 0 1,-1-1-1,1 1 0,-1 0 0,1 0 1,-1 0-1,1 0 0,-1 1 1,1-1-1,-1 0 0,0 0 1,-14 2-82,3 8 181,12-10-90,-1 0 1,1 0-1,0 0 1,0 0-1,0 0 1,0 1-1,0-1 1,-1 0-1,1 0 1,0 0-1,0 0 1,0 0-1,0 0 1,0 0-1,0 0 1,0 1-1,0-1 1,-1 0-1,1 0 1,0 0-1,0 0 1,0 0-1,0 1 1,0-1-1,0 0 1,0 0-1,0 0 1,0 0-1,0 1 1,0-1-1,0 0 1,0 0-1,0 0 1,0 0-1,0 0 1,0 1-1,0-1 1,0 0-1,0 0 1,0 0-1,0 0 1,0 0-1,1 1 1,-1-1-1,0 0 1,0 0-1,0 0 1,12 0-90,-12 0 79,1 0-1,-1 0 1,1 0 0,-1 0-1,0 0 1,1 0 0,-1 0 0,1 0-1,-1 0 1,0 0 0,1 0-1,-1 0 1,0-1 0,1 1-1,-1 0 1,1 0 0,-1-1 0,0 1-1,0 0 1,1 0 0,-1-1-1,0 1 1,1 0 0,-1-1-1,0 1 1,0 0 0,0-1 0,1 1-1,-1 0 1,0-1 0,0 1-1,0 0 1,0 2-25,0-1-92,-1-1-251,0 0-1,0 0 0,0 0 1,0 1-1,0-1 0,0 0 1,1 0-1,-1 1 0,0-1 0,0 1 1,0-1-1,0 1 0,1-1 1,-1 1-1,0-1 0,0 1 1,1 0-1,-2 0 0,1 11-2189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0:55.3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0 2304,'-1'1'177,"0"-1"-1,0 0 1,0 1-1,0-1 1,0 1 0,0-1-1,0 1 1,0 0-1,0 0 1,0-1-1,0 1 1,0 0 0,1 0-1,-1 0 1,0 0-1,0 0 1,1 0 0,-1 1-1,-3 20 4174,1-4-2077,0-1 8746,3-9-10614,1 23-26,-1-31-369,0 1 1,0 0-1,0-1 0,0 1 1,0 0-1,0 0 0,0-1 1,0 1-1,0 0 0,1-1 1,-1 1-1,0 0 0,1-1 1,-1 1-1,0-1 0,1 1 0,-1 0 1,1-1-1,-1 1 0,1-1 1,-1 1-1,1-1 0,-1 0 1,1 1-1,-1-1 0,1 1 1,0-1-1,-1 0 0,1 0 1,0 1-1,0-1 0,1 0 10,0-1-1,-1 1 1,1-1-1,0 1 1,-1-1 0,1 0-1,-1 1 1,1-1-1,-1 0 1,0 0-1,1 0 1,-1 0-1,0-1 1,0 1 0,0 0-1,1 0 1,-1-1-1,-1 1 1,1-1-1,0 1 1,1-3-1,-1 3-2,0-1 0,0 0 0,0 0 0,-1 0-1,1 0 1,0 0 0,-1 0 0,1 0-1,-1 0 1,0 0 0,0 0 0,0-1 0,0 1-1,0 0 1,-1-3 0,1 4-12,0 1 0,0-1 0,0 1 0,0-1 0,-1 1 0,1 0 0,0-1 0,-1 1 0,1-1 0,0 1 0,-1 0 0,1-1 0,0 1 0,-1 0 0,1-1 0,-1 1 0,1 0 0,0 0 0,-1-1 0,1 1 0,-1 0 0,1 0 0,-1 0 0,1 0 0,-1 0 0,1-1 0,-1 1 0,0 1-4,-1-1 1,1 0 0,0 0-1,0 1 1,0-1-1,0 1 1,-1-1-1,1 1 1,0-1-1,0 1 1,-1 0-1,-4 4 70,1 0-1,-11 12 0,14-15 14,0 1 25,0 0-1,0 0 1,0 1-1,0-1 0,-2 6 1,5-9-34,-1-13 15,1 3-99,-1 8-245,0-1-1,0 1 1,0 0 0,0-1 0,0 1 0,0 0 0,-2-5 0,1 4-591,1 2 359,0 0 1,-1 0-1,1 0 0,0 0 1,-1 0-1,1 0 0,0-1 1,0 1-1,0 0 0,0 0 0,0 0 1,0 0-1,0 0 0,1 0 1,-1 0-1,0 0 0,0 0 1,1-1-1,-1 1 0,1 0 1,-1 0-1,1 1 0,1-3 1,9-6-3675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0:56.3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0 2400,'12'0'19690,"-13"2"-19595,-1 0 0,1 0-1,-1 0 1,1 0 0,-1 0 0,1 0-1,0 0 1,0 1 0,0-1 0,1 0-1,-1 1 1,0 3 0,2-1 75,-1-4-156,0-1 1,0 0-1,0 0 0,0 0 0,0 1 0,0-1 1,0 0-1,0 0 0,0 1 0,0-1 1,0 0-1,0 0 0,0 0 0,0 1 1,0-1-1,0 0 0,0 0 0,0 1 1,0-1-1,0 0 0,0 0 0,0 0 1,-1 1-1,1-1 0,0 0 0,0 0 1,0 0-1,0 0 0,0 1 0,-1-1 0,1 0 1,0 0-1,-1 0-10,1 1 0,0-1 0,0 0-1,-1 1 1,1-1 0,0 0 0,0 0 0,0 1 0,-1-1 0,1 0 0,0 1-1,0-1 1,0 1 0,0-1 0,0 0 0,0 1 0,0-1 0,0 0 0,0 1 0,0-1-1,0 1 1,0-1 0,0 0 0,0 1 0,0-1 0,0 0 0,0 1 0,0-1-1,0 0 1,0 1 0,1-1 0,-1 1 0,1 0 652,5-10-260,-6 8-388,0 1 1,0 0-1,0-1 1,1 1-1,-1-1 1,0 1-1,0-1 1,0 1-1,0 0 1,0-1-1,0 1 0,0-1 1,0 1-1,0-1 1,0 1-1,0-1 1,0 1-1,0-1 1,0 1-1,0 0 1,-1-1-1,1 1 0,0-1 1,0 1-1,0-1 1,-1 1-1,1 0 1,0-1-1,-1 1 1,1 0-1,-1-1 1,0 0 9,-1 0 0,1 0 0,-1 0 0,0 0 0,1 0 0,-1 0 0,0 1 0,0-1 0,0 1 0,1-1 0,-1 1 0,0-1 0,0 1 0,0 0 0,-2 0 0,-6 8-35,20-16 60,-3-5-1707,-5 7-3130,3 5 1557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1:06.7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1529 1 832,'0'0'5061,"-18"0"-3184,-24 5-586,32-5-976,-15 0 400,-37 4-1,-31 16-41,8-1 57,-35 13-59,92-24-350,17-4-199,-68 17 246,28-7-363,32-8 6,-33 5 0,24-5 196,-40 13 0,-24 4 318,54-14-567,1 1 1,-48 20 0,43-15 74,36-13-9,0 1 1,-1 0-1,1 0 0,0 0 1,0 1-1,-7 5 1,11-6-20,-1-1 0,0 0 1,0 0-1,0 0 0,-5 2 1,5-2-2,1-1 0,-1 0 0,1 1 0,-1 0 0,1-1 0,0 1 0,-4 4 0,2-2-7,-1 0 0,1-1 1,-1 1-1,0-1 0,-7 4 1,-9 5 178,-3 3-191,18-11 6,-1 0-1,1 1 0,-10 7 0,8-5 35,0 0 0,-1-1 1,1 0-1,-15 6 0,14-7 18,0 0 0,0 1 0,1 0 0,0 0 0,-9 9 0,-1 4 163,-27 38 0,38-47-148,1 1-1,0 0 1,1 0-1,0 1 1,-6 20 0,8-22 27,0 0 0,1 1 1,0-1-1,1 1 0,0-1 0,1 15 1,1-7-119,-3 24 1,1-28 103,1-1 0,0 1 0,3 22-1,0-26 8,0-1 0,0 0-1,1 0 1,9 16-1,6 12 106,-18-34-158,0 0 0,1-1 1,0 1-1,-1-1 0,1 0 0,3 4 0,7 9 44,38 70 203,-27-49 86,-11-17-206,12 25 0,-13-20 39,1 0 0,1-1 0,0-1 0,2-1 0,25 29 0,-34-43-131,2-1-1,-1 0 0,1 0 1,-1-1-1,2 0 0,-1 0 1,0-1-1,1 0 1,0-1-1,0 0 0,0 0 1,18 2-1,6-1 177,0-1 0,45-3 0,-41 0-68,49-1-2,135 5-49,-185 2-51,1 1 1,-1 2-1,41 15 0,-7-2-246,-19-7 275,168 53 293,-166-49-287,-1 3-1,53 30 0,-62-27-13,-1 2 0,-1 1-1,59 54 1,-38-23-56,-3 3-1,-2 2 1,70 105 0,-110-141 10,-1 1 0,-1 0 0,-1 2 0,17 57 0,-20-47 35,-2 0 1,-2 1 0,2 55 0,-6-51-61,1 15 88,-6 93 0,-5-92-25,-2-1 0,-35 116 1,30-132-11,-3-2-1,-2 0 1,-1-1-1,-39 58 1,33-64-101,-2-2 1,-50 47 0,44-46 34,-6 4 58,21-21-47,0 0-1,-20 27 1,14-9 20,1 1 1,2 0 0,-27 64-1,39-79-492,-2 1-1,-22 33 0,21-40-2410,-15 18-1,9-12-3454,17-20 5595,1-1 481,1 0 0,-1 0 0,0-1 0,1 1 0,-1 0 0,0 0 1,0-1-1,1 1 0,-1-1 0,0 1 0,0-1 0,-1 1 0,0 0-171,0-1-1,1 0 1,-1-1 0,0 1 0,0 0 0,0 0-1,1-1 1,-1 1 0,-2-2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1:08.7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457 89 1664,'0'-1'158,"1"1"1,-1-1-1,1 0 1,-1 0-1,0 0 1,1 0-1,-1 1 1,1-1-1,0 0 0,-1 0 1,1 1-1,0-1 1,-1 0-1,1 1 1,0-1-1,0 1 1,0-1-1,-1 1 1,1-1-1,0 1 0,0-1 1,0 1-1,0 0 1,1-1-1,1 0 1385,-5 9 4311,1-6-5419,0 1 0,0 0 0,-1 0 0,1-1 0,-4 5 0,-1 1 422,5-7-772,1 0 1,-1 0-1,1 0 1,-1-1-1,0 1 0,0 0 1,1 0-1,-1-1 1,0 1-1,0 0 0,0-1 1,0 1-1,0-1 1,0 1-1,0-1 0,0 1 1,-1-1-1,-14 4 456,0-2 0,0 0-1,0-1 1,-21-1 0,-68-11 622,84 7-926,0-1 0,0-1 1,-26-12-1,31 10-18,0-1 0,-28-20 0,35 23-161,1 0-19,5 5 0,1 0-1,0-1 1,-1 0-1,1 1 1,0-1-1,-3-3 1,-5-3 91,10 9-125,0-1 0,-1 0 1,1 0-1,0 0 0,0 0 1,0 0-1,0 0 0,0 0 0,-1 0 1,1-1-1,0 1 0,0 0 1,0 0-1,0 0 0,0 0 1,0 0-1,-1 0 0,1 0 0,0 0 1,0 0-1,0 0 0,0 0 1,0 0-1,0 0 0,0-1 1,0 1-1,0 0 0,-1 0 0,1 0 1,0 0-1,0 0 0,0 0 1,0-1-1,0 1 0,0 0 0,0 0 1,0 0-1,0 0 0,0 0 1,0 0-1,0-1 0,0 1 1,0 0-1,0 0 0,0 0 0,0 0 1,0 0-1,0-1 0,0 1 1,0 0-1,0 0 0,0 0 1,3 0 17,0 1 1,-1-1 0,1 1-1,0 0 1,-1 0 0,1 0-1,-1 0 1,1 0 0,-1 0 0,4 4-1,8 2 63,51 29-215,-47-26 156,0 1 0,0-2 0,1-1 0,0 0-1,27 7 1,-39-14-71,-2 0 84,1 0-1,0 1 1,0-1 0,9 5 0,-15-6-25,0 0 0,1 1 0,-1-1 1,0 0-1,0 0 0,1 1 0,-1-1 0,0 0 0,0 0 1,1 1-1,-1-1 0,0 0 0,0 1 0,0-1 0,0 0 0,0 1 1,1-1-1,-1 0 0,0 1 0,0-1 0,0 0 0,0 1 1,0-1-1,0 0 0,0 1 0,0-1 0,0 1 0,0-1 1,-1 1-1,-5 12 356,-15 7-146,-7 0-4,16-12-143,0 0 0,1 1 0,0 0 0,1 1 0,-1 0 0,2 0-1,0 1 1,-10 15 0,9-7 50,-12 30 0,22-49-102,0 0 0,0 1 0,0-1 0,0 0 0,0 1-1,0-1 1,0 0 0,0 1 0,-1-1 0,1 0 0,0 1 0,0-1-1,0 0 1,0 0 0,-1 1 0,1-1 0,0 0 0,0 0 0,-1 1 0,1-1-1,0 0 1,0 0 0,-1 1 0,1-1 0,0 0 0,-1 0 0,1 0-1,0 0 1,-1 0 0,1 0 0,0 0 0,-1 1 0,1-1 0,-1 0 0,1-1 24,-1 1 1,0-1-1,1 0 1,-1 1-1,1-1 1,-1 0-1,1 1 0,-1-1 1,1 0-1,0 1 1,-1-1-1,1 0 1,-1-1-1,-1-5 73,0-1-1,-2-14 0,-9-97-229,12 111-348,-4-34 371,-1 24-2016,5 16 1535,0 1-1,1 0 1,-1 0-1,0 0 1,0 0 0,0 0-1,0 0 1,0 0-1,0 0 1,-1-1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1:13.1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5 163 3904,'-4'-1'11437,"4"-7"-11205,0 1 330,0 3-484,0 1 0,0-1-1,0 0 1,0 0 0,0 0-1,1 0 1,0 1 0,-1-1-1,1 0 1,1 1 0,-1-1-1,1 0 1,-1 1-1,1 0 1,0-1 0,3-3-1,-1 2-58,1 0 0,-1 0-1,1 0 1,0 1 0,0-1-1,0 1 1,11-6 0,-1 2 19,0 1 1,22-8-1,-33 13-13,0 1 1,1 0-1,-1 0 1,0 0-1,1 1 0,-1-1 1,0 1-1,1 0 0,-1 0 1,0 0-1,1 1 1,-1 0-1,0 0 0,7 2 1,-10-3 0,-1 1 1,1-1-1,0 1 0,-1-1 1,1 1-1,-1-1 0,1 1 1,0-1-1,-1 1 1,1-1-1,-1 1 0,0 0 1,1-1-1,-1 1 0,1 0 1,-1-1-1,0 1 1,0 0-1,1 0 0,-1-1 1,0 1-1,0 0 0,0 0 1,0 0-1,0-1 1,0 1-1,0 0 0,0 0 1,0-1-1,0 1 0,-1 0 1,1 0-1,0-1 1,0 1-1,-1 0 0,1 0 1,-1 0-1,-2 4 42,1 0 0,-1 0 0,-7 8 0,9-11-14,-41 48 357,27-34-349,1 0 0,-18 28 0,32-43-87,-1 0 0,1 0 0,-1 0 0,1 1 0,0-1 0,0 0 0,-1 0 1,1 0-1,0 0 0,0 1 0,0-1 0,0 0 0,1 0 0,-1 0 0,0 0 0,0 1 0,1-1 0,-1 0 0,0 0 0,1 0 0,0 0 0,-1 0 0,1 0 0,-1 0 1,1 0-1,0 0 0,1 1 0,3 4-25,0-1 1,1 0-1,7 5 1,-8-6 113,14 13-70,-1 0-1,-1 2 1,-1 0 0,24 37 0,-32-44 90,-3-5-54,9 12 211,13 26 1,-24-39-91,0 0 0,0 1 0,0-1 0,-1 1 0,0-1 0,-1 1 0,0 0 0,1 13 0,-2-17-71,0 0-1,-1 0 0,1 0 0,-1 0 0,0 0 0,0-1 0,0 1 1,0 0-1,-1-1 0,1 1 0,-1 0 0,0-1 0,1 0 1,-1 1-1,0-1 0,0 0 0,-1 0 0,1 0 0,0 0 1,-1 0-1,1-1 0,-1 1 0,-3 1 0,-4 2 108,0-1-1,0 0 1,0-1-1,-1 0 0,-14 2 1,14-4-140,1 0 0,-1-1 0,0 0 0,-16-3-1,14 1-58,1 1 0,-1 0 1,-13 2-1,19 0-250,0-1-1,0 0 1,-1 0 0,1 0 0,0-1 0,-9-2 0,53 16-12404,-11-6 10010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9:36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1 316 4992,'2'-5'6476,"-1"4"-6306,12-7 1800,16-5-1258,62-30 1503,5-1-873,-94 43-1346,-1 0 0,0 1-1,1-1 1,-1 1 0,1-1 0,-1 1 0,1 0 0,-1-1 0,1 1 0,-1 0 0,1 0-1,-1 0 1,1 0 0,-1 0 0,1 1 0,-1-1 0,1 0 0,-1 1 0,1-1-1,-1 1 1,1 0 0,-1-1 0,0 1 0,1 0 0,-1 0 0,0 0 0,0 0 0,1 0-1,-1 0 1,0 0 0,0 0 0,0 0 0,0 0 0,-1 1 0,1-1 0,0 0 0,0 1-1,-1-1 1,1 1 0,-1-1 0,1 3 0,1 6 32,0 1-1,0-1 1,-2 0 0,0 21-1,0-20 13,0 31 9,-1-18 258,1 0 0,1 0 0,1-1 0,6 30 0,-7-49-226,0 1 0,1-1 0,-1 0 0,1 0 0,0 1 0,3 4 0,-5-8-49,1-1-1,0 1 0,-1 0 1,1 0-1,0-1 0,-1 1 1,1-1-1,0 1 1,0 0-1,0-1 0,0 0 1,-1 1-1,1-1 0,0 0 1,0 1-1,0-1 0,0 0 1,0 0-1,0 0 0,0 1 1,0-1-1,0 0 0,0-1 1,0 1-1,0 0 1,0 0-1,0 0 0,0 0 1,0-1-1,0 1 0,0-1 1,0 1-1,-1 0 0,1-1 1,1 0-1,18-12 245,0 0-1,-1-2 1,18-17 0,-30 26-254,94-94 303,-83 80-334,-2 0 0,-1-2 0,18-31-1,-19 27-66,-1-1-1,14-40 1,-9 4 65,-17 62 1,-1 0 1,0 0-1,1 0 0,-1 0 0,1 1 0,0-1 0,-1 0 0,1 0 0,0 0 0,-1 1 0,1-1 0,0 0 1,0 1-1,-1-1 0,1 1 0,0-1 0,0 1 0,0-1 0,0 1 0,0 0 0,0-1 0,0 1 0,0 0 1,0 0-1,0 0 0,0-1 0,0 1 0,0 0 0,0 0 0,0 1 0,0-1 0,0 0 0,0 0 0,1 1 1,4 1-12,-1 0 0,1 0 0,-1 0 0,9 6 0,-7-4 104,118 76 419,-106-70-391,-1 2-10,1-2-1,0-1 1,0 0-1,1-1 1,29 7-1,-44-14 16,0-1 1,0 0-1,1 0 0,-1 0 0,0-1 0,0 0 0,1 0 0,-1 0 0,0-1 0,0 1 0,6-4 1,0 0-120,-1-1 1,1 0-1,-1 0 1,9-9 0,-6 4 47,0 0 0,-1-1 0,11-14 0,-18 19-46,1-1 0,-1 0 0,0 0-1,-1 0 1,0-1 0,-1 1 0,4-11-1,-7 17-32,1 0-1,-1 1 1,1-1-1,-1 0 0,0 0 1,0 0-1,0 0 1,0 0-1,0-3 1,-1 4 11,1 0 1,0 1-1,-1-1 1,1 0-1,-1 0 1,1 1 0,-1-1-1,1 0 1,-1 1-1,1-1 1,-1 0-1,0 1 1,1-1-1,-1 1 1,0-1 0,1 1-1,-1 0 1,0-1-1,0 1 1,1-1-1,-1 1 1,0 0-1,0 0 1,-1-1 0,-1 1-13,1 0 1,-1 0-1,0 0 1,1 0 0,-1 0-1,0 0 1,1 1 0,-1-1-1,1 1 1,-1-1-1,1 1 1,-3 1 0,-31 18-204,23-12 176,-2 1-1,1 0 0,0 1 0,1 1 0,0 0-1,-17 20 1,12-10-31,1 1 0,-23 41 0,36-56 136,0-1 0,1 1 0,0 0 1,0 1-1,1-1 0,0 0 0,0 1 0,-1 13 1,3-17-23,0-1 1,0 1 0,0 0 0,1-1-1,-1 1 1,1 0 0,0-1 0,0 1-1,0-1 1,1 1 0,-1-1 0,1 0 0,0 0-1,0 1 1,0-1 0,0 0 0,0-1-1,1 1 1,0 0 0,3 3 0,1-2 18,0 1-1,0-1 1,0 0 0,0-1 0,1 0 0,-1 0 0,1 0 0,0-1 0,0 0 0,10 0 0,13 1 341,40-1 1,-55-2-312,14 0 6,-1-2 0,1 0-1,0-3 1,55-14 0,-73 16-102,7-3 92,0 0 0,19-10 0,-33 13-32,0 0 0,0 0 0,0 0 0,0-1 0,-1 1 0,1-1 0,-1 0 0,0-1 1,0 1-1,0-1 0,4-7 0,-4 4-72,0 0 0,0-1 0,-1 1-1,0-1 1,0 0 0,-1 0 0,-1 0 0,1 0 0,-1 0 0,-1-1 0,0-11 0,0 19 29,0 0 1,0 0 0,0-1-1,0 1 1,0 0 0,0 0-1,1 0 1,-1 0 0,1 1-1,0-1 1,-1 0 0,3-3 0,-2 4 1,0 1 0,0-1 0,0 0 0,0 0 0,0 0 1,0 1-1,0-1 0,1 1 0,-1-1 0,0 1 1,1-1-1,-1 1 0,0 0 0,0-1 0,1 1 1,-1 0-1,1 0 0,-1 0 0,2 1 0,0-1 7,-1 0-1,0 0 0,1 1 1,-1-1-1,1 1 0,-1-1 0,0 1 1,0 0-1,1 0 0,-1 0 1,0 1-1,0-1 0,0 0 1,0 1-1,0-1 0,-1 1 1,1 0-1,2 2 0,2 4-27,0 0-1,-1 0 0,6 12 0,-1-1 5,-6-10 111,0 0 0,5 16 0,-7-17-93,1 0 1,0-1-1,0 1 1,1-1-1,4 8 1,-7-13 17,1 0 1,0 0-1,-1-1 1,1 1 0,0 0-1,0-1 1,0 1 0,0-1-1,0 0 1,0 1 0,1-1-1,-1 0 1,0 0 0,1-1-1,-1 1 1,1 0 0,-1-1-1,1 0 1,-1 1 0,0-1-1,3 0 1,7-1 107,-1 0 0,1 0 0,-1-1 0,0-1 0,0 1 0,15-7 0,61-33 158,-57 27-118,78-37-543,-107 51 366,0 1 0,0-1 1,0 0-1,0 1 0,0-1 0,1 1 0,-1 0 0,0-1 0,0 1 0,0 0 0,1 0 1,-1 0-1,0 0 0,0 0 0,3 0 0,-4 0 5,1 1-1,0-1 1,0 1 0,0 0 0,-1-1-1,1 1 1,0 0 0,-1-1-1,1 1 1,-1 0 0,1 0 0,-1 0-1,1-1 1,-1 1 0,1 0-1,-1 0 1,0 0 0,0 0-1,1 0 1,-1 2 0,2 7-20,-1 1 0,0 0 0,-1 0 0,0 0 0,-1-1 0,0 1 0,-3 11 0,1-5-59,0 26 0,2-33 299,1-4-98,0 0 1,0 0-1,1 13 1,-1-19-90,0 1 1,0-1-1,1 1 1,-1-1-1,0 1 1,0-1-1,0 1 1,0 0-1,1-1 1,-1 1-1,0-1 1,0 1-1,1-1 1,-1 1-1,0-1 1,1 0-1,-1 1 1,0-1-1,1 1 1,-1-1-1,1 0 1,-1 1-1,1-1 1,-1 0-1,1 1 1,-1-1-1,1 0 1,-1 0-1,1 0 1,-1 1-1,1-1 1,0 0-1,-1 0 1,1 0-1,-1 0 1,1 0-1,-1 0 1,1 0-1,0 0 1,-1 0-1,1 0 1,-1-1-1,1 1 1,-1 0-1,1 0 1,-1 0-1,1-1 1,-1 1 0,1 0-1,0-1 1,10-6 109,-1-1 1,0 1 0,0-2 0,-1 1-1,14-18 1,19-16-217,-24 26-340,-17 15 223,-1 4 38,-1 15 229,-1 1 1,-6 26 0,0-5-259,3-9 128,-40 190-63,36-189 137,-1-1 0,-1 0 0,-2 0 0,-32 55 0,25-57 91,-1-1 1,-1 0-1,-1-2 0,-1-1 1,-2-1-1,0-1 0,-36 24 1,54-42-88,0 0 1,1-1 0,-1 0 0,-1 0 0,1 0 0,-1-1-1,-17 3 1,23-5 13,-1-1 0,1 0-1,-1 0 1,1 0 0,-1 0-1,0 0 1,1-1 0,-1 1-1,1-1 1,-1 0 0,1-1-1,0 1 1,-1 0 0,1-1-1,0 0 1,0 1 0,0-1-1,0-1 1,0 1 0,1 0-1,-1-1 1,-4-4 0,3 0-12,-1 1 0,1-1 0,0 0 1,1 0-1,-1-1 0,2 1 0,-1-1 1,1 1-1,0-1 0,0 0 0,1 0 0,0-12 1,0-10-48,8-59 0,-3 54 31,-3 23-6,1 0 1,0 0-1,1 0 0,0 0 0,1 1 0,0-1 1,10-18-1,-11 25 17,0 0 0,1 0 1,0 0-1,0 0 0,0 0 1,0 1-1,1-1 0,-1 1 1,1 1-1,0-1 0,0 1 1,1-1-1,-1 1 0,1 1 1,0-1-1,11-2 0,-2 2 5,0 1 1,0 0-1,1 1 0,-1 1 0,0 1 0,1 0 1,28 6-1,-2 3 38,63 25 1,-66-20-202,26 9-733,-21-11-3148,-42-12 3225,1 0 1,-1 0 0,0-1-1,1 1 1,-1-1-1,1 0 1,-1 0 0,1 0-1,-1 0 1,0 0 0,1 0-1,-1-1 1,1 1-1,-1-1 1,0 1 0,4-3-1,14-9-4389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1:14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455 82 4224,'23'-23'9530,"-23"23"-9434,0 0 0,1 0 0,-1 0-1,0-1 1,0 1 0,0 0 0,0 0 0,1-1-1,-1 1 1,0 0 0,0 0 0,0-1-1,0 1 1,0 0 0,0-1 0,0 1 0,0 0-1,0-1 1,0 1 0,0 0 0,0 0 0,0-1-1,0 1 1,0 0 0,0-1 0,0 1-1,0 0 1,0 0 0,0-1 0,0 1 0,0 0-1,-1-1 1,-8-10 1862,-14-5-53,9 11-1708,-1 1 1,1 0-1,-1 0 0,0 2 1,0 0-1,0 1 0,0 0 1,0 1-1,-23 3 0,22-1-261,0 1 1,1 1-1,-1 0 0,1 1 0,0 1 0,0 0 0,0 1 1,1 1-1,0 0 0,1 1 0,-21 17 0,27-19 39,0-1-1,0 1 0,1 0 0,0 0 1,1 1-1,0 0 0,0 0 0,0 0 1,1 1-1,0 0 0,1-1 0,0 1 1,0 0-1,1 1 0,0-1 0,1 0 1,0 1-1,0-1 0,1 0 0,2 19 1,0-14 47,1 0 0,1-1 1,1 1-1,-1-1 0,2 0 0,0-1 1,1 1-1,0-1 0,0 0 1,17 18-1,-9-13 24,2-1-1,0-1 1,1 0 0,0-1 0,33 18-1,103 46 1025,-154-78-1042,1 0 0,-1 0 0,0 0 0,0 0 0,0 0 0,1 0 0,-1 0 0,0 0 0,0 0-1,0 0 1,0 0 0,1 0 0,-1 1 0,0-1 0,0 0 0,0 0 0,0 0 0,1 0 0,-1 0 0,0 1 0,0-1 0,0 0 0,0 0 0,0 0 0,0 0 0,0 1 0,0-1 0,1 0 0,-1 0-1,0 0 1,0 1 0,0-1 0,0 0 0,0 0 0,0 0 0,0 1 0,0-1 0,0 0 0,0 0 0,0 0 0,0 1 0,0-1 0,-1 0 0,1 0 0,0 0 0,0 0 0,0 1 0,-12 6 587,-22 3-401,-70 9 7,-62 16-1626,162-34 1016,-1 1 1,1 0 0,0 0 0,0 0 0,0 0 0,0 0 0,-3 4 0,6-5 32,-1 0 1,1 0 0,-1 1-1,1-1 1,0 1 0,0-1-1,0 1 1,0-1 0,0 1 0,0-1-1,0 1 1,0 0 0,1 0-1,-1-1 1,1 1 0,-1 0 0,1 0-1,-1 2 1,4 13-2290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1:15.1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39 373 4640,'-3'-13'1504,"-12"7"4752,8 1-3588,7 5-2384,-1-1 0,1 1 0,-1 0 0,1-1 1,-1 1-1,0-1 0,1 1 0,-1 0 0,1 0 0,-1-1 0,0 1 0,1 0 0,-1 0 0,0 0 0,1 0 1,-1-1-1,0 1 0,1 0 0,-1 0 0,-1 1 0,47-14 1145,-35 10-1400,0 0-1,1 1 0,-1 0 0,1 0 0,16 1 1,2-1-12,221-24 452,-228 24-405,131-7 427,-120 4-355,-2 1-37,-23 5-122,-6-1 956,-5-8-275,-5-6-559,-1 1 0,0 0 1,-1 1-1,-15-15 1,-10-12-117,-27-30 82,30 35-45,31 33-29,0 0 1,0 0 0,0 0-1,0 0 1,0 0-1,1 0 1,-1 0 0,0 0-1,1 0 1,-1-1-1,1 1 1,-1 0 0,1 0-1,0 0 1,-1-1-1,1 1 1,0 0 0,0-1-1,0 0 1,0 1-9,0 0 1,1 0-1,-1 0 1,1 1-1,-1-1 0,1 0 1,-1 1-1,1-1 1,-1 0-1,1 1 1,-1-1-1,1 0 0,0 1 1,-1-1-1,1 1 1,0-1-1,0 1 1,-1 0-1,1-1 0,2 0 1,1 0-18,0 0 0,0 0 1,1 0-1,-1 1 0,0-1 0,1 1 1,-1 0-1,1 1 0,6 0 1,3 2 30,0 1 0,-1 1 1,1 0-1,-1 1 0,0 0 1,0 1-1,-1 1 0,0 0 1,0 0-1,-1 1 0,0 1 1,-1 0-1,0 0 0,0 1 1,-1 0-1,0 1 0,-1 0 1,-1 0-1,0 1 0,0-1 1,6 20-1,-12-27 37,0 1 0,0-1 0,-1 1 1,1-1-1,-1 1 0,0-1 0,-1 1 0,0-1 1,1 1-1,-2-1 0,1 0 0,0 1 0,-4 5 1,-1 4 2,-2 0 1,0 0 0,-10 14-1,12-21-454,0-1-1,-1 1 0,0-1 1,-1-1-1,-12 10 1,-14 12-4769,30-24 3608,1 0 1,-1 0-1,1 0 0,-1 1 1,-4 8-1,2 7-2416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1:16.0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72 2816,'-14'-7'515,"-8"-7"5002,12 8-2749,-1 1 67,-2 0 1287,13 5-4077,0 0 1,0 0-1,0 0 0,-1-1 1,1 1-1,0 0 0,0 0 1,0 0-1,0 0 0,0 0 1,-1 0-1,1 0 0,0 0 1,0 0-1,0-1 0,0 1 1,0 0-1,0 0 0,0 0 1,-1 0-1,1 0 0,0-1 0,0 1 1,0 0-1,0 0 0,0 0 1,0 0-1,0-1 0,0 1 1,0 0-1,0 0 0,0 0 1,0 0-1,0-1 0,0 1 1,0 0-1,0 0 0,0 0 1,0 0-1,0 0 0,0-1 1,1 1-1,-1 0 0,0 0 1,0 0-1,0-1 0,4-4 1244,-4 4-1262,0 1 1,0-1-1,1 1 1,-1-1-1,1 0 1,-1 1-1,1-1 1,-1 1-1,1-1 1,-1 1-1,1-1 0,-1 1 1,1-1-1,-1 1 1,2-1-1,2 0 21,-1 0-1,0 0 1,1 1-1,-1-1 1,1 1-1,-1-1 1,4 1-1,15-1 91,0-3-54,1 2 0,-1 1 0,41 2 0,-54-1-16,-1 1 0,1 0 0,9 3 0,-16-3-41,1 0 1,-1 0 0,1 0 0,-1 0-1,0 0 1,1 1 0,-1-1 0,0 1-1,0-1 1,0 1 0,0 0-1,0 0 1,-1 0 0,3 2 0,-4-3-18,1 0 0,-1 0 0,1 0 0,-1 0 0,0 0 0,1 0 0,-1 0 0,0 0 0,0 0 0,0 0 1,0 1-1,0-1 0,0 0 0,0 0 0,0 0 0,0 0 0,-1 0 0,1 0 0,0 0 0,-1 0 0,1 0 0,-1 0 1,0 2-1,-18 21 86,11-15-34,5-5-57,1-1 0,0 1 0,0 0 0,0 0 0,-3 7 0,5-10-6,-1 0 0,1 0 0,0 1 0,0-1 0,0 0 0,0 1 0,0-1 0,0 1 0,0-1-1,0 0 1,0 1 0,1-1 0,-1 0 0,0 0 0,1 1 0,-1-1 0,1 0 0,0 0 0,-1 0 0,1 1 0,0-1 0,0 0 0,1 1 0,20 23-51,0 1 1,-1 1-1,19 35 1,-33-52 133,-2 1 0,1 0 0,-2 0 0,1 0-1,-2 1 1,1-1 0,-2 1 0,1 0 0,-2 0 0,1 0 0,-2 0 0,0 18 0,-1-25-17,0 0 0,0 0 0,-1 0 0,0 0 1,0 0-1,0 0 0,0-1 0,-1 1 0,0-1 1,0 1-1,0-1 0,0 0 0,-1 0 0,1-1 1,-1 1-1,0-1 0,0 1 0,-1-1 0,1-1 1,-1 1-1,-4 2 0,-11 4 61,-1-1 0,1-1 0,-37 8 0,56-15-118,-5 1-101,-1 0-1,1-1 0,-10 0 1,6-1-605,9 2 501,0-1-1,0-1 1,0 1-1,1 0 1,-1 0-1,0 0 1,0 0 0,0-1-1,1 1 1,-1 0-1,0 0 1,0-1-1,0 1 1,1-1-1,-1 1 1,0-1-1,1 1 1,-1-1-1,0 0 1,1 1 109,15-5-10242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1:16.8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544 105 4736,'0'0'2128,"8"-16"4304,-8 14-6101,1 0 1,-1 0 0,0 0 0,0 0 0,0 0 0,-1 0 0,1 0 0,0-1 0,-1 1 0,1 0-1,-1 0 1,0 1 0,0-1 0,0 0 0,0 0 0,0 0 0,0 0 0,0 1 0,0-1-1,-3-1 1,2-1-126,-2 1-1,1 0 1,0 0-1,0 1 0,-1-1 1,0 1-1,1 0 1,-1 0-1,-8-3 0,-4 0-33,0 1 0,-1 1 0,1 0 0,-1 2 0,0 0 0,-24 1 0,11 3-351,1 1 0,-55 13 0,80-16 153,0 0 0,1 1-1,-1-1 1,0 1 0,0 0 0,1 0 0,-1 0 0,1 0 0,-1 0-1,1 1 1,0 0 0,0-1 0,0 1 0,1 0 0,-1 1-1,-2 3 1,3-4 15,1 0 0,0 1-1,0-1 1,0 0 0,0 0-1,0 0 1,1 1 0,0-1-1,-1 0 1,1 1 0,0-1-1,1 0 1,-1 1 0,1-1-1,-1 0 1,1 1 0,0-1-1,0 0 1,0 0 0,3 4-1,8 15 75,0 0 0,2-1 0,0-1 0,34 37 0,80 62 156,-107-101-194,26 21 829,-2 1 0,56 64-1,-99-101-721,1 0 0,-1 0 0,0 0 0,0 0 0,0 1 0,-1-1-1,2 5 1,-2-7-92,-1 0 0,0 0 0,0 0 0,1 1 1,-1-1-1,0 0 0,0 0 0,0 0 0,0 1 0,-1-1 0,1 0 0,0 0 0,0 0 0,-1 1 0,1-1 0,-1 0 0,1 0 0,-1 0 0,1 0 0,-1 0 0,1 0 0,-1 0 0,0 0 0,0 0 0,-1 1 0,-2 1 25,1 0 0,-1-1 0,0 0 0,0 0 0,0 0-1,0 0 1,0 0 0,-1-1 0,-4 1 0,-46 6 29,38-6-74,-178 11-1202,-5 0-7876,149-5 834,9 4 2502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1:22.1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18 786 4640,'2'1'888,"0"1"1,0-1-1,0 0 0,0 0 1,0 0-1,0 0 0,0 0 1,0-1-1,3 1 0,30 5 1608,-17-5-2063,0 0-1,22-3 1,-29 1-231,0-1-1,-1 0 1,1-1 0,12-4 0,-20 6-143,0 0 0,-1 0-1,1-1 1,-1 1 0,1 0 0,-1-1 0,0 0 0,1 1 0,-1-1-1,0 0 1,0 0 0,0 0 0,-1 0 0,1-1 0,0 1 0,-1-1-1,1 1 1,-1-1 0,0 1 0,0-1 0,1-4 0,-2 6-36,0-1 1,0 0-1,0 0 1,0 1-1,-1-1 1,1 0-1,0 1 0,-1-1 1,0 0-1,1 1 1,-1-1-1,0 0 1,0 1-1,0-1 1,0 1-1,0 0 1,0-1-1,0 1 1,0 0-1,-3-2 1,1 0-62,0 0 0,-1 1 1,1-1-1,-1 1 1,0 0-1,1 0 0,-8-2 1,6 3 13,0 0 0,0 1 0,-1-1 0,1 1 0,-1 0 0,1 0 0,0 1 0,-1 0-1,1 0 1,0 0 0,-1 0 0,1 1 0,0 0 0,0 0 0,0 0 0,-7 5 0,-2 2 93,0 1 0,0 0 0,-23 25-1,34-32-54,-1 1 0,1 0 0,0 0 0,0 1 0,0-1 0,1 1 0,-1-1 0,1 1 0,0 0 0,1 0 0,-1 0 0,1 0-1,0 0 1,0 0 0,0 6 0,1-8 17,0 0 0,0 0 1,1 0-1,-1 0 0,1 0 0,-1 0 0,1 0 0,0 0 0,0-1 0,1 1 0,-1 0 0,0-1 0,1 1 0,0-1 1,0 1-1,-1-1 0,1 0 0,1 0 0,-1 0 0,0 0 0,0 0 0,1 0 0,-1-1 0,1 1 0,0-1 1,-1 1-1,6 1 0,2 0 102,1-1 1,-1 0 0,0 0 0,1-1-1,-1 0 1,1 0 0,17-3-1,-4 0 103,0-2-1,28-8 1,-31 7-151,-1-1 0,0-2 1,-1 0-1,0-1 0,0 0 1,-1-2-1,27-19 0,-38 23-41,0 0 0,0 0 0,0-1 1,-1 1-1,0-1 0,-1-1 0,0 1 0,0-1 0,5-13 0,-9 18-31,15-32 0,-1 0 0,-3-2 1,14-59-1,-16 49 37,28-137 293,-30 135-284,2-89 1,-11 121-315,-1 2 1,0-1-1,-6-20 0,8 37 236,0 0 1,0 0-1,0-1 0,0 1 0,0 0 0,0 0 0,0-1 0,-1 1 1,1 0-1,0 0 0,0 0 0,0-1 0,0 1 0,0 0 0,0 0 0,0 0 1,-1 0-1,1-1 0,0 1 0,0 0 0,0 0 0,0 0 0,-1 0 1,1 0-1,0-1 0,0 1 0,0 0 0,-1 0 0,1 0 0,0 0 1,0 0-1,0 0 0,-1 0 0,1 0 0,-1 0 0,-6 6-402,-7 14 39,-2 13 294,1 0 0,1 2 0,2-1 0,2 2 1,1-1-1,-7 69 0,12-60 211,2 1 0,2-1 0,2 1 0,2 0-1,13 56 1,-14-88-43,1 1-1,1-1 0,0 0 1,1 0-1,1-1 0,0 0 1,9 13-1,-14-22-29,0-1 1,0 1-1,1-1 1,-1 1-1,1-1 1,-1 0-1,1 0 1,0 0-1,0 0 1,0-1-1,0 1 1,0-1-1,0 1 1,0-1-1,1 0 1,-1-1-1,0 1 1,1 0-1,-1-1 1,0 0-1,1 0 1,-1 0-1,1 0 1,-1 0-1,6-2 1,4-1 45,0-1 0,0 0-1,-1-1 1,0-1 0,13-7 0,-15 8-25,0-1 0,-1-1 0,1 0 0,-1 0 0,-1-1 0,1 0 0,-1 0 0,12-18 0,-17 22-56,0 0 1,-1 0-1,1 0 1,-1-1 0,0 0-1,0 1 1,0-1-1,-1 0 1,0 0-1,0 0 1,0 1 0,0-1-1,-1 0 1,0 0-1,0 0 1,0-1 0,-1 2-1,0-1 1,0 0-1,0 0 1,0 0 0,-4-7-1,5 10-42,-1 1 0,0-1 0,0 1 0,0-1 0,1 1 0,-2-1 0,1 1 0,0-1 0,0 1 0,0 0 0,-1-1 0,1 1 0,0 0 0,-1 0 0,1 0 0,-1 0 0,0 0 0,1 1 1,-1-1-1,0 0 0,1 1 0,-1-1 0,0 1 0,0 0 0,1-1 0,-1 1 0,0 0 0,0 0 0,0 0 0,1 0 0,-1 1 0,0-1 0,0 0 0,0 1 0,1-1 0,-1 1 0,0 0 0,1-1 0,-1 1 0,1 0 0,-1 0 0,1 0 0,-1 0 0,1 0 0,-1 1 0,1-1 0,0 0 0,0 1 0,-2 2 0,-5 9-40,0 1 0,1 0 0,0 0 0,1 1 0,1 0 0,-6 28 0,10-36 70,-1 0 0,2 0-1,-1 0 1,1 0 0,0 0 0,0 0 0,1 1 0,0-1 0,0 0 0,1 0 0,0 0 0,0 0 0,0-1 0,1 1 0,0-1 0,0 1 0,6 6 0,-6-10 38,0 0-1,0 0 1,0-1-1,1 1 1,-1-1-1,1 1 1,0-1-1,-1-1 1,1 1 0,0 0-1,0-1 1,1 0-1,6 1 1,1 0 121,0 0 0,0-1 0,20-1 0,-5-2-113,-1-2 0,1 0 0,47-16 0,-31 5 29,60-31 0,-71 27-121,-24 14 30,0 0 0,0 0 1,0 1-1,17-6 0,-3-1 93,-20 11-122,3-6 272,-3 4-11,-6 1-220,0 3-52,0-1 0,0 1 0,1-1 0,-1 1 0,1 0 0,-1 1 0,1-1 0,0 0 0,0 1 0,-5 5 0,3-3 33,-13 11 17,-62 59-127,78-74 132,1 1 0,0-1 1,-1 1-1,1-1 1,0 1-1,0 0 0,0-1 1,0 1-1,0 0 1,0 0-1,0 0 0,1 0 1,-1-1-1,1 1 0,-1 0 1,1 0-1,0 0 1,0 0-1,0 0 0,0 0 1,0 0-1,0 0 1,0 0-1,1 0 0,-1 0 1,1 0-1,0 0 1,-1 0-1,1 0 0,0 0 1,0-1-1,0 1 1,0 0-1,0-1 0,1 1 1,-1-1-1,0 1 1,1-1-1,-1 0 0,1 1 1,2 0-1,-1 1 26,1-1-1,0 1 1,-1-1 0,1 0-1,1 0 1,-1 0-1,0-1 1,0 1 0,1-1-1,-1 0 1,0 0-1,1-1 1,-1 1 0,1-1-1,-1 0 1,1 0-1,7-2 1,7-4 60,-1-1 1,1-1 0,30-17-1,49-41 113,-82 52-155,1 0 0,-2-2 0,0 0 0,0 0 0,-2-1 1,15-24-1,57-119 244,-70 130-231,52-125 139,-60 135-209,-1-1 0,0 0 0,-2 0 1,0 0-1,1-37 0,-7 28-248,1 28 203,1 0 1,0 1-1,0-1 0,-1 1 0,1-1 0,-1 0 0,1 1 1,-1-1-1,0 1 0,1 0 0,-1-1 0,0 1 0,0 0 1,0-1-1,-2-1 0,2 3 39,1 0 0,-1 0 0,0 0 0,1 0 0,-1 0 1,1-1-1,-1 1 0,0 1 0,1-1 0,-1 0 0,0 0 0,1 0 0,-1 0 0,1 0 0,-1 0 1,0 1-1,1-1 0,-1 0 0,1 1 0,-1-1 0,1 0 0,-1 1 0,1-1 0,-1 1 1,-14 13-88,14-12 81,-12 12-21,1 2 0,1 0 0,0 0 0,1 1 0,1 0 1,1 1-1,0 0 0,-10 37 0,9-18 29,2 1 1,1 0-1,-1 60 0,6-80 32,1 0-1,1 0 0,1 0 0,0 0 1,1 0-1,2 0 0,9 27 1,-12-39 18,1 0 1,0 0 0,0 0 0,0-1-1,1 1 1,0-1 0,0 0 0,0 0-1,1-1 1,-1 1 0,1-1 0,0 0-1,1 0 1,-1-1 0,1 1-1,0-1 1,-1 0 0,1-1 0,0 1-1,1-1 1,-1-1 0,0 1 0,1-1-1,8 1 1,-9-2 4,-1 0 0,1 0 0,-1 0 0,1 0 0,-1-1 0,1 0 0,-1 0 0,1-1 0,-1 1 1,0-1-1,0-1 0,0 1 0,5-3 0,-3 0-5,-1 0 1,0 0-1,0 0 1,0-1-1,-1 0 1,1 0-1,-2 0 1,8-12-1,-4 5 5,-1 0 1,-1 0-1,0-1 0,-1 1 0,-1-1 1,0-1-1,0 1 0,-2 0 0,0-1 1,1-22-1,-3-23-77,0 59 24,0 1 1,0-1-1,0 1 1,0-1-1,0 0 1,0 1-1,0-1 1,1 1 0,-1-1-1,0 1 1,0-1-1,0 1 1,1-1-1,-1 1 1,0-1-1,1 1 1,-1 0 0,1-1-1,-1 1 1,0-1-1,1 1 1,-1 0-1,1-1 1,-1 1-1,1 0 1,-1 0 0,1-1-1,-1 1 1,1 0-1,-1 0 1,1 0-1,-1 0 1,1 0-1,-1 0 1,1 0 0,-1 0-1,1 0 1,0 0-1,-1 0 1,1 0-1,-1 0 1,1 0-1,-1 0 1,1 0 0,-1 1-1,1-1 1,0 0-1,1 1-11,0 0 0,0-1 0,0 1 0,0 0 0,0 0 0,0 0 0,0 0 0,-1 1 0,1-1 0,0 0 0,2 4 0,-2-2-14,-1-1-1,0 1 1,1 0-1,-1 0 1,0 0-1,-1 0 1,1 1-1,0 3 1,4 14 16,-2-13 22,3 10 13,7 34 1,7 31-23,-9-44-89,-10-37 101,0 1-1,0 0 0,0-1 0,0 1 1,0-1-1,1 1 0,-1-1 1,1 0-1,-1 1 0,1-1 1,0 0-1,0 0 0,0 0 1,0 0-1,0 0 0,1-1 1,2 3-1,-2-3 26,1 0 0,-1 1 0,0-1-1,1 0 1,-1-1 0,1 1 0,-1-1 0,1 1 0,-1-1 0,1 0 0,-1 0-1,1-1 1,5 0 0,2-2 40,-1 0 0,0-1 1,0 0-1,0 0 0,0-1 0,-1 0 0,11-8 0,60-51 136,-58 44-153,4-1-99,29-33 0,-43 44 116,-11 9-61,0 1 0,0-1 1,0 0-1,0 0 0,0 1 0,0-1 1,0 0-1,0 0 0,-1 0 0,1 0 1,1-2-1,-3 35-249,2 45 356,0-73-114,-1 0 0,1 0 0,0 0 0,0 0 1,0 0-1,0 0 0,1 0 0,-1 0 0,1 0 0,0-1 0,0 1 0,0-1 1,1 1-1,-1-1 0,1 0 0,0 0 0,0 0 0,0 0 0,0-1 1,1 1-1,-1-1 0,1 0 0,-1 0 0,1 0 0,0 0 0,0-1 0,0 0 1,0 1-1,0-1 0,0-1 0,0 1 0,0-1 0,0 1 0,0-1 1,0 0-1,0-1 0,0 1 0,1-1 0,4-1 0,1-1 49,0-1 1,0 0-1,-1 0 0,1-1 1,12-9-1,42-35 34,110-106 399,-165 147-431,-7 7-31,-1-1-1,0 1 0,0-1 1,0 1-1,0-1 0,0 1 1,0-1-1,1-3 0,-2 5-20,0 0 0,0 0 0,0 0-1,0 0 1,0 0 0,1 0 0,-1 0 0,0 0-1,0-1 1,0 1 0,0 0 0,0 0-1,0 0 1,0 0 0,0 0 0,0 0-1,0 0 1,0 0 0,0-1 0,0 1 0,0 0-1,0 0 1,0 0 0,0 0 0,-1 0-1,1 0 1,0 0 0,0-1 0,0 1 0,0 0-1,0 0 1,0 0 0,0 0 0,0 0-1,0 0 1,0 0 0,0 0 0,0 0-1,-1 0 1,1 0 0,0 0 0,0 0 0,0-1-1,-10 7-203,1 2 177,0 1 0,0 0-1,1 1 1,0 0 0,1 1 0,0-1 0,1 1 0,0 1 0,1-1 0,-5 14 0,9-22 40,0 1 1,0-1 0,0 1 0,0-1-1,1 1 1,0-1 0,0 1 0,0-1-1,0 1 1,0-1 0,1 1 0,-1-1-1,1 1 1,0-1 0,0 0 0,3 6-1,-2-5 2,1 1 1,0-1-1,0 0 0,0 0 0,1-1 0,-1 1 1,1-1-1,0 1 0,0-1 0,7 4 0,-1-1-33,0-1 0,1-1 0,0 0 0,0 0 0,0-1-1,0 0 1,0-1 0,0 0 0,20 0 0,53-5-2847,-29-6-3191,-54 9 5650,1 0-1,0 0 0,0-1 0,-1 1 0,1-1 0,0 1 1,-1-1-1,1 0 0,-1 1 0,1-1 0,-1 0 0,1 0 0,-1 0 1,1 0-1,-1-1 0,0 1 0,0 0 0,2-3 0,2-15-2722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1:22.5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12 11456,'-37'-11'4256,"37"14"-3297,-5-3 2081,15 0-2976,-1 0-64,1 0-544,-2 0 288,0 5-3103,2-2 1823,-10 6-4960,5 11 3648,-20 0-96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1:22.9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37 256 10880,'-36'-20'4032,"36"17"-2497,10-6-319,-2-7-800,15-4 1120,12-7-896,33-1 128,45 0-448,9 0-576,-11 4 160,-3 4-288,13 4 224,10 4-4639,-4 7 2623,-24 5-5504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1:24.6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489 902 2976,'10'25'14789,"-11"-45"-10859,-5-33-2335,-14-97-110,-58-216 1,69 336-1400,-52-222 638,60 250-757,1-1 0,0 1 0,-1 0 0,1-1 1,0 1-1,1 0 0,-1-1 0,0 1 0,1-1 0,-1 1 0,1 0 0,0-1 0,-1 1 0,3-4 0,-2 5 11,0 0 0,0 0 0,0-1 0,0 1 0,0 0 0,1 0 0,-1 0 0,0 0 0,1 0 0,-1 0 0,1 1 0,-1-1 0,1 0 0,-1 1 0,1-1 0,2 0 0,0 1 6,0 0 0,1-1-1,-1 2 1,0-1 0,0 0 0,0 1 0,0 0 0,0 0 0,0 0 0,0 0 0,0 1 0,0-1 0,-1 1 0,1 0 0,4 4 0,6 2-27,-2 2-1,1 0 1,-1 1 0,-1 0-1,0 0 1,0 1 0,9 15-1,-17-22 42,12 16-78,21 46 1,-33-60 80,0 1 0,0-1 0,-1 1 0,0-1 0,0 1 0,-1 0 0,0 0 1,-1 0-1,0 0 0,-1 13 0,0-12 24,1-5 4,0 0 1,-1 0 0,1-1-1,-1 1 1,0 0 0,0 0-1,0-1 1,0 1-1,-1-1 1,0 1 0,1-1-1,-1 1 1,-1-1 0,-3 5-1,-4 0 43,-1 0 0,0 0 1,-1-1-1,0-1 0,0 0 0,-16 5 0,-80 23 193,72-25-123,-7 3-7,-84 27-55,110-33-49,1 1 0,0 1 0,1 0 0,-1 1-1,-17 14 1,29-19-45,-1 0 0,1 0 0,0 0 0,0 0 0,1 1 0,-1 0 0,1 0 0,0 0 0,0 0 0,1 0 0,-1 0 0,1 1 0,-2 8 0,3-10 10,1-1 0,-1 0 0,1 1 0,0-1 0,0 1 0,1-1 0,-1 1 0,1-1-1,-1 1 1,1-1 0,0 0 0,0 1 0,1-1 0,-1 0 0,1 0 0,-1 0 0,1 0 0,0 0 0,0 0 0,0-1 0,1 1 0,-1 0 0,5 3 0,1 0 16,0-1 1,0 0-1,1 0 1,-1-1-1,1 0 1,0-1-1,0 0 1,0 0-1,14 2 0,0-1 50,1-1 0,36-1-1,-43-2-18,0-1 0,-1 0 0,1-2 0,0 0 0,-1-1 0,0 0 0,0-1 0,0-1 0,-1-1 0,1 0 0,-1-1 0,-1 0 0,0-1 0,0-1 0,-1-1 0,0 0 0,12-13-1,48-61 144,-41 45-242,44-40 1,-75 80 53,-1-1 0,1 0 0,0 0 0,0 0 0,-1 1 0,1-1 0,0 1 0,0-1 0,0 1 0,0-1 0,0 1 0,0-1 0,0 1-1,0 0 1,0-1 0,0 1 0,0 0 0,0 0 0,0 0 0,0 0 0,1 0 0,-1 0 0,0 0 0,0 0 0,0 0 0,0 1 0,0-1 0,0 0 0,0 1 0,0-1 0,0 1 0,0-1 0,1 1 0,1 2 2,-1 0 1,1 0-1,-1-1 1,1 2 0,-1-1-1,0 0 1,0 0 0,2 7-1,4 10 49,-2 0 0,0 0 0,-2 0 1,0 1-1,1 30 0,7 30 253,-11-76 7,-1-10-130,-1-9 11,6-177 12,-4 195-257,0 0-1,0-1 1,0 1-1,0 0 0,3 4 1,0 4-22,-1-3-235,-1 0 1,-1 1 0,1 14-1,-2-14-1589,1 0 0,4 18 0,5 0-729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1:29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854 132 10304,'-37'-4'3808,"29"4"-2944,3-5 2591,15 5-6750,-2 5 2175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1:31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293 912 3392,'5'-5'614,"-3"4"-379,-1 0 0,1-1 0,-1 1 0,1-1 0,-1 1 0,0-1 0,1 0 0,-1 1 0,0-1 0,0 0 0,0 0 0,-1 0 0,1 1 0,1-4-1,-8-8 4412,-8-3-2476,11 13-1487,0 0-405,0 0 0,-1 0 1,1 0-1,-1 1 0,0-1 1,0 1-1,0 0 0,0 0 1,0 0-1,0 0 0,0 1 0,-1 0 1,1 0-1,-1 0 0,1 0 1,-1 1-1,-7-1 0,3 2-190,0-1 0,1 1 1,-1 1-1,1-1 0,-1 2 0,1-1 0,-1 1 0,-10 6 0,9-4-37,0 1-1,1 0 1,0 1 0,0 0-1,1 0 1,-1 1-1,-6 9 1,9-11 23,1 1 0,1 0 0,-1 0 1,1 0-1,0 0 0,1 0 1,-1 1-1,2-1 0,-1 1 0,-2 16 1,4-22-53,1 0 1,0-1-1,0 1 1,0 0-1,0 0 1,0 0-1,0 0 1,0 0-1,1-1 1,-1 1-1,1 0 1,-1 0-1,1 0 1,0-1-1,0 1 1,0 0-1,0-1 1,0 1-1,0-1 1,0 1-1,0-1 1,1 1-1,2 1 1,-1-1 17,1 0 0,0 0 0,-1 0 0,1-1 0,0 1 0,0-1 0,0 0 1,0-1-1,0 1 0,7 0 0,4-1 150,0 0 1,0-1-1,1-1 0,-1 0 0,30-8 1,-18 1-53,0-1 1,34-18-1,-49 22-111,-1-1-1,0-1 0,0 0 0,0 0 1,-1-1-1,0 0 0,-1-1 1,15-20-1,-6 2 92,0-1 1,17-38-1,-12 15 60,-2-2-1,-2 0 0,12-65 1,-24 94-108,-2 0 0,-1-1 0,-2 0 0,0 0 0,-1 0 0,-4-29 0,2 51-77,1 1-1,-1-1 1,0 0-1,0 0 1,-2-4-1,3 7-3,0 1-1,-1-1 0,1 0 0,0 1 0,-1-1 0,1 1 0,0-1 0,-1 1 0,1-1 0,-1 1 0,1-1 0,0 1 1,-1 0-1,1-1 0,-1 1 0,1-1 0,-1 1 0,0 0 0,1 0 0,-1-1 0,1 1 0,-1 0 0,0 0 0,1 0 1,-1-1-1,1 1 0,-1 0 0,0 0 0,1 0 0,-1 0 0,0 0 0,1 0 0,-1 1 0,1-1 0,-1 0 0,0 0 1,1 0-1,-1 1 0,1-1 0,-2 1 0,-3 2 1,0 2 1,0-1-1,1 0 0,-1 1 1,1 0-1,0 0 0,0 0 1,1 1-1,-6 9 0,6-9 43,-6 12 46,0-1 0,1 2 0,1-1 0,-5 26 0,-12 78 31,22-112-117,-5 31 95,3 0-1,0 54 1,4-76-22,2 0 1,0 0-1,1 0 1,0 0-1,2-1 1,0 0-1,11 25 1,-13-37-24,0 0-1,0-1 1,1 1 0,-1-1 0,1 0 0,0 1-1,1-2 1,-1 1 0,1 0 0,10 6 0,-12-9-16,0 0 1,0-1 0,0 1 0,0-1 0,0 0 0,0 0 0,1 0-1,-1-1 1,0 1 0,0-1 0,1 1 0,-1-1 0,0 0-1,1 0 1,-1-1 0,0 1 0,0-1 0,1 0 0,-1 0 0,0 0-1,0 0 1,5-3 0,3-1 36,-1-2 0,0 1 1,-1-2-1,1 1 0,-1-1 0,-1 0 0,14-17 0,45-74 65,-36 50-110,0 2-146,-31 47 117,0-1 1,1 0 0,-1 0-1,1 1 1,-1-1-1,1 1 1,-1-1 0,1 0-1,-1 1 1,1-1-1,0 1 1,-1-1 0,1 1-1,1-1 1,-2 1 6,0 0 0,0 0 0,1 0 0,-1 0 0,0 0 0,0 0 0,0 1 0,1-1 1,-1 0-1,0 0 0,0 0 0,0 0 0,1 0 0,-1 0 0,0 1 0,0-1 0,0 0 0,0 0 1,0 0-1,0 0 0,1 1 0,-1-1 0,0 0 0,0 0 0,0 0 0,0 1 0,0-1 0,0 0 1,0 0-1,0 0 0,0 1 0,0-1 0,1 26-154,-1-20 142,0 22-102,-1-5 231,4 38 0,-2-55-82,0 0 0,0 0 0,1 0 0,0 0 0,0 0 0,0 0 0,1 0-1,-1-1 1,1 1 0,8 9 0,-8-12-13,0 0 1,0-1-1,0 1 0,0-1 1,0 1-1,1-1 0,-1 0 1,1-1-1,-1 1 0,1 0 1,0-1-1,0 0 0,0 0 1,0 0-1,0-1 0,0 1 1,0-1-1,0 0 0,7-1 1,3 0 42,-1-1 0,0-1 0,0 0 0,22-9 0,-22 7-60,0-1 1,0 0-1,-1-2 0,20-13 0,39-40 42,-42 34-55,-29 26 11,1 1-1,0-1 1,0 0-1,0 0 0,0 0 1,0 1-1,1-1 1,-1 1-1,0-1 0,0 1 1,0-1-1,0 1 0,1-1 1,-1 1-1,0 0 1,3 0-1,-3 0 0,-1 0 0,1 0-1,0 0 1,0 1 0,-1-1 0,1 0 0,0 1 0,0-1-1,-1 1 1,1-1 0,0 1 0,-1-1 0,1 1 0,-1-1-1,1 1 1,-1 0 0,1-1 0,-1 1 0,1 1 0,1 1-7,0 1 0,-1 0 0,0-1 0,0 1 0,0 0 0,0 0 0,0 0 0,-1 0 0,0 5 0,-12 178-95,4-103 75,-43 312 312,30-314-163,12-51 37,8-28-95,0 0 0,0 0-1,0 0 1,0 0 0,0 0-1,0-1 1,-1 1 0,-3 4 0,5-7-56,0 0 1,0 0-1,0 0 1,-1 0-1,1 0 1,0 0-1,0 0 1,0 1-1,0-1 1,0 0 0,-1 0-1,1 0 1,0 0-1,0 0 1,0 0-1,0 0 1,-1 0-1,1 0 1,0 0-1,0 0 1,0 0-1,0-1 1,-1 1 0,1 0-1,0 0 1,0 0-1,0 0 1,0 0-1,0 0 1,0 0-1,-1 0 1,1 0-1,0 0 1,0-1-1,0 1 1,0 0 0,0 0-1,0 0 1,0 0-1,0 0 1,-1 0-1,1-1 1,0 1-1,0 0 1,0 0-1,0 0 1,0 0-1,0-1 1,0 1 0,0 0-1,0 0 1,-2-25 30,5-70-22,29-184 0,55-96-375,-44 240 194,-35 113 105,2 1 0,0 1-1,25-37 1,-32 52 42,1 1 1,-1 0-1,1 0 0,0 0 1,8-6-1,-11 9 14,0 0 0,0 1 1,0-1-1,0 0 0,1 1 1,-1-1-1,0 1 0,0-1 0,1 1 1,-1 0-1,0-1 0,1 1 0,-1 0 1,0 0-1,1 0 0,-1 0 0,0 0 1,1 0-1,-1 0 0,0 1 1,1-1-1,-1 0 0,0 1 0,0-1 1,1 1-1,1 1 0,0 0-4,-1 0 1,1 0-1,-1 0 1,0 1-1,0-1 0,0 1 1,0-1-1,0 1 0,0 0 1,-1 0-1,1 0 0,1 5 1,0 3-19,0 0 1,2 14-1,-4-12 43,0 0 0,0 1 0,-2-1 0,1 0 0,-2 0 0,1 0 0,-2 1 0,0-2 0,0 1 0,-1 0 0,-1-1 0,-9 19 0,4-13 119,-1 0 0,-23 30 0,31-44-154,-12 14-74,14-17 74,0-1 0,0 1 0,0 0 0,0 0 0,0 0 0,0 0 0,0-1 0,0 1 0,0-1 0,0 1 0,0-1 0,0 1 0,-3 0 0,4-1 17,0 0 1,0 0 0,0 0 0,0 0-1,0 0 1,0-1 0,0 1-1,0 0 1,0 0 0,0 0 0,0 0-1,0 0 1,0 0 0,0 0-1,0 0 1,0 0 0,-1 0 0,1 0-1,0 0 1,0 0 0,0-1-1,0 1 1,0 0 0,0 0 0,0 0-1,0 0 1,0 0 0,0 0-1,0 0 1,0 0 0,0 0 0,0 0-1,0 0 1,1-1 0,-1 1-1,0 0 1,0 0 0,0 0 0,0 0-1,0 0 1,0 0 0,0 0-1,0 0 1,0 0 0,0 0 0,0 0-1,0 0 1,0 0 0,0 0-1,0 0 1,0 0 0,0 0 0,1-1-1,-1 1 1,0 0 0,0 0-1,0 0 1,0 0 0,0 0 0,0 0-1,0 0 1,0 0 0,0 0-1,0 0 1,1 0 0,9-7-59,15-9 34,157-63-481,-61 30 534,-98 39-3,1-2 0,0 2 0,31-8 0,-54 17-25,1 1 0,-1 0-1,0-1 1,0 1 0,1 0-1,-1 0 1,0 0 0,1 0 0,-1 0-1,0 0 1,1 0 0,-1 1-1,0-1 1,0 0 0,1 1 0,-1-1-1,0 1 1,0-1 0,0 1-1,1 0 1,-1-1 0,0 1 0,0 0-1,0 0 1,0 0 0,-1 0-1,1 0 1,0 0 0,0 0-1,0 0 1,-1 0 0,1 0 0,0 0-1,-1 0 1,1 1 0,-1 1-1,2 4-12,0 1 0,-1 0 0,0 0 0,0 15 0,0-4 4,1 14 51,-2-25-22,0 0-1,0 0 1,1 0 0,0 0 0,0 0 0,1-1 0,0 1 0,1 0 0,3 8-1,-5-16-14,-1 0 0,0 1 0,0-1 0,0 0 0,0 0 0,1 1 0,-1-1-1,0 0 1,0 0 0,1 1 0,-1-1 0,0 0 0,0 0 0,1 0 0,-1 0-1,0 0 1,1 1 0,-1-1 0,0 0 0,0 0 0,1 0 0,-1 0 0,0 0 0,1 0-1,-1 0 1,0 0 0,1 0 0,-1 0 0,0 0 0,0 0 0,1 0 0,-1 0-1,0-1 1,1 1 0,-1 0 0,0 0 0,0 0 0,1 0 0,-1 0 0,0-1-1,0 1 1,1 0 0,-1 0 0,0 0 0,0-1 0,1 1 0,-1 0 0,0 0-1,0-1 1,0 1 0,0 0 0,0-1 0,1 1 0,-1 0 0,0-1 0,9-17 333,-8 11-303,1 0 0,-2 0 0,1-1-1,-1 1 1,0 0 0,0-1 0,-2-10 0,0 0-92,1-11 96,-2 1-1,-8-36 0,9 49-174,-5-15-195,6 23 279,5 8-46,13 12-138,-1 0 114,-12-12 132,0 1 0,-1-1 1,1 1-1,0-1 0,0 0 0,0-1 0,0 1 0,0-1 1,0 1-1,0-1 0,0 0 0,0-1 0,0 1 0,0-1 1,0 0-1,0 0 0,0 0 0,-1 0 0,1-1 0,6-2 0,3-4 61,0-1 0,0 0 0,22-20 0,-24 19-46,70-58 21,124-118 289,-191 171-291,0-1 1,0 0-1,-2-1 1,0 0 0,15-30-1,-16 20 31,-2 0 1,7-37-1,-9 34-57,-2 9-74,0 0-1,-2-1 1,2-34 0,-5 55 43,0 0 1,0 1 0,0-1-1,0 0 1,0 1-1,0-1 1,0 0 0,-1 0-1,1 1 1,0-1-1,0 0 1,0 1 0,-1-1-1,1 1 1,0-1-1,-1 0 1,1 0 6,-1 1 0,1 0 0,0 0 0,0 0 0,-1 0 0,1 0 0,0 0 1,0 0-1,-1 0 0,1 1 0,0-1 0,0 0 0,-1 0 0,1 0 0,0 0 0,0 0 0,0 0 0,-1 0 0,1 0 0,0 1 0,0-1 0,0 0 0,-1 0 1,1 0-1,0 0 0,0 1 0,0-1 0,-1 0 0,-12 21-189,12-20 197,-14 31 7,0 0 1,2 1-1,2 1 1,1-1-1,1 2 1,2-1-1,2 1 1,1 0 0,0 38-1,5-39-4,0 0-1,2 0 1,2 0-1,1 0 1,2-1-1,1 0 1,1-1 0,18 37-1,-25-62 24,1-1-1,0 1 1,0-1 0,1 1-1,0-1 1,0-1 0,9 10-1,-12-14-17,-1 0-1,1 1 0,0-1 0,-1 0 0,1 0 0,0 0 1,0 0-1,0 0 0,-1-1 0,1 1 0,0-1 0,0 1 0,0-1 1,0 1-1,0-1 0,0 0 0,0 0 0,0 0 0,0 0 1,0-1-1,0 1 0,0 0 0,0-1 0,0 1 0,0-1 0,0 0 1,0 0-1,0 0 0,0 0 0,-1 0 0,1 0 0,0 0 1,1-2-1,4-4 30,-1 1 0,0-1 0,-1-1 0,0 1 0,0-1 0,0 0 0,-1 0 1,0 0-1,2-9 0,22-83 13,-25 91-62,13-72 87,-15 70-73,-1 0 1,1 0-1,-1 1 0,-1-1 1,-3-17-1,4 27-7,0 1 0,0-1 0,0 1-1,0-1 1,0 1 0,0-1 0,-1 1 0,1-1-1,0 0 1,0 1 0,0-1 0,-1 1 0,1-1-1,0 1 1,-1-1 0,1 1 0,0 0 0,-1-1 0,1 1-1,-1-1 1,1 1 0,0 0 0,-1-1 0,1 1-1,-1 0 1,1 0 0,-1-1 0,0 1 0,1 0 0,-1 0-1,1 0 1,-1-1 0,1 1 0,-1 0 0,1 0-1,-1 0 1,0 0 0,1 0 0,-1 0 0,1 0 0,-1 0-1,1 1 1,-2-1 0,0 1-7,0 0 0,0 0 0,1 0 0,-1 0 0,0 0 1,1 1-1,-1-1 0,0 1 0,1-1 0,-3 4 0,0 1 7,1 0 0,-1 1 0,1 0 0,0-1-1,1 1 1,-1 0 0,1 0 0,1 1 0,-2 8 0,1 11 88,0 32-1,2-56-76,1 16 25,0 0-1,1 0 0,1-1 1,0 1-1,8 21 0,-8-32-47,0 1 0,0 0 0,1-1 0,1 1 0,-1-1 0,1 0 0,1-1 0,-1 1-1,1-1 1,1 0 0,-1 0 0,11 7 0,-14-12-191,0-1 0,0 1 0,0 0 0,0-1 0,0 0 0,1 0 0,-1 0 0,0 0 0,1-1 0,-1 1 0,1-1 0,-1 0 0,1 0 0,6-1 0,-8 1-141,-1 0 1,1 0 0,0-1-1,-1 1 1,1-1 0,0 1 0,-1-1-1,1 0 1,-1 0 0,1 0-1,-1 0 1,1 0 0,-1 0-1,0 0 1,1 0 0,-1 0 0,0-1-1,0 1 1,0 0 0,0-1-1,0 1 1,0-1 0,0 1 0,-1-1-1,1 0 1,0 1 0,-1-1-1,1 0 1,-1 1 0,0-4 0,0-6-1079,0-1 1,-1 0 0,-1 0-1,0 1 1,-1 0 0,0-1-1,-7-16 1,-8-13-1700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3:4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1227 3648,'0'0'111,"0"0"1,0 1-1,1-1 1,-1 0-1,0 0 1,0 1-1,1-1 0,-1 0 1,0 0-1,0 1 1,1-1-1,-1 0 1,0 0-1,1 0 1,-1 0-1,0 0 0,1 1 1,-1-1-1,0 0 1,1 0-1,-1 0 1,0 0-1,1 0 0,-1 0 1,0 0-1,1 0 1,-1 0-1,0 0 1,1 0-1,-1 0 1,0-1-1,1 1 0,0 0 1,15-3 1935,-16 2-1990,9-1 481,1-2-1,-2 1 1,1-1 0,0-1 0,8-5-1,38-31 797,-46 34-1153,24-20 284,46-51-1,-70 69-422,50-52 83,84-114 1,19-87 279,-126 196-140,37-92 1,-56 114-37,-3-1-1,-1 0 1,8-59-1,-20 99-281,0 1-1,-1-1 1,0 0 0,1 0-1,-2 0 1,1 0 0,-1 0-1,0 0 1,0 1 0,0-1-1,0 0 1,-3-4 0,4 8 28,0 1 1,-1-1-1,1 1 1,0-1-1,0 1 1,-1-1 0,1 1-1,-1 0 1,1-1-1,0 1 1,-1-1-1,1 1 1,-1 0-1,1 0 1,-1-1-1,1 1 1,-1 0-1,1 0 1,-1-1-1,1 1 1,-1 0 0,1 0-1,-1 0 1,1 0-1,-1 0 1,1 0-1,-1 0 1,1 0-1,-1 0 1,1 0-1,-1 0 1,1 0-1,-1 0 1,0 0-1,1 1 1,-1-1-1,-2 1-35,1 1-1,0-1 1,0 1-1,0-1 1,0 1-1,0 0 0,0 0 1,-2 3-1,-4 6-6,0 0-1,1 1 1,1 0 0,0 0-1,-5 15 1,-20 72-132,18-54 162,-11 33 104,0-6 340,-17 95-1,16 21-56,21-138 46,4 90 0,2-121 33,7 35 0,-8-49-271,0-1 0,1 1 0,-1-1 0,1 1 0,0-1 0,0 1 0,1-1 0,-1 0 0,1 0 0,0 0 0,0 0-1,5 4 1,-7-7-119,0 0 0,1-1 0,-1 1 0,0-1 0,0 1 0,0-1 0,1 1 0,-1-1 0,0 0 0,0 0 0,1 0 0,-1 0 0,0 0 0,0 0 1,1 0-1,-1 0 0,0 0 0,0 0 0,1-1 0,-1 1 0,0 0 0,0-1 0,0 0 0,1 1 0,-1-1 0,1 0 0,4-3 54,-1 0 0,1 0 1,-1 0-1,6-8 0,7-9 113,-1-1 1,17-29-1,-3 5-131,5-4-13,2 3 0,61-58 0,-42 51-419,-57 54 346,1 0 0,-1 0 0,0 0 0,0 0 0,0 0 0,0 0 0,0 0 0,1 0 0,-1 0 0,0 0 0,0 0 0,0 0 0,0 0 0,1 0 0,-1 0 0,0 0 0,0 0 0,0 0 0,0 0 0,0 0 0,1 0 0,-1 0 0,0 0 0,0 1 1,0-1-1,0 0 0,0 0 0,0 0 0,0 0 0,1 0 0,-1 0 0,0 0 0,0 1 0,0-1 0,0 0 0,0 0 0,0 0 0,0 0 0,0 0 0,0 1 0,0-1 0,0 0 0,0 0 0,0 0 0,0 0 0,0 1 0,0-1 0,0 0 0,0 0 0,0 0 0,-1 11-51,0-1 0,-1 1 0,-1-1-1,-4 14 1,-4 19 5,6-21 73,2 1 1,-1 39-1,4-48 11,1 0 1,1 0-1,0 0 1,0 0-1,9 24 0,-9-33 13,0 1 0,0-1-1,1 0 1,0-1 0,0 1-1,0 0 1,0-1 0,1 0-1,0 1 1,0-2 0,7 7-1,-7-8 16,-1 1-1,1-1 1,-1 0-1,1-1 1,0 1-1,0-1 1,0 1-1,-1-1 1,1 0-1,1-1 1,-1 1-1,0-1 1,0 1-1,0-1 1,0-1-1,6 0 1,0-1 9,0 0 1,0-1-1,0-1 0,-1 0 0,1 0 1,-1-1-1,0 0 0,0 0 0,14-13 1,2-4 17,38-44 0,-21 21 60,128-111 106,-81 78-272,-85 74-14,-1 1-1,1-1 1,-1 0 0,5-7-1,-8 11 31,0 0-1,0-1 1,0 1 0,0 0-1,1 0 1,-1 0-1,0-1 1,0 1-1,0 0 1,0 0 0,0-1-1,0 1 1,0 0-1,0-1 1,0 1 0,0 0-1,0 0 1,0-1-1,0 1 1,0 0 0,0 0-1,0-1 1,0 1-1,0 0 1,0 0-1,0-1 1,0 1 0,0 0-1,0 0 1,0-1-1,-1 1 1,1 0 0,0 0-1,0-1 1,0 1-1,-1 0 1,0 0-36,-1-1 0,1 1 0,0 0-1,-1 1 1,1-1 0,-1 0 0,1 0 0,0 0 0,-1 1-1,1-1 1,0 1 0,-3 0 0,-9 5-18,0 1 0,0 0 0,0 0 0,1 2-1,1-1 1,-1 1 0,1 1 0,1 0 0,0 1 0,0 0 0,1 0 0,-15 25 0,4 0 29,1 1 0,2 1 0,-18 55 0,29-75 47,0 1 0,2 0-1,0 0 1,1 0 0,1 1 0,1 32-1,1-49 55,0 0 1,1-1-1,-1 1 0,1 0 0,0-1 0,-1 1 0,1 0 0,0-1 0,1 1 0,-1-1 0,3 5 0,-3-7-43,-1 1 1,1 0-1,0-1 0,0 1 0,-1 0 0,1-1 0,0 1 0,0-1 0,0 1 0,-1-1 0,1 0 0,0 1 0,0-1 0,0 0 0,0 0 0,0 1 0,0-1 0,0 0 0,0 0 0,0 0 0,0 0 0,0 0 0,0 0 0,0-1 0,-1 1 0,1 0 0,0 0 0,0-1 0,0 1 0,0-1 0,0 1 0,0 0 0,-1-1 0,1 0 0,1 0 0,2-2 71,0 0 1,0-1 0,-1 0-1,1 1 1,-1-1 0,0 0-1,4-7 1,17-35 114,-16 29-161,66-170-105,-28 64 201,-36 98-653,8-34 1,-59 196-662,-56 281 1446,80-341-396,-2 20 93,-32 129 263,48-214-94,0-1 0,-1 0 0,-9 16 0,13-26-124,0 0 0,-1 0 0,1 0 0,-1 0 0,1 0 0,-1 0 1,1 0-1,-1-1 0,0 1 0,1 0 0,-1 0 0,0-1 0,0 1 0,0 0 0,0-1 0,1 1 0,-1 0 1,0-1-1,0 1 0,0-1 0,0 0 0,0 1 0,0-1 0,0 0 0,-1 0 0,1 0 0,0 1 0,0-1 1,-2 0-1,2-1-3,0 1 0,0 0 1,0 0-1,0 0 1,0-1-1,0 1 1,-1 0-1,1-1 1,0 1-1,0-1 0,0 0 1,0 1-1,0-1 1,1 0-1,-1 1 1,0-1-1,0 0 1,0 0-1,1 0 0,-1 0 1,0 0-1,1 0 1,-1 0-1,1 0 1,-1 0-1,0-2 1,-2-3 65,-12-24 2,1 0 0,2-1 0,1-1 0,-8-36 0,16 56-83,-5-16-91,1-1-1,1-1 1,-3-41 0,9 66 66,1 0 0,-1 0 0,1 0 0,0 1 0,0-1 0,0 0 1,0 0-1,1 1 0,0-1 0,0 1 0,0-1 0,1 1 0,-1 0 1,1 0-1,0 0 0,0 0 0,1 1 0,-1-1 0,6-4 1,4-1 10,1 1 1,0 0-1,0 0 1,22-7 0,-22 9 45,77-29-154,-47 19 213,-1-2 0,62-35 1,-62 23-41,-1-3 0,41-40 1,-44 35-2,-1-2 0,56-79 0,43-103 96,-42 29-209,-51 99 15,-37 78-8,-6 13-11,0 0 1,0 0 0,1 0-1,-1-1 1,1 1-1,0 1 1,0-1-1,0 0 1,2-2-1,-3 6 26,-1 0 0,0 1 0,0-1 0,0 0 0,0 0 0,0 1 0,0-1-1,0 0 1,0 1 0,-1-1 0,0 2 0,-101 315-462,71-234 594,-30 134 0,51-175-34,-7 45 762,16-81-622,3-6 48,5-17 171,-4 9-300,44-93 180,-35 81-340,1 0-1,0 1 0,1 0 1,1 1-1,1 1 0,1 0 1,26-19-1,-43 34 20,1 1 1,0-1-1,0 0 0,-1 1 1,1-1-1,0 1 0,0-1 1,0 1-1,0-1 1,0 1-1,0-1 0,0 1 1,0 0-1,0 0 0,0 0 1,0-1-1,0 1 0,0 0 1,0 0-1,0 0 1,0 0-1,0 1 0,0-1 1,0 0-1,0 0 0,0 1 1,0-1-1,0 0 0,0 1 1,-1-1-1,1 1 0,0-1 1,0 1-1,0-1 1,0 1-1,-1 0 0,1 0 1,0-1-1,-1 1 0,2 1 1,1 3-21,-1 1 1,1 0 0,-1 0-1,0 0 1,2 10 0,2 3 40,7 24-215,-8-23 238,11 26 0,-14-41 1,0 0 0,0 0 1,1-1-1,0 1 0,0-1 0,0 1 0,0-1 1,1 0-1,0-1 0,5 5 0,-7-6 14,0-1 0,0 0 0,1 1-1,-1-1 1,1 0 0,-1 0 0,1-1 0,-1 1-1,1 0 1,0-1 0,-1 0 0,1 1 0,-1-1-1,1 0 1,0 0 0,-1-1 0,1 1 0,0-1-1,-1 1 1,1-1 0,-1 0 0,1 0-1,-1 0 1,1 0 0,3-3 0,4-2 42,-1-1 1,0 0-1,0 0 1,12-14-1,13-14 18,-2-2 0,-1-1 0,-2-2 0,-1-1 0,-2-1 0,22-51 0,123-257-544,-95 222 16,-72 123 380,-1 1-223,-6 10-6,0 2 222,-19 48-125,-30 86 299,24-42-275,-24 171 0,47-234 164,-7 77 205,10-80-133,1-22-90,0 0-1,0 1 1,2-1-1,-1 1 1,5 19 0,-5-31-91,0 0 0,1 0 0,-1 0 0,0 0 0,1 0 0,-1 0 0,0 0 0,1 0 0,-1 0 0,1 0 0,0 0 0,-1 0 0,1 0 0,0 0 0,-1-1 0,1 1 0,0 0 0,0-1 0,1 2 0,-2-2-32,1 0 0,0 0 1,-1 0-1,1 0 0,-1 0 1,1-1-1,-1 1 0,1 0 0,0 0 1,-1 0-1,1-1 0,-1 1 1,1 0-1,-1 0 0,1-1 0,-1 1 1,1 0-1,-1-1 0,0 1 1,1-1-1,-1 1 0,0-1 1,1 1-1,-1-1 0,0 1 0,1-1 1,-1 1-1,0-1 0,0 1 1,0-1-1,1 0 0,10-31-4765,-9 24 3804,7-16-1280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9:39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6 910 7296,'0'0'60,"0"0"1,0 0-1,0 0 0,0-1 1,0 1-1,0 0 0,0 0 1,0 0-1,-1 0 1,1 0-1,0 0 0,0 0 1,0 0-1,0 0 0,0-1 1,0 1-1,0 0 1,0 0-1,0 0 0,0 0 1,0 0-1,-1 0 1,1 0-1,0 0 0,0 0 1,0 0-1,0 0 0,0 0 1,0 0-1,0 0 1,0 0-1,-1 0 0,1 0 1,0 0-1,0 0 0,0 0 1,0 0-1,0 0 1,0 0-1,0 0 0,-1 0 1,1 0-1,0 0 1,0 0-1,0 0 0,0 0 1,0 0-1,0 0 0,0 0 1,0 1-1,0-1 1,0 0-1,-1 0 0,1 0 1,0 0-1,0 0 0,0 0 1,0 0-1,0 0 1,0 0-1,0 0 0,0 1 1,0-1-1,0 0 1,0 0-1,0 0 0,0 1 25,0-1 0,0 0 0,1 0 1,-1 1-1,0-1 0,0 0 0,1 1 0,-1-1 0,0 0 0,1 0 0,-1 1 0,0-1 0,1 0 0,-1 0 0,0 0 0,1 1 0,-1-1 0,0 0 0,1 0 0,-1 0 0,0 0 0,1 0 1,-1 0-1,1 0 0,-1 0 0,0 0 0,1 0 0,-1 0 0,1 0 0,4 0 294,1-1 0,-1 0 0,0 0 0,1 0 0,-1-1 1,0 0-1,0 0 0,0 0 0,0-1 0,0 1 0,4-4 0,5-4-70,-1 0 1,16-17-1,3-8-79,-2-1 1,-1-1-1,29-50 0,41-54-319,54-21-85,-17 19 369,-23 0-152,-63 83 16,-75 86-29,-1-1 1,-38 28 0,-45 44 410,79-64-345,2 1-1,2 2 1,1 0-1,-34 67 1,28-37 198,2 1 0,-21 77 0,47-134-230,1 0 1,0-1-1,0 2 0,1-1 1,0 17-1,1-24-10,0-1 0,0 1 0,0 0 0,1 0 0,-1-1-1,1 1 1,0 0 0,-1-1 0,1 1 0,1-1 0,-1 1 0,0-1-1,1 0 1,-1 1 0,1-1 0,-1 0 0,1 0 0,0 0 0,0 0-1,0 0 1,0-1 0,0 1 0,1-1 0,-1 1 0,4 1 0,3 0 24,-1-1 1,0 0 0,1 0 0,0-1 0,-1 0 0,1 0 0,11-2-1,62-8-37,-69 7-19,26-5-86,-1-3 0,0-1 0,0-2 0,-1-1 0,46-26 0,-86 42-62,1 1 0,-1 0 0,1-1 0,0 1 0,-1 0 0,-2 6 0,-5 5 43,-2 0 158,3-4-92,1 0 0,0 0 0,0 1 1,-8 15-1,15-23 47,0 0 0,0-1 1,-1 1-1,2 0 0,-1 0 0,0 0 1,1-1-1,-1 1 0,1 0 1,0 0-1,0 0 0,0 0 0,0 0 1,0 0-1,1 0 0,0 0 1,-1 0-1,1-1 0,0 1 1,0 0-1,1 0 0,-1-1 0,0 1 1,1-1-1,1 3 0,-1-3-5,-1 0 0,0-1 0,0 1 0,0-1 0,1 1 0,-1-1 0,1 0 0,-1 1 0,1-1 0,0 0 0,-1 0 0,1 0 0,0 0 0,0-1 0,0 1 1,0 0-1,-1-1 0,1 1 0,0-1 0,0 0 0,0 1 0,0-1 0,0 0 0,0 0 0,0 0 0,0-1 0,0 1 0,0 0 0,0-1 0,0 1 0,0-1 0,0 0 0,0 0 0,-1 1 0,1-1 0,0 0 0,0-1 0,-1 1 0,1 0 0,-1 0 0,2-2 0,4-3 3,-1 0 1,0 0-1,-1 0 0,1 0 0,-1-1 1,0 0-1,-1 0 0,0 0 1,0-1-1,0 0 0,-1 1 1,4-16-1,-4 9-23,-1 4-74,0 0 0,-1 0 0,0 0-1,0-12 1,-1 20 45,0 0-1,-1 0 0,1 1 1,0-1-1,-1 0 0,1 0 1,-1 0-1,1 0 0,-1 1 1,0-1-1,0 0 0,1 1 1,-1-1-1,-1 1 0,1-1 1,0 1-1,0-1 0,0 1 1,-1-1-1,1 1 0,-1 0 1,1 0-1,-1 0 0,0 0 1,1 0-1,-1 0 0,0 1 1,-2-2-1,2 2 32,0-1 0,0 1 0,0 0 0,0 0-1,0-1 1,0 2 0,0-1 0,0 0 0,0 0 0,0 1 0,0-1 0,0 1 0,0-1 0,0 1 0,1 0-1,-1 0 1,0 0 0,0 0 0,1 0 0,-1 0 0,0 0 0,1 1 0,0-1 0,-1 0 0,1 1 0,0 0-1,-1-1 1,1 1 0,0 0 0,0-1 0,0 1 0,1 0 0,-1 0 0,0 0 0,1 0 0,-1 0 0,1 0-1,-1 0 1,1 0 0,0 0 0,0 0 0,0 0 0,1 2 0,-1-3 18,0 0 0,0 0 0,1 0 0,-1 0 0,1 0 1,-1 0-1,1 0 0,-1 0 0,1 0 0,0-1 0,-1 1 0,1 0 0,0 0 1,-1-1-1,1 1 0,0 0 0,0-1 0,0 1 0,0-1 0,0 1 0,0-1 0,0 1 1,0-1-1,0 0 0,0 1 0,0-1 0,0 0 0,0 0 0,0 0 0,0 0 0,0 0 1,1 0-1,5 0 112,-1-1 0,0 0 0,1 0 0,6-3 0,-2 1-72,43-10-39,0 3 1,0 2 0,71-2-1,-119 10-28,15 0 21,0 0 0,0 2 0,38 7 0,-54-8-14,0 0-1,0 1 0,0-1 1,0 1-1,0 1 0,0-1 1,-1 1-1,1 0 0,-1 0 1,1 0-1,-1 0 0,0 1 1,-1-1-1,1 1 0,-1 0 1,1 1-1,-1-1 0,0 0 1,-1 1-1,5 9 1,-6-9 6,1-1 0,-1 2 0,0-1 1,0 0-1,-1 0 0,1 0 0,-1 0 1,-1 10-1,-2 1 86,-6 23-1,0 1 10,9-40-100,0 0 1,0 0 0,1 0 0,-1 0 0,0 0 0,0-1 0,0 1 0,0 0 0,1 0-1,-1 0 1,0 0 0,0 0 0,0 0 0,1 0 0,-1-1 0,0 1 0,0 0 0,0 0-1,1 0 1,-1 0 0,0 0 0,0 0 0,0 0 0,1 0 0,-1 0 0,0 0 0,0 0-1,0 0 1,1 0 0,-1 1 0,0-1 0,0 0 0,0 0 0,1 0 0,-1 0 0,0 0-1,0 0 1,0 0 0,0 0 0,1 1 0,-1-1 0,0 0 0,0 0 0,0 0-1,0 0 1,0 1 0,0-1 0,1 0 0,-1 0 0,0 0 0,0 1 0,0-1 0,0 0-1,0 0 1,0 0 0,0 1 0,0-1 0,0 0 0,0 0 0,0 0 0,0 1 0,0-1-1,0 0 1,0 0 0,0 0 0,0 1 0,0-1 0,0 0 0,-1 1 0,18-14 229,-15 12-219,28-27 78,0-2-1,26-34 0,-49 56-140,0 1 0,1-1 0,0 1 0,1 0 0,-1 1 0,1 0 0,10-5 0,-18 11 42,-1 0-1,1-1 1,-1 1 0,1 0-1,-1-1 1,1 1 0,-1 0-1,1 0 1,-1-1 0,1 1-1,0 0 1,-1 0 0,1 0-1,-1 0 1,1 0 0,-1 0-1,1 0 1,0 0-1,-1 0 1,1 0 0,-1 0-1,1 0 1,0 0 0,-1 1-1,1-1 1,-1 0 0,1 0-1,-1 1 1,1-1 0,-1 0-1,1 1 1,-1-1-1,1 0 1,-1 1 0,0-1-1,1 1 1,-1-1 0,1 1-1,-1-1 1,0 1 0,0-1-1,1 1 1,-1-1 0,0 1-1,0-1 1,0 1 0,1-1-1,-1 1 1,0 0-1,0-1 1,0 1 0,0-1-1,0 1 1,0 1 0,0 3-27,0 1 0,-1-1 0,1 1 0,-3 7 0,-4 17-5,2-13 71,2 0 0,-3 21 0,3-10 47,2-19-41,0-1 0,0 0 0,1 0 1,1 16-1,0-23-24,-1 0-1,0 0 1,0 0 0,0 0-1,1 0 1,-1 0 0,1 0-1,-1 0 1,1-1 0,-1 1-1,1 0 1,-1 0 0,1 0-1,0-1 1,-1 1 0,1 0-1,0-1 1,0 1 0,0 0-1,-1-1 1,1 1 0,0-1-1,0 1 1,0-1 0,0 0-1,0 1 1,0-1 0,0 0-1,0 0 1,0 0 0,0 0-1,0 0 1,0 0 0,0 0-1,0 0 1,0 0 0,0 0-1,1-1 1,6 0 50,-1-1-1,1 0 1,-1-1-1,9-4 1,-5 3-80,306-111 19,-268 99 6,0-2 1,77-41-1,-104 49-14,-17 8-33,-1 0 0,0 1-1,0-2 1,0 1 0,0 0-1,0-1 1,0 0 0,4-4-1,-7 3-218,-5 5 89,-7 6 3,-56 42-280,-8 9 500,63-48-53,1 1 0,-9 12 1,15-17 6,2 0 0,-1-1 0,1 1 0,0 0 0,0 1 0,0-1 0,-1 8 0,1-7 21,2 1 1,-1-1-1,1 1 1,-1 14-1,2-20-27,0-1 1,0 0-1,0 0 1,0 0-1,0 0 0,1 0 1,-1 0-1,0 0 0,0 0 1,1 0-1,-1 0 0,1 0 1,-1 0-1,1 0 0,0 0 1,-1 0-1,1 0 1,0 0-1,-1 0 0,1-1 1,0 1-1,0 0 0,0-1 1,0 1-1,0 0 0,0-1 1,0 1-1,0-1 0,0 1 1,0-1-1,0 0 0,0 0 1,0 1-1,0-1 1,0 0-1,0 0 0,0 0 1,0 0-1,0 0 0,0 0 1,1 0-1,-1 0 0,0-1 1,2 0-1,1 0-3,0-1 0,0 1 0,0-1 1,-1 0-1,1-1 0,0 1 0,-1 0 0,0-1 0,1 0 0,-1 0 0,3-4 0,6-4 88,75-80 111,-58 59-239,-16 12-480,-13 19 389,0 3-144,-35 154 214,24-104 50,-2 1 1,-2-1 0,-43 95 0,40-110 142,-1-1-1,-2-1 1,-2-1-1,-1 0 1,-53 55-1,68-80-110,-1 1 0,0-2 0,-1 1-1,0-2 1,0 1 0,-1-1 0,1-1 0,-2 0 0,1-1-1,-1 0 1,1-1 0,-1 0 0,-1-1 0,-21 2-1,30-5-10,-1 0 0,0 0-1,1 0 1,-1 0 0,1-1-1,-1 0 1,1-1-1,-1 1 1,1-1 0,-10-4-1,1-2-44,1 0 1,-19-15-1,22 16-22,6 3 58,0 1 1,1-1-1,-1 0 1,1 0-1,0 0 1,0 0-1,0-1 1,-2-6-1,0 2 126,4 8-106,0-1-1,1 1 1,-1 0-1,0-1 1,1 1-1,-1-1 1,1 1-1,0-1 1,-1 1-1,1-1 1,0 0-1,0 1 1,0-1-1,0 1 0,0-1 1,0 1-1,1-1 1,-1 1-1,1-1 1,-1 1-1,1-3 1,1 2 16,0-1 1,-1 1 0,1 0-1,0 0 1,0-1-1,0 1 1,0 1 0,0-1-1,1 0 1,4-2-1,4-2 58,1 1-1,-1 0 1,1 1 0,13-3-1,52-9 303,97-9 0,-34 7-69,-26 0-161,-106 17-548,0 1 1,0-2-1,0 1 0,0-1 0,0 0 0,14-6 0,-22 8 215,0-1 1,0 1-1,1 0 0,-1 0 1,0 0-1,0 0 0,1 0 1,-1 0-1,0-1 0,0 1 1,0 0-1,1 0 0,-1 0 1,0-1-1,0 1 0,0 0 0,0 0 1,1 0-1,-1-1 0,0 1 1,0 0-1,0 0 0,0-1 1,0 1-1,0 0 0,0-1 1,0 1-1,0 0 0,0 0 1,0-1-1,0 1 0,0 0 0,0 0 1,0-1-1,0 1 0,0 0 1,0 0-1,0-1 0,0 1 1,0 0-1,-1 0 0,1-1 1,0 1-1,0 0 0,0 0 1,0 0-1,-1-1 0,-13-8-4856,8 5 2872,-32-23-2995,-10-11 12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1:32.3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37 10048,'-63'-15'4544,"28"15"-3936,25 0-192,5 0-352,5-5-320,5 2 160,5-5-2176,3 3 1248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1:36.4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111 917 4224,'-12'1'10922,"38"-16"-7185,-21 12-3505,0 0 0,-1-1 1,0 0-1,0 0 0,6-7 1,4-7 271,16-30 1,-15 23-261,22-33 162,162-255 1220,-163 257-1176,-4-1 0,-1-2 0,-4-1 0,24-74 1,-42 100 306,-8 23-425,-2 11-327,1 0 1,-1 0 0,1 0-1,0 1 1,-1-1 0,1 0 0,-1 0-1,1 1 1,0-1 0,-1 0 0,1 1-1,0-1 1,-1 0 0,1 1 0,0-1-1,0 1 1,-1-1 0,1 0-1,0 1 1,0-1 0,0 1 0,0-1-1,-1 1 1,-22 55-139,4-20 97,-1-1 1,-31 40-1,-7 11 79,-98 198 87,145-265-105,-58 118 122,5 4 1,-47 152-1,63-143 408,47-146-369,4-8-48,8-15 12,-3 2-118,1 0 0,0 1 0,2 0 0,0 1 0,17-19 0,-8 14-56,1 0-1,0 2 1,31-19-1,74-40-196,-55 36 167,-32 18 82,99-66 227,-65 38-117,-96 103-522,21-48 384,0 1-1,1 0 1,-1 0 0,1 0-1,0 0 1,0 0-1,1 0 1,0 0-1,0 0 1,0 0-1,1 6 1,-1-9 5,0-1 1,1 1-1,-1-1 1,1 1-1,-1-1 0,1 1 1,0-1-1,0 1 1,-1-1-1,1 1 1,0-1-1,0 0 1,0 0-1,1 0 1,-1 1-1,2 0 1,-2-1 4,1 0 0,0-1 1,-1 1-1,1 0 0,0-1 0,0 1 1,0-1-1,0 0 0,0 0 0,0 0 1,-1 0-1,1 0 0,0 0 0,0 0 1,0 0-1,0-1 0,2 0 0,0 0 12,0 0-1,-1-1 0,1 1 0,-1-1 0,0 0 1,1 0-1,-1 0 0,0 0 0,0-1 0,0 1 1,0-1-1,-1 0 0,1 0 0,-1 0 0,0 0 1,1 0-1,-1 0 0,-1-1 0,1 1 0,1-6 1,0 3 27,-1-1 0,-1 0 0,1 1 0,-1-1 1,0 0-1,-1 0 0,0 0 0,0 0 1,0 0-1,-3-11 0,1 2-39,2 12-6,-1-1-1,1 1 0,-1 0 1,0-1-1,0 1 1,-1 0-1,-3-7 0,5 9-1,-1 1 0,1-1 0,-1 0 0,1 1 0,0-1 0,0 0 0,0 0 0,0 1 0,0-1 0,0 0 0,1 1 0,-1-1-1,0 0 1,1 1 0,-1-1 0,2-2 0,1-7-163,-2 8 146,1-1 0,-1 0-1,1 1 1,0-1-1,0 1 1,0-1-1,0 1 1,0 0-1,1 0 1,0 0 0,5-5-1,-2 3-12,0 0 0,1 0 0,0 1 0,13-7 0,-12 7 31,0 1-1,0 0 1,0 1-1,1 0 1,-1 0-1,1 1 1,-1 0 0,1 0-1,0 1 1,-1 0-1,1 1 1,-1 0-1,1 0 1,-1 1 0,1 0-1,-1 0 1,0 1-1,0 0 1,0 1-1,0 0 1,-1 0-1,1 0 1,-1 1 0,11 10-1,14 16-53,-2 1-1,43 63 0,-68-89 97,0 0-1,1-1 1,6 6-1,5 5 120,-14-13-156,0-1 1,-1 0 0,1 1 0,0-1-1,0-1 1,1 1 0,-1 0-1,0-1 1,0 1 0,1-1 0,-1 0-1,1 0 1,-1-1 0,1 1-1,0-1 1,-1 0 0,1 1 0,-1-2-1,1 1 1,0 0 0,-1-1-1,7-1 1,-4 0 12,-1 1 0,1-1-1,-1-1 1,0 1 0,1-1 0,-1 0-1,-1 0 1,1 0 0,0-1-1,-1 1 1,0-1 0,0 0 0,6-8-1,6-14 44,-1 0 0,-2-1 0,-1 0-1,-1-1 1,8-31 0,-1 5-47,37-86 31,11-35 155,-58 154-244,-2-1 0,0 0 0,-2 0 1,0-1-1,0-25 0,-12 60-564,3-5 490,-8 19 19,1-1 0,1 2 0,1-1 0,1 1 0,-7 40 0,-12 143 292,24-168-110,-1 132 1,5-140-200,0-32 123,0 1 0,0 0-1,0-1 1,1 1 0,-1 0 0,1-1 0,0 1 0,-1-1 0,1 1 0,0-1 0,3 4 0,-3-5 5,-1 0 1,1 0-1,0-1 1,-1 1-1,1 0 1,0-1-1,0 1 1,0-1-1,-1 1 1,1-1-1,0 1 1,0-1-1,0 0 1,0 1-1,0-1 1,0 0-1,0 0 1,0 1-1,0-1 1,0 0-1,0 0 1,0 0-1,0-1 1,0 1-1,0 0 1,0 0-1,0 0 1,0-1-1,0 1 1,0 0-1,0-1 1,0 1-1,-1-1 1,2 0-1,3-2-13,0 0 0,-1-1 0,1 1 0,-1-1 0,0 0 0,0 0-1,-1 0 1,1-1 0,-1 0 0,5-9 0,3-6 7,9-30-1,-10 26 29,70-179-69,-79 201 9,-1 0 0,1 0 0,0 1 0,0-1 1,0 0-1,0 1 0,1-1 0,-1 0 0,0 1 0,1 0 1,-1-1-1,1 1 0,-1 0 0,1 0 0,-1 0 0,1 0 1,2-1-1,1 0-12,-1 1 0,0 0 0,1 1 0,0-1 0,-1 1 0,8 0 0,23 0-127,105-4 217,-99 2 41,-10 3 27,-31-1-126,0 0 0,1 0 0,-1 0 0,0 0 0,1 0 0,-1 0 0,1 0 1,-1 1-1,0-1 0,1 0 0,-1 0 0,0 0 0,1 1 0,-1-1 0,0 0 0,0 0 0,1 1 1,-1-1-1,0 0 0,0 1 0,1-1 0,-1 0 0,0 1 0,0-1 0,0 0 0,1 1 0,1 15-7,-3 19 55,0-32-44,-5 50-92,2-18 38,1-1 0,1 0-1,4 50 1,-2-81 73,1 0 0,-1 0 0,1 0 0,-1 0 1,1 0-1,0 0 0,0-1 0,1 1 0,-1 0 0,2 2 0,-2-4-18,0 0 0,0 0 0,0 0 1,0-1-1,0 1 0,0 0 0,0-1 0,0 1 0,0-1 0,0 1 0,0-1 1,0 0-1,1 0 0,-1 1 0,0-1 0,0 0 0,0 0 0,1 0 0,-1 0 1,0 0-1,0 0 0,0 0 0,0-1 0,1 1 0,-1 0 0,0-1 1,0 1-1,2-2 0,9-3-21,-1-1 1,0 0 0,0-1 0,13-11-1,12-8-151,216-132-150,-179 114 224,-72 43 134,-10 11-60,-86 91-615,53-57 689,1 1 1,-54 78-1,93-119-82,0-1-1,1 0 0,-1 1 0,1-1 0,-1 1 0,1-1 0,-1 7 1,2-10 23,0 1 0,0 0 1,0 0-1,0-1 0,0 1 1,0 0-1,0 0 1,0-1-1,0 1 0,0 0 1,1-1-1,-1 1 0,0 0 1,1 0-1,-1-1 1,0 1-1,1-1 0,0 2 1,0-2 11,-1 1 0,1 0 0,0-1 0,0 0 0,0 1 0,0-1 0,0 0 0,0 1 0,-1-1 0,1 0 0,0 0 0,0 0 0,0 0 0,0 0 0,0 0 0,0 0 0,0 0 0,2 0 0,3-1-53,0 0-1,1-1 1,-1 0-1,0 0 1,0 0-1,0-1 1,0 0-1,-1 0 1,9-6-1,-5 2-2,-1 0 0,0 0 1,0-1-1,-1 0 0,7-10 0,3-7-7,-2-1-1,-1 0 1,13-34-1,65-187 237,-73 181-72,20-126 0,-35 169-64,1-18 70,-7 33-150,-1 8-4,-7 12-22,-1 8-17,-49 86 120,49-82 27,1-1-1,-13 49 1,12-24-45,-8 70 0,17-94-7,1 0 0,1 0 1,1 1-1,1-1 0,5 25 1,-4-40-7,-1 0 0,1 0 0,0-1 1,1 1-1,-1-1 0,2 0 0,-1 0 0,1 0 1,12 13-1,-13-17 7,0 0 0,0 0 0,0-1 0,1 0 0,-1 1 0,1-1 0,0-1 0,0 1 0,0-1 0,0 0 0,0 0 0,1 0 0,-1-1 0,0 0 0,1 0 0,0 0 0,7 0 0,-5-2-22,1 1 0,-1-1 0,0 0 1,1-1-1,-1 0 0,0 0 0,0-1 0,0 0 0,-1 0 1,1-1-1,-1 0 0,11-7 0,-2-2-36,-1 0 0,-1-1 0,0 0 0,14-19 0,71-76 109,-2 0 161,-83 87-161,-14 22-71,0 0 0,0 0 1,0 0-1,0 0 1,0-1-1,0 1 1,0 0-1,0 0 0,0 0 1,1-1-1,-1 1 1,0 0-1,0 0 1,0 0-1,0 0 0,0-1 1,0 1-1,0 0 1,0 0-1,-1 0 0,1-1 1,0 1-1,0 0 1,0 0-1,0 0 1,0 0-1,0-1 0,0 1 1,0 0-1,0 0 1,0 0-1,-1 0 0,1-1 1,0 1-1,0 0 1,-1 0-14,0 0 1,0 0 0,0 1 0,0-1-1,0 0 1,0 0 0,0 1-1,1-1 1,-1 1 0,0-1 0,0 0-1,0 1 1,0 0 0,-9 6-17,1 0-1,1 0 1,-1 1 0,1 0 0,0 1-1,1 0 1,0 0 0,0 0 0,-7 15-1,-4 13 118,-19 49-1,27-60 10,0 0-179,1-1 0,-11 52 0,20-75 101,-1 0 1,1 1-1,0-1 0,-1 0 0,1 0 1,0 0-1,1 0 0,-1 1 0,0-1 0,1 0 1,-1 0-1,1 0 0,0 0 0,0 2 0,0-4-5,-1 0 0,1 0 0,-1 1 0,1-1 0,-1 0 0,0 0 0,1-1 0,-1 1 0,1 0 0,-1 0 0,0 0 0,1 0 0,-1 0 0,1 0 0,-1-1 0,0 1 0,1 0 0,-1 0 0,1 0 0,-1-1 0,1 0 0,7-3-49,-1-1-1,-1 0 1,1 0 0,-1 0 0,0-1-1,0 0 1,0 0 0,6-10 0,3-7 41,15-30 0,-26 46 7,125-244-148,-120 233 157,-8 15-13,54-115 173,-47 99-89,-1-1-1,-1 0 1,-1 0-1,3-24 1,-7-11 184,-1 54-269,0 1 0,0 0 0,0 0 0,0 0 1,0-1-1,0 1 0,0 0 0,0 0 0,0 0 0,0-1 1,0 1-1,0 0 0,0 0 0,0 0 0,0-1 0,0 1 1,0 0-1,0 0 0,0 0 0,0-1 0,0 1 0,0 0 1,0 0-1,0 0 0,0 0 0,-1-1 0,1 1 0,0 0 1,0 0-1,0 0 0,0 0 0,0-1 0,-1 1 0,1 0 1,0 0-1,0 0 0,0 0 0,0 0 0,-1 0 0,1 0 1,0 0-1,0 0 0,0 0 0,-1 0 0,1-1 0,0 1 1,0 0-1,0 0 0,-1 0 0,1 1 0,0-1 0,0 0 1,0 0-1,-1 0 0,1 0 0,0 0 0,0 0 0,0 0 0,-1 0 1,1 0-1,0 0 0,0 0 0,0 1 0,0-1 0,-1 0 1,1 0-1,0 0 0,0 1 0,-14 13 21,11-11-37,-11 14 49,1 0-1,1 1 1,0 1 0,2 0-1,0 1 1,1-1-1,1 2 1,1-1 0,0 1-1,-3 26 1,1 10 25,2 0 1,2 96-1,5-131-111,8 45 0,-6-56 98,0 0 0,1-1 0,0 1-1,1-1 1,10 20 0,-14-29 101,2 2-102,-2-3-52,0 0 1,0 1-1,0-1 0,0 0 0,0 0 1,0 1-1,0-1 0,0 0 1,0 0-1,0 1 0,0-1 0,0 0 1,1 0-1,-1 1 0,0-1 0,0 0 1,0 0-1,0 0 0,0 1 1,1-1-1,-1 0 0,0 0 0,0 0 1,0 0-1,1 1 0,-1-1 1,0 0-1,6 2 1,6 2 40,1 0 1,-1 0-1,1-1 0,0-1 0,25 2 0,-17-4-5,0-1 0,0-1 0,0-1 1,0 0-1,-1-2 0,1 0 0,-1-1 0,-1-2 0,1 0 0,-1-1 0,23-14 0,-35 18-35,0-1-1,0 0 1,0 0-1,-1-1 1,0 0-1,0 0 1,0-1-1,-1 0 1,0 1-1,-1-2 0,0 1 1,5-15-1,-3 6-12,-2 0-1,0 0 0,-1 0 1,0 0-1,-1-33 0,-1 45-28,-2-1-1,1 0 0,-1 0 1,0 0-1,0 0 1,0 1-1,-1-1 1,0 1-1,0-1 1,-5-8-1,7 13 34,-1 1 0,1 0 0,0-1 0,-1 1 0,1 0 0,0-1 0,-1 1 0,1 0 0,0-1-1,-1 1 1,1 0 0,-1 0 0,1 0 0,0-1 0,-1 1 0,1 0 0,-1 0 0,1 0 0,-1 0 0,1 0 0,0 0 0,-1 0 0,1 0 0,-1 0-1,1 0 1,-1 0 0,1 0 0,-1 0 0,0 1-2,-1-1 0,1 1 0,0 0-1,0 0 1,0-1 0,0 1 0,0 0 0,0 0-1,0 0 1,0 1 0,-18 30 29,18-29 1,-7 13 25,2 0 0,0 1-1,0 0 1,-5 35 0,7-19-43,0 58-1,4-86 22,0 0 1,1 0 0,0 0 0,0 0-1,0-1 1,1 1 0,-1 0-1,1-1 1,4 7 0,-6-9-13,1 0 0,0-1 0,0 1 0,0-1 0,1 1 1,-1-1-1,0 1 0,1-1 0,-1 0 0,1 1 0,-1-1 0,1 0 0,-1 0 0,1 0 1,0 0-1,0-1 0,-1 1 0,1 0 0,0-1 0,0 1 0,0-1 0,0 0 0,0 1 0,0-1 1,0 0-1,3 0 0,3-2 43,-1 0-1,1-1 1,0 1 0,-1-1-1,0-1 1,1 1 0,11-10 0,46-38 16,-49 37-62,40-35 72,111-88 85,-124 103-249,-18 15 120,43-27 0,-66 45-27,-1 0 0,1 0 1,0 0-1,0 0 0,0 0 0,0 1 0,0-1 0,0 1 0,0-1 0,0 1 0,0 0 0,0 0 0,4 0 0,-5 0 6,0 1-1,0-1 1,0 1 0,0-1-1,0 1 1,0-1 0,0 1 0,-1 0-1,1-1 1,0 1 0,0 0 0,0 0-1,-1-1 1,1 1 0,0 0-1,-1 0 1,1 0 0,-1 0 0,1 0-1,-1 0 1,1 0 0,-1 0 0,0 0-1,1 0 1,-1 2 0,2 8 59,-1 0 1,0 0 0,-1-1 0,0 1-1,-2 15 1,-12 55 145,12-71-182,-6 19 191,6-21-236,-1 1 0,2-1 0,-3 17 0,5-25 4,-1 0 0,1 0 0,-1 0 0,0 0-1,1 0 1,-1 0 0,1 0 0,-1 0-1,0 0 1,1 0 0,-1 0 0,1 0-1,-1 0 1,0 0 0,1-1 0,-1 1 0,0 0-1,1 0 1,-1 0 0,0-1 0,1 1-1,-1 0 1,1-1 0,6-5-29,-1 0 1,1 0-1,-1-1 0,0 0 0,9-15 1,21-43-127,1-2-9,-36 65 166,1 0-1,-1 0 1,1 0-1,-1 0 1,1 0-1,0 0 1,0 1-1,0-1 1,3-2-1,-4 4 14,0 0 0,0-1 1,0 1-1,0 0 0,0 0 0,0 0 0,0 0 0,0 0 0,0 0 1,0 0-1,-1 0 0,1 0 0,0 0 0,0 0 0,0 0 1,0 1-1,0-1 0,0 0 0,0 1 0,0-1 0,0 1 1,-1-1-1,1 1 0,0 0 0,0-1 0,0 2 0,5 4 24,0 1 0,0 0 0,0 0 0,-1 1 0,-1-1 0,1 1 0,4 13 0,-2-8 51,12 20-1,-13-25-63,0 0 0,0-1 0,1 0-1,0-1 1,0 1 0,0-1 0,1-1 0,0 1 0,0-1 0,1-1-1,-1 1 1,16 4 0,-15-6-653,-1-1 0,0-1 0,1 1 0,-1-1 0,10-1 0,-14 1-762,11-2-2124,-14 1 3244,-1 0 1,0 0-1,1 0 1,-1 0 0,0 0-1,1 0 1,-1 0 0,5-14-7256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1:37.0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4 135 7296,'-3'-12'11658,"17"23"-3029,-9-13-8478,-1 0 0,0 0 0,-1-1 0,1 0 0,0 1 0,-1-1 0,0-1 0,1 1 0,-1 0 0,4-7 0,4-6 89,10-22 0,-9 15 8,-11 22-203,0-1-1,0 1 0,-1-1 0,1 1 0,-1-1 0,1 0 0,-1 1 0,0-1 1,1 1-1,-1-3 0,0 3 206,3 16-1428,29-27-23040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1:56.4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1096 2816,'5'-13'10426,"-4"11"-10071,-1-1-1,1 0 0,0 1 1,-1-1-1,1 0 0,-1 1 1,0-1-1,0-4 1,0 5-291,0 0 0,1 0 1,-1 0-1,1 1 0,0-1 1,-1 0-1,1 0 0,0 1 1,1-3-1,5-11 348,-6 13-366,30-91 575,-15 53-460,13-29-7,19-19 127,-40 75-221,1 0 0,1 1 0,0 0 0,16-16 0,20-5 575,-45 33-629,-1 0 0,1 0 0,-1 0 0,1 0 0,-1 0 0,1 0 0,-1 0 0,1 0 0,-1 0 0,1 0 0,-1 1 0,1-1 0,-1 0 1,0 0-1,1 1 0,-1-1 0,1 0 0,-1 1 0,0-1 0,1 0 0,-1 1 0,0-1 0,1 1 0,10 10 163,-11-11-158,3 3 18,-1 1 1,0-1-1,0 1 0,0-1 0,0 1 0,-1 0 1,1 0-1,-1 0 0,0 0 0,0 0 1,-1 0-1,1 6 0,0 8 80,-2 26-1,0-36-81,-2 29 240,-1 0-1,-16 59 1,18-86-63,-1 1 1,0 13-1,4-23-14,2-6-80,4-9-23,-6 11-68,24-49-46,43-66 0,-54 98 48,0 0-1,2 2 0,0-1 1,1 2-1,37-30 1,-54 47-20,5-4-10,-1 0 0,2 1-1,-1 0 1,0 0 0,7-2 0,-11 4 7,1 1 1,-1 0 0,0-1-1,0 1 1,0 0-1,0 0 1,0 0-1,1 0 1,-1 0 0,0 0-1,0 0 1,0 0-1,0 0 1,1 1-1,-1-1 1,0 0 0,0 1-1,0-1 1,0 1-1,0 0 1,0-1-1,0 1 1,0 0 0,0-1-1,0 1 1,0 0-1,-1 0 1,1 0-1,0 0 1,0 0 0,-1-1-1,2 4 1,1 2 46,0 1 0,0 0 0,-1 0 0,0 0 0,0 0-1,0 0 1,0 13 0,-1 55 83,-2-43-125,2 49 1165,4-108-1025,10-27 0,-1 5-183,-4 20-3,0 1 0,1 0 1,25-42-1,-31 61-59,4-6-262,-9 15 360,0 0-1,0 0 0,0 0 0,0 0 0,0 1 0,0-1 0,0 0 0,0 0 0,0 0 0,0 0 0,0 0 0,0 1 1,0-1-1,0 0 0,0 0 0,0 0 0,0 0 0,0 0 0,0 0 0,0 1 0,1-1 0,-1 0 0,0 0 0,0 0 0,0 0 1,0 0-1,0 0 0,0 0 0,0 1 0,0-1 0,1 0 0,-1 0 0,0 0 0,0 0 0,0 0 0,0 0 0,0 0 1,0 0-1,1 0 0,-1 0 0,0 0 0,0 0 0,0 0 0,0 0 0,0 0 0,1 0 0,-1 0 0,0 0 0,0 0 0,0 0 1,0 0-1,0 0 0,1 0 0,-1 0 0,0 0 0,0 0 0,0-1 0,0 1 0,0 0 0,0 0 0,0 0 0,1 0 1,-1 0-1,0 0 0,0 0 0,0 0 0,0-1 0,9 33 140,-6-21-159,0 0 1,2 14-1,19 117-83,-23-138 121,0 0-1,0 0 1,0 0-1,1 0 1,-1-1-1,1 1 1,0-1-1,0 1 1,0-1-1,1 1 1,-1-1-1,1 0 1,0 0-1,-1 0 1,1-1-1,6 5 1,-7-7 11,0 1 1,0-1-1,0 1 1,-1-1 0,1 0-1,0 0 1,0 0-1,0 0 1,0 0 0,0-1-1,0 1 1,0 0-1,-1-1 1,1 1-1,0-1 1,0 0 0,-1 0-1,4-1 1,1-2 40,-1 1 0,0-1 0,1 0 0,6-6 0,54-63 82,-41 44-190,2 1-1,35-31 1,-51 51 57,-3 1-62,2-1 0,-1 1 0,1 1 0,0 0 0,0 0-1,20-7 1,-26 12 31,0 0 0,0 0-1,0 0 1,0 1 0,0 0-1,0 0 1,-1 0 0,1 0-1,0 1 1,0-1 0,0 1-1,0 0 1,0 0 0,0 1-1,-1-1 1,1 1 0,0 0-1,5 4 1,-4-3 7,0 2 1,-1-1-1,1 1 0,-1-1 1,0 1-1,0 0 1,-1 1-1,0-1 0,1 0 1,2 10-1,-5-10 263,-5-6 419,-6-7 44,10 8-873,-8-7 165,0 0 1,0 1-1,-1 0 1,1 1-1,-1 0 1,0 0-1,-1 1 0,1 0 1,-1 1-1,0 0 1,0 0-1,-19-2 1,19 4-107,0 0 0,0 1 0,0 0 0,-12 2 0,19-1 76,0-1 0,0 1-1,0 0 1,1 0-1,-1 0 1,0 0 0,0 1-1,1-1 1,-1 1-1,1 0 1,-1-1 0,1 1-1,0 0 1,0 0-1,0 1 1,0-1 0,-4 5-1,2 0-2,1 0 0,-1 1 0,1-1 0,0 1-1,1-1 1,0 1 0,0 0 0,1 0 0,0 0-1,0 0 1,0 0 0,1 0 0,1 1 0,1 9 0,1-1 48,0 0 0,2 0 0,0 0 0,7 15 0,-7-21-34,0 0 1,0 0-1,1-1 1,1 0-1,0 0 0,13 14 1,-17-21 56,0 0 0,1 0 0,-1 0 0,1 0 0,0-1 0,0 1 0,0-1 0,0 0 0,0 0 0,7 1 0,-8-2-27,-1-1 1,0 1 0,1-1-1,-1 0 1,0 0 0,1 0-1,-1 0 1,1-1-1,-1 1 1,0-1 0,0 1-1,1-1 1,-1 0 0,0 0-1,0 0 1,0 0-1,1 0 1,-1 0 0,0-1-1,-1 1 1,3-2 0,2-3 7,-1 0 1,0 0 0,-1 0 0,1 0 0,-1-1 0,-1 1 0,5-11 0,0-3 74,8-29 0,-10 27 14,-1-1 1,-1 1-1,-1-1 0,1-24 1,1-1-246,-4 40-104,1 6-31,-2 5-160,1 6 398,0-1-1,0 1 0,1 0 0,3 9 1,4 20-49,14 53-25,-10-43 64,-11-43 34,1 8 44,10 24-1,-12-34-27,0 0 0,0 0 1,1-1-1,-1 1 0,1-1 0,0 1 0,0-1 0,0 0 0,0 1 0,0-1 0,1 0 0,-1 0 0,0-1 0,4 3 0,-4-3-8,-1-1 0,0 0 0,1 0 1,-1 0-1,0 0 0,1 0 0,-1 0 1,0 0-1,0 0 0,1 0 0,-1 0 0,0-1 1,1 1-1,-1 0 0,0-1 0,0 0 1,0 1-1,2-2 0,21-15 33,-20 14-41,163-148 60,-56 46 132,-101 96-21,16-18-1,-24 26-137,-1-1 0,1 1 0,-1-1 0,0 0 0,0 0-1,0 1 1,0-1 0,0 0 0,0 0 0,0 0 0,0 0 0,-1 0-1,1 0 1,-1 0 0,1 0 0,-1 0 0,0 0 0,0 0-1,0-1 1,-1-2 0,1 5-39,0-1 1,-1 1-1,1-1 0,-1 0 0,1 1 0,-1-1 0,1 1 1,-1-1-1,1 1 0,-1-1 0,0 1 0,1 0 1,-1-1-1,0 1 0,1 0 0,-1-1 0,0 1 1,1 0-1,-1 0 0,0 0 0,0 0 0,1-1 0,-1 1 1,0 0-1,1 0 0,-1 1 0,0-1 0,0 0 1,-1 0-1,-21 7-269,13-2 204,-1 1 0,2-1 0,-1 1 0,1 1 0,-1 0 0,2 0 0,-1 1 0,1 0 0,1 1 0,-1 0-1,1 0 1,-8 14 0,8-11 62,1 0 1,0 1-1,1 0 0,1 0 0,0 0 0,0 0 0,2 0 0,-1 1 1,2 0-1,-1 15 0,2-19-2,1 0 1,0 0-1,0 0 1,1 0-1,1-1 1,-1 1-1,8 15 1,-9-22 19,1 0 1,-1 0 0,1 0-1,0-1 1,0 1 0,0-1-1,0 1 1,1-1-1,-1 0 1,1 1 0,4 2-1,-5-4 23,0 0 0,0 0 0,1-1-1,-1 1 1,0 0 0,1-1 0,-1 1-1,1-1 1,-1 0 0,0 0 0,1 0 0,-1 0-1,1 0 1,-1-1 0,1 1 0,-1-1-1,4-1 1,-1 1 0,0-2 0,-1 1-1,1-1 1,0 1 0,-1-1 0,0-1 0,0 1-1,0-1 1,0 1 0,0-1 0,-1 0-1,5-6 1,1-3 19,-1-1 0,11-25 0,-3 0 151,17-71 0,-24 76-369,-4 0-445,-7 100 563,-2 0 0,-23 113 1,21-155 102,-1 1 0,-1-1 1,-1 0-1,-2-1 0,-18 33 1,18-39 81,0 0 0,-1-1 1,-1 0-1,0-1 0,-1-1 1,-1 0-1,-22 16 0,33-27-77,-1 0 1,1-1-1,-1 0 0,1 0 0,-1 0 0,0-1 0,0 1 1,0-1-1,1 0 0,-1-1 0,-1 1 0,1-1 0,0 0 1,0 0-1,-6-1 0,9 1-65,0-1-1,-1 1 1,1-1 0,0 0-1,-1 0 1,1 1-1,0-1 1,0-1 0,0 1-1,0 0 1,0 0 0,0-1-1,0 0 1,0 1 0,0-1-1,1 0 1,-1 1 0,1-1-1,-1 0 1,1 0-1,0 0 1,0-1 0,0 1-1,0 0 1,0 0 0,0-1-1,1 1 1,-1 0 0,1-1-1,-1 1 1,1 0 0,0-5-1,1 4-12,-1 1 0,1-1 0,0 0 0,0 1 0,0 0 0,0-1 0,0 1 0,0 0 0,1-1 0,-1 1 0,1 0 0,-1 0 0,4-2 0,0-2 30,1 0 0,0 0 0,9-5 0,16-7-77,0 0 1,39-14-1,45-25-63,-92 43 167,-1-1 0,0-1 1,-1-1-1,33-34 0,-21 13-6,-2-1 0,-2-2-1,40-74 1,-24 47-218,-44 62-15,0 12-166,3 5 343,0 0 1,-1 0 0,-1 1 0,0-1 0,0 1 0,-1-1 0,0 14 0,-10 85 230,4-56-22,4-47-150,1-4-22,0 1-1,0-1 1,-1 0 0,1 0 0,-1 0-1,0 0 1,-2 6 0,7-22 118,0 0 0,2-26 0,3-13-131,-2 22-49,19-52 0,-20 69 39,0 0 0,1 0 0,0 0 0,1 1 1,18-21-1,-20 25-9,19-18-173,-25 26 184,1-1-1,-1 0 1,1 1-1,0-1 1,-1 1-1,1-1 1,0 1-1,-1-1 1,1 1-1,0-1 1,-1 1-1,1 0 1,0-1 0,0 1-1,0 0 1,-1 0-1,1-1 1,0 1-1,0 0 1,0 0-1,-1 0 1,1 0-1,0 0 1,0 0-1,0 1 1,0-1-1,-1 0 1,1 0-1,0 0 1,1 1-1,-1 0-5,0 1-1,0-1 1,-1 1-1,1-1 1,0 1-1,0-1 1,-1 1-1,1-1 0,0 4 1,1 1-22,4 11-19,-1 0 0,0 1-1,2 22 1,5 19-39,-12-59 95,6 22 31,1 0-1,0-1 0,12 23 1,-16-38-24,0-1 1,0 0 0,0 0-1,1 0 1,0 0-1,0 0 1,0-1 0,1 0-1,-1 0 1,1 0-1,0 0 1,0-1 0,0 1-1,1-2 1,-1 1-1,11 3 1,-9-4 6,0 0 0,1-1 0,-1 0 0,0 0 1,1-1-1,-1 0 0,1 0 0,-1-1 0,0 0 0,1 0 1,-1 0-1,0-1 0,0 0 0,0-1 0,0 0 0,0 0 0,-1 0 1,1-1-1,-1 0 0,0 0 0,0-1 0,-1 1 0,1-1 1,-1 0-1,9-12 0,-8 9 25,0-1-1,0 0 1,-1 0 0,0 0-1,0-1 1,-1 1 0,0-1-1,-1 0 1,0-1 0,-1 1-1,1-12 1,-1 1-31,0 7 51,-1 1 0,-1-23-1,-1 32-79,1 1 0,-1-1 0,0 0-1,0 1 1,0-1 0,0 1 0,-1-1 0,1 1 0,-1 0-1,0-1 1,0 1 0,0 0 0,0 0 0,-3-3 0,4 6-2,1 0 1,-1-1 0,1 1 0,-1 0 0,0 0 0,1-1 0,-1 1 0,1 0 0,-1 0 0,0 0 0,1 0 0,-1 0 0,0 0 0,1 0 0,-1 0 0,1 0 0,-1 0 0,0 0 0,1 0 0,-1 1 0,1-1 0,-1 0 0,0 0 0,1 0 0,-1 1 0,1-1 0,-1 0-1,1 1 1,-1-1 0,1 1 0,-1-1 0,0 1 0,-14 15-125,10-8 93,1-1 0,-1 1 1,1 1-1,1-1 0,0 0 1,0 1-1,0 0 0,1 0 0,0 0 1,1 0-1,0 0 0,1 15 0,0-8 79,1-1-1,0 1 1,1-1-1,1 0 0,1 0 1,9 25-1,-9-29-51,0-1 0,1 0 0,1 0 0,8 11 0,-12-18 60,0-1 0,0 1 0,0-1 0,0 0 1,1 1-1,-1-1 0,1 0 0,-1-1 0,1 1 0,0 0 0,0-1 1,0 0-1,0 0 0,0 1 0,0-2 0,0 1 0,0 0 1,0-1-1,4 1 0,-4-1-21,-1-1 1,1 1 0,-1-1-1,1 1 1,-1-1 0,1 0-1,-1 0 1,0 0-1,1 0 1,-1-1 0,0 1-1,0-1 1,3-1 0,23-26 105,-28 29-114,179-204 358,-173 197-336,112-137 243,-106 126-272,0 0 1,-1-1-1,-2 0 1,1-1-1,-2 0 1,8-31 0,-4-6 68,-3-1 1,-3 0 0,-1-91-1,-12 55-92,8 93 6,-1 1 1,0-1-1,0 0 1,0 1-1,0-1 1,0 1 0,0-1-1,-1 0 1,1 1-1,0-1 1,0 0-1,0 1 1,-1-1 0,1 1-1,0-1 1,0 1-1,-1-1 1,0 0 0,1 1-10,0 0 0,-1 0 1,1 0-1,0 0 1,0 0-1,-1 0 0,1 0 1,0 0-1,-1 0 0,1 0 1,0 0-1,-1 0 1,1 0-1,0 0 0,0 0 1,-1 1-1,1-1 1,0 0-1,0 0 0,-1 0 1,1 0-1,0 1 1,0-1-1,0 0 0,-1 0 1,1 1-1,-3 2-67,1 0 0,0 0 0,0 0 0,0 0 0,-2 4 0,-19 52 82,-26 103 0,35-109-75,-22 87 164,32-122 0,0 0 0,1 0 0,1 1 0,1-1 1,1 0-1,0 1 0,2-1 0,0 0 0,4 19 1,13 53-71,25 36-64,-39-112 97,-4-10 2,0-1-1,0 1 1,0-1 0,1 0-1,-1 1 1,1-1 0,0 0 0,0 0-1,0 0 1,4 4 0,3 1 53,-8-7-80,0 1 1,0-1 0,0 0-1,0 0 1,0 0 0,0 0-1,0 0 1,0-1-1,0 1 1,1 0 0,-1 0-1,0-1 1,1 1 0,-1-1-1,0 1 1,1-1 0,-1 0-1,1 1 1,-1-1-1,0 0 1,1 0 0,-1 0-1,1 0 1,-1 0 0,1-1-1,-1 1 1,2-1 0,4-1 14,-1 0 0,1-1 0,-1 0 0,0 0 0,0-1 1,0 0-1,-1 0 0,1 0 0,-1 0 0,0-1 1,0 0-1,0 0 0,-1-1 0,6-8 0,3-8 155,0-1-1,14-39 0,-11 24-117,4-4-37,-7 15 49,17-49-1,-26 67-32,0-4 78,-1 10-96,-2 3-26,-1-1 1,1 1-1,-1 0 0,0 0 1,1-1-1,-1 1 1,1 0-1,-1-1 0,0 1 1,1-1-1,-1 1 1,0 0-1,0-1 0,1 1 1,-1-1-1,0 1 1,0-1-1,1 1 0,-1-1 1,0 1-1,0-1 1,0 1-1,0-1 0,0 1 1,0-1-1,0 1 1,0-2-1,3 209-304,-2-197 295,-1-1 0,1 0 0,1 0 1,-1 0-1,7 18 0,-7-26 99,0-1-81,-1 0-1,1-1 0,0 1 0,0 0 1,0-1-1,0 1 0,-1-1 0,1 1 1,0-1-1,-1 1 0,1-1 0,0 1 0,-1-1 1,1 0-1,0 1 0,-1-1 0,1-1 1,10-15 4,-7 12 23,4-9-5,-3 7-20,-1 0 0,10-11 0,11-15-4,-17 22-13,0 0 0,10-9 0,-6 7 11,2 1 0,0 0-1,0 1 1,1 1 0,0 0 0,1 1-1,0 1 1,24-9 0,104-27-224,-136 42 230,1 0-1,-1 1 1,0 0 0,1 0-1,-1 1 1,10 1 0,8 0 111,-25-1 284,-10-1 63,1-1-456,1 0-1,-1 1 1,0 0 0,0 0-1,1 1 1,-1 0-1,-12 2 1,-11-1-189,24 0 125,-1 0-1,0 1 0,1 0 1,-1 0-1,1 1 0,-12 5 1,-14 5-73,28-11 127,0 0 0,0 1-1,0-1 1,0 1 0,0 0 0,1 0-1,-1 0 1,1 1 0,0-1 0,0 1 0,0 0-1,-5 7 1,7-9-2,1 1-1,0-1 0,-1 0 1,1 0-1,0 1 1,0-1-1,0 1 0,1-1 1,-1 1-1,0-1 1,1 1-1,0-1 0,0 1 1,-1-1-1,2 1 1,-1 0-1,0-1 1,0 1-1,1-1 0,-1 1 1,1-1-1,0 1 1,0-1-1,0 1 0,0-1 1,0 0-1,1 0 1,1 3-1,0-1 13,-1 0 0,1 0 0,0-1 0,1 0 0,-1 1 1,0-1-1,1 0 0,0-1 0,0 1 0,-1-1 0,2 1 0,-1-1 0,0 0 0,0-1 0,1 1 0,-1-1 0,1 0 0,-1 0 0,7 1 0,5-2 24,1 0-1,-1 0 0,0-2 1,28-5-1,-24 2 21,-1-1 0,1 0 1,27-14-1,-25 11 91,-16 7-153,-1 0 1,1 0 0,-1-1-1,0 1 1,0-1 0,8-6-1,-4 2 1,-7 6 10,-1 0 0,1 0 0,0-1 0,0 1-1,-1-1 1,1 1 0,1-3 0,0 0-140,-3 3 46,1 1 0,-1-1 0,1 1 0,-1-1 0,1 1 0,-1-1 0,0 0 0,1 1 0,-1-1 0,0 1 0,1-1 0,-1 0 1,0 1-1,0-1 0,0 0 0,0 0 0,0-1 0,1 2-681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1:56.9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7 10048,'-13'-6'13631,"13"10"-12031,3 40 928,3-32-6085,-2-4 1866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1:57.4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1 288 9056,'5'-4'4096,"8"-1"-3552,-5 2 2431,10 0-1727,9-11 1824,1 3-1760,20-18-96,7 6-768,22-17-160,-1 4-160,1-4-288,-6 3 64,-8 11-4384,-10 9 2432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7:36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3712,'18'-3'17622,"-14"4"-16213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7:39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2816,'5'-8'14113,"-1"11"-12888,-3-2-1006,0 0-155,-1 0 1,1-1-1,-1 1 1,1 0-1,-1-1 0,1 1 1,-1 0-1,1-1 1,0 1-1,-1-1 1,3 2-1,26-4 975,39-6 0,-8 0-232,-15 0-447,-1 0-138,12 1-6,-32 4-98,27-1 1,-28 5-197,7 0-83,-9-3-7312,-9 1 4983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7:39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3968,'-6'4'14074,"8"-2"-13939,-1-1 1,0 0 0,0 1-1,1-1 1,-1 0 0,0 0-1,1 0 1,-1 0 0,1 0-1,0 0 1,-1 0-1,1 0 1,3 0 0,36 11 1757,276 2 70,-199-5-1579,-107-7 988,-5 0-4853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7:40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55 2144,'-8'-9'15711,"58"5"-12505,-19 3-2482,47-9 1,-12 1-558,135 2 558,-173 6-725,1 0 0,36-8 0,-58 7-484,-7 2 390,0-1 0,0 1 0,0 0-1,0 0 1,1 0 0,-1 0-1,0 0 1,0 0 0,0 0 0,0 0-1,1 0 1,-1 0 0,0 0 0,0 0-1,0 0 1,1 0 0,-1 0 0,0 0-1,0 0 1,0 0 0,0 0-1,1 0 1,-1 0 0,0 0 0,0 0-1,0 0 1,0 0 0,1 0 0,-1 0-1,0 1 1,0-1 0,0 0 0,0 0-1,0 0 1,1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9:44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1157 2144,'-1'0'57,"1"0"-1,-2 0 1,2 1 0,-1-1 0,0 0-1,1 0 1,-1 0 0,1 1 0,-1-1 0,1 0-1,-1 0 1,1 1 0,-1-1 0,1 2-1,-2-2 1,2 0 0,-1 1 0,1-1-1,0 1 1,-1-1 0,1 1 0,0-1-1,-1 1 1,1-1 0,0 2 0,0 0 165,0-1 1,0 0-1,0 0 1,1 0-1,-1 0 1,0 0-1,1 1 1,-1-1-1,1 0 1,-1 0-1,2 0 1,-2 0-1,1 0 1,0 1-1,0-1 1,1 1-1,14 15 840,0-1 0,2-1 0,23 17 0,-34-27-788,0-1 0,-1 1 0,1-2 0,0 1 1,1-1-1,0 1 0,-1-2 0,1 0 0,0 0 0,0 0 0,0-1 0,0-1 0,9 1 1,-11-1-125,0-1 1,0 0 0,-2 0-1,2 0 1,0-2 0,-1 1 0,0 1-1,1-3 1,-2 2 0,1 0 0,1-2-1,6-6 1,-5 4 4,-1-1-1,-1 1 1,1-1-1,0 0 1,0-1 0,-2 1-1,5-13 1,3-6 234,-2-1 0,-2-1-1,12-57 1,19-237 1467,-38 280-1680,25 162-465,-11-64 466,1 19 154,9 112 0,-24-179-280,-1 1 1,0-1-1,-1 0 1,1 0-1,-1 0 1,-1 0-1,-4 14 1,6-21-19,-1 0-1,1 1 1,-1-1-1,1 2 1,-1-2 0,0 0-1,-1 1 1,2-1 0,-1 1-1,0-1 1,0 1-1,0-1 1,-1 0 0,0 0-1,1 1 1,0-1-1,0-1 1,-1 1 0,0 0-1,1 0 1,-1-1-1,1 1 1,-1-1 0,0 1-1,0-1 1,1 0-1,-1 2 1,1-2 0,-2 0-1,2 0 1,-1 0-1,1 0 1,-2 0 0,2-2-1,-1 2 1,1 0-1,-1-1 1,0 1 0,0-1-1,-1 0 1,-4-2 34,0-2 0,0 0 0,0 1 0,1-1 0,0 1-1,-10-12 1,9 9-167,1 1 0,-1 0-1,0 1 1,-1-1 0,-7-3 0,14 8-414,2 2 216,10 4 151,14 8 279,-3-10 3,-1 1-1,1-3 1,1 0-1,-1-1 1,0-1-1,26-5 1,-21 3-90,14-1 80,2-2 0,-2-1 0,0-4 1,77-28-1,-97 31-85,-2-2 1,1 0 0,-2-1 0,1-1-1,-2-1 1,0-1 0,-1 1-1,0-2 1,-1-1 0,0 0 0,19-29-1,2-17 5,-3 0 0,36-97 0,-35 75-36,-15 39-95,-1-2 0,-3-1-1,11-59 1,-22 81 26,0-1 0,-2 1-1,-1 0 1,-1-1 0,-1 1 0,-2-2 0,-9-41 0,11 65 4,0 1 0,1-1 0,-2 1 0,1-1 0,-1 1 0,-2-6 0,3 9 44,1-1-1,-1 1 1,1-2 0,0 2-1,-2 0 1,2-1 0,-1 1-1,1 0 1,-1-1 0,1 1 0,-1 0-1,0 0 1,1-1 0,-1 1-1,1 0 1,-1 0 0,1 0-1,-2 0 1,1 0 0,1 0 0,-1 0-1,1 0 1,-1 0 0,1 0-1,-1 0 1,0 0 0,1 0-1,-1 0 1,1 1 0,-2-1 0,2 0-1,-1 0 1,1 1 0,-1-1-1,1 0 1,-1 1 0,1-1-1,-1 2 1,1-2 0,-1 1 0,-5 6-73,0-1 0,0 1 0,1 0 1,0 1-1,1 0 0,-1-1 1,2 2-1,-1-1 0,-3 11 0,0-2-6,-13 39 104,0 1 0,4 1-1,4 0 1,-12 105 0,16-90 14,0-8-109,3 1 0,5 84 0,1-125 152,7 52 302,-7-69-254,2 1-1,-1 0 0,0-1 1,2 1-1,-1-1 1,5 9-1,-7-14-67,0-1-1,2 0 0,-2-1 1,1 2-1,-1-1 0,1-1 1,0 1-1,0 0 1,0-1-1,0 1 0,1-1 1,-1 0-1,0 0 0,4 2 1,-1-2 13,-1 0 1,2 0 0,-1 0-1,-1-1 1,1 0 0,-1 0-1,8 0 1,6-2 56,-1-1 0,0-2 0,22-6 0,-31 7-100,39-12 44,-1-2 0,0-3 0,-2-2 0,78-52 0,-75 43-496,-47 34-175,-3 5 363,-10 13 218,9-14-36,-56 103-103,58-106 166,1 1 1,-1-1 0,1 2 0,0-2 0,0 1 0,0-1-1,0 2 1,1-2 0,0 1 0,0 0 0,0 0 0,0 0-1,0 0 1,1-1 0,-1 2 0,1-2 0,0 0 0,0 1-1,0-1 1,2 2 0,-2-2 0,1 1 0,-1-2 0,2 2-1,-1-1 1,0 0 0,6 4 0,-4-2 33,0-2 0,0 1 0,0-1 1,1 1-1,-1-2 0,2 0 0,-1 2 0,-1-2 1,2-1-1,0 1 0,-2 0 0,2 0 0,0-2 1,-2 1-1,2 0 0,0-1 0,0 0 0,10-1 1,-14 1 3,0 0 1,2-1-1,-2 1 1,0-1 0,0 0-1,1 1 1,-1-2 0,0 1-1,1 0 1,-1-1-1,0 1 1,1-1 0,-1 0-1,0 1 1,-1-1 0,2-1-1,-2 2 1,2-3-1,-1 0-21,1 0-1,-1 0 0,-1 0 1,0 0-1,2 0 0,-2-1 1,-1 1-1,1 0 0,0-9 1,-1-3-25,0 0-1,-2 1 1,1-1 0,-10-28 0,8 31-108,-2 1 0,1-1 0,-1 0 0,-1 2 0,-1-1 0,1 1 0,-1 0 1,-15-17-1,22 28 109,-1 0 0,1 0 0,0 0 0,0 0 1,0 0-1,0-1 0,0 1 0,0 0 1,0 0-1,0 0 0,0 0 0,0 0 1,0 0-1,0 0 0,0 0 0,0-1 0,0 1 1,0 0-1,0 0 0,0 0 0,0 0 1,0 0-1,0 0 0,0 0 0,0-1 1,0 1-1,0 0 0,0 0 0,0 0 0,0 0 1,0 0-1,0 0 0,0 0 0,0-2 1,0 2-1,0 0 0,0 0 0,0 0 1,0 0-1,0 0 0,1 0 0,-1 0 0,0 0 1,0 0-1,0 0 0,0 0 0,0-1 1,11-1-50,24 1 245,-15 1-144,-13-1-52,0 0 1,0-1 0,0 2-1,0 0 1,0 0 0,1 2-1,-1-1 1,-1 0 0,1 0-1,-1 1 1,1 1 0,0-1-1,7 4 1,-8-3-12,1 0 0,-1 2 0,1 0 0,-1-1 0,-1 1 0,1 1 0,0-2 0,-2 2 0,2 0 0,-1-1 0,-1 2 0,0-1 0,0 1 0,0 0 0,3 10 0,2 1 31,-1 3-1,-1-2 1,-2 2 0,1 0-1,-1-1 1,2 29 0,-5 10 91,-2-1 1,-4 1-1,-14 93 0,14-123-95,4-24 68,-2 2 1,1-1-1,0 0 1,-1 1-1,-4 10 0,6-17-69,0 0-1,0-1 1,0 1 0,0 0-1,0 0 1,0 0 0,0 0-1,0-1 1,0 1 0,0 0-1,-1 0 1,1 0-1,0 0 1,0-2 0,0 2-1,0 0 1,0 0 0,0 0-1,0 0 1,-1 0-1,1 0 1,0-1 0,0 1-1,0 0 1,0 0 0,0 0-1,-1 0 1,1 0-1,0 0 1,0 0 0,0 0-1,0 0 1,-2 0 0,2 0-1,0 0 1,0 0 0,0 0-1,-1 0 1,1 0-1,0 0 1,0 0 0,0 0-1,0 0 1,-1 0 0,1 0-1,0 0 1,0 0-1,0 0 1,0 0 0,-1 0-1,1 1 1,0-1 0,0 0-1,0 0 1,0 0 0,0 0-1,0 0 1,-1 0-1,1 2 1,0-2 0,0 0-1,0 0 1,0 0 0,0 0-1,0 1 1,0-1-1,0 0 1,0 0 0,-6-21 199,5 15-169,-8-37 43,2-1-1,-2-58 1,8 74-99,2-2-1,0 1 1,2-1-1,12-49 1,-9 56-43,1 2 1,1-1 0,0 0 0,2 0 0,1 2 0,17-28 0,-22 41 9,0 0-1,-1 0 1,1 0-1,0 0 1,1 2 0,0-1-1,-1 0 1,2 0 0,12-5-1,-15 9 34,-1-1-1,1 2 0,-1 0 0,1 0 1,-1 0-1,1 0 0,0 1 0,0-2 1,0 2-1,0 0 0,-1 0 0,1 2 1,0-2-1,0 1 0,0 0 0,-1 0 1,1 1-1,-1-1 0,4 4 0,-3-4 12,-2 2 1,2-1-1,-2 0 0,1 0 0,-1 2 0,1-2 1,-1 2-1,1-1 0,-1-1 0,-1 2 0,2 0 1,-2 0-1,0-1 0,1 1 0,-1 0 0,-1 0 1,1 0-1,2 8 0,-3-9 23,-1 1 0,0-1 0,1 0 1,-1 1-1,0-1 0,-1 1 0,1-1 0,0 1 0,-1-1 1,0-1-1,-1 2 0,2-1 0,-2 1 0,1-2 0,0 1 1,-1 1-1,0-2 0,0 0 0,1 2 0,-1-2 0,-1 0 1,1 1-1,0-1 0,-2 0 0,-2 4 0,-2 0 33,-2-1-1,1 0 1,0 0-1,0-1 1,0 0-1,-20 5 0,21-8-18,1 0 0,0 0-1,0 0 1,-1 1-1,2-2 1,-3 0 0,3-2-1,-1 2 1,-1-1-1,-9-3 1,4 3-147,21 1-109,76 3 233,32-2 69,-58-2-81,128-12 339,-168 10-269,-2-1 0,25-8 1,-4 0 123,-32 11-170,1-1 0,0 1 1,0-1-1,-2-1 0,2 0 0,0 1 1,-2-2-1,1 1 0,0-1 0,6-5 1,-9 6-4,1-1 1,0 1-1,-1-1 1,0 1-1,1-2 1,-1 2-1,-1-1 1,1 0-1,0-1 1,-1 2-1,0-2 1,0 1-1,-1 0 1,1-8-1,0 0-41,0 1 0,-1-1 0,0 1 0,-1-1 0,0 1 0,0-1 0,-1 1 0,-2 0 0,2 0 0,-3 0 0,-5-14 0,10 23 8,-1 1-1,1 0 0,-1 0 1,1 0-1,-1 1 1,1-1-1,-2 0 0,1-1 1,1 2-1,-1-1 0,0 0 1,0 1-1,1-1 1,-1 0-1,0 1 0,-1 0 1,1-1-1,0 1 1,0-2-1,0 2 0,0 0 1,0 0-1,-1-1 1,0 1-1,1 0-1,0 1 1,0-1-1,-2 0 0,2 2 1,0-2-1,0 1 0,0 0 1,0-1-1,0 1 0,-1 0 1,1 0-1,0-1 0,0 2 1,0-1-1,-3 2 0,1 3-16,-2 0-1,2-1 1,-1 1 0,2 0-1,-1 1 1,-3 11 0,3-7 115,0 1 1,2 0-1,0 0 1,0 1-1,1-2 0,0 2 1,1-2-1,0 2 1,5 15-1,-4-20 2,0 0-1,1-1 0,0 0 0,1 1 0,-1-1 0,1 0 0,0 0 0,1-2 0,-1 2 0,2-1 0,-1 0 0,0-1 0,1 1 0,1-1 0,8 5 0,-3-2-10,1-1 1,0-1-1,0-1 0,0 0 0,1 0 0,-1-2 0,1 1 0,1-2 0,23 1 0,7-2-1064,76-9 1,-87 5-504,-23 2 967,33-6-3806,-40 6 3300,0 0 0,0-1 0,-1 1 0,1-1 0,5-4 0,-8 6 670,-1-1-1,1 1 1,0-1 0,-1 1-1,1-1 1,-1 1 0,2-1-1,-2 0 1,0 1 0,1-2 0,-1 2-1,1-1 1,-1 0 0,0 0-1,0 1 1,1-1 0,-1 0-1,0 1 1,0-4 0,-3-16-3379,-7-11 1151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7:41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3904,'0'0'1760,"5"0"1664,-2 0-1376,7 4-1184,-2-4 384,1 0-736,1 0-128,-2 0-256,2 0-32,-2 0-32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2:11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46 146 1984,'-3'-3'6810,"-4"2"-3900,-11 4-2574,9-2 968,1-1 3351,13 1-4132,3 0-293,-1 0-1,1-1 1,-1 0-1,1 0 1,13-2 0,-10 1-57,0 0 1,12 2 0,-9 0-39,0 0 1,0-1 0,1 0-1,-1-1 1,0-1-1,25-6 1,-29 5-7,1 0 0,11-1-1,-13 2-123,0 0 0,-1 0 0,14-5-1,0-2 79,-18 8-35,0 0-1,1-1 1,-1 0 0,0 1 0,0-2 0,0 1-1,0 0 1,-1-1 0,1 0 0,-1 0 0,4-3-1,33-36 76,-38 41 21,-3-3-256,2 3 213,0 0 1,-1 0-1,1 0 0,0 0 1,-1 0-1,1 0 0,0 0 1,-1 0-1,0 0 0,1 0 1,-1 0-1,0-1 0,1 1 1,-1 0-1,0-3 0,0 1-495,0-2 468,-3 13-66,-1-1 0,0 1-1,0-1 1,0 0-1,-1 0 1,-9 10 0,2-6-56,-8 6 85,-4-3 71,15-7-64,-1-1-1,0 0 1,-1-1 0,0 0 0,1-1 0,-1 0 0,-16 4 0,-9-4 114,-61-2 0,59-3-410,177-8 241,-94 4 19,-36 4-29,0 0 0,1 0 1,-1 1-1,13 0 0,32 5 416,-38-3-526,-14-2 150,1 1-1,0-1 1,-1 1 0,1-1-1,-1 1 1,1 0 0,-1 0-1,0 0 1,1 0 0,-1 1-1,0-1 1,0 0 0,0 1-1,0 0 1,0-1 0,2 4-1,-2-4 20,11 8 138,-12-9-106,0 1 1,0-1-1,0 0 1,0 1-1,0-1 1,-1 0 0,1 0-1,0 1 1,0-1-1,0 0 1,0 0-1,0 0 1,0 0-1,0-1 1,2 1 0,-2-1-45,-1 0 0,1 0 0,-1 1 0,1-1 1,-1 0-1,1 0 0,-1 0 0,0 0 0,0 0 0,1 0 1,-1 0-1,0 0 0,0 0 0,0 0 0,0 0 1,0 0-1,0 0 0,0-2 0,0 0-7,0 0 1,0 1-1,-1-1 0,1 0 0,0 0 0,-1 0 1,0 0-1,0 1 0,0-1 0,0 0 0,0 1 1,0-1-1,-1 1 0,-1-3 0,-2-5-40,4 9-4,1-1-1,-1 0 1,0 1-1,0-1 1,0 1-1,0-1 1,0 1-1,-1-2 1,-14-10-5538,14 8 1792,4-11-4255,6-4 2453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8:45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31 3328,'-9'7'15432,"17"-11"-13686,8-5-1137,-4 2-258,-3 2 8,-7 3-287,0 1 0,0 0 0,1 0-1,-1 0 1,0 0 0,0 0 0,5-1-1,37-1 464,-41 3-453,0 0 0,0 0 0,0 1 0,0-1 0,0 1 0,0-1 0,0 1 0,0 0-1,-1 0 1,1 0 0,0 0 0,3 3 0,-6-3-22,1 0 0,-1 0 1,1 0-1,-1 0 0,0 0 0,0 0 0,1 0 0,-1 0 0,0 0 0,0 0 0,0 0 0,0 0 0,0 0 1,0 0-1,0 0 0,0 0 0,-1 0 0,1 0 0,0 0 0,-1 0 0,0 2 0,-8 20 245,6-17-232,0-1 0,0-1-1,-1 1 1,-3 4 0,-10 13 123,14-16-287,0 0 1,0 0-1,-1-1 0,1 1 1,-2-1-1,-4 5 0,9-9 71,0 0-1,0 0 1,0 0 0,0 0-1,0 0 1,0 0 0,0 0-1,0 0 1,0 0-1,1 0 1,-1 0 0,0 0-1,1 0 1,-1 0 0,0 0-1,1 0 1,-1 0-1,1-1 1,0 1 0,-1 0-1,2 1 1,17 24 64,-18-25-66,11 14 140,0 1 1,-1 1 0,16 32-1,-26-47-54,0 0-1,0 1 0,0-1 1,-1 0-1,1 1 0,-1-1 1,1 1-1,-1-1 0,0 1 1,0-1-1,0 1 1,-1-1-1,1 1 0,0-1 1,-1 1-1,0-1 0,1 1 1,-1-1-1,0 0 0,0 0 1,0 1-1,-1-1 1,1 0-1,0 0 0,-1 0 1,0 0-1,1 0 0,-1 0 1,0-1-1,0 1 0,0-1 1,0 1-1,0-1 1,0 0-1,-1 1 0,1-1 1,0 0-1,-1-1 0,1 1 1,0 0-1,-6 0 0,-5 1-354,-42 7-1028,21 1-5049,33-9 6144,1-1 0,-1 0 0,1 0 1,0 0-1,-1 0 0,1 1 0,-1-1 0,1 0 0,0 0 0,-1 0 0,1 0 1,-1 0-1,1 0 0,-1 0 0,1 0 0,0 0 0,-1 0 0,1 0 0,-1-1 1,1 1-1,0 0 0,-1 0 0,1 0 0,-1 0 0,1-1 0,0 1 1,-1 0-1,1 0 0,0-1 0,-1 1 0,1 0 0,0-1 0,0 1 0,-1 0 1,1-1-1,0 1 0,0 0 0,-1-1 0,1 1 0,0-1 0,0 1 0,0 0 1,0-2-1,2-3-2528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8:47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486 149 2304,'5'-4'11696,"-7"-36"-7172,1 35-4276,0-1 0,0 1 0,-1 0 0,1-1 0,-1 1 0,0 0 0,-1 0 1,-4-7-1,5 9-108,0 0 1,0 0 0,0 0 0,0 1-1,-1-1 1,0 1 0,1-1-1,-1 1 1,0 0 0,0 0 0,0 0-1,-6-2 1,3 1-31,-1 0-1,1 1 1,-1 0-1,0 0 1,0 0-1,0 1 1,0 0 0,0 1-1,0-1 1,0 1-1,0 0 1,0 1-1,0 0 1,0 0 0,0 1-1,0-1 1,0 1-1,1 1 1,-1-1 0,-7 6-1,3-3-89,1 2 0,0-1-1,0 1 1,1 0 0,0 1 0,0 1 0,0-1-1,1 1 1,1 0 0,0 1 0,-10 17 0,12-19-39,1 0 0,0 1 0,0 0 0,1 0 0,-3 16 0,5-22 26,1 0 0,-1 0 0,1 0 0,0 0 0,0 0 0,1 0 0,-1 0 0,0-1 0,1 1 0,0 0 0,0 0 0,0 0 0,0-1 0,0 1 0,0 0 1,1-1-1,-1 1 0,1-1 0,0 0 0,0 1 0,0-1 0,3 3 0,20 14 190,53 31 0,-34-24 107,-9-6-321,-26-16 87,0 1 0,0 0 0,0 1 0,-1-1 1,0 2-1,-1-1 0,11 11 0,8 16 666,-22-28-594,-1 0 1,-1 0-1,1 0 0,-1 0 0,3 10 0,-4-11-65,-1-1 0,-1 1 0,1 0 0,-1 0 0,1 0-1,-1 0 1,0-1 0,0 1 0,-1 0 0,1-1-1,-1 1 1,-2 3 0,4-7-62,-2 2 40,0 0-1,1 0 1,-1 0 0,0 0 0,0 0 0,0 0 0,0-1 0,0 1-1,-1-1 1,-1 1 0,-2 2 40,3-3-65,-1 1-1,1-1 0,0 0 1,-1 0-1,1 0 0,-1 0 1,1-1-1,-1 1 0,-6-1 1,-35-3-165,32 2 286,-138-16-1095,131 16-327,0 0 0,0 1 0,0 1-1,0 2 1,-22 4 0,15 1-633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2:18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1984,'0'0'21493,"19"-10"-21099,-7 10-120,-4 0-253,-1 0 0,1 0 0,9-2 0,15-3 128,-20 4-118,0 0 1,-1 1-1,13 2 0,7-1 47,37 4 151,-58-4-247,0 0 0,0 1 0,16 4 0,-11-2-6,-5 0 116,7 5 29,-7-3 51,1 1 0,-1 0 0,13 13 0,-19-15-192,0-1-1,0 1 1,-1 0 0,6 10-1,-1-2 59,28 52 586,-16-27-625,-8-15 148,23 32 1,-15-22-321,-16-26 184,1 0 0,-1 0 0,1 0 0,0-1 0,10 10 0,-1-4-18,-3-2 45,1 0 0,25 16 0,-7-14 205,-22-9-167,0 0-1,13 7 0,5 0-159,-20-8 83,-1 0 1,0 0 0,0 0 0,5 3 0,9 1 354,-14-5-1816,-13-3-4081,2 2 3068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2:20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52 2656,'-2'-2'13282,"0"10"-7086,2-8-6060,12 1 2261,19 0-3228,-25-1 1533,115-6 199,-87 5-1038,-28 1 183,0 1 0,0-2 0,0 1 0,-1-1 0,1 1 0,0-2 0,0 1 0,8-3 1,11-10 385,-22 4-187,-2 10-243,-1-1 1,1 0-1,0 1 1,0-1 0,0 0-1,-1 1 1,1-1-1,-1 0 1,1 0-1,0 0 1,-1 1-1,1-3 1,2-2-25,0 1 3,-4 7 101,0-2-59,0 0-1,0 0 1,0 0 0,0 0 0,0 0 0,0 0 0,0 0 0,0 0-1,0 0 1,-1 0 0,-15 7 251,10-4-249,-1 0-1,0-1 0,0 0 0,-12 3 0,9-3 32,-9 1 14,-1 0 0,1-1 0,-27 0 0,-66-3-379,107 1 306,5 1-1,4-2-27,24 3 74,-13-2-41,-1 1 1,16 2-1,17 3 34,-35-5-42,0-1 1,-1 2 0,1-1-1,-1 2 1,0-1 0,0 1-1,0 1 1,-1 0 0,1 0-1,-1 1 1,11 9 0,-18-13 21,1 1 0,-1-1 0,0 1 1,0-1-1,0 1 0,0 0 1,1 4-1,5 6 3,-7-12 589,0-11 74,1 2-677,0 0 0,0 1-1,-1-1 1,0 0-1,0-14 1,3-16 47,3 14-15,-3 15-1520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3:0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210 830 1728,'8'-4'1865,"-3"11"1160,-4-11-510,-3-5-950,1 7-1401,0 0 1,1 0-1,-2 0 0,1 1 0,0-1 0,0 0 0,-1 0 0,1 1 0,-1-1 0,1 0 1,-1 1-1,0 0 0,1-1 0,-1 1 0,0 0 0,0 0 0,0 0 0,0 0 0,0 0 1,-3 0-1,1 0-52,0 0 0,0 1 0,0 0 0,0 0 1,0 0-1,0 1 0,0 0 0,0-1 0,0 1 1,-6 3-1,-1 0-42,1 1 0,0 0 1,0 1-1,1 0 0,0 0 0,0 1 1,-14 13-1,21-17-64,-5 3 95,1 1 1,1 0-1,-1 0 1,-7 13 0,12-18-80,0 0 1,0 0-1,0 0 1,1 0 0,-1 0-1,1-1 1,-1 1-1,1 0 1,0 0 0,-1 0-1,1 0 1,0 0-1,0 0 1,1 0 0,-1 0-1,0 0 1,1 0-1,-1 0 1,1 0 0,0 0-1,-1 0 1,1 0-1,0 0 1,0-1 0,0 1-1,1 0 1,1 1-1,3 4 92,1-1 0,0 0 0,0 0 0,1-1-1,0 1 1,0-2 0,0 1 0,0-1 0,1-1-1,0 1 1,0-1 0,0-1 0,0 0 0,0 0-1,0-1 1,0 0 0,13 0 0,-15-1-47,0 0 1,1-1-1,-1 0 1,1 0-1,-1-1 0,0 1 1,0-2-1,0 1 1,0-1-1,0 0 1,0 0-1,-1-1 1,1 0-1,-1 0 1,0-1-1,-1 1 1,1-1-1,-1-1 1,0 1-1,0-1 0,0 0 1,4-6-1,-8 8-67,1 1-1,-1-1 0,0 0 1,0 1-1,0-1 0,0 0 1,-1 1-1,1-1 0,-1 0 1,0 0-1,0 1 0,-1-1 1,1 0-1,-1 0 0,1 1 1,-1-1-1,0 0 0,-1 1 0,-1-5 1,2 6-17,0 0 0,0 0 1,0 0-1,0 0 0,-1 0 1,1 0-1,-1 1 0,1-1 0,-1 0 1,0 1-1,1-1 0,-1 1 1,0 0-1,0 0 0,0-1 1,0 1-1,0 0 0,0 1 1,-1-1-1,1 0 0,0 1 0,0-1 1,-1 1-1,1 0 0,0-1 1,0 1-1,-1 0 0,1 0 1,0 1-1,-1-1 0,1 0 0,0 1 1,-3 1-1,-1 0 11,0 0-1,1 0 1,-1 1-1,1 0 0,0 0 1,0 0-1,0 0 1,-6 7-1,6-9-54,5-2 66,0 1 1,1 0 0,-1 0 0,0-1 0,0 1 0,0 0-1,0 0 1,1-1 0,-1 1 0,0 0 0,0 0 0,1 0 0,-1-1-1,0 1 1,0 0 0,1 0 0,-1 0 0,0 0 0,1 0-1,-1 0 1,0-1 0,0 1 0,1 0 0,-1 0 0,0 0 0,1 0-1,12-3 103,-6 2-87,-1-1 0,0 0 0,0 0 0,9-5 1,135-69 449,-102 53-457,-13 5-102,-23 11 66,1 0-1,0 0 1,1 2-1,-1 0 1,1 0-1,25-4 1,-37 9 10,0-1 1,0 1 0,0 0-1,0 0 1,0 0 0,0 1-1,0-1 1,0 0 0,0 1-1,0-1 1,0 1 0,0 0-1,0 0 1,-1-1-1,1 1 1,0 1 0,0-1-1,1 1 1,-1 0 11,0 1 0,0-1-1,-1 0 1,1 0 0,0 1-1,-1-1 1,0 1 0,0 0 0,0-1-1,0 1 1,1 4 0,0 5 15,0 1 0,-2-1 0,1 1 0,-3 20 0,-5 20-75,-2 0 0,-22 67 1,6-22 163,-78 273 184,86-316-108,-2 7 1267,53-142 441,16-55-1767,-16 42-155,77-152 0,-97 218 5,36-61-178,38-97 0,-85 177 180,2-5-55,-1 1 0,2-1 0,0 1 0,0 0 0,1 0 0,1 1 1,10-13-1,-17 24 68,-1-1 0,1 1 1,-1-1-1,1 1 1,-1-1-1,1 1 0,0-1 1,-1 1-1,1 0 1,-1-1-1,1 1 0,0 0 1,0-1-1,-1 1 1,1 0-1,0 0 1,-1 0-1,1 0 0,0 0 1,0 0-1,-1 0 1,1 0-1,0 0 0,0 0 1,-1 0-1,1 0 1,0 0-1,-1 0 0,1 1 1,0-1-1,0 0 1,-1 1-1,1-1 0,-1 0 1,1 1-1,0-1 1,-1 1-1,1-1 0,-1 1 1,1-1-1,-1 1 1,1-1-1,-1 1 0,1 1 1,2 2-9,-1 0 1,1 0-1,-1 1 0,0-1 1,2 8-1,0 7 3,0 0 0,-1 0 0,-1 0 0,-1 35-1,-2-40 61,1 0-1,-2 0 0,0-1 1,0 1-1,-2 0 0,1-1 0,-2 0 1,-7 17-1,10-28-12,1 1-1,0-1 1,-1 0-1,1 0 1,-1 0-1,0-1 1,0 1 0,1 0-1,-1-1 1,0 1-1,-1-1 1,1 1 0,0-1-1,0 0 1,0 0-1,-1 0 1,1 0-1,-1-1 1,1 1 0,0 0-1,-1-1 1,1 0-1,-1 0 1,1 0-1,-1 0 1,0 0 0,1 0-1,-1 0 1,1-1-1,0 0 1,-1 1 0,1-1-1,-1 0 1,-1-1-1,-32-15-75,24 9 113,10 5-71,2 1-203,4 2-18,12-2 156,-10 1 128,10-2-30,1-1 0,0-1 0,-1 0 0,19-10 0,-16 6-43,-2 0-28,0 1 0,0 0 0,30-8 0,-46 16 27,0 0 0,0 0 0,-1-1 0,1 1 0,0 0 0,0 0 0,0 1 0,-1-1-1,1 0 1,0 0 0,0 0 0,-1 0 0,1 1 0,0-1 0,0 0 0,-1 1 0,1-1 0,0 0 0,-1 1-1,1-1 1,0 1 0,0 0 0,0 0 1,0 1-1,1 0 1,-1-1-1,0 1 1,0 0-1,0-1 1,-1 1-1,2 4 1,0 1 3,-1 0 1,1 0 0,-2 0 0,1 11 0,-5 17-137,-1-13 106,-26 211 1,-1 5 57,12-110 220,20-127-184,0 1 0,-1-1 0,1 0 0,0 0 0,-1 0 1,1 0-1,-1 0 0,1 1 0,-1-1 0,1 0 0,-1 0 1,-1 1-1,-2-2 659,3-8-405,2-14-144,5-26 1,-2 15-197,36-221 55,-32 219-23,3 0 1,1 1-1,1 1 1,1 0-1,23-36 1,72-100-179,-88 142 46,1 0 1,1 1-1,44-38 0,-63 60 85,1 0 0,0 0 0,1 1 0,-1 0 0,1 0 0,-1 0 0,1 1 0,9-3 0,-13 4 33,0 1 1,0 0-1,1-1 1,-1 1-1,0 0 1,0 0-1,0 0 1,1 1-1,-1-1 1,0 0-1,0 1 1,0-1-1,0 1 1,0 0-1,0 0 1,0 0-1,0 0 1,0 0-1,0 0 1,0 1-1,-1-1 1,1 0-1,0 1 1,-1-1-1,1 1 1,-1 0-1,2 3 1,1 1-3,-1 0 0,0 0 0,-1 1 1,1-1-1,-1 1 0,-1-1 0,1 1 0,-1 0 1,0 0-1,-1 0 0,0 12 0,0-8 28,-1 0 0,-1-1 0,0 1 0,0-1 0,-1 1-1,0-1 1,-6 11 0,4-12 34,0 0 0,0 0-1,-2-1 1,1 0 0,-1 0-1,0 0 1,0-1 0,-15 11-1,19-16 0,-2 1 0,1-1 0,0 0-1,0 0 1,-1 0 0,1 0 0,-1-1-1,0 0 1,1 0 0,-1 0 0,0 0-1,1-1 1,-8 0 0,3 0 21,1-2 1,0 1-1,0-1 1,0 0 0,1 0-1,-14-7 1,20 9-70,1 0 1,-1-1 0,0 1 0,1 0-1,-1 0 1,1-1 0,-1 1 0,1 0-1,-1 0 1,1-1 0,-1 1 0,1-1-1,-1 1 1,1-1 0,-1 1 0,1 0-1,0-1 1,-1 0 0,1 1 0,0-1-1,-1 1 1,1-1 0,0 1 0,0-1-1,-1 0 1,1 0-5,1 0 1,-1 1-1,0-1 0,1 0 0,-1 1 0,0-1 0,1 1 0,-1-1 0,1 1 1,-1-1-1,1 1 0,-1-1 0,1 1 0,-1-1 0,1 1 0,0 0 1,-1-1-1,2 1 0,4-3-68,0 0 0,0 1 1,8-2-1,102-24-7,-2-4 38,-34 9-8,-75 21 26,1 1 0,-1 0 0,1 0 0,0 1 1,-1 0-1,11 0 0,-15 0 23,-1 1 0,1-1 0,0 0 0,-1 0 0,1 0 1,0 0-1,-1 1 0,1-1 0,0 0 0,-1 0 0,1 1 1,0-1-1,-1 1 0,1-1 0,-1 0 0,1 1 0,-1-1 0,1 2 1,0 2 11,-1-3-13,3 41-312,1 4 264,-3-43 53,-1 1 0,1 0 0,1-1 0,-1 1 0,0 0-1,1-1 1,0 1 0,0-1 0,3 4 0,-3-5 43,0 0 0,0 0 0,0 0 0,0 0 0,1-1 0,-1 1 1,1-1-1,-1 0 0,1 0 0,-1 0 0,1 0 0,0 0 0,-1 0 0,1-1 0,0 1 0,0-1 0,-1 0 1,1 0-1,5 0 0,-3 0-3,0-1 0,-1 0 0,1 0 0,-1 0 1,1 0-1,-1-1 0,0 0 0,1 0 0,-1 0 1,0 0-1,6-5 0,-8 6-22,0-1 1,-1 1-1,1-1 0,-1 0 0,1 1 1,-1-1-1,1 0 0,-1 0 1,0 0-1,0 0 0,0 0 0,0 0 1,-1 0-1,1 0 0,0-1 1,-1 1-1,1-4 0,-1 4-23,0 1 0,-1 0 0,1-1 0,0 1 0,-1-1-1,1 1 1,-1 0 0,1 0 0,-1-1 0,1 1 0,-1 0 0,0 0 0,0 0 0,1-1 0,-1 1-1,0 0 1,0 0 0,0 0 0,0 1 0,-1-1 0,1 0 0,0 0 0,0 0 0,0 1-1,-1-1 1,1 1 0,0-1 0,-1 1 0,-1-1 0,-18-4-73,-25-2-1,14 2 141,31 5-60,0 0 1,0 0 0,0 0 0,0-1 0,0 1 0,0 0 0,0 0 0,0-1 0,0 1-1,1-1 1,-1 1 0,0-1 0,0 1 0,0-1 0,1 1 0,-1-1 0,0 0 0,0 0-1,1 1 1,-1-1 0,1 0 0,-1 0 0,0-1 0,65 6-689,28-3 692,-49-2-19,-28 1 86,1-1-1,-1-1 0,0 0 1,1-1-1,-1-1 0,-1 0 1,1-1-1,0-1 0,-1 0 1,0-1-1,18-12 1,-17 8-43,0 0 0,0-1 0,-1-1 0,-1-1 0,0 0 0,-1 0 0,0-1 0,-1-1 0,9-17 1,61-130-312,-81 163 259,1-1 1,-1 0-1,0 0 1,1 0-1,-1 0 0,1 1 1,-1-1-1,1 0 0,-1 0 1,1 1-1,-1-1 1,1 0-1,0 1 0,-1-1 1,1 0-1,0 1 1,1-1-1,-2 1 16,1 0 0,-1 0-1,1 0 1,-1 0 0,0 1 0,1-1 0,-1 0-1,0 0 1,1 1 0,-1-1 0,0 0-1,0 1 1,1-1 0,-1 0 0,0 1 0,0-1-1,1 0 1,-1 1 0,0-1 0,0 0 0,0 1-1,0-1 1,0 1 0,0-1 0,1 0 0,-1 1-1,2 9-20,-1 0-1,1 12 0,-2-15 35,1 42-133,-11 94 0,7-119 178,-1 0 0,-1 0 0,-1-1-1,-1 1 1,-12 24 0,18-45 5,0 0 0,-1 0 0,1-1 0,-1 1 1,1 0-1,-1-1 0,0 0 0,0 1 0,0-1 0,0 0 0,-1 0 0,1 0 0,-1 0 0,-2 1 1,2-2-26,1-1 0,-1 0 0,0 0 0,1-1 0,-1 1 0,1-1 1,-1 1-1,1-1 0,-1 0 0,1 0 0,0 0 0,-4-1 0,0-1-33,1-1-1,-1 1 0,0-1 1,-5-5-1,-16-15 84,27 23-383,3 1 93,12 3 3,18 9 191,-28-10 41,1 0-1,-1 0 1,1-1 0,-1 0 0,1 0-1,0 0 1,0-1 0,-1 0-1,1 0 1,0-1 0,0 1 0,-1-1-1,1 0 1,0-1 0,9-3-1,5-3 114,-1-2-1,36-22 1,-28 16-103,34-28 34,-44 31-106,0 0-1,28-15 1,-38 24-28,-2 1-364,-4 7 107,-12 31 257,8-28 24,0 0-1,1 1 1,0-1-1,-1 11 1,2-12 34,0 1 0,1-1 0,0 1 0,1-1 0,-1 1 0,1-1 0,3 11 0,-3-15 39,0 0 0,0 0 0,0 0 0,0 0-1,0 0 1,1 0 0,-1 0 0,1 0 0,-1 0 0,1-1 0,0 1 0,-1-1 0,1 1-1,0-1 1,0 0 0,0 1 0,0-1 0,1 0 0,-1 0 0,0-1 0,0 1 0,1 0-1,-1-1 1,5 1 0,0-1 17,0 1-1,-1-1 1,1-1-1,0 0 0,0 0 1,0 0-1,-1-1 1,1 0-1,6-2 1,5-4-38,33-18 0,-39 19 12,-1 0 1,0-1-1,0 0 1,0-1-1,-1 0 1,-1 0-1,0-1 1,0 0-1,8-14 1,12-25 21,25-62 0,-41 85-71,86-170 79,-46 84-36,-16 34-82,17-47 16,-36 81-30,-13 35 57,-5 9 8,1-1 0,-1 0 0,1 0 0,-1 0 0,1 0-1,-1 0 1,1 0 0,-1 0 0,0-1 0,0 1 0,1 0 0,-1 0 0,0 0 0,0 0-1,0 0 1,0 0 0,-1 0 0,1-1 0,0 0 0,-9 12-461,-36 74-125,23-41 539,5-8 32,1 2-1,1 0 1,3 1-1,-13 59 1,15-42 35,3-1 1,-1 91-1,9-117 74,4 37-1,-3-53 12,0-1 0,1 1 0,0 0-1,1-1 1,9 19 0,-11-27-60,0 1 0,0-1 0,1 0 0,-1 0 0,1-1 0,-1 1 0,1 0 0,0-1-1,0 0 1,0 1 0,0-1 0,1-1 0,-1 1 0,1 0 0,-1-1 0,1 1 0,-1-1 0,1 0 0,0-1 0,-1 1 0,7 0 0,2 0 28,0-1 0,-1-1 0,1 0 0,-1 0 0,20-6 0,-15 3-26,1-2 0,0 0 0,-1 0 0,0-2 0,-1 0 0,0-1 0,0-1 0,-1 0 0,0 0 0,20-21 0,-25 22-29,-1 0 0,0-1 0,-1 1 0,0-1 0,-1-1 0,0 1 0,0-1 0,-1 0 0,0-1 0,-1 1-1,-1-1 1,0 0 0,0 0 0,-1 0 0,1-22 0,-3 30-28,0 0 0,0 0 0,-1 0-1,1 0 1,-1 0 0,0 0 0,0 0 0,-1 0-1,1 1 1,-1-1 0,0 0 0,-3-5 0,3 7 4,1 1 1,-1-1 0,1 1 0,-1-1 0,1 1 0,-1 0-1,0 0 1,1 0 0,-1 0 0,0 0 0,0 0 0,0 0-1,0 1 1,0-1 0,0 1 0,0-1 0,0 1 0,0 0 0,0 0-1,0 0 1,0 0 0,0 0 0,0 0 0,0 1 0,0-1-1,-4 2 1,-4 2 22,-1 0-1,1 0 1,0 2-1,0-1 1,1 1-1,-1 0 1,1 1 0,1 0-1,-1 1 1,1 0-1,1 0 1,-1 1-1,1-1 1,1 2-1,0-1 1,0 1-1,1 0 1,0 0-1,1 0 1,-5 15 0,8-21 13,1-1 0,-1 1 0,1 0 0,0-1 1,0 1-1,0 0 0,0 0 0,1-1 1,-1 1-1,1 0 0,0-1 0,0 1 0,1-1 1,-1 1-1,1-1 0,-1 1 0,1-1 1,0 0-1,1 0 0,-1 0 0,3 3 0,3 2 46,0-1-1,1 1 1,-1-1-1,1-1 0,17 9 1,-10-5 32,2-1 1,-1-1-1,1-1 0,1 0 1,-1-1-1,1-1 1,0-1-1,0-1 0,27 2 1,-42-5-231,1-1 0,-1 1 0,0-1 0,0 0 0,0 0 0,1 0 0,-1 0 1,0-1-1,-1 0 0,1 0 0,0 0 0,0 0 0,-1 0 0,7-6 0,-7 5-511,-1 0-1,1 0 1,0 0-1,-1 0 0,0 0 1,1-1-1,-1 1 1,-1-1-1,1 1 1,0-1-1,-1 0 0,0 0 1,0 0-1,0 0 1,0-4-1,2-12-1858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3:0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388 268 7040,'-14'-4'3200,"23"8"-2752,1-4 1504,3 3-1152,8-3 928,11 0-992,18-3 31,3 3-447,10-4-224,0-1-32,0-3 64,-8 8-64,-10-7 192,-10 7-160,-12-5-2911,-1 5 1503</inkml:trace>
  <inkml:trace contextRef="#ctx0" brushRef="#br0" timeOffset="0.96">100 15 6400,'-76'-15'2880,"62"15"-2496,4 0 608,15 0-896,4 0-96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3:0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333 572 3904,'0'0'5466,"0"-1"-5310,0 1 0,0 0 0,0-1 0,0 1 0,0 0 0,-1 0 0,1-1 0,0 1 0,0 0-1,0 0 1,0-1 0,0 1 0,0 0 0,0 0 0,0-1 0,-1 1 0,1 0 0,0 0 0,0 0 0,0-1-1,-1 1 1,1 0 0,0 0 0,0 0 0,0 0 0,-1-1 0,1 1 0,0 0 0,-1 0 0,-36 3 2078,23-2-2095,0 0-1,-1 1 0,1 0 1,0 1-1,1 1 1,-1 0-1,1 1 1,0 0-1,0 1 0,0 1 1,1 0-1,0 1 1,0 0-1,0 0 0,2 1 1,-1 1-1,1 0 1,0 1-1,1-1 1,0 2-1,-11 18 0,18-26-119,0 0-1,0 0 0,1 0 0,-1 0 0,1 1 1,0-1-1,0 0 0,0 1 0,1-1 0,-1 1 1,1-1-1,0 0 0,1 1 0,-1-1 0,1 1 1,0-1-1,0 0 0,0 1 0,0-1 0,1 0 1,0 0-1,0 0 0,0 0 0,0 0 0,0 0 0,1-1 1,0 1-1,0-1 0,0 0 0,0 1 0,0-1 1,1-1-1,6 5 0,-1-2 100,0 0 0,0-1-1,1 0 1,-1-1 0,1 0-1,0-1 1,0 0 0,0 0 0,0-1-1,0 0 1,0-1 0,0 0 0,12-2-1,-12 1 3,1-1-1,-1 0 0,1-1 1,-1 0-1,0 0 0,0-1 1,0 0-1,-1-1 1,1 0-1,-1-1 0,0 0 1,9-8-1,-15 11-116,0 0 0,0 0 0,-1 0 0,1-1 0,-1 1 0,0-1 0,0 1 0,-1-1 0,1 0 0,-1 1 0,1-1 0,-1 0 0,0 0 0,-1 0 0,1 0 0,-1 0 1,1 0-1,-1 0 0,-1-1 0,1 1 0,0 0 0,-1 0 0,-1-5 0,-1 0-25,0 0 0,0 1 1,-1-1-1,0 1 0,0 0 1,-1 0-1,0 0 0,-1 0 1,-8-9-1,8 11-50,0 0 0,-1 0-1,0 1 1,0 0 0,0 0 0,-1 0 0,1 1 0,-12-4 0,15 6 13,-1 1 1,1-1-1,0 1 1,-1 0-1,1 1 1,0-1-1,-1 1 1,1-1 0,-1 1-1,1 1 1,-1-1-1,1 1 1,-1 0-1,1 0 1,0 0-1,0 0 1,-1 1-1,-4 2 1,7-3 54,1 0 0,-1 0 0,0 0 0,1 0 0,-1 1 0,1-1 0,-1 1 0,1-1 0,0 1 0,-1-1 0,1 1 0,0 0 0,0-1 0,0 1 0,0 0 0,1 0 0,-1 0 0,0 0-1,1 0 1,0 0 0,-1 0 0,1 0 0,0 0 0,0 0 0,0 0 0,0 0 0,0 0 0,0 0 0,1 0 0,-1 0 0,1 0 0,-1 0 0,1 0 0,0 0 0,0-1 0,0 1 0,0 0 0,0 0 0,0-1 0,0 1 0,1-1 0,-1 1 0,1-1 0,1 2 0,2 0 99,0 0 1,0 0 0,0-1-1,0 0 1,0 0 0,0 0-1,1 0 1,-1-1 0,0 0-1,1-1 1,0 1 0,-1-1-1,9 0 1,-2-1 44,0-1 1,0 0-1,0-1 0,-1 0 1,14-6-1,-15 5-53,0 0-1,-1-1 1,1-1 0,-1 1-1,13-12 1,-6 3 60,-1-1-1,14-18 1,72-107 305,-91 124-440,75-127 404,-22-14-136,-47 114-325,-13 33 25,1 0 0,-2 0 0,0 0 0,0 0 1,0-1-1,-1-13 0,-2 24-371,-2 6 147,-2 10 31,-27 164-54,27-149 251,-27 211-93,-10 65 106,11-84 169,15-106-38,-53 253 512,66-355-473,-1-1 0,-7 17 0,10-29-116,1-1 0,-1 1 0,1-1 0,-1 1 0,0-1 0,1 0 0,-1 1 0,0-1 0,0 0 0,0 0 0,0 0 0,0 0 0,0 0 1,-1 0-1,1 0 0,0 0 0,0 0 0,-1 0 0,1 0 0,-2 0 0,2-1-30,0 1 0,1-1 1,-1 0-1,0 0 0,0 1 0,0-1 0,0 0 1,0 0-1,1 0 0,-1 0 0,0 0 0,0 0 1,0 0-1,0 0 0,0 0 0,0 0 1,1-1-1,-1 1 0,0 0 0,0-1 0,0 1 1,-1-1-1,1 0-17,-1-1 0,1 1 1,-1-1-1,1 1 0,0-1 1,-1 1-1,1-1 0,0 0 1,-1-2-1,-2-4-55,1 0-1,0 1 1,-2-14-1,1-6 19,1 0 1,1-1-1,1 1 0,1 0 0,2-1 1,6-33-1,-5 40 41,1 1 1,1 0-1,1 0 1,0 0-1,13-25 0,-15 37 19,1 0 0,0 0 0,0 0 0,1 1 0,0-1 0,0 1-1,1 1 1,0-1 0,0 1 0,0 0 0,1 1 0,0 0 0,15-7-1,-2 3-177,0 1-1,1 1 0,0 1 0,0 0 0,1 2 0,-1 1 0,1 1 0,0 1 0,28 2 0,-49-1-314,0 0 1,-1 0-1,1 0 1,0 0-1,-1 0 1,1 0-1,-1 1 1,1-1-1,0 1 1,-1-1-1,1 1 1,-1-1-1,1 1 1,-1 0-1,1 0 1,-1 0-1,0 0 1,0 0-1,1 0 1,-1 0-1,0 0 1,0 0 0,0 1-1,1 1 1,8 13-3391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3:1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61 4064,'-2'-4'846,"1"1"0,0 0 0,0-1 0,0 1 0,1-1 0,-1 1 0,1-1 0,0 1 0,0-1 0,0 1 0,1-4 0,0-9 3028,-1 24-639,0-4-3024,0 0 1,0 1 0,1-1 0,2 8-1,-2-9-86,0 1 1,0 0-1,0 0 0,-1 0 0,1 5 0,0 3 132,6 31 476,4 38-362,3 94 120,-12-78-417,3 66 81,-4-133 51,0 1 1,-7 48-1,6-76-165,0 0 1,-1 0-1,0-1 0,1 1 1,-1 0-1,0 0 0,-1-1 1,1 1-1,0 0 1,-1-1-1,1 1 0,-1-1 1,0 0-1,-2 3 0,2-4-8,0 1 1,0-1-1,0 0 0,0 0 0,0 0 0,0 0 0,0 0 0,0-1 0,0 1 0,0 0 0,0-1 0,0 0 0,-1 0 0,1 1 0,0-1 0,0 0 0,-1-1 0,-1 1 0,-11-2 28,0 0 1,0-1-1,0-1 0,0 0 1,-18-9-1,31 12-52,1 0 1,-1 1 0,1-1-1,0 0 1,-1 0-1,1 0 1,0 0 0,0 0-1,0-1 1,0 1-1,0 0 1,0 0 0,0-1-1,0 1 1,0-1-1,1 1 1,-1 0 0,0-4-1,0 2 2,1 1-1,0-1 0,0 0 0,0 1 1,0-1-1,0 0 0,0 1 1,1-1-1,-1 0 0,2-3 0,3-6 20,1 1 0,0-1 0,13-19 0,-11 19-3,22-35 60,17-30 198,83-103-1,-108 158-260,1 1 0,0 1 0,32-20 0,-52 38-24,24-15 7,1 0-1,0 3 1,52-20-1,-20 9-5,81-34-209,-132 54-384,-5 3-2171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0:14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536 0 2720,'-11'6'3670,"10"-5"-3252,0 0 0,-1 0 0,1 0 0,0-1 0,-1 1 0,1 0 0,-1-1 0,1 1 0,-3 0 0,3-1-116,0-1 0,0 1-1,0 0 1,0 0 0,0 0-1,0 1 1,0-1 0,0 0-1,1 0 1,-1 0 0,0 1-1,0-1 1,0 0-1,0 1 1,0-1 0,0 1-1,0 0 1,0 0-254,1 0 1,0 0-1,-1 0 0,1 0 0,0 0 1,0 0-1,0 0 0,0 0 0,0 0 1,0 0-1,0 0 0,0 0 0,0 0 1,0 0-1,0 0 0,1 0 1,0 2-1,13 81-285,-5-23 149,12 54 419,60 383 15,-80-492-340,5 65 211,-5-61-115,-1-1-1,-1 0 1,0 1-1,0-1 0,-4 14 1,5-22-43,-1 1 1,1 0 0,-1-1-1,0 1 1,0-1 0,0 1-1,0-1 1,0 1 0,0-1-1,0 0 1,0 1 0,0-1-1,-1 0 1,1 0 0,0 0-1,-1 0 1,1 0 0,-1 0-1,1 0 1,-1-1 0,0 1-1,1-1 1,-1 1 0,0-1-1,-2 1 1,-3 0 68,0-1 0,-1 0 0,1-1 0,0 0 0,-7-1 0,2 0-37,-20-4 196,1-1-1,-59-21 1,-57-35-13,49 21-266,83 36-224,0 2 0,0 0 0,-22-3 0,36 7 35,-1 0 0,1 0 0,-1 0 0,0 0 0,1 0 0,-1 0 0,0 0 0,1 1 0,-1-1 0,1 0 0,-4 2 0,4-1-172,0-1 0,0 1 1,-1 0-1,1 0 0,0 0 1,0 0-1,0 0 0,0 0 1,0 0-1,1 0 0,-1 0 1,0 0-1,0 0 0,1 1 0,-1-1 1,1 0-1,-1 1 0,1-1 1,-1 0-1,1 3 0,-1 12-2361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3:1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1 380 3904,'9'2'7441,"59"10"-3554,-45-10-3221,-1-1 0,1-2 0,0 0 0,39-8 0,-53 7-570,0 0 1,-1-1-1,1 0 1,-1-1-1,1 0 1,-1 0 0,0 0-1,-1-1 1,1-1-1,-1 1 1,0-1-1,0 0 1,-1-1 0,12-13-1,-12 9 40,0 0 0,-1 0-1,0 0 1,-1 0 0,0-1 0,-1 0-1,0 0 1,-1 0 0,0 0 0,0-20-1,-2 26-134,0 0-1,0 0 0,0 0 1,-1 0-1,0 0 1,-1 1-1,1-1 0,-1 0 1,0 1-1,0-1 1,-1 1-1,0 0 0,-6-10 1,8 14 6,-1-1 0,0 1 0,0 0 0,0 0 1,0 0-1,1 0 0,-1 0 0,0 0 0,-1 0 1,1 1-1,0-1 0,0 1 0,0-1 0,0 1 1,0 0-1,-1 0 0,1 0 0,0 0 0,0 0 1,-4 1-1,-1 1 24,-1 0 1,1 0-1,-15 7 1,10-3 12,0 0 0,1 1 0,-1 1 0,1 0 1,-18 17-1,15-12-21,-1 1 79,1 0 1,1 1-1,0 1 1,1 1-1,0 0 0,1 0 1,1 1-1,1 0 1,-12 34-1,19-46-51,1 1 0,-1 0 0,1 0 1,1-1-1,-1 1 0,1 0 0,0 0 0,1 0 0,1 9 1,-1-12-3,0 0 0,0 0-1,0 0 1,1 0 0,-1-1 0,1 1 0,0 0 0,1-1 0,-1 1 0,0-1 0,1 0 0,0 1 0,0-1 0,0-1 0,0 1 0,5 3 0,3 1 91,1-1 0,0 0 1,0-1-1,0-1 0,0 0 0,0 0 1,1-2-1,0 1 0,0-1 0,-1-1 1,1-1-1,0 1 0,18-4 0,-13 1-63,-1-1 0,-1 0 0,1-2-1,0 0 1,-1-1 0,0 0-1,-1-2 1,1 1 0,21-16 0,-24 12-89,0 0 0,-1-1 0,-1 0 0,0-1 0,13-21 0,-7 12-39,10-14-12,61-76 145,-70 91-175,2 0-1,41-34 1,-57 52 54,1 0-16,0-1-1,0 1 1,0 0-1,6-3 1,-10 5 46,0 1 0,0-1 0,1 1 0,-1 0 0,0-1 0,0 1 0,0 0 0,1 0 0,-1 0 0,0 0 0,0 0 0,1 0 0,-1 0 0,0 0 0,0 0 0,1 1 0,-1-1 0,0 0 0,0 1 0,0-1 0,0 1 0,0-1 0,0 1 0,0 0 0,2 1 0,0 1 11,-1 0 0,0 0 0,0 0-1,0 1 1,0-1 0,-1 1 0,1-1-1,-1 1 1,0 0 0,0 0 0,0-1 0,0 1-1,-1 0 1,0 0 0,1 0 0,-2 7 0,0 4 80,0 0 0,-8 27 1,-7 17 218,-47 107 0,58-151-163,5-15-136,0 0 1,0 0 0,0 0 0,0 1 0,0-1 0,0 0 0,0 0-1,0 0 1,0 1 0,0-1 0,0 0 0,0 0 0,0 0 0,0 1-1,0-1 1,0 0 0,0 0 0,0 0 0,1 0 0,-1 1 0,0-1-1,0 0 1,0 0 0,0 0 0,0 0 0,0 0 0,1 1-1,-1-1 1,0 0 0,0 0 0,0 0 0,0 0 0,1 0 0,-1 0-1,0 0 1,0 0 0,0 0 0,1 0 0,-1 0 0,0 1 0,0-1-1,0 0 1,0 0 0,1 0 0,-1 0 0,0-1 0,0 1 0,0 0-1,1 0 1,-1 0 0,0 0 0,0 0 0,0 0 0,1 0-1,-1 0 1,0 0 0,0 0 0,0 0 0,0-1 0,0 1 0,1 0-1,-1 0 1,0 0 0,29-15-110,0 0 1,-1-2-1,37-29 0,-22 11-53,46-50 1,-82 77 169,1-1-65,1 0 1,0 1-1,19-14 1,-27 22 42,0-1 1,-1 1 0,1 0 0,0-1 0,-1 1 0,1 0-1,0-1 1,-1 1 0,1 0 0,0 0 0,0 0 0,-1 0-1,1-1 1,0 1 0,-1 0 0,1 0 0,0 1 0,0-1-1,-1 0 1,1 0 0,0 0 0,0 0 0,-1 1 0,1-1-1,0 0 1,-1 0 0,1 1 0,0-1 0,-1 1 0,1-1 0,-1 1-1,1-1 1,-1 1 0,1-1 0,-1 1 0,1-1 0,-1 1-1,1 0 1,-1-1 0,1 2 0,1 2 5,0 1 1,-1-1-1,1 1 1,-1-1-1,1 6 1,-2-9 5,1 10 41,0 0-1,0 0 1,-1 0 0,0 0 0,-3 12-1,-12 56 399,4-22-258,7-40-99,2-6 317,2-11-382,1 0 0,0 0-1,-1 0 1,1 0 0,0-1 0,-1 1-1,1 0 1,-1 0 0,1-1 0,0 1-1,-1 0 1,1-1 0,-1 1-1,1-1 1,-1 1 0,1-1 0,-1 1-1,0-1 1,1 0 0,12-12-68,-1-1 1,0-1-1,-1 0 0,-1 0 1,13-25-1,27-55-658,-49 95 410,0 5 201,0 5 100,4 81 286,-5-79-218,1 1 0,0-1 0,1 1 0,1-1 0,0 0 0,0 0 0,7 14 0,-9-24-48,0 0-1,0-1 1,0 1 0,1 0 0,-1-1-1,1 1 1,-1-1 0,1 0 0,0 1-1,-1-1 1,1 0 0,0 0 0,0 0-1,0 0 1,0 0 0,0-1 0,0 1-1,0 0 1,0-1 0,0 0 0,0 1-1,0-1 1,0 0 0,3 0 0,6 0 94,0-1 0,0 0 0,13-3 0,0-2-15,-1-2 1,1 0-1,-1-1 1,35-21 0,-26 13-8,-22 12-83,-1 0-1,0-1 0,0-1 0,0 1 1,-1-2-1,0 1 0,0-1 0,-1 0 0,0 0 1,-1-1-1,8-13 0,-7 13-22,-2 0 0,1 0 0,-1-1 0,0 1 0,-1-1 0,0-1 0,4-16 0,-6 16-76,-1 14-111,-3 19-37,-1 2 124,2-12 66,0-1 0,-4 12 0,1-10 83,1 1 0,1 0 0,0-1 0,1 1 0,0 0 0,2 16 0,-1-24-18,1 0 0,0 0 0,1 0 0,-1 0 0,1-1 0,0 1 0,4 6 0,-5-9 31,1 0-1,0 0 1,0 0-1,0-1 1,0 1-1,1 0 1,-1-1-1,1 0 0,0 0 1,-1 0-1,1 0 1,0 0-1,5 2 1,-5-3-21,0 0 0,0-1 0,0 1 0,0-1 0,0 0 1,0 0-1,0 0 0,1 0 0,-1 0 0,0-1 0,0 1 0,0-1 1,0 0-1,0 0 0,0 0 0,0 0 0,-1-1 0,1 1 0,0-1 1,3-2-1,2-2 47,0 0 1,0-1 0,0 0-1,-1 0 1,9-11 0,11-20-71,-1-1-1,37-81 1,-27 49 25,6-9-330,-42 88-5,-10 84 134,9-63 209,-2 0 0,-7 31 0,-6 0 22,-28 69 0,33-110 108,11-18-186,0-1 1,0 0-1,-1 0 0,1 1 0,0-1 0,0 0 0,0 1 0,0-1 0,-1 0 0,1 0 0,0 1 0,0-1 1,0 0-1,-1 0 0,1 0 0,0 1 0,0-1 0,-1 0 0,1 0 0,0 0 0,-1 0 0,1 0 1,0 1-1,-1-1 0,1 0 0,0 0 0,0 0 0,-1 0 0,1 0 0,0 0 0,-1 0 0,1 0 0,0 0 1,-1 0-1,1 0 0,0 0 0,-1-1 0,1 1 0,0 0 0,-1 0 0,1 0 0,0 0 0,0 0 0,-1-1 1,1 1-1,0 0 0,0 0 0,-1 0 0,1-1 0,0 1 0,-18-30-938,14 23 857,3 7 83,1 0 0,0 0-1,0 0 1,0 0-1,0-1 1,0 1-1,-1 0 1,1 0-1,0 0 1,0 0 0,0 0-1,0 0 1,0 0-1,0-1 1,0 1-1,0 0 1,0 0-1,0 0 1,0 0 0,-1-1-1,1 1 1,0 0-1,0 0 1,0 0-1,0 0 1,0 0-1,0-1 1,0 1 0,0 0-1,0 0 1,0 0-1,1 0 1,-1-1-1,0 1 1,0 0-1,0 0 1,0 0 0,0 0-1,0 0 1,0-1-1,0 1 1,2 0-204,-2 0 217,0 0 0,0 1 1,0-1-1,0 1 0,0-1 0,0 1 1,0-1-1,1 0 0,-1 1 0,0-1 1,0 1-1,0-1 0,1 0 0,-1 1 0,0-1 1,1 0-1,-1 1 0,0-1 0,0 0 1,1 1-1,3 1 66,0 1 0,0-1 0,0 0 0,0 0 0,0 0 0,0-1 0,1 0 0,-1 1 0,0-2 0,1 1 0,-1 0 0,1-1 1,-1 0-1,5 0 0,10-1 354,36-7 0,-49 7-370,15-3 35,-1-1 0,0-1 0,0-1 0,0 0-1,-1-2 1,30-17 0,-37 18-43,1 0 0,-2-2 0,1 1 0,-2-1 0,1-1-1,-1 0 1,-1 0 0,0-1 0,0 0 0,8-17 0,10-31-110,28-88-1,-47 123 105,20-46-258,-28 71 220,0-1 0,0 1 0,0 0-1,0 0 1,0 0 0,0 0 0,0 0 0,0-1-1,0 1 1,0 0 0,0 0 0,0 0 0,0 0 0,0 0-1,0 0 1,0-1 0,0 1 0,0 0 0,0 0-1,0 0 1,0 0 0,1 0 0,-1 0 0,0 0 0,0-1-1,0 1 1,0 0 0,0 0 0,0 0 0,0 0-1,1 0 1,-1 0 0,0 0 0,0 0 0,0 0-1,0 0 1,0 0 0,1 0 0,-1 0 0,0 0 0,0 0-1,0 0 1,0 0 0,0 0 0,1 0 0,-1 0-1,3 8-45,-1 17 57,-1 51-9,-3 100 111,-21 17 120,23-192-232,0 0 1,-1 0-1,1 1 0,0-1 1,0 0-1,-1 0 0,1 0 1,-1 0-1,1 0 0,-1 0 1,1 0-1,-2 2 0,1-3-9,1 0-1,0 0 0,-1 0 0,1 1 0,0-1 0,-1 0 1,1 0-1,-1 0 0,1 0 0,0 0 0,-1 1 0,1-1 1,0 0-1,-1 0 0,1 0 0,-1 0 0,1 0 0,0 0 1,-1 0-1,1-1 0,0 1 0,-1 0 0,1 0 0,-1 0 0,-1-1-99,-1-1 0,1 1 0,0-1 0,0 0 0,0 1-1,0-1 1,0 0 0,-1-2 0,-11-16-102,9 13 106,5 6 91,0 1 13,0 0 0,0 0 0,0 0 0,0 0 0,0 0 0,1 0 0,-1 0 0,0 0 0,0 0 0,0 0 0,0 0 0,0 0 0,0 0 0,0 0-1,0 0 1,1 0 0,-1 0 0,0 0 0,0 0 0,0 0 0,0 0 0,0 0 0,0 0 0,0 0 0,0 0 0,0 0 0,1 0 0,-1 0 0,0 0 0,0-1 0,0 1 0,0 0 0,0 0 0,0 0 0,0 0 0,0 0 0,0 0 0,0 0 0,0 0-1,0 0 1,0-1 0,0 1 0,0 0 0,0 0 0,0 0 0,0 0 0,0 0 0,0 0 0,0 0 0,0-1 0,0 1 0,0 0 0,0 0 0,0 0 0,0 0 0,0 0 0,0 0 0,0 0 0,0 0 0,0 0 0,0-1 0,0 1 0,-1 0-1,4 2 39,1 0-1,-1 0 0,0 0 0,1-1 0,-1 0 0,1 1 0,-1-1 1,1 0-1,-1-1 0,1 1 0,0-1 0,0 0 0,3 0 0,-1 0 43,-1-1-1,1 0 0,-1 0 1,0-1-1,0 1 0,0-1 1,0 0-1,0-1 0,0 1 1,-1-1-1,1 0 0,-1 0 1,1-1-1,-1 1 0,5-6 1,16-16-12,-1-1 0,-1-1 0,34-51 0,17-35-26,-35 56-76,-27 37-453,-12 29 299,-8 57 162,3-24 119,3-27-75,1 1-1,0-1 1,1 1 0,0 0 0,5 28 0,-3-38-4,-1-1 0,1 1 0,0 0 1,0-1-1,0 0 0,1 0 0,0 0 1,0 0-1,0 0 0,0 0 0,1-1 1,0 1-1,0-1 0,0 0 0,1 0 1,-1-1-1,1 1 0,0-1 1,6 3-1,-3-2 4,0-1 0,0 0 1,1-1-1,-1 0 0,1 0 1,-1 0-1,1-1 0,0-1 1,0 0-1,-1 0 0,1 0 0,0-1 1,-1 0-1,18-5 0,-15 2 5,1 0 0,-1-1 0,0 0 0,-1 0-1,1-1 1,-1 0 0,0-1 0,-1 0 0,0-1-1,11-11 1,-8 6-23,-1 0 0,0-1 1,-2 0-1,1 0 0,-2-1 0,9-20 0,-9 9-295,-7 19 26,-3 17 8,-13 43 150,6-24 127,-7 51 0,13-63 91,0 12-48,3-27-29,0 0 0,0-1 0,0 1 1,1 0-1,-1-1 0,1 1 0,-1-1 0,1 1 0,0-1 1,0 1-1,0-1 0,0 1 0,0-1 0,0 0 0,1 2 0,-1-2-10,0-1 0,0 0-1,-1 0 1,1 0-1,0 0 1,0 0-1,0 0 1,-1 0 0,1 0-1,0 0 1,0 0-1,0 0 1,-1 0-1,1-1 1,0 1-1,0 0 1,-1 0 0,1-1-1,1 0 1,3-1 14,-3 2-19,1-1-1,-1 0 1,0 0 0,0 0 0,1 0 0,-1 0 0,0-1 0,0 1 0,0-1-1,-1 1 1,3-3 0,18-22 120,-16 18-131,0-2-44,0 0 1,-1 0-1,0-1 1,0 1-1,-1-1 0,0 0 1,-1 0-1,-1 0 0,0-1 1,1-12-1,-2 15 33,-1 0 0,0 0-1,0 0 1,-1 0 0,-3-14-1,4 21-10,-1 0 0,1 0 0,-1 0-1,0 0 1,1 0 0,-1 0 0,0 0-1,0 1 1,0-1 0,0 0 0,-1 1-1,1-1 1,0 1 0,-1-1 0,1 1-1,-1 0 1,1-1 0,-1 1 0,0 0-1,1 0 1,-1 0 0,0 0 0,0 0 0,0 1-1,0-1 1,0 1 0,0-1 0,0 1-1,0-1 1,-2 1 0,2 0 3,0 0-1,0 1 1,0-1 0,0 1 0,0-1 0,0 1-1,0-1 1,-2 2 0,2-1 32,1 0 1,-1 0-1,0-1 0,0 1 0,1-1 1,-1 1-1,0-1 0,-2 1 0,7-3 93,1 0 0,-1 0 0,1-1 0,-1 1 0,0-1 0,5-4 0,24-18-112,-9 10 9,2 0-1,0 2 1,28-12-1,-43 21 4,-1 1 1,1 0-1,-1 0 0,1 1 0,0 1 1,0-1-1,0 1 0,0 1 0,0 0 0,0 1 1,0-1-1,15 5 0,-21-4 3,0 1 1,1 0-1,-1 0 0,0 0 1,0 0-1,0 1 0,-1 0 0,1 0 1,0 0-1,-1 0 0,0 0 1,0 1-1,0-1 0,0 1 0,-1 0 1,1 0-1,-1 0 0,0 0 1,0 1-1,2 5 0,1 9 12,0 0 0,-1 0 0,3 29 0,-4-22-113,-2-17 141,0-5 5,-1 0 0,1 0-1,-1 0 1,1 0 0,0 0 0,3 5 0,-4-8-50,1 0 1,-1-1-1,1 1 1,-1 0-1,1-1 1,0 1-1,-1-1 1,1 1-1,0-1 1,-1 1-1,1-1 1,0 1-1,-1-1 1,1 0 0,0 1-1,0-1 1,-1 0-1,1 0 1,0 0-1,0 0 1,0 1-1,0-1 1,-1 0-1,1 0 1,0 0-1,0-1 1,0 1 0,-1 0-1,1 0 1,0 0-1,0-1 1,0 1-1,-1 0 1,1-1-1,0 1 1,-1 0-1,1-1 1,1 0-1,8-4 70,1-1 0,-1 0 0,0 0 0,0-1 0,-1-1 0,14-14 0,67-80 368,-90 102-439,0-1 0,0 1-1,0 0 1,0 0 0,1 0-1,-1-1 1,0 1 0,0 0 0,0 0-1,0 0 1,0 0 0,1-1-1,-1 1 1,0 0 0,0 0-1,0 0 1,1 0 0,-1 0-1,0 0 1,0 0 0,0-1-1,1 1 1,-1 0 0,0 0 0,0 0-1,1 0 1,-1 0 0,0 0-1,0 0 1,0 0 0,1 0-1,-1 0 1,0 0 0,0 0-1,1 1 1,-1-1 0,0 0-1,0 0 1,0 0 0,1 0-1,-1 0 1,0 0 0,0 0 0,0 1-1,0-1 1,1 0 0,-1 0-1,0 0 1,0 0 0,0 1-1,0-1 1,0 0 0,1 0-1,-1 1 1,6 19 123,-3 28 38,6 130 17,-9-171-252,1 1 0,0-1 1,3 12-1,-3-12-169,2 1-1371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3:1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77 165 13472,'-18'-25'6079,"4"5"-5279,6 9 128,3 2-672,-3-10 256,3 7-288,-4-8-1056,9 8 448,-10-8-3040,10 4 1921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3:1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24 173 13888,'-19'-28'6271,"23"8"-5439,-8 9-256,4 2-480,-4-11-864,8 0 384,-4-16-4639,4 8 2783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3:2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64 3552,'0'-1'219,"0"1"1,0-1 0,0 0-1,0 1 1,0-1-1,0 0 1,0 0-1,1 1 1,-1-1 0,0 1-1,0-1 1,1 0-1,-1 1 1,1-1-1,-1 0 1,0 1 0,1-1-1,-1 1 1,1-1-1,0 1 1,-1-1-1,1 1 1,-1 0 0,1-1-1,0 1 1,0-1-1,0 1 39,0 0 0,-1-1 0,1 1 0,0 0 0,-1-1-1,1 1 1,-1-1 0,1 1 0,-1-1 0,1 1 0,-1-1-1,1 1 1,-1-1 0,1 0 0,-1 1 0,0-1 0,1 0 0,-1 1-1,0-1 1,0 0 0,1 1 0,-1-1 0,0 0 0,0 0-1,0 1 1,0-2 0,-1-4 3855,0 22-1540,-1 3-2187,-37 160 579,23-82-666,-4 25-129,14-97-67,0-1 1,-19 43-1,23-62-17,0 0 1,-1 0 0,0 0-1,0 0 1,0-1-1,-1 0 1,0 1-1,1-1 1,-2 0 0,1-1-1,0 1 1,-1-1-1,1 0 1,-1 0-1,0 0 1,-9 3-1,5-3 8,1-1 0,0 0-1,-1-1 1,1 0-1,-1 0 1,0-1 0,1 0-1,-1-1 1,1 1 0,-11-4-1,-4 1-16,1-2 1,0-1-1,-27-11 0,42 14-62,0-1 0,-1 0 1,2 0-1,-1 0 0,0-1 1,1 0-1,0 0 0,0 0 0,1-1 1,-1 0-1,1 0 0,0-1 1,-4-8-1,-1-4-61,1-2-1,-11-39 1,17 44-13,0 0 0,1-1 0,0 1 0,2-26 0,0 35 50,0-4 13,0 0-1,1 0 1,0 0-1,1 0 1,0 1-1,1-1 1,0 0 0,1 1-1,0 0 1,1 0-1,0 0 1,0 0-1,1 1 1,0 0-1,1 0 1,0 0 0,0 1-1,1 0 1,0 1-1,1-1 1,-1 2-1,1-1 1,16-8-1,4 1-4,1 1-1,0 2 0,0 0 0,41-7 0,-9 6 9,78-4 1,-16 18 305,-43 0-178,54 2-343,-134-4-101,1 0 0,-1 0-1,0 0 1,1 0 0,-1 1 0,1-1 0,-1 0 0,1 1 0,-1-1-1,0 1 1,1 0 0,-1-1 0,0 1 0,2 1 0,7 11-10184,-5-5 6413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3:3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6720,'-6'-12'15448,"13"12"-9708,37 4-5404,170 17-433,-45-5 349,-137-12 1978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3:3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10816,'-2'1'4962,"10"-5"-2117,85 7 2163,-11-3-3787,185 6 161,-250-3-1283,3 0-3041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3:3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26 329 5408,'3'-11'9809,"4"2"-6103,5-8-1600,-4 2-1185,2-6-114,-5 6-423,1 1 1,13-26 0,1-1-83,-15 29-192,1 1 1,8-13 0,-7 14-53,-1-1 0,5-11 0,-10 19-40,0-2 16,1 1-1,0 0 1,0 0 0,0 0-1,0 0 1,0 0-1,1 0 1,0 1 0,0-1-1,0 1 1,7-6 0,-9 8-25,-1 1-1,1 0 1,0 0 0,-1 0 0,1 0 0,0 0 0,-1 0 0,1 0 0,0 1 0,0-1 0,-1 0 0,1 0 0,0 0 0,-1 1 0,1-1 0,-1 0 0,1 1 0,0-1 0,-1 1 0,1-1 0,-1 0-1,1 1 1,-1-1 0,1 1 0,-1 0 0,1-1 0,-1 1 0,0-1 0,1 1 0,-1 0 0,1 0 0,11 21 41,-9-13 11,0 0 0,0 0 0,-1 0 0,0 0 0,-1 1 0,0-1 0,0 1 0,-1 11 0,-3 6-46,-8 41-1,1-15 96,-27 158 0,26-161 3,-3 0-1,-23 55 1,2-31 54,30-66-93,0 0 1,0 0-1,-1 0 0,0-1 1,0 0-1,-10 8 1,-2-5 419,17-9-472,0-1 0,0 0 0,1 0 0,-1 1 0,0-1 0,0 0 0,0 0 1,1 0-1,-1 0 0,0 0 0,0 0 0,0 0 0,0-1 0,1 1 0,-1 0 0,0 0 0,0-1 0,1 1 0,-1 0 0,0-1 0,1 1 0,-1-1 0,-1 0 0,2 0-20,-1 1-1,1-1 0,0 1 0,0-1 0,-1 1 0,1-1 0,0 0 0,0 1 0,0-1 0,-1 0 1,1 1-1,0-1 0,0 0 0,0 1 0,0-1 0,0 0 0,0 1 0,1-1 0,-1 0 0,0 1 1,0-1-1,0 1 0,0-1 0,1 0 0,-1 1 0,0-1 0,1 1 0,-1-1 0,1 1 0,-1-1 1,1 0-1,17-17-255,-11 13 251,1 0-1,-1 1 1,1-1 0,0 1 0,0 1 0,1 0-1,-1 0 1,1 1 0,-1 0 0,1 0 0,0 1-1,0 0 1,0 0 0,0 1 0,0 1 0,-1-1-1,1 1 1,0 1 0,9 2 0,9 3 66,-12-4-78,0 1 0,0 0 1,0 2-1,15 7 0,-28-12-53,0 0 0,0 0 0,0-1-1,0 1 1,0 0 0,0-1 0,0 1 0,4-1 0,-4 0-585,0 0 1,0 0 0,0-1 0,0 1 0,0-1 0,0 1 0,0-1-1,0 0 1,0 0 0,0 0 0,0 0 0,-1 0 0,3-1-1,9-7-1634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3:3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24 3072,'0'-2'319,"0"1"0,0-1 1,1 1-1,11-16 13657,-17 17-11752,-2 0-2021,0 1-1,0 0 1,0 1 0,0-1 0,0 1-1,1 1 1,-1-1 0,1 1 0,-1 1 0,1-1-1,0 1 1,0 0 0,-8 7 0,5-3-150,1-1 0,0 2 0,1-1 0,0 1 0,0 0 1,0 0-1,1 1 0,-5 12 0,4-6-16,1 0-1,1 0 1,1 1 0,0-1 0,1 1-1,1 0 1,-1 18 0,3-25 11,0 0 0,1 0 0,0 0 0,0 0 0,1 0 0,0-1 0,1 1-1,0-1 1,0 1 0,1-1 0,1 0 0,-1-1 0,11 15 0,-12-19 53,1 0-1,0 0 1,0 0-1,0 0 1,0 0-1,1-1 0,-1 0 1,9 5-1,-10-7-56,-1 0-1,0 0 0,1-1 1,-1 1-1,1 0 0,0-1 0,-1 0 1,1 1-1,-1-1 0,1 0 1,0 0-1,-1-1 0,1 1 0,-1-1 1,1 1-1,0-1 0,-1 0 1,1 0-1,-1 0 0,4-2 1,1-1 26,-1-1 0,1 0 0,-1 0 1,0-1-1,-1 1 0,1-1 1,-1-1-1,0 1 0,6-12 1,2-7 118,14-35 0,-23 51-151,1-2-144,-2 9-118,-1 16-238,-1 1 439,0-5 76,1 1 1,0-1 0,1 0 0,0 0 0,1 0-1,0-1 1,6 12 0,-8-18-5,-1 0-1,1 0 1,1 0 0,-1-1 0,0 1-1,1 0 1,-1-1 0,1 0-1,0 1 1,0-1 0,-1 0-1,1-1 1,1 1 0,-1 0-1,0-1 1,0 0 0,1 0 0,-1 0-1,1 0 1,-1 0 0,0-1-1,1 1 1,0-1 0,5 0-1,-3-1 22,0-1 0,1 1-1,-1-1 1,0 0-1,0 0 1,0-1 0,0 0-1,0 0 1,-1 0 0,1-1-1,7-6 1,0-1 16,-1-1-1,0 0 1,11-15 0,-8 9-35,-1-1 0,-1-1 0,-1 0 0,-1-1 0,-1 0 0,0 0 0,-2-1 0,9-37 0,-16 56-114,0 1 0,-1-1 0,0 0 0,1 0 0,-1 1 0,0-1 0,-1 0-1,1 0 1,0 1 0,-1-1 0,0 0 0,1 1 0,-1-1 0,0 0 0,0 1 0,-3-5 0,3 6-164,-1-1 1,1 0-1,-1 1 0,1-1 0,-1 1 0,0 0 1,0-1-1,0 1 0,1 0 0,-1 0 0,0 0 1,0 0-1,-1 1 0,1-1 0,0 1 0,0-1 0,0 1 1,0-1-1,-1 1 0,-3 0 0,-8 4-1261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3:4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0 568 3968,'0'0'7296,"1"20"1594,1-18-8686,1-1-1,0 0 1,-1 0 0,1 0-1,0-1 1,0 1-1,-1-1 1,1 1 0,0-1-1,0 0 1,0 0 0,-1 0-1,1 0 1,0-1-1,0 1 1,0-1 0,-1 0-1,4-1 1,8-3-60,0-1-1,16-9 1,-12 6-1,43-19 91,58-29 88,-102 47-265,-1 0 0,0-1 1,-1-1-1,26-26 0,-21 16 63,-2-1-1,-1 0 0,18-33 1,35-82 187,-58 114-244,-8 15-83,-1 4 14,0 0 0,-1-1 0,1 1-1,-1 0 1,-1-1 0,1 0 0,1-10 0,-16 41-719,-1 8 652,-14 60 0,21-66 69,-34 138 47,40-159-38,0 1 0,0-1 0,1 1 0,-1-1 0,2 1 0,-1 0 0,1-1 0,2 12 0,-2-15 33,-1-1 1,1 0 0,0 0-1,0 0 1,0 0-1,0 0 1,0 0 0,0 0-1,0 0 1,1-1 0,-1 1-1,1 0 1,-1-1 0,1 1-1,0-1 1,0 0 0,0 1-1,-1-1 1,1 0-1,0 0 1,1 0 0,-1 0-1,0-1 1,0 1 0,0 0-1,0-1 1,0 0 0,1 1-1,-1-1 1,3 0 0,-1-1 1,0 1 0,0-1 0,1 0 0,-1 0 0,0-1 0,0 1 0,0-1 0,0 0 0,0 0 0,-1 0 0,1-1 0,-1 1 0,1-1 0,-1 0 0,4-4 0,4-4 72,0-2 0,14-20 0,7-18-32,-3-2 1,24-56 0,12-24 92,-62 126-132,0 3-52,0-1 0,0 0 0,-1-1 0,0 1 0,0 0 0,0-1 0,1-10-1,-12 25-201,2 5 155,0 0 1,0 0-1,2 1 0,-1 0 0,2 0 1,-4 20-1,2-9 14,-18 91 83,21-99 28,2 1 0,-1-1 0,2 0 0,3 29-1,-2-42-37,0 0-1,0 0 0,1 0 0,-1 0 0,1 0 0,0 0 1,1-1-1,-1 1 0,1-1 0,0 1 0,0-1 0,0 0 1,1 0-1,-1-1 0,1 1 0,0-1 0,0 1 0,0-1 1,0 0-1,6 2 0,-2-1 23,0-1 0,0 0 0,1 0 1,-1-1-1,0 0 0,1 0 0,-1-1 0,1 0 0,0-1 0,-1 0 1,12-1-1,11 0 62,13 0-1462,-42 0 683,1 1 1,-1-1-1,1 1 1,-1-1-1,1 0 1,-1 0-1,4-2 1,-4-3-3644,1 1 1360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3:4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49 172 5216,'-8'-1'5262,"7"1"-4703,0 0 0,-1 0 0,1 0 0,0 0 0,-1 0 0,1-1 0,0 1 0,0 0 0,0-1 0,-1 1 0,1-1 0,0 1 0,0-1 0,-2-1 0,-12-2 2602,15 4-3111,0 0-1,-1 0 1,1 0 0,0 0 0,-1-1-1,1 1 1,0 0 0,0 0-1,-1-1 1,1 1 0,0 0-1,-1 0 1,1-1 0,0 1-1,0 0 1,0 0 0,-1-1-1,1 1 1,0 0 0,0-1-1,0 0 1,0 1-30,0-1 0,0 1 0,0-1 0,1 1 0,-1-1 0,0 1 0,1 0 0,-1-1 0,0 1 0,0-1 0,1 1 0,-1 0 1,1-1-1,-1 1 0,0 0 0,1-1 0,-1 1 0,1 0 0,-1 0 0,1-1 0,-1 1 0,1 0 0,34-18 248,-1-1 1,40-30-1,-61 39-286,1 0 0,0 1 0,0 1 0,30-13 0,-43 20 18,0 1 1,0 0-1,0-1 1,0 1-1,0 0 1,0 0-1,0 0 1,0 0-1,0 0 1,0 0-1,0 0 1,0 0-1,0 0 1,0 1-1,0-1 1,-1 0-1,1 0 1,0 1 0,0-1-1,0 1 1,0-1-1,0 1 1,-1-1-1,1 1 1,0 0-1,0-1 1,-1 1-1,1 0 1,0-1-1,-1 1 1,1 0-1,-1 0 1,1 0-1,-1 0 1,1-1-1,-1 1 1,0 0-1,1 0 1,-1 0 0,0 0-1,0 0 1,0 2-1,1 4-34,0 0-1,0 0 0,-1 0 1,-1 11-1,0-17 26,0 8 46,0-1 1,-2 1 0,1-1 0,-1 0 0,0 0 0,0 1 0,-1-2 0,0 1-1,-1 0 1,0-1 0,0 0 0,0 0 0,-1-1 0,0 1 0,0-1-1,-1 0 1,1-1 0,-1 0 0,-14 8 0,13-8 123,-1 1 1,2-1-1,-11 11 0,73-4 1466,55 0-849,-87-12-884,-21 0 223,7-3-7530,8-2-4933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0:15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2144,'0'-1'102,"0"1"0,0-1 1,0 0-1,0 1 0,-1-1 0,1 1 1,0-1-1,0 1 0,0-1 1,0 1-1,0-1 0,0 0 0,1 1 1,-1-1-1,0 1 0,0-1 0,0 1 1,0-1-1,1 1 0,-1-1 0,0 1 1,0-1-1,1 1 0,-1-1 0,1 1 1,-1 0-1,0-1 0,1 1 0,-1-1 1,1 1-1,0-1 0,7-7 4727,-9 10-4610,1 1-1,0-1 1,-1 0 0,1 1-1,-1-1 1,0 0-1,0 1 1,-1 1 0,1-1-133,0-1 0,0 0 0,0 1 0,0-1-1,1 0 1,-1 1 0,1-1 0,-1 4 0,1-4-16,0 0 0,0 0 0,1-1 0,-1 1 0,0 0 0,1 0 0,-1-1 0,1 1-1,-1 0 1,1 0 0,0-1 0,0 1 0,0-1 0,0 1 0,0-1 0,0 1 0,0-1 0,0 1 0,0-1-1,1 0 1,-1 0 0,1 0 0,-1 0 0,1 0 0,-1 0 0,1 0 0,0 0 0,-1-1 0,1 1 0,0 0 0,-1-1-1,1 0 1,0 1 0,0-1 0,0 0 0,-1 0 0,1 0 0,0 0 0,0 0 0,0 0 0,-1-1 0,1 1-1,0-1 1,0 1 0,2-2 0,6-2 60,6-3 455,-15 6-164,-20 1 166,14 0-717,2 0 227,0 0-1,0 0 1,0 0-1,0 0 1,0 1 0,0-1-1,-3 2 1,5-2-178,1 0 0,-1 1 1,1-1-1,-1 1 0,1-1 1,-1 1-1,1-1 1,-1 1-1,1-1 0,-1 1 1,1-1-1,-1 1 0,1-1 1,0 1-1,-1 0 0,1-1 1,0 1-1,0 0 1,0-1-1,-1 1 0,1 0 1,0-1-1,0 1 0,0 0 1,0-1-1,0 1 0,0 0 1,0-1-1,0 1 1,1 0-1,-1-1 0,0 1 1,0 0-1,0-1 0,1 1 1,-1 0-1,1 0 1,8 15-2790,7 10-3812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3:4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2720,'0'0'14959,"4"-9"-12404,11 1-2355,0 2 0,1 0 0,0 1 0,0 0 0,31-4-1,-15 3-59,-9 1 13,0 2 1,1 0 0,-1 2 0,0 0 0,45 6-1,-67-5-118,0 0-1,1 0 1,-1 0-1,0 1 0,1-1 1,-1 1-1,0-1 1,0 1-1,0-1 0,0 1 1,1 0-1,-1-1 1,0 1-1,0 0 1,0 0-1,0 0 0,-1 0 1,1 0-1,0 0 1,0 0-1,0 0 0,-1 0 1,1 0-1,-1 0 1,1 1-1,-1-1 1,1 0-1,-1 0 0,1 3 1,-1 1 122,0 1 0,0 0 1,0 0-1,0 0 0,-3 8 0,1 0-101,-16 79 460,6-40-322,7-31-188,2-9 6,0 1 0,1-1 1,1 1-1,0 0 0,1 15 1,1-20 22,1 0 1,-1 0 0,1 0 0,1-1 0,0 1 0,5 12 0,-6-18 28,0 0-1,-1 0 1,1 0 0,0 0-1,1 0 1,-1 0 0,0-1-1,1 1 1,0-1 0,-1 1-1,1-1 1,0 0 0,0 0-1,0 0 1,0-1 0,1 1-1,-1-1 1,6 2 0,-6-3-24,0 1 1,0-1-1,0 0 0,0 0 1,0-1-1,0 1 0,0 0 1,0-1-1,0 0 1,0 0-1,-1 0 0,1 0 1,0 0-1,0 0 0,-1-1 1,1 1-1,-1-1 1,0 0-1,1 0 0,-1 0 1,3-3-1,4-5 35,-1 0-1,0 0 1,10-17 0,-14 20-41,9-15 85,-1 0 0,15-41 0,10-49 230,-26 73-347,1 2 0,2-1 1,26-48-1,-38 82-8,0 1 0,1 0 0,-1 0 0,0 0 0,1 1 0,0-1 0,-1 0 0,1 1 0,0 0 0,0 0 0,1 0 0,-1 0 0,0 0 0,1 0 0,-1 1 0,1 0 0,-1 0 0,1 0 0,0 0 0,6-1 0,3 2 6,1 0 0,-1 1 0,1 0 1,18 5-1,-5-2-30,91 17 142,-108-20-669,5 1 51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3:4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24 215 2656,'-23'4'16143,"37"0"-14025,-6-2-1812,1 0 0,0 0 0,0-1 0,0 0 0,10 0 0,46-5 7,-50 3-206,273-31 421,57-3-198,76 19-200,2 23 556,115 10 252,-440-15-713,56-1 178,171-22-1,-260 14-235,355-58 759,-163 12-598,-188 42-916,124-2 1,-177 14 1,-8-1-1861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3:5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2240,'1'-3'352,"-1"-1"0,1 1 0,-1-1 0,1 1 0,0-1 0,0 1 0,0 0 0,1-1 0,1-2 0,8-22 3760,-10 25-3383,0 0 0,0 0 0,0 0 0,1 0 0,0 0 0,-1 0 0,1 0 0,0 1 0,3-4 0,-5 21 3392,0 9-3927,-9 322 1176,4-174-964,1-119-217,1-9-62,2 74-1,2-44 240,-1-45-124,0-28 686,0-6-848,1-3-112,0 0 0,0 0 0,1 0 0,1 1 0,-1-1 0,7-13 0,6-18 6,-11 26-51,1 1 0,0-1 0,1 1 0,10-18 1,-7 16-87,-6 8 147,-1 1 1,1 0 0,1 0-1,-1 0 1,1 1 0,-1-1-1,1 1 1,1 0 0,-1 0 0,1 0-1,5-3 1,8-4 66,-16 9-59,1 0-1,-1 1 1,0 0 0,0-1-1,1 1 1,-1 0-1,5-1 1,7 20 248,-11-11-148,0 1 0,-1 0-1,0-1 1,0 1 0,0 0 0,-1 0 0,0 13 0,-4 59 469,3-76-540,-2 23 127,-7 136-40,9-154-321,0 1 0,-1 0-1,0-1 1,-5 16 0,6-17-1617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3:5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0 4992,'-10'0'10697,"8"5"-7628,-4 2-3545,-13 8 1717,0 0 0,-1-1 1,-26 14-1,-69 29-1441,101-50 320,-1 0-300,-27 12-251,13-11-3427,22-7 530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3:5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2560,'10'-16'6469,"-10"15"-6123,0 1 0,0-1 1,1 0-1,-1 1 0,0-1 0,0 1 0,0-1 1,0 0-1,0 1 0,0-1 0,0 0 0,0 1 1,0-1-1,0 0 0,0 1 0,-1-2 0,1 2-75,0-1-1,0 0 1,0 1-1,0-1 1,0 0-1,0 1 1,0-1-1,0 0 1,0 1-1,0-1 1,0 0-1,0 1 1,0-1-1,1 1 1,-1-2-1,3 0-80,0 0 0,-1 0 0,1 0 0,0 0 0,0 1 0,0-1 0,0 1 0,1 0 0,-1 0 0,0 0 0,6 0 0,2-2-43,4 0-98,5-3 91,-1 2 1,1 0-1,0 1 0,0 1 0,38 1 0,-55 2-57,1 0 0,0 0 0,0 0 0,0 0 0,-1 1 0,1-1 0,0 1 0,-1 0 0,0 0 0,1 1 0,-1-1 0,0 0 0,0 1 0,0 0 0,-1 0 0,1 0 0,2 4 0,-4-5-24,-1 0 0,1 0 0,-1 0 0,0 0 0,1 0 0,-1 0 0,0 0 0,0 0 0,0 0 0,0 0 0,-1 1 0,1-1 0,-1 2 0,-10 30 448,5-17-380,-2 0 0,0-1 0,-1 0 0,-1 0 0,-15 19 1,14-19 86,9-13-240,0 0 0,1-1 0,-1 0 0,0 1 0,0-1 0,-4 3 0,9 0-57,0-1 1,0 1 0,0-1 0,0 0 0,1 0 0,4 4 0,10 12-127,-10-7 273,0 0 0,0 0 0,-2 1 0,0 0 0,7 21 0,-12-33 3,0 1 0,0 0 1,-1-1-1,1 1 0,-1 0 1,1 0-1,-1 0 1,0 0-1,0-1 0,0 1 1,0 0-1,-1 0 1,1 0-1,-1-1 0,0 1 1,0 0-1,0 0 0,0-1 1,0 1-1,0-1 1,-1 1-1,1-1 0,-1 0 1,0 1-1,0-1 1,0 0-1,0 0 0,0 0 1,0-1-1,-3 3 1,0-1-36,-1 0 1,0 0-1,0-1 1,0 0-1,0 0 1,0 0-1,-1-1 1,1 0-1,0 0 1,-1 0-1,1-1 1,-10-1-1,7 1-324,-76-8-2147,69 5-27,-24-7 0,28 4-1465,5 2 1249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3:5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33 1824,'3'1'614,"0"-1"1,-1 1-1,1 0 0,0 0 0,-1 0 1,1 0-1,16 19 16157,-57-34-15171,-21-13-1029,54 24-556,-1 0 1,1 1 0,-1 0-1,1 0 1,-1 1-1,0-1 1,0 1-1,1 0 1,-1 1-1,0 0 1,0 0 0,0 0-1,0 0 1,0 1-1,0 0 1,1 0-1,-1 1 1,0-1-1,1 1 1,-1 1 0,1-1-1,0 1 1,-8 5-1,-3 4 89,1 2-1,0 0 1,-16 20 0,-7 8 47,23-26-54,1 1 0,0 1 1,-18 30-1,30-43-76,0-1 1,0 1-1,0 0 1,1 0-1,-1 0 0,1 0 1,1 0-1,-1 0 1,1 0-1,0 10 1,1-5 51,0 0 0,0 0 1,1-1-1,6 17 1,-1-8 101,0 1 0,15 24 0,-19-37-81,1 0 0,1 1 0,-1-1 0,1-1 0,0 1 1,1-1-1,-1 0 0,1 0 0,9 6 0,-4-5-8,0-1 0,1 0 0,-1 0-1,1-1 1,0-1 0,0 0 0,0 0-1,20 0 1,5-1-266,57-7 0,-56 3-2863,50 1 0,-65 2-680,-1-1 1200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3:5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12 4480,'-8'-12'6033,"7"20"-2674,-17 128 507,12-77-3135,-5 36 365,-10 88 416,-6 56-185,16-148-969,-19 121 459,12-99-391,-30 274 688,41-319-1474,-21 93 0,24-146-2829,3-24-3936,1 0 4944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4:01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1152 3392,'-6'8'10579,"12"-14"-8316,0-3-1999,-1-1 0,0 0-1,0 0 1,-1 0 0,-1 0-1,1-1 1,1-11 0,2-6 74,12-40 551,23-71 297,-32 109-916,2 1 0,25-44 0,-18 42-133,45-87-18,4-37 526,25-51 262,-83 186-672,2 1 0,25-33-1,-15 23 65,-3 17-214,2-8 262,15-13-267,-35 33-76,-1 0-1,0 0 1,1 0 0,-1 0-1,1 0 1,-1 0 0,0 0-1,1 0 1,-1 0 0,0 1-1,1-1 1,-1 0 0,1 0-1,-1 0 1,0 0 0,1 1 0,-1-1-1,0 0 1,0 0 0,1 1-1,-1-1 1,0 0 0,0 0-1,1 1 1,11 14 26,9 15-77,-12-13 43,-1 1 0,0 1 0,-1-1 1,5 21-1,12 77 193,11 86 147,-22-132-117,-12-54-166,-1-14 49,4 12-310,-3-12 324,-1-1-106,0-1 0,0 0 0,0 0 0,0 0 0,0 1 0,0-1 0,0 0 0,0 0 0,0 0 0,0 1 0,0-1 1,0 0-1,0 0 0,0 0 0,0 0 0,0 1 0,0-1 0,0 0 0,0 0 0,1 0 0,-1 1 0,0-1 0,0 0 0,0 0 1,0 0-1,0 0 0,0 0 0,1 1 0,-1-1 0,0 0 0,0 0 0,0 0 0,1 0 0,-1 1 310,11-5 709,-8 2-971,1-1-1,-1 0 1,0 0-1,0 0 0,0 0 1,0 0-1,-1-1 0,1 1 1,2-7-1,17-40 112,-18 41-138,58-141 97,-49 119-110,2 1 1,0 1 0,2 0-1,1 1 1,38-45 0,-40 53-56,-13 16 4,0-1 0,1 1 0,0-1 0,0 1 0,9-7 0,-9 5-101,-4 6 130,3 9 19,-3-7 12,1 0 0,-1 0 1,0 1-1,0-1 0,0 0 0,0 0 0,0 3 0,-1 4-30,-19 240 260,15-207-226,-27 147 32,-1 15 23,13 69 74,15-232-119,4-30-34,-1 1 0,2-1-1,-1 1 1,3 21 0,-2-18 1281,0-11-3701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4:0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75 5472,'-1'-3'354,"1"-1"-1,-1 1 1,1 0 0,-1 0 0,1-1-1,0 1 1,0 0 0,1 0 0,-1-1 0,1 1-1,0 0 1,-1 0 0,1 0 0,2-5-1,0-6 3326,-2 6-791,0 20-538,-5 130 1458,-10 75-2511,9-151-1116,-31 446 667,31-457-684,-10 151 226,-5 35 220,8-107-516,6-94-224,0 7-1526,5-46 1517,5-29-19082,8 4 15616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4:0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37 209 6144,'-1'-1'220,"0"0"1,0 0-1,0 0 1,0 0-1,0 0 0,-1 0 1,1 1-1,0-1 1,-1 0-1,1 1 1,-1-1-1,1 1 1,-1-1-1,-2 1 0,0 0 2859,-7 0 4215,12-4-6694,0 1 0,0-1 0,0 1 0,0-1 0,0 1 0,1 0 0,2-4 0,8-21-317,-9 18-225,1-1 0,0 1-1,1 0 1,0 0 0,1 1 0,0 0 0,0 0 0,1 0 0,0 0-1,0 1 1,1 1 0,13-11 0,-20 17-51,0 0-1,1 0 1,-1 0-1,0 0 1,1 0 0,-1 1-1,1-1 1,-1 1 0,1-1-1,-1 1 1,1-1-1,-1 1 1,1 0 0,-1 0-1,1 0 1,0-1 0,-1 2-1,1-1 1,-1 0-1,1 0 1,-1 0 0,1 1-1,-1-1 1,1 1 0,-1-1-1,1 1 1,-1 0-1,1-1 1,-1 1 0,0 0-1,0 0 1,1 0 0,-1 0-1,0 0 1,0 0-1,1 2 1,1 1 14,0 0 1,0 0-1,0 0 0,-1 0 1,0 1-1,0-1 0,0 1 1,0-1-1,-1 1 1,2 8-1,-1 5 116,0-1 0,-2 1-1,0 0 1,-1-1 0,-1 1 0,0-1 0,-8 26 0,-5 7 257,-29 59-1,39-96-343,0-1-1,-1-1 0,-13 19 1,19-29-40,0-1 0,-1 0 0,1 0 0,0 1 0,-1-1 0,1 0 0,0 1 0,-1-1 0,1 0 1,0 1-1,0-1 0,-1 1 0,1-1 0,0 1 0,0-1 0,0 0 0,0 1 0,0-1 0,0 1 0,0-1 0,0 1 0,0-1 1,0 1-1,0-1 0,0 1 0,12 0 775,3-2-680,226 1 302,-138 0-6926,-100 0 5704,7 1-1539,1 15-6503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0:18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1082 3136,'14'-6'4471,"-1"0"-2948,-1-4-1192,0 0 0,-1-1 0,0 0 0,-1 0 0,0-1 0,0-1 0,-2 0 0,0 0 0,8-15 0,5-19-207,22-68 0,91-221 798,-86 240-714,64-138-266,-92 190 29,7-21-225,-91 212-1319,33-82 1715,-25 71 1,-12 72 457,-34 85 40,62-194-340,-57 130 472,90-214-638,-1 4 405,-2 0-1,-15 24 0,52-88 907,1 9-1504,1 1 0,1 1-1,2 2 1,1 1 0,2 2-1,0 1 1,71-41 0,-65 47 133,100-59-74,-139 79 1,25-15 105,35-28 1,-69 55-670,1 1 0,-6 12 0,-6 11 561,3-10-78,9-16 40,1 0 1,-1 1 0,2-1 0,-1 1-1,2 0 1,-1 0 0,-2 12 0,5-19 52,1 0 1,0 0 0,0 0 0,0 0 0,0 0 0,0 0 0,0 0 0,1 0-1,-1 0 1,1 0 0,-1 0 0,1 0 0,0 0 0,0 0 0,0 0 0,0-1-1,0 1 1,2 3 0,-1-3 57,1 0 0,-1 1 0,1-1 0,0 0-1,0-1 1,-1 1 0,1 0 0,0-1 0,1 0 0,4 2-1,-1-1 33,1 0 0,-1-1 0,0 0 0,0-1 0,1 1 0,-1-1 0,0-1 0,1 1 0,-1-1 0,8-2 0,-9 1 51,1 0-1,-1-1 1,1 1-1,-1-1 0,0-1 1,9-5-1,-12 6-100,0 1 0,0-1 0,-1 0-1,1 0 1,-1 0 0,1 0 0,-1 0 0,0-1 0,-1 1-1,1-1 1,0 1 0,-1-1 0,2-5 0,-1-5-32,0 0 0,-1 0 1,0 0-1,-1 0 0,0 0 1,-2 0-1,1 0 0,-7-21 1,6 28-169,0 1 0,0 0 0,-1 0 0,0 0 0,0 0 1,-1 0-1,0 0 0,0 1 0,0 0 0,-1 0 0,1 0 0,-10-7 0,13 12 104,1-1-1,-1 1 1,0-1-1,0 1 0,0-1 1,0 1-1,0 0 1,0 0-1,0-1 0,0 1 1,-1 0-1,1 0 1,0 0-1,0 0 0,0 0 1,0 1-1,0-1 1,0 0-1,0 0 0,-1 1 1,2-1 26,-1 1-1,1-1 1,0 0 0,-1 0 0,1 0-1,0 1 1,0-1 0,-1 0 0,1 0 0,0 0-1,0 1 1,0-1 0,-1 0 0,1 1-1,0-1 1,0 0 0,0 0 0,0 1 0,0-1-1,0 0 1,-1 1 0,1-1 0,0 0-1,0 1 1,0 0 7,1 0-1,-1-1 1,0 1-1,0 0 1,0-1-1,1 1 0,-1-1 1,0 1-1,1 0 1,-1-1-1,1 1 1,-1-1-1,1 1 1,-1-1-1,1 1 1,0 0-1,3 2 21,0 0 1,1 0-1,-1 0 0,1-1 1,0 0-1,0 1 0,0-2 0,0 1 1,8 1-1,52 6 245,-42-7-165,2 1-21,95 15-275,-105-15 170,-1 1 0,1 0 0,-1 2 1,0-1-1,25 16 0,-17-7 251,31 26 0,-44-32-72,0 1 1,0 0-1,-1 1 1,0-1-1,8 15 1,-13-19-93,0-1 0,1 0 1,-1 0-1,1-1 0,0 1 0,0-1 1,0 0-1,0 1 0,0-2 1,1 1-1,-1-1 0,1 1 0,0-1 1,-1 0-1,1-1 0,0 1 0,0-1 1,8 1-1,9 0-152,-1-1-1,0 0 1,25-3 0,-40 1-74,6 1-897,0-2-1,-1 0 0,1 0 0,0-1 0,19-7 0,4-5-4361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4:12.1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1 692 2240,'0'1'195,"0"-1"0,1 0 0,-1 0 0,0 1 0,1-1 0,-1 0 1,0 0-1,1 1 0,-1-1 0,0 0 0,1 0 0,-1 0 0,0 1 0,1-1 0,-1 0 0,1 0 0,-1 0 1,1 0-1,-1 0 0,0 0 0,1 0 0,-1 0 0,1 0 0,0 0 0,16 0 2653,-12 0-1949,5 0-146,-1 0 0,0 0 0,0-1-1,1 0 1,-1-1 0,0 0 0,0 0 0,0-1 0,-1 0 0,17-8 0,-14 3-306,0 0 0,0-1 0,-1 0 0,17-18-1,35-50 471,-41 50-697,10-13 11,127-148 578,71-64 684,-228 250-1431,1 0 1,-1 0-1,1 0 1,-1 0-1,0 0 1,0 0-1,1-4 1,0 1-344,-13 44-204,3-5 516,-2 4 3,2-1 0,1 1 0,2 1-1,2-1 1,3 68 0,0-105-32,1 16 77,4 26 0,-4-39-54,-1 0 0,1 0 0,1 0 0,-1 0 0,0-1 0,1 1 0,0 0 0,0-1 0,0 0 0,0 1 0,1-1 0,3 4 0,-6-7-4,1 1 1,0-1-1,-1 1 0,1-1 0,0 1 0,-1-1 0,1 1 0,0-1 1,0 0-1,-1 0 0,1 1 0,0-1 0,0 0 0,0 0 1,-1 0-1,1 0 0,0 0 0,0 0 0,0 0 0,-1 0 0,1 0 1,0 0-1,0 0 0,0 0 0,-1-1 0,1 1 0,0 0 0,0-1 1,-1 1-1,1-1 0,0 1 0,0 0 0,-1-1 0,1 0 1,0 0-1,2-2 38,1-1 1,-1 1 0,0-1 0,-1 0-1,4-6 1,15-29 130,28-80-1,-11 22-248,6 3 17,-43 83 132,-1 7-255,0 8-267,-1 21 348,-5 26 0,3-27 90,0 26 1,8 74-119,-5-117 120,0 0-1,1 0 1,0 0-1,0-1 1,1 1 0,0 0-1,0-1 1,0 0-1,1 1 1,0-1-1,7 11 1,-9-16-266,0 1 1,1-1-1,-1 1 1,0-1-1,0 0 0,1 1 1,-1-1-1,1 0 1,-1 0-1,1 0 0,0 0 1,-1 0-1,1-1 1,0 1-1,-1 0 0,1-1 1,0 0-1,0 1 1,0-1-1,-1 0 0,1 0 1,0 0-1,0 0 1,0 0-1,2 0 1,4-2-1348,0 0 1,0 0 0,-1-1-1,12-5 1,-14 6 873,26-12-2741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4:12.6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23 7040,'-22'-5'11866,"75"3"-6141,28-5-4170,-3 1-1203,-64 5-283,0 0-94,0 1 0,19 1 1,-18 0 60,26-1 0,-17 0-8167,-25 0 7436,0 1-1,-1 0 1,1 0 0,0 0-1,0 0 1,0 1 0,0-1-1,0 0 1,0 0 0,0 1 0,0-1-1,0 0 1,0 2 0,-1 0-728,-7 12-1990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4:13.0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49 9056,'-9'-4'1959,"5"4"988,5 1-2730,-1-1 0,1 0 0,0 0 0,-1 0 0,1 0 0,0 0 0,0 0 0,-1 0 0,1 0 0,0 0 0,-1 0 0,1 0 0,0 0 0,-1-1 0,1 1 0,0 0 0,-1 0 0,1-1 0,0 0 0,3 0 819,59-15 3510,-29 7-3686,34-5-1,-57 13-830,0 0-1,0 1 1,0 0 0,0 0 0,0 1 0,0 0 0,15 5 0,7 4-1180,-12-2-6562,-16-5 4855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4:16.2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1 954 3808,'1'1'480,"1"0"0,0-1-1,-1 1 1,1-1 0,0 0 0,-1 1 0,1-1-1,0 0 1,0 0 0,0 0 0,-1 0 0,1 0 0,0 0-1,0-1 1,-1 1 0,1-1 0,0 1 0,2-2-1,30-14 4069,-31 14-4671,13-7 677,-1-2 0,-1 0 0,0 0 0,0-1 0,-1-1 0,-1 0 0,0-1 0,-1 0 0,10-17 0,-1-1-16,-3 0-1,0-2 1,17-50-1,-21 44-171,19-43 415,-29 75-758,1 0 0,0 0 1,0 1-1,1-1 0,7-8 0,-10 14-37,1-1-1,-1 1 1,1 0-1,-1 0 1,1 1-1,0-1 0,0 1 1,0-1-1,0 1 1,0 0-1,0 0 1,0 0-1,0 0 0,0 1 1,1-1-1,-1 1 1,6 0-1,-7 0 7,1 0 0,0 0 0,0 1-1,0-1 1,-1 0 0,1 1 0,0 0 0,-1 0 0,1 0-1,0 0 1,-1 0 0,1 0 0,-1 1 0,5 2-1,-5-1 7,0-1 0,1 1-1,-1 0 1,0-1-1,-1 1 1,1 0-1,0 0 1,-1 0-1,0 0 1,0 1-1,0-1 1,1 5 0,8 37-297,34 128 806,-36-149-569,1 0 1,12 24 0,-15-37 95,0-1 0,1 1-1,1-1 1,-1-1 0,1 1 0,12 9 0,-17-16-23,0 0 1,0-1-1,0 0 1,1 0-1,-1 0 1,1 0-1,-1 0 1,1 0-1,0-1 1,0 0-1,0 0 0,0 0 1,0 0-1,0-1 1,0 1-1,0-1 1,0 0-1,0-1 1,0 1-1,0 0 1,0-1-1,0 0 1,0 0-1,0 0 1,-1-1-1,1 1 0,5-4 1,-3 2 34,1-2 0,0 1 0,-1-1-1,0 0 1,0 0 0,-1-1 0,1 1 0,-1-1 0,0-1 0,-1 1-1,0-1 1,7-13 0,-4 3 61,0-1 0,-2 0-1,0 0 1,-1 0 0,2-19 0,-5 23-99,0 0 0,-1 0 0,0-1-1,-1 1 1,-1 0 0,0 0 0,-5-15 0,6 26-67,-1-1 1,1 1-1,-1-1 0,0 1 1,0-1-1,0 1 0,0 0 1,0 0-1,-1 0 0,0 0 1,1 0-1,-6-3 1,8 6 43,-1 0 1,0 0-1,0-1 1,1 1-1,-1 0 1,0 0-1,0 0 1,1 0-1,-1 0 1,0 0-1,0 0 1,0 0 0,1 0-1,-1 1 1,0-1-1,0 0 1,1 0-1,-1 1 1,0-1-1,1 0 1,-1 1-1,0-1 1,1 1-1,-1-1 1,0 1 0,1-1-1,-2 2 1,-12 16-104,10-11 116,2 1 0,-1-1 0,1 1 0,-3 13 0,1 0 1,0-5-3,0 1-1,2 0 1,-1 32 0,3-41-7,1 1 0,0-1 0,0 1 0,0 0-1,1-1 1,0 0 0,1 0 0,0 1 0,7 11 0,-8-16 27,1-1-1,0 1 1,0-1 0,0 0-1,0 0 1,1 0-1,-1 0 1,1-1-1,0 1 1,0-1 0,0 0-1,0 0 1,0 0-1,0-1 1,1 0 0,-1 1-1,0-1 1,1-1-1,-1 1 1,8-1-1,3 1-20,0-1-1,0-1 0,0-1 1,26-6-1,-3-2 16,0-1 0,-1-3 0,69-34 1,-43 12 107,73-55 0,-91 52 485,-48 45-862,0-1 0,0 2 1,-4 8-1,-11 26 115,-32 63 16,30-64 4,-7 19-294,24-52 404,1 0 0,0 0 0,0 0 0,0 0 0,1 0 0,0 10 0,1-16 19,0-1-1,0 1 1,0 0-1,0-1 1,1 1-1,-1 0 1,0-1 0,1 1-1,-1 0 1,0-1-1,1 1 1,-1-1-1,0 1 1,1-1-1,-1 1 1,1-1-1,-1 1 1,1-1 0,0 0-1,-1 1 1,1-1-1,-1 0 1,1 1-1,0-1 1,-1 0-1,1 0 1,-1 1-1,1-1 1,0 0 0,-1 0-1,1 0 1,0 0-1,-1 0 1,1 0-1,0 0 1,0 0-1,-1 0 1,1 0-1,-1-1 1,2 1-1,27-7 274,-22 4-275,-1 0 0,0 0 0,-1-1 0,1 1-1,-1-1 1,1-1 0,5-5 0,33-39-67,-37 41 89,227-281 135,-210 258-192,30-53-1,-46 68 33,0 0 0,-1-1 1,0 1-1,-2-1 0,7-31 0,-7 16 117,1-55-1,-6 73-117,0 0 0,-2 0-1,1 0 1,-2 0 0,0 0 0,-7-18-1,9 28-27,0 1 0,-1-1 0,0 1 0,1 0 0,-1 0 0,0 0 1,-1 0-1,1 0 0,0 1 0,-1-1 0,0 1 0,1-1 0,-5-2 0,5 4 3,0 0-1,1 0 1,-1 0 0,0 0-1,0 1 1,0-1 0,1 0-1,-1 1 1,0-1 0,0 1-1,0 0 1,0 0 0,0 0-1,0 0 1,0 0 0,0 0-1,0 0 1,0 0 0,0 1-1,1-1 1,-1 1 0,0 0-1,0-1 1,0 1 0,1 0-1,-1 0 1,0 0 0,-2 3-1,-3 1-12,1 1 0,-1 0 0,1 1-1,-9 12 1,-12 18 94,1 2 1,2 0-1,-30 67 1,41-75 14,2 0 1,1 0-1,1 1 1,2 0 0,-5 62-1,9-52 90,2 0 0,2 0 0,10 62 0,-9-96-122,0 0 0,0 1 0,1-1 0,0 0 0,1 0 0,0-1 0,0 1-1,0-1 1,1 0 0,6 8 0,-8-12-3,0 1-1,0-1 1,1-1 0,-1 1-1,1 0 1,-1-1 0,1 1-1,0-1 1,0 0-1,0 0 1,0-1 0,0 1-1,0-1 1,0 0-1,1 0 1,-1 0 0,0-1-1,1 0 1,-1 1 0,1-1-1,5-1 1,-3-1 7,1 0 0,0 0 1,0-1-1,-1 1 0,0-2 0,1 1 1,-1-1-1,8-6 0,6-5 32,21-21 0,-23 18-60,-1 0 1,-1-1 0,28-39-1,33-49 29,-78 106-51,0 1 0,0 0 0,0-1 0,1 1-1,-1 0 1,0-1 0,0 1 0,0 0 0,1-1 0,-1 1 0,0 0 0,0 0-1,1-1 1,-1 1 0,0 0 0,0 0 0,1 0 0,-1 0 0,0-1-1,1 1 1,-1 0 0,0 0 0,1 0 0,-1 0 0,0 0 0,1 0 0,2 8-53,-5 24 113,1-25-64,-6 54-66,3-32 85,2 1 0,0 0 0,2 0 0,4 35 0,-3-60 6,0-1-1,0 1 1,1-1-1,0 1 0,-1-1 1,2 1-1,-1-1 0,0 0 1,1 0-1,0 0 0,0 0 1,0-1-1,1 1 0,5 5 1,-7-8 0,0 0 0,-1 0 0,1 1 0,0-1 0,0 0 0,0 0 0,0-1 0,0 1 0,0 0 0,0-1 0,0 1 0,1-1 0,-1 0 0,0 1 0,0-1 0,0 0 0,0-1 0,1 1 0,-1 0 0,0 0 0,0-1 0,0 0 0,0 1 0,0-1 0,0 0 0,0 0 0,0 0 0,0 0 0,0 0 0,0 0-1,-1-1 1,1 1 0,-1-1 0,3-1 0,2-4-31,0-1 0,0 0 0,-1 0 0,1 0 0,3-11 0,21-48 12,-21 44-66,32-94 194,-50 145-133,1 1-1,2 0 1,1 0-1,1 0 1,0 38-1,7-4-9,-3-62 25,0 1 0,0-1 1,0 0-1,0 1 0,0-1 1,0 1-1,0-1 0,1 0 0,-1 1 1,1-1-1,-1 0 0,1 1 1,-1-1-1,1 0 0,0 1 1,-1-1-1,1 0 0,0 0 0,0 0 1,0 0-1,0 0 0,0 0 1,0 0-1,0 0 0,0 0 0,1 0 1,-1-1-1,0 1 0,0-1 1,1 1-1,-1-1 0,0 1 1,1-1-1,-1 1 0,1-1 0,-1 0 1,3 0-1,4 0 17,-1-1-1,1 1 1,-1-2-1,1 1 1,10-4-1,-12 3-8,59-17-29,-1-3-1,88-44 0,43-42-131,-183 100 86,-2 3 164,0-2 0,13-10 0,-162 144-651,129-118 550,-4 4 46,-23 26 1,33-35-51,1 1 1,0 0-1,0-1 1,0 2-1,0-1 1,1 0-1,0 0 0,0 1 1,0-1-1,-1 9 1,3-11-1,0-1 1,0 1 0,0-1-1,1 1 1,-1-1 0,1 1-1,-1-1 1,1 1 0,0-1-1,0 0 1,0 1-1,0-1 1,0 0 0,0 0-1,1 0 1,-1 0 0,1 0-1,-1 0 1,1 0 0,0 0-1,0-1 1,0 1-1,0-1 1,0 1 0,3 1-1,5 2 51,-1-1 0,0 0-1,1 0 1,0 0-1,10 1 1,-6-2 27,1-1 0,0 0-1,0-1 1,0-1 0,0 0 0,20-4 0,91-20-378,-120 22 309,20-5 0,-1-1 0,1-1-1,-1-1 1,-1-1-1,0-1 1,27-19-1,-43 25-1,-1 1 0,0-1 0,12-12-1,-17 15-3,1 0 0,-1 0 0,0 0 0,0-1 0,0 1 0,0-1 0,-1 1 0,1-1 0,-1 0 0,2-7 0,-3 10 2,0 0-1,0 0 0,0-1 0,0 1 0,0 0 1,-1 0-1,1 0 0,0 0 0,-1-1 0,1 1 0,0 0 1,-1 0-1,0 0 0,1 0 0,-1 0 0,0 0 0,1 0 1,-1 0-1,0 0 0,0 1 0,0-1 0,0 0 1,0 0-1,0 1 0,-1-2 0,0 1-32,-1 0-1,1-1 1,-1 1-1,1 0 1,-1 1-1,1-1 1,-1 0-1,1 1 1,-6-1-1,2 1-16,0 1-1,-1 0 1,1 1-1,0-1 1,0 1-1,0 0 1,0 1-1,0 0 0,0 0 1,0 0-1,-8 7 1,-5 4 88,-28 28 1,43-38-21,0 0-23,0 1 0,0-1 0,1 0 0,0 1 0,0 0 0,-5 10-1,7-13 3,0-1 0,1 0 0,-1 1-1,1-1 1,-1 1 0,1-1 0,0 1 0,-1-1-1,1 1 1,0-1 0,0 1 0,0-1-1,0 1 1,0 0 0,0-1 0,1 1-1,-1-1 1,1 1 0,-1-1 0,1 0 0,-1 1-1,1-1 1,0 1 0,-1-1 0,1 0-1,0 0 1,0 1 0,0-1 0,2 2 0,1-1 24,0 1 1,0-1 0,1 0-1,-1 0 1,1 0 0,-1 0 0,1-1-1,8 2 1,38 2 241,-43-4-210,32 0-9,76-6 0,-91 2-93,0-2 0,-1 0 1,0-1-1,31-13 0,-14 0 47,0-1 0,62-42 0,61-68 201,-133 104-323,-37 30-336,-5 4 92,-17 16-1,-8 11 294,1 1 1,3 1-1,0 2 0,-50 85 1,80-120 75,0 0 0,0 0 1,0 1-1,1-1 0,0 0 1,0 1-1,0-1 0,0 6 1,1-9 3,0 0 1,0 0-1,0 0 1,0 0-1,0 0 1,0 0-1,0 0 1,0 0-1,1 0 1,-1 0-1,0 0 1,1 0-1,-1 0 1,1 0-1,-1 0 1,1 0-1,-1 0 1,1 0-1,0-1 1,-1 1-1,1 0 1,0 0 0,0-1-1,0 1 1,-1-1-1,1 1 1,0 0-1,0-1 1,0 0-1,0 1 1,0-1-1,0 1 1,0-1-1,0 0 1,0 0-1,0 0 1,0 0-1,0 0 1,0 0-1,2 0 1,8 0-56,0-1 0,-1-1-1,1 0 1,16-5 0,42-18-220,-61 22 261,14-5-2,0-1 0,0-1 0,-1-1 1,-1-1-1,0 0 0,23-20 0,-29 18 25,1-1-1,-2-1 1,0 0 0,13-23 0,-5 4 33,20-46 1,-14 17 277,-2-1 1,-3-1 0,18-98-1,-38 157-230,-1 0 0,0 0 1,-1 0-1,1-1 0,-2-8 0,1 15-91,0 0-1,0 0 0,0 0 1,-1 0-1,1 0 1,0 0-1,-1 0 1,1 0-1,-1 0 1,1 0-1,-1 0 0,1 1 1,-1-1-1,0 0 1,0 0-1,1 0 1,-1 1-1,-1-2 1,0 1-28,1 1 1,0 0 0,0-1 0,-1 1 0,1 0 0,0 0 0,-1 0-1,1 0 1,0 0 0,-1 0 0,1 0 0,-1 0 0,1 1 0,0-1-1,0 0 1,-1 1 0,1-1 0,0 1 0,-2 0 0,-9 5 24,0 0 0,0 0 0,1 1 1,0 1-1,0 0 0,1 0 0,0 1 1,0 0-1,1 1 0,0 0 0,-8 13 0,5-2 21,0 1 0,1 0 0,1 0 1,2 1-1,-9 34 0,12-36 17,1 0 0,1 0 1,0 0-1,2 0 1,1 0-1,4 36 1,-2-45-109,0-1-1,2 1 1,-1-1 0,2 0 0,-1 0-1,1 0 1,1-1 0,0 0-1,1 0 1,-1 0 0,2-1 0,-1 0-1,2-1 1,-1 1 0,11 7 0,-9-8-446,0-1 0,1-1 1,-1 0-1,1 0 0,0-1 1,17 6-1,-18-8-375,0-1 1,1 0-1,-1 0 0,1-1 1,-1 0-1,1-1 0,18-1 1,-5-4-1125,0 0-1,-1-1 1,0-2 0,0 0-1,24-13 1,46-34-1096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4:18.9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15 539 3072,'-1'0'154,"0"1"0,1 0 1,-1 0-1,1-1 0,-1 1 0,1 0 1,-1 0-1,1 0 0,-1 0 0,1 0 1,0 0-1,0 0 0,-1 0 0,1 0 1,0 0-1,0 0 0,0 1 0,-2 9 2286,0-6-1659,1-4-575,1 0 0,-1-1 1,1 1-1,-1-1 1,1 1-1,0 0 1,0 0-1,-1-1 1,1 1-1,2 10 9183,-1-15-7848,10-10-1143,0 0-1,-1-1 0,-1-1 1,0 0-1,7-20 0,10-21-193,44-91-32,-57 124-94,2 0 0,0 1 0,34-38 0,-27 38 28,0-2 225,1 1 0,44-35 0,-65 58-277,-1 0-1,0 0 1,0 1 0,1-1 0,-1 1 0,0-1 0,1 1-1,-1-1 1,1 1 0,2-1 0,-4 1-41,1 0 1,-1 0 0,1 0 0,0 0-1,-1 1 1,1-1 0,-1 0 0,1 0-1,-1 0 1,1 0 0,-1 1-1,1-1 1,-1 0 0,0 1 0,1-1-1,-1 0 1,1 1 0,-1-1-1,0 0 1,1 1 0,-1-1 0,0 1-1,1-1 1,-1 1 0,0-1-1,1 1 1,-1-1 0,0 1 0,0-1-1,0 1 1,0-1 0,0 1-1,1-1 1,-1 1 0,0 10 52,0-1-1,0 0 1,0 0 0,-4 17-1,1-9-25,-24 151 126,10-69 57,17-99-219,0 0-1,0 0 1,-1 0-1,1 0 1,0 0-1,0 0 1,0 0-1,0 0 1,1 1-1,-1-1 1,0 0-1,0 0 1,1 0-1,0 1 0,-1-2 2,0 1-1,0-1 0,1 0 0,-1 0 0,0 1 0,1-1 0,-1 0 0,0 0 0,1 0 0,-1 0 0,0 1 0,1-1 0,-1 0 0,0 0 0,1 0 0,-1 0 0,0 0 0,1 0 0,-1 0 0,1 0 0,-1 0 0,0 0 0,1 0 0,-1 0 0,0 0 0,1 0 0,4-2 25,0 0 0,-1-1 0,1 1 0,-1-1 0,4-2 0,-4 2-28,40-30 47,-2-2 0,59-63 0,-98 95-44,8-9-67,1 0 0,0 0 0,1 1 0,1 1 0,-1 0 0,17-8 0,-29 17 63,0 1 0,0-1 0,1 1 0,-1-1 1,0 1-1,0 0 0,0-1 0,0 1 0,0 0 0,1 0 0,-1 0 1,0 0-1,0 0 0,0 0 0,0 0 0,1 0 0,-1 1 0,0-1 1,0 0-1,0 1 0,0-1 0,0 1 0,0-1 0,0 1 0,0-1 1,0 1-1,0 0 0,0 0 0,0-1 0,0 1 0,0 0 0,-1 0 1,1 0-1,0 0 0,-1 0 0,1 0 0,0 2 0,2 2 52,-1 1-1,0 0 1,0-1-1,-1 1 1,2 12-1,0 4 32,-2-1 0,-1 1-1,-3 31 1,3-23-146,1-12 105,-1-18-39,0 0 0,0 1 0,0-1 0,0 0-1,0 0 1,0 0 0,0 0 0,0 0 0,0 0 0,0 0 0,0 0 0,0 0 0,0 0 0,0 0 0,0 1 0,0-1 0,0 0 0,0 0 0,0 0 0,0 0-1,0 0 1,0 0 0,0 0 0,1 0 0,-1 0 0,0 0 0,0 0 0,0 0 0,0 0 0,0 0 0,0 0 0,0 0 0,0 0 0,0 0 0,0 0 0,0 0-1,1 0 1,-1 0 0,0 0 0,0 0 0,0 0 0,0 0 0,0 0 0,0 0 0,0 0 0,0 0 0,0 0 0,0 0 0,0 0 0,0 0 0,1 0 0,-1 0-1,0 0 1,0 0 0,0 0 0,0 0 0,0 0 0,0 0 0,0 0 0,0-1 0,8-5 72,5-8-36,22-40-127,-23 34-40,1 1 1,22-26-1,-30 40 100,1-1-1,-1 1 1,1 1 0,0-1-1,0 1 1,0 0 0,1 0 0,-1 1-1,1 0 1,0 0 0,13-4-1,-17 7 25,0-1-1,-1 1 0,1 0 1,0 0-1,-1 0 0,1 0 1,0 0-1,-1 0 0,1 1 1,-1-1-1,1 1 0,0 0 1,-1 0-1,1 0 0,-1 0 0,0 0 1,1 1-1,-1-1 0,0 1 1,0-1-1,0 1 0,0 0 1,0 0-1,0 0 0,0 0 1,1 2-1,4 6 30,-1 0 1,0 1-1,-1-1 0,6 18 1,-8-19-48,13 35 110,-13-32-45,1 1 1,0-1 0,1-1-1,1 1 1,-1-1-1,2 0 1,0 0 0,9 11-1,-12-19-34,-1 0 1,2 1-1,-1-2 0,0 1 0,1 0 0,-1-1 1,1 0-1,0 0 0,-1 0 0,1-1 0,0 1 1,0-1-1,0 0 0,0-1 0,8 1 1,-2-1-17,1 0 0,-1-1 0,0 0 0,0-1 1,22-6-1,-22 3-12,1 0 1,-1 0 0,-1-1-1,1 0 1,-1-1-1,0 0 1,17-17 0,56-66-66,-66 70 80,99-122 468,-110 134-433,0 1 1,0-1-1,-1 1 0,-1-2 0,1 1 1,5-15-1,-10 23-38,0 0 1,0 0-1,0-1 1,0 1-1,0 0 0,0 0 1,0 0-1,0-1 1,0 1-1,1 0 1,-1 0-1,0-1 0,0 1 1,0 0-1,0 0 1,0 0-1,-1-1 1,1 1-1,0 0 0,0 0 1,0 0-1,0-1 1,0 1-1,0 0 1,0 0-1,0 0 0,0-1 1,0 1-1,-1 0 1,1 0-1,0 0 1,0 0-1,0 0 1,0-1-1,-1 1 0,1 0 1,0 0-1,0 0 1,0 0-1,0 0 1,-1 0-1,1 0 0,0 0 1,0 0-1,0-1 1,-1 1-1,1 0 1,-15 5-222,-15 15-19,18-9 215,0 2-1,1 0 0,1 0 0,0 0 0,1 2 0,-15 29 0,-35 99-39,53-124 17,-6 11 58,6-16 117,0 1 0,-6 30 0,12-44-113,0 1-1,-1-1 1,1 0 0,0 0 0,0 1-1,0-1 1,0 0 0,1 0 0,-1 1-1,0-1 1,0 0 0,1 0 0,-1 1-1,1 0 1,0-1-8,-1-1-1,0 0 1,1 1 0,-1-1-1,0 1 1,1-1-1,-1 0 1,1 1 0,-1-1-1,1 0 1,-1 1-1,1-1 1,-1 0 0,1 0-1,-1 0 1,1 0-1,-1 1 1,1-1 0,-1 0-1,1 0 1,-1 0-1,2 0 1,0 0-14,0-1-1,-1 1 1,1-1-1,0 1 1,0-1-1,-1 0 1,1 0 0,0 0-1,-1 0 1,1 0-1,-1 0 1,1 0-1,-1 0 1,0 0 0,0-1-1,1 1 1,-1-1-1,1-1 1,10-19-22,0-1 0,-2 0 0,-1 0 1,7-26-1,2-5 34,-7 23-11,-2 6-197,16-35-1,-25 60 212,0-1 0,1 1 0,-1 0 1,0-1-1,0 1 0,0-1 0,0 1 0,1 0 1,-1-1-1,0 1 0,0 0 0,1-1 1,-1 1-1,0 0 0,1 0 0,-1-1 0,0 1 1,1 0-1,-1 0 0,0 0 0,1-1 0,-1 1 1,1 0-1,-1 0 0,0 0 0,1 0 0,-1 0 1,1 0-1,-1 0 0,0 0 0,1 0 0,0 0 7,0 1 0,0-1-1,-1 1 1,1-1-1,0 1 1,-1-1-1,1 1 1,0 0-1,-1-1 1,1 1-1,-1 0 1,0-1 0,2 3-1,9 28 183,-11-31-188,5 20 36,3 11 31,2 0 0,23 51 0,-29-74-46,0 0 0,0-1 0,1 1 0,0-1 0,1 0 0,-1-1 0,1 1 0,0-1-1,1 0 1,0-1 0,0 0 0,0 0 0,0 0 0,1-1 0,9 5 0,-7-6-19,-1 0 0,1-1 0,0 1 0,-1-2 0,1 1 0,0-2 0,0 1 0,15-2 0,-17 0 44,-1 0 1,0-1-1,0 1 0,0-1 0,0-1 0,0 0 0,0 0 0,-1 0 0,1 0 0,-1-1 1,0 0-1,8-8 0,-3 2-4,-1-1 0,0-1-1,-1 1 1,0-2 0,7-14 0,34-72-89,-30 57 91,5-8-9,22-48-195,-47 99 157,0-1 0,0 0 0,0 0 0,0 0 0,0 0 0,0 0 0,0 0 0,0 0 0,0 0 0,0 0 0,0 0 0,0 0 0,0 1 0,0-1 0,0 0 0,1 0 0,-1 0 0,0 0 0,0 0 0,0 0 0,0 0 0,0 0 0,0 0 0,0 0 0,0 0 0,0 0 0,0 0 0,0 0 0,0 0 0,0 0 0,0 0 0,0 1 0,1-1 0,-1 0 0,0 0 0,0 0 0,0 0 0,0 0 0,0 0 0,0 0 0,0 0 0,0 0 0,0 0 0,0 0 0,0 0 0,1 0 0,-1 0 0,0 0 0,0-1 1,0 1-1,0 0 0,0 0 0,0 0 0,0 0 0,0 0 0,0 0 0,0 0 0,1 9-91,-2 40 293,-11 65 0,-26 48-13,31-141-158,-1 0-1,-13 24 1,10-23 13,8-15-56,0 0 1,-1 0-1,0-1 1,-1 1-1,1-1 1,-10 8-1,12-11-46,-1-1 0,0 1-1,0-1 1,0 0-1,0 0 1,-1 0-1,1-1 1,-1 1 0,1-1-1,-1 0 1,1 0-1,-1 0 1,0 0-1,1-1 1,-7 1-1,9-1 49,0 0-1,0 0 1,0 0-1,0 0 0,1 0 1,-1 0-1,0-1 0,0 1 1,0 0-1,0-1 0,1 1 1,-1 0-1,0-1 0,1 1 1,-1-1-1,0 1 0,0-1 1,1 1-1,-1-1 1,1 1-1,-1-1 0,1 0 1,-1 1-1,1-1 0,-1 0 1,1 0-1,-1 1 0,1-1 1,0 0-1,0 0 0,-1 0 1,1 1-1,0-1 0,0 0 1,0 0-1,0 0 1,0 0-1,0 1 0,0-2 1,0 0-23,0 1 1,0-1 0,1 1 0,-1 0-1,0-1 1,1 1 0,-1 0 0,1-1-1,-1 1 1,1 0 0,0 0 0,-1 0-1,1-1 1,0 1 0,0 0 0,0 0-1,0 0 1,0 0 0,0 0 0,0 1-1,0-1 1,0 0 0,2 0-1,0 0 35,1 0-1,0 0 0,-1 0 1,1 1-1,0-1 0,0 1 1,-1 0-1,1 0 0,0 0 1,5 2-1,3 1 101,22 8 0,4 1-42,12-1 120,63 4 0,-83-13-48,-1-2-1,1-1 1,46-7 0,-55 4 35,0 0 0,28-11 0,-41 12-116,0-1 0,0 0-1,0 0 1,0 0 0,-1-1-1,1 0 1,-1-1-1,10-10 1,-5 2-4,-1 0 0,-1-1-1,0-1 1,15-32 0,22-69 152,-45 111-197,13-40 47,-8 25 47,15-34 0,-19 48 146,-4 19-256,-3 56 18,-3-1 0,-17 76-1,20-124 23,0 0-1,-1 0 0,-11 26 1,13-38-28,0-1 1,-1 0-1,1 0 0,-1 0 1,0-1-1,-1 1 0,1-1 1,-1 0-1,0 0 1,0-1-1,-1 1 0,1-1 1,-8 4-1,10-6-37,-1 0 0,0 0 1,0 0-1,0 0 0,0-1 0,-1 1 0,1-1 1,0 0-1,0-1 0,-1 1 0,1-1 0,-1 0 1,1 0-1,0 0 0,-1 0 0,1-1 0,0 0 1,-1 0-1,-3-1 0,8 2 44,-1 0 0,1-1-1,-1 1 1,1 0 0,0 0 0,-1 0-1,1 0 1,-1 0 0,1-1 0,0 1-1,-1 0 1,1 0 0,0-1-1,-1 1 1,1 0 0,0 0 0,0-1-1,-1 1 1,1 0 0,0-1 0,0 1-1,-1-1 1,1 1 0,0 0 0,0-1-1,0 1 1,0 0 0,0-1 0,0 1-1,0-1 1,0 1 0,0 0 0,0-1-1,0 1 1,0-1 0,0 1-1,0-1 1,0 1 0,0 0 0,0-1-1,0 1 1,0 0 0,0-1 0,1 1-1,-1-1 1,1 0 12,0 0-1,0 0 1,0 0-1,0 0 1,0 0-1,0 1 1,0-1-1,1 0 1,-1 1-1,0-1 1,0 0-1,3 0 1,6-1 91,0 0 0,-1 1 1,1 0-1,0 1 0,0 0 1,15 2-1,60 14 122,-36-4-150,258 35-501,-303-47 409,104 10-1754,1-11-4149,-46-4-4253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4:24.9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1 333 2912,'5'0'10848,"-3"0"-10151,1-1 0,-1 1 0,1 0 0,-1-1 0,0 1 0,1-1 0,-1 0 0,0 0 0,4-1 0,-3 0-228,0 0-1,0 0 1,0-1 0,0 1 0,4-5 0,2-4-475,-2 1 0,13-22 0,-2 2 880,-11 20-724,19-26 221,-24 34-333,-1 1-1,1-1 1,-1 0-1,1 1 1,-1 0-1,1-1 0,0 1 1,0 0-1,0 0 1,-1 0-1,1 0 0,0 1 1,0-1-1,0 0 1,0 1-1,4-1 1,-5 1 0,-1 1 0,1-1 1,0 0-1,0 1 0,-1-1 1,1 1-1,0-1 1,0 1-1,-1-1 0,1 1 1,-1 0-1,1-1 0,-1 1 1,1 0-1,-1 0 1,1-1-1,-1 1 0,1 0 1,-1 1-1,9 19 197,-8-18-208,13 38-61,-7-18 93,1-1 0,2 1 0,15 26 1,-19-39-49,0 0 1,2 0-1,-1-1 1,1 0 0,0-1-1,1 0 1,18 14 0,-22-19 48,0 0 0,0 0 0,0-1 1,0 1-1,0-1 0,1 0 0,-1-1 0,1 1 1,-1-1-1,1 0 0,-1-1 0,1 1 1,0-1-1,-1 0 0,1-1 0,0 1 0,-1-1 1,9-2-1,-8 1-18,0 0 0,0 0 0,0-1 1,0 0-1,0 0 0,-1 0 0,1 0 0,-1-1 0,0 0 1,0 0-1,0-1 0,0 0 0,-1 1 0,0-1 1,0-1-1,0 1 0,-1 0 0,1-1 0,-1 0 0,-1 0 1,4-10-1,1-9 5,-1-1 0,-1 1-1,-2-1 1,1-43 0,7-50-164,-10 115 115,0 0 0,0 0 0,0-1-1,0 1 1,1 0 0,-1 0 0,1 0 0,0 1 0,0-1 0,4-4-1,-4 6 8,0 0 0,0 0 0,0 1 0,0-1 0,0 1 0,0-1 0,1 1 0,-1 0-1,1 0 1,-1 0 0,1 0 0,-1 0 0,1 1 0,-1-1 0,1 1 0,0-1 0,-1 1 0,5 0-1,10 2 66,-1 1-1,1 0 0,0 1 1,-1 0-1,29 13 0,22 13-130,-36-9-3253,-26-17 883,1 1 1,-1 0-1,5 6 0,3 5-3670,0-1 2016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4:25.8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7 3904,'-5'-2'456,"-20"-2"18736,33 9-16084,6 1-5841,-10-4 4347,30 5-1455,0-2 1,0-2-1,0 0 1,35-4-1,48 5 126,6 12 441,-102-13-577,-20-3-48,-31 0-21215,23 0 18597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4:26.2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9 5568,'-16'-4'10293,"58"2"-4255,1 3-3716,24-1-997,131-4-796,-158 4-1053,-25 1-1591,0 0-1,29 6 1,3 6-6525,-20-6 4795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4:31.4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14 559 3808,'-14'0'8693,"20"1"-6794,10 3-950,0 0 0,1 0 0,21 0-1,-14-1-344,-2 0-248,1-2 1,0 0-1,0-2 0,33-4 0,-41 3-232,0-1 1,-1-1 0,1 0 0,-1-1 0,0-1-1,-1 0 1,23-13 0,-32 16-106,0 1 0,0-1 0,0 0-1,0 0 1,0-1 0,-1 1 0,1-1 0,-1 0 0,0 1-1,0-1 1,0-1 0,-1 1 0,1 0 0,1-7 0,0 0 26,-1 1 1,0-1-1,-1 0 1,0 0-1,0-17 1,-2 25-34,0 0 1,0 0-1,0 0 0,0-1 1,-1 1-1,1 0 1,-1 0-1,0 0 0,0 0 1,0 0-1,0 0 1,-1 0-1,1 0 0,-1 0 1,0 1-1,1-1 1,-1 0-1,0 1 0,-1 0 1,1-1-1,0 1 1,-1 0-1,-4-3 0,4 4-10,1 1 0,-1-1 0,0 0 0,0 1 0,0-1 0,1 1 0,-1 0 0,0 0 0,0 0 0,0 1 0,0-1 0,1 1 0,-1-1-1,0 1 1,0 0 0,-4 2 0,-4 2-11,0 0 0,-14 9 0,-1 5 195,1 0 1,0 1 0,2 2-1,0 0 1,-30 39 0,38-39 138,1 0 0,-20 42 1,31-59-301,1-1 1,1 1-1,-1 0 1,1 0-1,0 0 1,0 0-1,0 0 1,1 0 0,-1 0-1,1 0 1,1 0-1,0 6 1,0-3 12,1-1 0,0 0 0,1 1 0,0-1 0,0 0 0,0 0 0,7 10 0,-3-7 31,0 0 1,1-1 0,0 0-1,1 0 1,0-1 0,0 0 0,1 0-1,-1-1 1,2 0 0,12 5-1,-16-8-20,0-2 0,0 1-1,1-1 1,-1 0 0,1 0-1,-1-1 1,1 0 0,0-1 0,0 1-1,-1-1 1,1-1 0,13-2-1,-10 1 24,1-2-1,0 0 1,-1 0-1,0-1 1,0 0-1,0-1 1,14-10 0,55-41 210,29-19-127,-82 60-8,44-19-1,-57 29 51,-14 6-193,1 0-1,-1-1 0,1 1 0,0 0 0,-1 0 1,1-1-1,0 1 0,-1 0 0,1 0 0,0 0 1,-1 0-1,1 0 0,0 0 0,-1 0 0,1 0 1,0 0-1,-1 0 0,1 1 0,0-1 0,-1 0 1,1 0-1,-1 1 0,1-1 0,0 0 0,-1 1 1,1-1-1,-1 0 0,1 1 0,-1-1 0,1 1 1,-1-1-1,1 1 0,-1-1 0,0 1 0,1-1 1,-1 1-1,0 0 0,1-1 0,-1 1 0,0-1 0,0 1 1,1 0-1,-1-1 0,0 1 0,0 0 0,0-1 1,0 2-1,1 2 5,-1 0 0,0 0 0,0 0 0,0 0 1,0 0-1,0 0 0,-2 5 0,-6 15 113,-20 44 0,17-46-29,2 0 0,-8 29-1,17-51-84,0 1 0,-1 0 0,1 0 0,0-1 0,-1 1-1,1 0 1,0 0 0,0 0 0,0-1 0,0 1 0,0 0-1,0 0 1,0 0 0,0-1 0,0 1 0,0 0 0,1 1-1,11-11-106,-2 1 3,18-13 53,0 1 0,2 2 1,40-20-1,103-30-75,-168 66 126,0 1 0,-1-1 0,1 1 0,0 1 0,0-1 0,0 1 0,5 0 0,-8 0 0,-1 0-1,1 0 0,-1 0 0,1 1 1,-1-1-1,1 0 0,-1 1 0,1 0 0,-1-1 1,0 1-1,1 0 0,-1 0 0,0-1 1,0 1-1,0 0 0,1 0 0,-1 0 0,0 1 1,0-1-1,0 0 0,-1 0 0,1 0 1,0 1-1,0-1 0,-1 0 0,2 3 0,-1 5 56,1 0-1,-2 0 1,1 0-1,-1 0 1,0 0-1,-1 0 0,0 0 1,-4 13-1,4-17-32,-15 71-45,16-62-30,2-15 45,-2 2-11,9-20-100,0 1 0,1 0 0,1 1 0,19-25 0,-11 20 171,0 1-1,41-35 1,-55 51-80,1 1-1,0 0 1,-1 0 0,1 0-1,1 1 1,-1 0 0,8-3-1,-14 6 23,0 0-1,0 0 1,1 0-1,-1 0 0,0-1 1,0 1-1,1 0 0,-1 0 1,0 0-1,0 0 0,1 0 1,-1 0-1,0 0 0,1 0 1,-1 0-1,0 0 1,0 0-1,1 0 0,-1 0 1,0 0-1,0 0 0,1 0 1,-1 1-1,0-1 0,0 0 1,1 0-1,-1 0 1,0 0-1,0 0 0,1 0 1,-1 1-1,0-1 0,0 0 1,1 1-1,-2 11 155,0-5-147,1 0 46,-2 9 15,1 0 0,1 28 1,2 5-64,-2-34-6,1 0 0,0-1-1,4 17 1,-4-26 17,0 0 0,1 0 0,-1 0 0,1 0 0,0 0 0,3 4 0,-4-8-12,0 0 1,0 1-1,0-1 1,0 0-1,0 0 1,0 0-1,1 0 1,-1 0-1,0-1 1,0 1-1,1 0 1,-1 0-1,1-1 1,-1 1-1,0-1 1,1 0-1,-1 1 1,1-1-1,-1 0 0,1 0 1,-1 0-1,1 0 1,-1 0-1,1 0 1,1 0-1,5-2 15,-1 1-1,1-1 0,-1-1 1,0 1-1,0-1 0,9-5 0,40-27 91,-24 14-51,24-12-16,35-22-11,-57 34-82,-19 12 1,-1 0 0,1-1 1,13-13-1,-28 24 48,1-1 0,-1 1 1,0 0-1,1-1 0,-1 1 0,0 0 1,0 0-1,0 0 0,1-1 1,-1 1-1,0 0 0,0 0 1,0 0-1,0 0 0,-3 39-95,2-25 120,0 29 0,3-7-84,-3-29 62,1-1-1,0 0 1,1 1-1,-1-1 1,1 0 0,1 0-1,0 0 1,0 0-1,0 0 1,6 12-1,-6-16 2,0 0 0,0 1-1,0-1 1,1 0-1,0 0 1,-1 0-1,1-1 1,0 1 0,6 3-1,-8-5 1,1 0 0,-1 0 0,1-1 1,-1 1-1,1-1 0,0 0 0,-1 1 0,1-1 0,0 0 0,-1 0 0,1 0 1,0 0-1,-1 0 0,1 0 0,0 0 0,-1-1 0,1 1 0,0-1 0,-1 1 0,1-1 1,-1 1-1,1-1 0,-1 0 0,1 0 0,2-2 0,7-6 46,0-1-1,13-13 1,5-6-110,14-6 9,92-57-1,-81 58 47,52-43 0,-94 65-4,0 0 1,0-1-1,-1 0 0,0-1 0,-2 0 1,13-24-1,-7 10 4,-2-1 0,15-49 1,-22 56-27,6-31 0,-13 39-191,1 13 209,0 1 1,0 0 0,0 0 0,0 0-1,0-1 1,0 1 0,-1 0 0,1 0 0,0 0-1,0 0 1,0 0 0,0 0 0,-1-1-1,1 1 1,0 0 0,0 0 0,0 0-1,-1 0 1,1 0 0,0 0 0,0 0-1,0 0 1,-1 0 0,1 0 0,0 0-1,0 0 1,0 0 0,-1 0 0,1 0 0,0 0-1,0 0 1,0 0 0,-1 0 0,1 0-1,-2 1-64,0 1 0,0-1 0,0 1 0,0-1 0,0 1 0,0-1 0,1 1 0,-1 0 0,-1 3 0,-54 81-522,7-7 464,24-43 139,2 1 1,1 2-1,-23 53 0,39-76 22,1 0-1,1 1 0,0 0 0,1 0 0,1 0 1,1 0-1,0 1 0,1-1 0,1 1 1,1-1-1,4 26 0,-4-38-4,0 0 0,0 0 0,1 0 0,-1 0 0,1 0 0,1-1 0,-1 1 0,0-1 0,1 1 0,0-1 0,0 0 0,0 0 0,1-1 0,6 6 0,-7-6-9,1 0 1,0-1 0,0 0-1,0 0 1,0 0-1,1-1 1,-1 1-1,0-1 1,1 0-1,-1-1 1,1 1-1,-1-1 1,1 1 0,-1-1-1,1 0 1,6-2-1,-2 0-35,0 0 0,0 0 0,0-1 0,-1 0 0,1-1 1,-1 0-1,0-1 0,0 1 0,0-1 0,12-12 0,5-5-165,35-41-1,-56 57 155,24-25-97,115-127 8,-114 127 44,-3-2-1,0-1 1,33-59 0,46-117-202,-94 186 296,14-29 153,20-63-1,-41 106-120,-2-1-1,3-17 1,-4 25-30,-1 1 0,0-1 0,0 0 0,0 0 1,0 0-1,0 1 0,-1-1 0,1 0 0,-1 1 0,0-1 0,0 0 0,0 1 0,0-1 0,0 1 0,-3-4 1,3 5-33,1 0 1,-1 1 0,0-1 0,0 0 0,0 1 0,0-1 0,0 1 0,0-1-1,0 1 1,0-1 0,0 1 0,-1 0 0,1-1 0,0 1 0,0 0 0,0 0 0,0 0-1,0 0 1,-2 0 0,-19 4-194,13 0 190,-1 0 1,1 1 0,0 0 0,1 1-1,-1-1 1,1 2 0,0-1 0,1 1 0,0 0-1,0 1 1,-12 15 0,3 0 81,2 1-1,0 1 1,-11 27 0,-63 189 93,87-236-152,-11 32 119,2 0 1,2 1 0,1 0-1,-2 41 1,9-60-106,0 0 0,1-1 0,4 24 0,-3-32 2,0 0 0,1 0-1,0-1 1,0 1 0,1-1-1,1 0 1,8 14 0,-11-19-16,1-1 0,0 1 1,0-1-1,1 0 1,-1 0-1,1 0 0,-1-1 1,1 1-1,0-1 1,0 0-1,0 0 1,0 0-1,0-1 0,0 1 1,1-1-1,-1 0 1,1 0-1,-1 0 1,1-1-1,-1 0 0,1 0 1,-1 0-1,6-1 1,6-1-78,0-1 0,0-1 0,0 0 0,-1-1 1,18-8-1,-15 5 7,0-1 0,0-1-1,-1-1 1,0 0 0,-1-1 0,0-1 0,-1 0 0,-1-1 0,19-23 0,-29 32 68,-2 1 1,1-1 0,0 1 0,-1-1 0,0 0 0,0 0 0,2-7 0,-3 9 31,-1 0 1,1 0-1,-1 0 1,1 0-1,-1 0 1,0 0 0,0 0-1,-1 0 1,1 0-1,0 0 1,-1 0-1,0 0 1,-2-5-1,3 6-20,-1 1-1,0 0 0,-1 0 1,1-1-1,0 1 0,0 0 1,0 0-1,-1 0 1,1 1-1,-1-1 0,1 0 1,0 0-1,-1 1 0,1-1 1,-1 1-1,1-1 1,-1 1-1,0 0 0,1 0 1,-1-1-1,1 1 0,-3 0 1,-2 0-26,0 1 1,0-1 0,1 1-1,-10 2 1,8-1 12,0 0 1,0 0-1,1 1 1,-1 0 0,1 0-1,-1 1 1,1 0-1,0 0 1,1 0-1,-1 1 1,1 0-1,0 0 1,0 0 0,0 1-1,1-1 1,0 1-1,0 0 1,0 1-1,1-1 1,0 0-1,0 1 1,1 0-1,0 0 1,0 0 0,0 0-1,1 0 1,0 0-1,1 0 1,-1 0-1,2 8 1,0-3 25,0 0 1,1-1-1,0 0 1,1 1-1,1-1 0,-1 0 1,2 0-1,11 20 1,-14-27-15,1 0 1,-1-1 0,1 1 0,0 0 0,0-1 0,1 0 0,-1 0 0,1 0 0,0 0 0,-1-1-1,1 1 1,0-1 0,0 0 0,1 0 0,-1 0 0,0-1 0,1 0 0,-1 0 0,1 0-1,-1 0 1,1 0 0,-1-1 0,1 0 0,0 0 0,5-1 0,-4 0-13,1-1 0,-1 1 0,0-1 0,0 0 0,0-1 0,0 0 0,0 0 0,0 0 0,7-7 0,6-4-13,21-23 0,-10 8-113,-11 12 116,1 1-1,0 1 1,29-17 0,-41 29-16,-1 0 1,1 0-1,-1 1 1,1 0-1,0 0 0,0 1 1,11-1-1,60 2 134,-38 1 133,-41 0-240,1-1 0,0 0 0,0 0-1,-1 0 1,1 0 0,0 0 0,-1-1-1,1 1 1,0 0 0,-1 0 0,1 0-1,0 0 1,-1-1 0,1 1 0,0 0-1,-1-1 1,1 1 0,-1-1 0,2 0-1,-2 1-13,0 0-1,0-1 0,0 1 0,0-1 1,0 1-1,0 0 0,0-1 1,0 1-1,0 0 0,0-1 1,0 1-1,0-1 0,0 1 0,0 0 1,0-1-1,0 1 0,-1 0 1,1-1-1,0 1 0,0 0 1,0-1-1,-1 1 0,1 0 0,0-1 1,-3-2-47,1 1 0,0 0 1,0 0-1,-1 0 0,1 0 1,-6-3-1,-9-4-35,-24-8-1,35 15 132,0 0 0,0 0 0,-1 1 0,1 0 0,0 0 0,-1 0 0,1 1 0,-7 0 0,6 1-45,1 1-1,-1-1 1,1 1-1,-1 0 1,1 1 0,0 0-1,0 0 1,0 0-1,0 1 1,0 0-1,1 0 1,0 0 0,0 0-1,0 1 1,0 0-1,1 0 1,-1 1-1,1-1 1,1 1 0,-1 0-1,1 0 1,0 0-1,0 0 1,1 0-1,0 1 1,0-1 0,0 1-1,1 0 1,0-1-1,0 12 1,1-2 119,1 0 0,3 20 0,-3-31-67,1 1 0,-1 0 0,1-1 0,0 1 0,0-1 0,0 0 0,1 0 0,0 1 0,6 6 0,-8-11-38,0 1-1,0-1 0,0 0 1,1 0-1,-1 0 1,0 0-1,1 0 0,-1 0 1,1 0-1,-1-1 1,1 1-1,-1 0 0,1-1 1,0 1-1,-1-1 1,1 0-1,0 1 0,-1-1 1,1 0-1,0 0 1,0 0-1,-1 0 0,1 0 1,2-1-1,2-1-39,0 0 0,1 0 0,-1-1 0,11-6-1,-9 5 18,35-22 65,-2-1 0,63-54 0,-66 48 38,51-52 0,-76 70-77,0-1 0,-1 0 0,0-1 0,-2 0 0,0-1 0,12-28-1,0-24 121,25-139-1,-39 169-75,-4 17 21,0-1 1,-1 0 0,-2 1-1,-2-39 1,1 61-69,0-1-1,0 0 1,-1 1-1,1-1 1,0 0 0,-1 1-1,1-1 1,-1 0-1,1 1 1,-1-1 0,0 1-1,0-1 1,0 1-1,0 0 1,0-1-1,-1 0 1,1 1-19,1 1 1,-1 0-1,1-1 0,-1 1 0,1 0 1,-1 0-1,1 0 0,-1 0 0,1-1 0,-1 1 1,1 0-1,-1 0 0,1 0 0,-1 0 1,1 0-1,-1 0 0,1 0 0,-1 1 1,1-1-1,-2 0 0,1 1-12,-1 0 0,1-1 1,-1 1-1,1 0 0,0 0 0,-1 0 0,1 0 0,0 0 1,-2 3-1,-4 6-36,0 0 0,1 1 0,0-1 0,1 1-1,0 1 1,-3 11 0,2-8 41,-1 3-3,-75 226-71,75-214 122,1 0 0,1 0 0,2 1 0,1-1 1,1 1-1,5 46 0,2-38-510,2-1 0,1 0 1,2 0-1,2-1 0,33 67 0,-39-92-767,0 0 0,14 17 0,-3-9-3249,-18-20 4403,0 0-1,0 1 0,0-1 1,0 0-1,0 0 1,1 0-1,-1 1 1,0-1-1,0 0 1,0 0-1,1 1 1,-1-1-1,0 0 0,0 0 1,1 0-1,-1 0 1,0 0-1,0 1 1,1-1-1,-1 0 1,0 0-1,0 0 0,1 0 1,-1 0-1,0 0 1,0 0-1,1 0 1,-1 0-1,0 0 1,1 0-1,-1 0 0,0 0 1,0 0-1,1 0 1,-1 0-1,6-16-5898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4:31.9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28 6816,'-17'-2'938,"-30"-1"4278,62 3-2266,208-7 4763,9 0-5853,140 7-3770,-299-2-2162,-27-2-3749,-36 1 4835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0:20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10 285 4384,'-10'-83'6368,"10"83"-5904,0 2-251,5 31-24,-1-5 209,6 62 607,2 27 38,-11-105-949,6 22 1,-5-24 151,0 0 0,0 0 0,0 14 0,-3-24-176,1 1 1,0-1-1,0 1 1,0-1-1,0 1 1,0-1-1,0 1 0,0-1 1,0 1-1,0 0 1,0-1-1,0 1 1,0-1-1,0 1 1,0-1-1,1 1 0,-1-1 1,0 1-1,0-1 1,1 1-1,-1-1 1,0 1-1,1-1 1,-1 1-1,1 0 0,0-2 12,-1 0-1,1 1 1,-1-1-1,1 0 1,-1 0 0,1 1-1,-1-1 1,0 0-1,1 0 1,-1 0-1,0 0 1,0 1-1,0-1 1,1 0-1,-1-1 1,11-48 565,-6 27-584,4-28 0,0-30-123,14-128 8,-8 142-438,-7 34 4,-7 30 472,0 0 0,0 0 0,0 0-1,0 0 1,1 1 0,-1-1 0,1 1 0,-1-1 0,1 1-1,0-1 1,0 1 0,0 0 0,1 0 0,-1 0 0,0 0-1,1 0 1,-1 1 0,1-1 0,0 1 0,0 0 0,-1-1-1,1 1 1,0 1 0,0-1 0,3 0 0,9-2 166,-1 1 0,1 1 0,28 1 0,-21 1-125,98 4 911,-118-5-799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4:32.2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49 10976,'-63'-28'4064,"58"23"-3168,2 2 255,11-1-1886,5-1 383,14 2-1248,23 3 896,18 3-3648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4:34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1169 4736,'-45'0'5312,"46"-4"-2630,0 2-2478,0 0-1,0 0 0,1 0 1,-1 1-1,0-1 0,1 0 1,0 1-1,-1-1 0,4-1 1,10-11 957,1-8-393,0-1 0,-2 0 0,0-1 0,11-30 0,16-25 378,-18 39-571,2 2-1,32-38 1,-38 53-409,1 2 0,1 0 1,1 2-1,33-23 0,115-61 901,-169 102-1019,0 0 1,0 1-1,0-1 1,1 1-1,-1-1 1,0 1-1,1-1 1,-1 1-1,0 0 1,0-1-1,1 1 1,-1 0 0,0 0-1,1 0 1,2 1-1,-4-1-24,1 0 0,-1 0 0,1 1-1,-1-1 1,0 0 0,1 1 0,-1-1 0,1 0 0,-1 1-1,0-1 1,1 1 0,-1-1 0,0 1 0,0-1 0,1 1-1,-1-1 1,0 1 0,0-1 0,0 1 0,0-1 0,1 1-1,-1-1 1,0 1 0,0-1 0,0 1 0,0 0 0,-1 3 27,1 0 0,-1 0 1,0 0-1,0 0 1,0-1-1,0 1 0,0 0 1,-4 5-1,-1 2 10,-1-1-1,-15 16 1,-5 10 83,17-23-84,-10 16-105,19-26 44,-1-1-1,1 0 1,0 1-1,0-1 0,0 1 1,0-1-1,0 1 1,1-1-1,-1 5 1,1-7 70,13-1-55,0-1-1,0 0 1,0-1 0,0 0-1,-1-1 1,16-7 0,7-2-35,-32 12 20,46-15-10,72-35 1,-17-1 288,-104 52-288,1 0 0,-1 0 1,0 0-1,0 0 1,0 0-1,1 0 1,-1 0-1,0 0 1,0 0-1,0 0 1,1 0-1,-1 0 1,0 0-1,0 0 0,1 0 1,-1 0-1,0 0 1,0 0-1,0 0 1,1 0-1,-1 0 1,0 0-1,0 1 1,0-1-1,0 0 1,1 0-1,-1 0 1,0 0-1,0 0 0,0 1 1,0-1-1,0 0 1,1 0-1,-1 0 1,0 1-1,0-1 1,0 0-1,0 1 1,3 13-74,-3 25 247,0-28-167,0 25 112,3-1-1,7 46 1,-9-75-80,1 6-65,1 0 1,-1 0-1,2 0 1,8 21-1,-11-31 42,0 0 0,0 0-1,0-1 1,1 1 0,-1 0 0,0 0 0,1-1-1,-1 1 1,1 0 0,-1-1 0,1 0-1,0 1 1,0-1 0,-1 0 0,1 0-1,0 0 1,0 0 0,0 0 0,0 0-1,1-1 1,-1 1 0,0-1 0,0 1-1,0-1 1,0 0 0,1 0 0,-1 0 0,0 0-1,0 0 1,0 0 0,1-1 0,-1 1-1,0-1 1,2-1 0,21-8 58,-2-1 0,1-1 1,36-27-1,-45 29-60,98-71-174,-82 58 239,-26 19-88,0 0 0,-1 0 0,1 0 0,-1-1 0,0 1 0,0-1-1,5-7 1,-9 11 9,1 0-1,-1 0 1,1 0 0,-1 0-1,0 0 1,1 0-1,-1-1 1,0 1-1,0 0 1,0 0-1,1 0 1,-1-1-1,-1 1 1,1 0-1,0 0 1,0 0 0,-1-3-1,0 3 0,1 0 0,-1-1 0,0 1 0,0 0 0,0 0 0,-1-1 0,1 1 0,0 0 0,0 0 0,0 0 0,-1 1 0,1-1 0,-1 0 0,1 0 0,0 1 0,-1-1 0,-1 0 0,-3-1 3,-1 1-1,1 0 0,-1 0 1,1 0-1,0 1 1,-1 0-1,1 0 1,-1 0-1,1 1 0,-1 0 1,1 0-1,0 1 1,-7 2-1,4-1-3,1 0 0,0 1 0,0 0 0,1 0 0,-1 1 0,1 0 0,0 0 0,0 1 0,-8 7 0,12-9 10,1-1 1,-1 1-1,1-1 0,-1 1 1,1 0-1,0 0 0,0 0 1,1 0-1,-1 0 0,1 0 0,0 0 1,0 0-1,0 1 0,1-1 1,0 0-1,-1 1 0,2-1 0,-1 1 1,0-1-1,1 0 0,0 1 1,0-1-1,1 4 0,1-2 21,-1 0-1,1 0 1,0-1-1,0 1 1,0-1 0,1 0-1,0 0 1,0 0-1,0-1 1,1 1-1,-1-1 1,1 0 0,0-1-1,0 1 1,10 4-1,-4-2 21,0-2 0,0 0 0,1 0 0,-1-1 0,1 0 0,0-1 0,0 0 0,0-1 0,17-1 0,-12-1-25,-1-1 1,0 0-1,0-1 0,0-1 1,0-1-1,20-9 0,-11 3-17,-1-2 1,0 0-1,-1-2 0,-1-1 0,-1 0 0,0-2 0,-1 0 0,22-26 0,-26 27-3,-13 14 46,1 0 0,-1-1 0,1 1 0,-1-1 1,0 0-1,0 0 0,3-7 0,-5 5-32,-6 9-16,-8 11-51,11-12 38,-1 2 6,0 0 0,0 0-1,1 1 1,-1-1 0,1 1 0,0 0 0,-2 7 0,-8 37-46,8-25 56,0 2 67,1-1 0,1 50 0,2-71-18,0-3-39,0-1 0,0 0 1,0 0-1,0 1 1,0-1-1,-1 0 0,1 1 1,1-1-1,-1 0 1,0 0-1,0 1 1,0-1-1,0 0 0,0 1 1,0-1-1,0 0 1,0 0-1,0 1 1,0-1-1,1 0 0,-1 0 1,0 1-1,0-1 1,0 0-1,1 0 1,-1 0-1,0 1 0,0-1 1,0 0-1,1 0 1,-1 0-1,0 0 1,0 0-1,1 1 0,-1-1 1,11-5 26,10-16-121,-5 1-57,9-13 72,1 1 0,2 1 0,46-39-1,-61 59 42,-10 8 18,0 0 0,0 1-1,0-1 1,0 1 0,0 0-1,0 0 1,1 0 0,-1 0-1,7-1 1,-11 10-172,0-3 204,-2 8-54,0 1 1,1-1 0,-2 23 0,4-16 84,1-1 0,0 1 0,1-1 0,8 33 0,-8-46-50,0 0 0,0 0 0,0 0 1,0 0-1,1 0 0,-1 0 0,1 0 1,1-1-1,-1 1 0,1-1 0,-1 0 1,1 0-1,0-1 0,1 1 0,-1-1 1,0 1-1,1-2 0,0 1 0,0 0 1,9 2-1,-9-3-2,1-1 0,-1 0 0,1 0 0,0-1-1,0 0 1,-1 0 0,1 0 0,0 0 0,-1-1 0,1 0 0,0 0 0,-1-1 0,1 0 0,-1 0 0,0 0 0,8-5 0,0 0-28,-1-1 0,0 0 0,0-1 0,-1-1 0,13-13 0,4-8-26,-2 0 0,-2-2 1,-1-1-1,27-51 1,-15 12-21,32-93 1,-22 32 185,13-35 264,-41 130-320,-11 26 118,0 0-1,-2 0 1,7-26-1,-10 38-156,-1 1 0,0-1 0,0 1 0,0-1 0,0 0 0,0 1 0,0-1 0,0 1 0,0-1 0,0 0 0,0 1 0,0-1 0,0 1 0,0-1 0,-1 1 0,1-1 0,0 1 0,0-1 0,-1 0 0,1 1 0,0 0 0,-1-1 0,1 1 0,-1-2 0,0 2-20,1 0 1,-1 0-1,1 0 0,-1 0 1,0 0-1,1 0 0,-1 0 1,0 0-1,1 0 1,-1 0-1,0 0 0,1 0 1,-1 1-1,1-1 0,-1 0 1,0 0-1,1 1 1,-1-1-1,1 0 0,-1 1 1,1-1-1,-1 0 0,0 2 1,-4 2-18,1 0 0,0 1 0,0 0 0,0 0 0,0 0 0,1 1 0,0-1 0,0 1 0,-2 7 0,-12 30-70,3 2 1,1 0 0,-7 50-1,7-30 329,-2 8 0,-10 115-1,23-146-195,-10 235 178,15-194-1559,5-29-3833,-8-53 5479,2 7-3858,26-89-11659,-14 37 13133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4:34.6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8 11648,'-22'-4'3733,"22"4"-3710,0 0 0,0 0 0,0 0 0,-1 0 0,1 0 0,0 0 0,0 0 0,0 0 0,0 0 0,0 0 0,0 0 0,0 0 0,0 0 0,-1 0 0,1 0 1,0 0-1,0 0 0,0 0 0,0 0 0,0 0 0,0 0 0,0 0 0,0-1 0,0 1 0,0 0 0,0 0 0,0 0 0,0 0 0,0 0 0,-1 0 0,1 0 0,0 0 0,0 0 0,0-1 0,0 1 0,0 0 0,0 0 0,0 0 0,0 0 0,0 0 1,0 0-1,0 0 0,0 0 0,0-1 0,0 1 0,0 0 0,1 0 0,-1 0 0,0 0 0,0 0 0,0 0 0,0 0 0,0 0 0,0 0 0,0-1 0,7 1 2511,-2 2-2012,0-1 1,0 1 0,1-1-1,-1-1 1,1 1 0,-1-1-1,1 0 1,-1 0 0,7-2-1,8 2 6,156 5 219,-3 1-2822,2-6-9722,-146 0 6267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4:35.8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8 528 5632,'-2'2'396,"2"-2"-310,-1 0 1,1 1-1,0-1 1,-1 1-1,1-1 1,-1 1-1,1-1 1,0 1-1,-1-1 1,1 1-1,0-1 1,0 1-1,-1-1 1,1 1-1,0-1 1,0 1-1,0-1 1,0 1-1,0 0 1,0-1-1,0 1 1,0-1-1,0 1 1,0 0-1,0-1 1,0 1-1,0-1 1,0 1-1,1-1 1,0 3 1044,9-1 1253,-8-3-2152,0 1-1,0 0 0,1-1 1,-1 0-1,0 1 0,0-1 1,1 0-1,-1 0 0,0 0 1,0 0-1,3-3 0,19-16 900,-24 19-1107,30-30 1134,-2-1 0,27-40-1,21-26 292,49-30 258,-89 89-1161,-25 25-446,1 2 1,15-14 0,-4 6 40,-11 9 400,0 1 1,22-13-1,-34 27 239,-3 8-437,-10 23-263,7-19 51,-1 6-91,1 0 0,1 0 0,1 1 0,0 0 0,2-1 0,1 1 0,1 0 0,1 0 0,5 33 0,-4-49-1,-1-1 0,1 1 0,0-1 0,0 0 1,1 0-1,0 0 0,0 0 0,0-1 0,1 1 1,0-1-1,5 7 0,-7-10-26,1 0-1,-1 0 1,0 0 0,1-1 0,-1 1-1,1-1 1,-1 1 0,1-1-1,0 0 1,-1 0 0,1 0 0,0 0-1,0-1 1,0 1 0,0-1 0,0 0-1,-1 0 1,1 0 0,0 0-1,0 0 1,0 0 0,0-1 0,0 0-1,0 1 1,-1-1 0,1 0-1,3-2 1,13-6-53,0-1 0,30-23-1,-15 10 141,43-29-87,55-35-282,-13 20 2,-117 65 276,11-7-10,-13 9-1,0 0 0,0 0 0,0-1 0,1 1 1,-1 0-1,0 0 0,0 0 0,0 0 1,0-1-1,1 1 0,-1 0 0,0 0 0,0 0 1,0-1-1,0 1 0,0 0 0,0 0 1,0 0-1,0-1 0,0 1 0,0 0 0,0 0 1,0-1-1,0 1 0,0 0 0,0 0 0,0 0 1,0-1-1,0 1 0,0 0 0,0 0 1,0 0-1,0-1 0,0 1 0,0 0 0,0 0 1,0 0-1,-1-1 0,1 1 0,0 0 0,0 0 1,0 0-1,0-1 0,-1 1 0,1 0 1,0 0-1,0 0 0,0 0 0,0 0 0,-1 0 1,1-1-1,-1 1-6,0 0-1,1 0 1,-1 0 0,0 0 0,1 0-1,-1 0 1,0 0 0,0 0 0,1 1 0,-1-1-1,0 0 1,1 0 0,-1 0 0,0 1-1,1-1 1,-1 0 0,1 1 0,-1-1-1,0 1 1,1-1 0,-1 1 0,-3 2-30,-8 3 66,0 1 0,1 0-1,0 0 1,1 1 0,0 1 0,0 0-1,0 0 1,1 1 0,1 0 0,0 0-1,0 1 1,1 0 0,0 1-1,-7 17 1,10-19 46,1 0 0,0 0 0,-3 15 0,5-22-56,1 1 0,0-1 0,0 1 0,0-1 0,1 1 0,-1-1 1,1 1-1,-1-1 0,1 1 0,0-1 0,1 0 0,-1 1 0,4 4 0,-5-6-19,1-1 0,0 0-1,0 0 1,0 0 0,1 0-1,-1 0 1,0 0 0,0 0-1,0 0 1,1 0 0,-1 0-1,0 0 1,1-1 0,-1 1-1,1-1 1,-1 1-1,1-1 1,-1 0 0,1 1-1,-1-1 1,1 0 0,0 0-1,-1 0 1,1 0 0,-1 0-1,1 0 1,-1-1 0,1 1-1,-1 0 1,2-2-1,5 0-47,-1-1 0,0 0 0,0 0 0,11-8-1,-4 2-2,-1-1 0,-1-1 0,1 0 0,-2 0 0,1-2-1,18-25 1,-14 13-31,-1 1 0,-2-2-1,13-30 1,-25 53 82,1-1 1,-1 1-1,0 0 0,-1 0 1,1 0-1,0-1 1,-1 1-1,0 0 0,0-1 1,0 1-1,0 0 0,0-1 1,-1 1-1,-1-6 1,1 7-5,0 0 1,0 0 0,0-1 0,-1 1 0,1 0 0,0 1-1,-1-1 1,0 0 0,1 0 0,-1 1 0,0-1-1,0 1 1,0-1 0,0 1 0,0 0 0,0 0-1,0 0 1,-1 0 0,1 0 0,0 0 0,-3 0 0,-1 0 26,-1 0 1,1 0 0,0 1 0,-1 0 0,-11 1 0,-8 1 63,16-1-97,15 1-76,19 3-60,10-4 280,38-3 0,33 0 220,-100 3-306,0-1-1,-1 1 1,1 0 0,0 0 0,-1 0 0,1 1-1,-1-1 1,1 1 0,-1 0 0,0 1 0,0-1 0,0 1-1,0 0 1,0 0 0,5 5 0,-5-3-2,-1-1 0,0 1 1,1 0-1,-2 0 1,1 0-1,-1 0 0,1 1 1,-2-1-1,1 1 0,0-1 1,-1 1-1,1 9 0,-1 44 159,-1-36-130,0-22-68,0 0 1,0 0 0,0 0-1,0-1 1,0 1 0,0 0-1,0 0 1,0 0-1,0 0 1,1 0 0,-1-1-1,0 1 1,1 0-1,0 0 1,-1 0-8,0-1 0,0 0 1,1 0-1,-1 0 0,0 0 0,0 0 0,1 1 0,-1-1 1,0 0-1,0 0 0,1 0 0,-1 0 0,0 0 1,0 0-1,1 0 0,-1 0 0,0 0 0,1 0 0,-1 0 1,0 0-1,0 0 0,1 0 0,-1 0 0,0-1 0,0 1 1,1 0-1,-1 0 0,0 0 0,4-3-53,-1 1 0,1-1 0,-1 0 0,4-5 0,3-2-125,3-1 138,15-14-46,35-24 0,-54 44 108,-1-1 0,1 1 0,0 1 0,0 0 0,1 0 0,-1 1 0,1 0 0,-1 0 0,15-1 0,-21 4 23,0 0-1,1 0 1,-1 1 0,0-1-1,0 1 1,0 0 0,0 0-1,0 0 1,0 0 0,0 0-1,-1 1 1,1-1-1,0 1 1,-1 0 0,1 0-1,-1 0 1,0 0 0,4 4-1,1 2 18,0 1-1,-1 0 0,0 0 0,6 10 1,39 65-62,-12-22-52,-34-52-289,1-1-1,1 1 0,13 13 0,-17-20-134,1 1-1,-1-1 1,1 0-1,0 0 1,1 0-1,-1-1 1,0 1-1,1-1 1,-1 0-1,7 1 1,-9-2-6,0-1 1,-1 1 0,1-1 0,0 0 0,0 0-1,0 0 1,-1 0 0,1 0 0,0-1 0,0 1-1,3-1 1,25-13-3512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4:38.2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56 938 4896,'-6'-2'905,"-1"0"0,0 0-1,1 1 1,-1 0 0,-10 0 0,17 1-819,0 0 0,0 0 0,0 0-1,-1 1 1,1-1 0,0-1 0,0 1 0,-1 0 0,1 0 0,0 0 0,0 0-1,0 0 1,-1 0 0,1 0 0,0 0 0,0 0 0,0 0 0,-1 0 0,1-1-1,0 1 1,0 0 0,0 0 0,0 0 0,-1 0 0,1-1 0,0 1-1,0 0 1,0 0 0,0 0 0,0 0 0,0-1 0,-1 1 0,1 0 0,0 0-1,0-1 1,0 1 0,3-10 1912,10-7-32,45-27 93,2 2-1,65-33 1,-121 73-1974,0-1-1,0 1 1,0 1 0,1-1 0,-1 1-1,0-1 1,1 1 0,4 0 0,-7 1 240,-6 111 1014,2-78-1254,2-1 0,2 1 1,0-1-1,8 33 0,-8-56-83,-1 0 0,1 0-1,1 0 1,6 15 0,-8-22 16,0 0 0,0 0 0,0 0 0,0 0 0,0 0 0,1-1 1,-1 1-1,1 0 0,-1-1 0,1 1 0,0-1 0,0 0 0,-1 0 0,1 1 1,0-1-1,0 0 0,0 0 0,0-1 0,0 1 0,1 0 0,-1-1 1,0 1-1,0-1 0,0 0 0,3 0 0,4 0 5,-1-1-1,1-1 0,-1 1 0,1-1 1,-1-1-1,0 0 0,0 0 1,10-5-1,3-4-8,35-24 0,-30 17 12,-1-1-1,-1-1 0,-1-1 0,-1-1 0,-1-1 0,25-38 0,-43 58-15,0-1 0,-1 0 0,1 0-1,1-7 1,-3 10-2,0 0 1,-1 0-1,0 0 0,1 0 1,-1 0-1,0 0 0,0-1 1,0 1-1,0 0 0,-1 0 1,1 0-1,0 0 0,-2-3 1,2 4-20,-1 1 0,1-1 0,0 1 0,-1-1 0,1 0 0,0 1 0,0-1 0,0 0 0,0 1 0,-1-1 0,1 0 0,0 1 0,0-1 0,0 0 0,0 1-1,0-1 1,1 0 0,-1 1 0,0-1 0,0 0 0,0 1 0,1-2 0,-1 2-12,1 0 0,-1-1 0,1 1 0,-1 0-1,1 0 1,-1-1 0,1 1 0,-1 0 0,1 0 0,-1 0-1,1-1 1,-1 1 0,1 0 0,0 0 0,-1 0 0,1 0-1,-1 0 1,1 0 0,-1 0 0,2 0 0,2 1-4,0 0 0,1 0 0,-1 1 0,8 3 0,11 6 21,0-2 1,34 11-1,-46-18 31,-1 0 1,1 0 0,0-1-1,0 0 1,-1-1 0,1 0-1,0-1 1,11-2 0,0-1 29,25-8 1,-40 10-31,0-1-1,-1 0 1,1 0 0,0-1 0,-1 1-1,0-1 1,7-6 0,-11 9-21,-1 0 0,0-1-1,0 1 1,1 0 0,-1 0 0,0-1 0,0 1-1,0 0 1,0-1 0,-1 1 0,1-1 0,0 1 0,-1-1-1,1 0 1,-1 1 0,1-1 0,-1 0 0,0 1 0,1-1-1,-1 0 1,0 1 0,0-1 0,0 0 0,-1 1 0,1-1-1,0 0 1,-1 1 0,1-1 0,-1 0 0,1 1 0,-1-1-1,0 1 1,0-1 0,-1-2 0,0 2-12,-1-1 0,1 0 0,0 1 0,-1 0 0,0-1 0,1 1 0,-1 0 0,0 0-1,0 1 1,0-1 0,-1 1 0,1-1 0,0 1 0,0 0 0,-6-1 0,8 2 11,-1 0 0,1 0-1,0 0 1,-1 0 0,1 1 0,-1-1-1,1 0 1,0 1 0,-1-1 0,1 1 0,0-1-1,-1 1 1,1 0 0,-2 1 0,-17 15 15,12-10-14,3-2-35,0 1 0,0 0 0,1 0 0,0 0 0,0 1 0,1-1 0,-1 1 0,2 0 0,-1 0 0,-3 14 0,5-17 58,1-1 0,-1 1 0,1 0 1,0 0-1,0 0 0,0-1 0,0 1 1,1 0-1,-1 0 0,1 0 0,0-1 0,0 1 1,1-1-1,-1 1 0,1-1 0,0 1 0,0-1 1,0 0-1,0 0 0,0 0 0,4 4 1,-2-3-4,1 0 1,0 0 0,0 0 0,0 0 0,0-1 0,0 0 0,1 0 0,-1-1 0,1 1 0,0-1 0,0-1 0,10 3-1,2-2 6,0-1-1,0 0 1,0-2-1,23-2 1,72-17-12,-87 15-76,0-1 0,-1-2 1,1 0-1,34-18 0,-48 20 50,-1-1 1,0 0-1,0-1 0,-1 0 0,0 0 0,0-1 0,-1-1 0,0 1 0,-1-1 0,0-1 0,8-15 0,1-6 49,-1-1 1,14-44 0,16-74 49,-35 112-78,7-22-79,-3 0 1,7-65-1,-21 110 66,-1 1 0,0-1 0,-1 1 0,0 0 0,-1-1 0,-8-28 0,9 42 7,0 0 1,1 0 0,-1 0-1,0 0 1,-1 0-1,1 0 1,-2-2 0,3 3-20,-1 1 1,1 0 0,-1-1 0,1 1 0,0 0 0,-1-1 0,1 1-1,-1 0 1,1-1 0,-1 1 0,1 0 0,-1 0 0,1 0-1,-1 0 1,1-1 0,-1 1 0,0 0 0,1 0 0,-1 0 0,1 0-1,-1 0 1,1 0 0,-1 1 0,1-1 0,-1 0 0,1 0-1,-1 0 1,1 0 0,-1 0 0,1 1 0,-1-1 0,1 0-1,-1 1 1,1-1 0,-1 0 0,1 1 0,-5 3-34,0 1 1,1 0-1,0 0 1,0 0-1,0 0 1,1 0-1,0 1 1,-3 6-1,-5 7 25,-1 3 27,1 1 0,1 0 0,2 1 0,-9 29 0,-14 100 28,23-102-73,-29 196 781,34-207-550,2 1 1,1-1 0,2 0 0,9 45-1,-5-54-288,-1 1-333,1 1 0,2-1 0,21 54 0,-28-82-261,1 0 0,1 0 0,-1 0 0,5 7 0,-6-10 396,0-1 0,-1 1 0,1-1 0,-1 1 0,1 0 0,0-1 0,-1 1 0,1-1 0,0 1 0,0-1 0,-1 0 0,1 1 0,0-1 0,0 0 0,0 1 0,0-1 0,-1 0 0,1 0 0,0 0-1,0 0 1,0 0 0,0 0 0,0 0 0,0 0 0,-1 0 0,1 0 0,0-1 0,0 1 0,0 0 0,0 0 0,-1-1 0,2 0 0,19-12-4000,5 0-1088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4:38.6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0 10048,'-1'1'171,"1"-1"1,0 0 0,-1 0 0,1 0 0,0 1-1,-1-1 1,1 0 0,0 1 0,-1-1 0,1 0-1,0 1 1,0-1 0,-1 0 0,1 1-1,0-1 1,0 1 0,0-1 0,0 0 0,-1 1-1,1-1 1,0 1 0,0-1 0,0 1-1,0-1 1,0 0 0,0 1 0,0-1 0,0 1-1,0-1 1,0 1 0,1-1 0,-1 0-1,0 1 1,0-1 0,0 1 0,6 25 2832,-3-15-1089,-2-3-961,0 0-1,-1 0 1,-1 8-1,1 0 215,0-15-496,2-1-595,1 0 1,-1-1 0,1 1 0,0-1 0,-1 0 0,0 1 0,1-1-1,-1 0 1,1-1 0,-1 1 0,0 0 0,3-3 0,25-23-9,-18 15 92,-12 12-133,1-1 0,0 1-1,-1-1 1,1 0 0,-1 1 0,1-1-1,-1 0 1,1 1 0,-1-1 0,1 0-1,-1 1 1,1-1 0,-1 0 0,1-1-1,-1 2-18,-1 0-1,1-1 0,0 1 0,0 0 0,0 0 1,0 0-1,-1 0 0,1-1 0,0 1 0,0 0 1,0 0-1,-1 0 0,1 0 0,0 0 1,0 0-1,-1 0 0,1 0 0,0-1 0,0 1 1,-1 0-1,1 0 0,0 0 0,0 0 0,-1 0 1,1 0-1,0 0 0,0 1 0,-1-1 1,1 0-1,0 0 0,-29 7-417,26-5 120,-2-1-936,-9 3 407,8-4-1813,9-22-8683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4:49.9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27 3648,'8'-9'16490,"-3"27"-15631,-13 102 130,3-59-704,-12 98 307,6-65-165,8-49-330,-3 18 57,1-25 48,0 52 1,5-48 314,0-41 86,0-5-214,2-38-393,11-61 0,0 4-190,-3-42 141,16-135-38,-14 203 373,-12 73-252,0-1 0,0 1 0,0-1-1,0 1 1,1-1 0,-1 0 0,0 1 0,0-1-1,0 1 1,1-1 0,-1 1 0,0-1-1,0 1 1,1 0 0,-1-1 0,0 1 0,1-1-1,-1 1 1,1-1 0,-1 1-19,1 0 1,-1 0-1,0 0 0,1 0 1,-1 0-1,0 0 0,0 0 1,1 0-1,-1 0 0,0 0 1,1 0-1,-1 1 0,0-1 1,0 0-1,1 0 0,-1 0 1,0 0-1,0 0 0,1 1 1,-1-1-1,0 0 0,0 0 0,1 1 1,-1-1-1,12 21 60,0 12-76,-2 0 0,6 36 0,-9-37-39,3 13 170,2 0 0,29 70 1,-31-93 23,-2-2-124,2 0-1,0 0 0,1-1 1,16 21-1,-25-38 4,-1-1-1,0 1 1,1-1 0,-1 1 0,1-1 0,-1 0 0,1 1-1,0-1 1,0 0 0,-1 0 0,1 0 0,0 0-1,3 0 1,-4-1-3,1 0 0,-1 0 0,1 0 0,-1 0 0,1 0 0,-1 0 0,1 0 0,-1-1 0,0 1 0,1-1 0,-1 1 0,1-1 0,-1 0 0,0 1 0,0-1 0,1 0 0,-1 0 0,0 0 0,2-1-1,5-6-44,-1 0 0,0 0 0,0-1 0,0 0 0,-1 0 0,0 0 0,-1-1 0,4-10 0,29-86-242,-31 82 246,91-258-279,-93 269 232,-5 11 57,1 0-1,-1 0 1,1 0 0,-1 0 0,1 0 0,0 0 0,0 1 0,0-1 0,0 0 0,0 1 0,0-1 0,0 0 0,3-1 0,-3 3-75,-1 1-5,5 12 32,0 1 1,-1 1-1,-1-1 1,-1 0 0,3 28-1,-2-12 42,4 27 9,7 62 239,15 69 271,-12-93-451,-9-61 156,-6-26-477,0 0 0,0 1 0,1 14 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4:51.1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1 160 4800,'0'-4'8133,"13"4"-5882,-7-2-1192,0-1 1,0 1 0,0-1-1,10-7 1,-12 7-695,2-1 132,-3 2-254,1 0-1,-1 0 1,0 0-1,1 0 1,-1-1-1,0 0 1,4-5 0,-4 5-41,-1 1 1,1-1-1,0 1 0,-1 0 1,1 0-1,0 0 1,0 1-1,1-1 1,-1 1-1,0-1 1,0 1-1,7-1 0,19-10-241,-14 5 88,1 0 1,0 1 0,0 1-1,29-6 1,69-4-52,-14 3 92,-96 11-204,7-1-237,-1 1-1,0 0 0,14 1 1,-37 7-2443,6-2 1508,-76 44-9077,56-33 7985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4:51.6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 5056,'-5'-2'899,"-8"3"2610,13-1-3332,0 0 1,0 0 0,0 0-1,0 1 1,-1-1-1,1 0 1,0 0 0,0 1-1,0-1 1,0 0 0,0 0-1,0 1 1,0-1-1,0 0 1,0 0 0,0 0-1,0 1 1,32-4 9320,-30 3-9023,76 5 965,-58-3-1312,90 0 206,-63-3-316,106-4-1597,-91 3-2004,37 1-7308,-77 5 7904,-7 3-223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5:00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1 790 2816,'5'11'13807,"7"-1"-11176,16 4-3160,-22-11 639,1-1-1,-1 0 1,1-1 0,0 1-1,0-1 1,0-1 0,12 1 0,50-8 499,-38 3-395,-19 3-122,0-1 0,1-1 0,-1 0-1,0-1 1,-1 0 0,1-1 0,18-10 0,-26 13-46,0-1-1,0 1 1,-1-1 0,1 0 0,-1 0-1,0-1 1,0 1 0,0-1 0,0 0-1,3-6 1,-5 8-13,1-2 0,-1 1 1,0 0-1,-1 0 0,1 0 0,0 0 1,-1 0-1,0-1 0,0 1 0,0 0 0,0 0 1,0-1-1,-1 1 0,1 0 0,-1 0 0,-2-5 1,3 5-31,-1 0 0,-1 0 0,1 0 0,0 0 0,-1 1 0,1-1 0,-1 1 0,0-1 0,0 1 0,0-1 0,0 1 0,0 0 0,-1 0 0,1 0 0,0 0 0,-1 0 0,0 1 0,1-1 0,-1 1 0,0 0 0,0-1 0,-4 0 0,2 1 0,0 1-1,0-1 1,0 1 0,1 0-1,-1 1 1,0-1 0,0 1-1,0 0 1,0 0 0,0 0-1,1 1 1,-1 0 0,-7 3-1,-13 9 162,0 1-1,1 1 0,0 1 0,-39 36 0,58-48-146,1 0 0,-1 0 0,1 0 0,0 1 0,0 0 0,1-1 0,0 1 0,-4 9 0,6-11-8,0-1 0,0 0 1,0 0-1,0 1 1,1-1-1,0 1 0,0-1 1,-1 0-1,2 1 0,-1-1 1,0 1-1,1-1 1,0 0-1,-1 1 0,2-1 1,-1 0-1,0 0 1,2 4-1,2 0 34,0-1 0,0 1 0,0-1 0,1 0 0,0 0 0,0 0 0,0-1 0,1 0 0,0-1 0,0 1 0,0-1 1,14 5-1,2 0 126,1-1 0,47 10 0,-52-14-104,1-1 1,0-1-1,0-1 1,0-1-1,0 0 1,0-2-1,0 0 1,0-1-1,0-1 1,-1-1-1,0 0 1,0-2-1,26-12 1,-41 17-66,147-82 8,-129 70-14,-1-1 0,0-1 0,-1-2 0,28-30 1,-20 13-76,-1-1 1,39-71-1,27-87-99,-78 160 145,-3-1-1,14-56 1,-22 70 29,-1 1-1,0-1 1,-2 0 0,-1 1-1,-4-42 1,3 57-65,1-1 1,-2 0-1,1 0 0,-1 1 0,0-1 1,0 1-1,0-1 0,-4-4 0,5 8 47,0 1-1,0 0 0,1 0 0,-1 0 1,-1 0-1,1 0 0,0 0 0,0 0 0,0 0 1,0 1-1,-1-1 0,1 0 0,0 1 0,0-1 1,-1 1-1,1-1 0,-1 1 0,1 0 1,0 0-1,-1-1 0,1 1 0,-1 0 0,1 0 1,-1 0-1,1 1 0,0-1 0,-1 0 0,1 0 1,-1 1-1,1-1 0,0 1 0,-1-1 1,1 1-1,0 0 0,0-1 0,-1 1 0,0 2 1,-16 9 50,1 2 0,0 0 0,1 1 0,-26 32 0,13-14 25,12-13 12,0 0 1,2 2-1,1 0 1,0 0 0,2 2-1,1-1 1,0 2-1,-10 38 1,8-13 15,2 1 1,3 0 0,-3 69 0,10-107-27,1 0 0,0 0 1,1 0-1,1 0 1,0 0-1,6 21 0,-6-28-25,1 0 0,-1 0 0,1 0 0,0 0 0,0-1 0,1 0 0,0 1 0,0-1 0,0 0 0,0-1 0,1 1 0,0-1 0,-1 0 0,2 0 0,7 4 0,10 3 90,1-1-1,0-1 1,0-1 0,1-2 0,-1 0 0,2-1-1,-1-2 1,0-1 0,1 0 0,-1-2-1,45-5 1,-61 4-132,1-1-1,-1 1 0,0-1 1,0-1-1,1 0 1,-2 0-1,1-1 1,0 0-1,-1-1 0,1 0 1,-1 0-1,-1 0 1,1-1-1,9-10 1,-15 14 31,0-1 1,0 1-1,-1-1 1,1 0-1,-1 0 1,1 1 0,-1-1-1,0 0 1,0 0-1,0 0 1,-1 0-1,1-1 1,-1 1 0,1 0-1,-1-4 1,0 5-27,0 0 0,-1-1 0,1 1 0,0-1 0,-1 1 0,0-1 0,1 1 0,-1 0 0,0 0 0,0-1 0,0 1 0,0 0 0,-1 0 0,1 0 0,-1 0 0,1 0 0,-1 0 0,1 1 0,-4-3 0,4 3-25,-1 0-1,1 1 1,-1-1 0,1 1 0,-1 0 0,1-1-1,-1 1 1,1 0 0,-1 0 0,1 0-1,-1 0 1,1 0 0,-1 0 0,1 1 0,-1-1-1,1 0 1,-1 1 0,1-1 0,0 1 0,-1-1-1,1 1 1,0 0 0,-2 1 0,-5 3-45,0 0 1,-10 9 0,12-9-13,-18 13 218,8-6-78,0 0 0,-21 23 1,33-31-51,1 0-1,0 0 1,0 0 0,0 0 0,0 0 0,1 1 0,0-1-1,0 1 1,0 0 0,0-1 0,1 1 0,0 0 0,0 0 0,0 0-1,0 6 1,2-7 35,-1 1-1,1 0 1,0-1-1,1 1 1,-1-1-1,1 1 1,0-1-1,0 0 1,0 1-1,0-1 1,1 0-1,4 5 1,-3-4 37,1 1-1,0 0 1,1-1 0,-1 0 0,1 0 0,0-1 0,8 5 0,-11-7-47,1 0 1,0-1-1,0 1 1,0-1-1,0 0 1,0 0-1,0 0 1,0-1-1,0 1 1,0-1-1,0 0 1,1 0-1,-1-1 1,7-1-1,2-1 22,-1-1 0,0-1 0,16-8 1,7-2 9,31-13-33,43-16-345,133-64 146,-233 104 134,10-5-36,20-14 1,-21 9-35,-18 13 235,1 0-347,2-2 282,-2 2-79,-15 11-416,-38 17 400,5-5-156,30-13 172,-27 10 0,30-14 12,1 1-1,-1 0 1,-21 15-1,-11 13 122,45-33 59,-7 16 197,7-15-385,1-1 0,0 1 0,-1-1 0,0 1 0,1-1 0,-1 1 0,0-1 0,1 1 0,-1-1 0,0 0 0,-1 2 0,0-1 31,1 0-1,0 0 1,-1 0-1,1 1 0,0-1 1,0 0-1,0 3 1,0 0 6,0-1 0,0 1-1,1 0 1,-1 0 0,1 0 0,1 0 0,-1 0 0,1-1 0,0 1-1,0 0 1,0 0 0,0-1 0,1 1 0,0-1 0,0 1-1,0-1 1,0 0 0,1 0 0,0 0 0,0 0 0,0 0 0,0-1-1,1 1 1,-1-1 0,1 0 0,0 0 0,0 0 0,0 0 0,0-1-1,0 0 1,1 0 0,-1 0 0,1 0 0,-1-1 0,7 2 0,1-1-6,0-1 0,0 0 0,0-1 0,0 0 0,0-1 1,0 0-1,0-1 0,-1 0 0,1-1 0,-1 0 1,1-1-1,-1-1 0,13-6 0,13-9 121,-1-2 0,46-37 0,-56 40-51,16-21-259,-41 39 206,1 0 0,-1-1 0,0 1 0,0-1 0,1 1 0,-1-1 0,0 1 0,0-1 0,0 0 0,-1 0 0,1 0 0,0-2 0,2-28 157,-3 31-348,11 1-474,-9 0 615,0 0-1,0 1 1,1-1 0,-1 0-1,0 1 1,0 0 0,0-1-1,0 1 1,0 0 0,0 0-1,0 0 1,0 0 0,-1 1-1,1-1 1,0 0 0,-1 1 0,1-1-1,-1 1 1,1 0 0,-1-1-1,0 1 1,0 0 0,1 0-1,-1 0 1,-1 0 0,1 0-1,0 0 1,1 4 0,-2-3 29,1 1-1,-1-1 1,0 0 0,0 1 0,0-1 0,0 0-1,0 1 1,-1-1 0,0 0 0,1 1-1,-3 3 1,2-4 29,1-3-14,0 1 0,-1 0 0,1 0-1,-1 0 1,1 0 0,-1 0 0,1 0-1,-1-1 1,1 1 0,-1 0 0,0 0 0,1-1-1,-1 1 1,-2 1 800,4-18-1486,59-85 618,-40 66 47,-2 0 0,-2-1 0,23-73 0,69-178 102,-85 239-98,-16 36-37,0-1 0,-1 0-1,-1 0 1,5-19 0,-9 31 23,-1 0 1,0 0 0,0 0-1,0 0 1,0 0-1,1 0 1,-1 0-1,-1-1 1,1 1-1,0 0 1,0 0 0,-1-1-1,1 2-7,0 0 1,0-1-1,0 1 0,0 0 1,0 0-1,-1 0 0,1 0 0,0 0 1,0 0-1,0-1 0,-1 1 0,1 0 1,0 0-1,0 0 0,0 0 0,-1 0 1,1 0-1,0 0 0,0 0 1,0 0-1,-1 0 0,1 0 0,0 0 1,0 0-1,-1 0 0,1 0 0,0 0 1,0 0-1,0 0 0,-1 0 1,1 0-1,0 1 0,0-1 0,0 0 1,-1 0-1,-3 2-134,1 1-1,-1 0 1,0 0 0,-3 4-1,0-1 310,-2 3-180,0 1-1,0 0 1,1 0 0,1 1-1,-13 23 1,-24 63-346,38-82 363,-67 150 273,28-68 35,-43 135 0,81-204-181,1-1 1,2 1 0,0 0 0,1 32 0,3-58-107,0 5 40,0 0-1,1 1 1,2 13 0,-2-20-50,-1 0-1,0 0 1,0 0 0,0 0 0,1 0 0,-1 0 0,0 0 0,1 0 0,-1 0 0,1 0 0,-1 0-1,1 0 1,0 0 0,-1-1 0,1 1 0,0 0 0,0 0 0,-1-1 0,1 1 0,0 0 0,0-1-1,0 1 1,0-1 0,0 1 0,0-1 0,0 0 0,0 1 0,0-1 0,0 0 0,0 0 0,0 0-1,0 1 1,0-1 0,0 0 0,0 0 0,0-1 0,2 1 0,11-5 58,0 0 0,0-1 0,0-1 0,-1 0 0,20-14 0,3-2-39,159-84 286,-177 98-294,0-2 0,-1 0 1,0-1-1,-1 0 0,21-21 1,-34 30 3,-1 0-1,0 0 1,1 1 0,-1-1-1,0-1 1,0 1 0,-1 0 0,1 0-1,-1-1 1,3-6 0,-6 4-142,2 6 111,0 0 0,0 0 0,0-1 0,0 1 0,0 0-1,-1 0 1,1 0 0,0-1 0,0 1 0,0 0 0,0 0 0,0-1 0,0 1 0,0 0 0,0 0 0,0 0 0,0-1 0,0 1 0,1 0 0,-1 0 0,0-1 0,0 1 0,0 0-1,0 0 1,0 0 0,0-1 0,0 1 0,0 0 0,1 0 0,0-1-21,-1 0 0,1 1 0,0-1 0,0 1 0,0-1 0,0 1 0,0-1 0,0 1 1,0 0-1,0-1 0,0 1 0,0 0 0,0 0 0,0-1 0,0 1 0,0 0 0,0 0 0,0 0 0,0 1 0,0-1 0,0 0 0,0 0 0,0 0 0,0 1 0,0-1 0,0 1 0,0-1 0,0 0 0,-1 1 1,1 0-1,0-1 0,0 1 0,0-1 0,0 1 0,-1 0 0,2 1 0,-2-1 18,1-1 0,-1 0-1,1 1 1,0-1 0,-1 1 0,1-1 0,-1 0 0,1 1 0,-1-1 0,1 0 0,0 0 0,-1 1-1,1-1 1,0 0 0,1 0 0,-1 1-27,1 1 20,0 0 0,0 0 0,0 1-1,-1-1 1,1 1 0,-1 0 0,1-1-1,-1 1 1,0 0 0,0 0-1,-1-1 1,1 1 0,-1 0 0,1 6-1,1 1 86,8 34 74,3 23-329,-11-59 236,0-1 0,1 1 0,0 0 0,0-1 0,1 0 0,-1 0 0,8 9 0,-11-15-45,0-1-1,1 0 1,-1 1 0,0-1-1,1 1 1,-1-1 0,0 0-1,1 1 1,-1-1 0,1 0-1,-1 0 1,0 1 0,1-1 0,-1 0-1,1 0 1,-1 1 0,1-1-1,-1 0 1,1 0 0,-1 0-1,1 0 1,-1 0 0,1 0-1,-1 0 1,1 0 0,-1 0-1,1 0 1,-1 0 0,1 0 0,-1 0-1,1-1 1,-1 1 0,1 0-1,-1 0 1,1 0 0,-1-1-1,1 1 1,-1 0 0,1-1-1,-1 1 1,0 0 0,1-1 0,0 0-1,17-20 338,-15 18-309,21-28 24,40-39 0,-51 57-85,0 1-1,2 1 0,-1 0 0,2 1 0,21-11 0,-33 18 9,1 0 0,-1 1-1,0-2 1,0 1-1,6-6 1,-9 8 94,-1 4-83,-1 0 0,0-1-1,1 1 1,-1 0 0,0 0-1,-1-1 1,-1 5 0,-5 12-34,7-17 47,1 1 0,-1-1 0,1 1 0,0-1 0,0 1 0,0-1 0,0 1 0,0-1 0,1 1 0,-1-1 0,1 1 0,-1-1 1,1 0-1,0 1 0,0-1 0,0 0 0,1 1 0,-1-1 0,0 0 0,1 0 0,-1 0 0,1 0 0,0-1 0,0 1 0,-1 0 0,1-1 0,0 1 0,1-1 0,-1 1 0,0-1 0,5 2 0,0 0 23,2-1 0,-1 1 1,0-1-1,0-1 0,1 0 0,-1 0 0,1 0 0,11-2 0,11-2-40,1-1 0,-1-2-1,-1-1 1,1-2 0,-1-1-1,-1-1 1,48-25 0,-50 21 32,-11 6 78,26-11 0,-22 9-65,-13 6-21,-6 4 37,-6 13 16,-9 17 26,12-25-69,-1 1-1,1 0 1,0 0 0,0 1 0,0-1 0,0 0-1,1 1 1,-1 8 0,2 5 76,1-1 0,0 1 0,6 21 0,-6-35-186,0 1 0,1 0 0,0-1 1,0 1-1,0-1 0,1 0 0,0 0 1,0 0-1,0 0 0,0 0 0,1 0 0,0-1 1,0 0-1,5 4 0,-6-5-529,1-2 1,0 1-1,0 0 0,0-1 1,-1 1-1,1-1 0,1 0 1,-1-1-1,0 1 1,0-1-1,0 0 0,0 0 1,8-1-1,0 1-2718,-11 0 2957,1 0 0,-1-1 0,0 1 0,0 0 0,0-1 0,0 0 0,0 1 0,0-1 0,0 1 0,0-1 0,0 0 0,0 0 0,-1 1 0,1-1 0,0 0 0,0 0 0,-1 0 0,1 0 0,-1 0 0,1 0 0,-1 0 0,1 0 0,-1 0 0,1 0 0,-1 0 0,0 0 0,0-1 0,1 1 0,-1 0 0,0 0 0,0-1 0,-3-7-2133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0:20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14 5888,'-12'-14'6650,"16"20"-5743,3 2-614,1 0-1,0-1 1,1 0-1,12 7 1,16 14 367,23 31-411,31 26-381,-56-59 263,0-1-1,2-2 1,0-2 0,2-1-1,44 17 1,-30-10-57,-52-26 188,-2 0-150,-1 1-70,0 1 1,0-1-1,0 1 1,0-1-1,0 0 1,-1 0-1,1 0 1,-1-1-1,1 1 1,-4 1-1,-33 14 3,21-10-13,-102 53 279,86-41-294,-1-1 0,-66 23 0,47-26 43,11-3 86,-62 26 0,100-35-2298,19 2-3589,11-5 2904,2 0-1280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5:00.4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1300 235 10464,'-36'-12'3872,"31"12"-897,15 0-2975,3 0-1375,5 0 767,-5 0-2784,-4 5 1888</inkml:trace>
  <inkml:trace contextRef="#ctx0" brushRef="#br0" timeOffset="1">32 200 10880,'-31'-20'4928,"31"15"-4289,13 1-191,9-4-384,14 0 1952,9-4-1120,10-3 288,38-1-736,43-4-416,2-5-32,-7 5-1440,4-3 800,10 6-5023,-3 10 3135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5:03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351 626 4320,'4'-14'4234,"-6"13"-3654,0-1-1,-1 1 0,0 1 1,1-1-1,-1 0 0,1 0 1,-1 1-1,0 0 0,-4-1 1,-29 2 1039,16 0-701,3-1-467,0 1 0,0 1 0,0 0 0,0 1 0,-25 9 0,34-10-366,-1 2 0,0 0 0,1 0 0,-1 0 1,1 1-1,1 0 0,-1 1 0,1 0 0,0 0 0,0 0 1,-10 13-1,11-11-100,0 0 1,0 1 0,-5 12-1,9-17 47,1 1-1,-1-1 1,1 0-1,0 0 0,1 0 1,-1 1-1,1-1 1,0 0-1,0 1 0,1 6 1,-1-7 9,1 0 0,-1-1 0,1 1 0,0 0 0,1 0 0,-1-1 0,1 1 0,-1 0 0,1-1 0,0 0 0,1 1 0,-1-1 0,5 5 0,-5-6-3,0-1 0,0 1 0,1-1 0,-1 1 0,0-1-1,0 0 1,1 0 0,-1 0 0,0 0 0,1-1 0,-1 1 0,1-1-1,-1 1 1,1-1 0,-1 0 0,1 0 0,0 0 0,-1 0 0,1 0-1,-1-1 1,1 1 0,4-2 0,4-3-6,1 1 0,-1-1 0,0-1 0,0 0 0,12-9 1,49-43-158,-48 38-23,-7 7 122,0-2 0,-1 0 0,-1-1-1,0 0 1,-2-1 0,0-1 0,0 0 0,-2 0 0,16-34 0,37-145 321,-15-6 204,-41 167-349,2 3 132,-8 26-155,1 1 0,-1 0 0,-1-1 0,1 0 0,-1 1 0,0-1 0,-1 0 0,0 0 0,0-8 0,0 15-135,0 0-1,0-1 1,0 1 0,0 0 0,0 0 0,0 0 0,0 0 0,0 0 0,0 0 0,0 0 0,0 0 0,0 0 0,0 0 0,0 0 0,-1-1-1,1 1 1,0 0 0,0 0 0,0 0 0,0 0 0,0 0 0,0 0 0,0 0 0,0 0 0,0 0 0,0 0 0,0 0 0,0 0 0,0 0-1,0 0 1,0 0 0,-1 0 0,1 0 0,0 0 0,0 0 0,0 0 0,0 0 0,0 0 0,0 0 0,0 0 0,0 0 0,0 0 0,0 0-1,0 0 1,-1 0 0,1 0 0,0 0 0,0 0 0,0 0 0,0 0 0,0 0 0,0 0 0,0 0 0,0 0 0,0 0 0,0 0 0,-6 6-132,-3 10 169,2 6-25,0 0 1,1 0-1,-4 37 0,5-31-10,-36 252 400,37-255-315,0 1-1,2-1 1,1 0-1,1 0 1,1 1-1,6 31 1,-5-47 5,1 0 1,0-1 0,0 1 0,1-1 0,8 15 0,-11-22-43,0 0-1,0 0 1,1 0 0,-1 0-1,1 0 1,0 0 0,-1 0-1,1 0 1,0-1-1,0 1 1,0-1 0,0 0-1,0 1 1,0-1 0,1 0-1,-1 0 1,0-1 0,1 1-1,-1 0 1,0-1 0,1 1-1,-1-1 1,1 0 0,-1 0-1,0 0 1,1 0 0,-1 0-1,4-1 1,2-2-10,0 0 1,0 0-1,0-1 0,-1 0 1,0-1-1,1 0 0,-2 0 1,1 0-1,11-12 0,9-7-72,-5 5 35,-17 14 38,1-1 0,0 2 0,0-1 0,7-4-1,-12 9-57,0 0-1,-1-1 0,1 1 0,0-1 0,-1 1 0,1 0 0,0-1 0,0 1 0,-1 0 0,1 0 0,0 0 0,0-1 0,0 1 0,-1 0 0,1 0 0,0 0 0,0 0 0,-1 0 0,1 1 0,0-1 0,1 0 0,-1 1 9,0 0-1,0 0 1,0 0 0,0 0 0,-1 0-1,1 0 1,0 1 0,-1-1 0,1 0-1,0 0 1,0 3 0,6 22 151,-6-21-106,0-1 1,0 0-1,0 1 0,1-1 1,3 7-1,-1-2 5,1-1 1,1-1-1,-1 1 0,1-1 1,1 0-1,7 6 0,-11-10-10,1 0 0,-1-1 0,1 0 1,-1 1-1,1-1 0,0-1 0,0 1 0,0-1 0,0 1 0,0-1 0,0 0 0,0-1 0,1 1 0,-1-1 0,8 0 0,1-1 83,0-1 0,0-1 0,-1 0-1,1-1 1,-1 0 0,15-8 0,70-41 197,-69 36-259,-2-1-17,6-4-208,-63 100 53,15-30 110,-44 118 159,38-114-115,-32 56 1,-21 15 335,63-104-335,11-16 14,-1 0-1,0 0 0,0 0 0,0 0 1,0 0-1,0 0 0,0-1 1,-4 4-1,5-6 98,2-4 342,65-177-493,-6 13-96,-45 134 72,1 0 0,2 1 1,1 1-1,1 1 0,2 1 0,1 1 1,1 1-1,42-38 0,-65 65 43,0 0 0,1 0 0,-1 0 0,0 0 0,0 0 1,1 0-1,-1 1 0,0-1 0,1 1 0,-1-1 0,1 1 0,-1-1 0,1 1 0,1 0 0,-2 0 1,0 0 0,-1 0 0,1 0 0,0 0 0,0 1 0,0-1 0,0 0 0,-1 0-1,1 1 1,0-1 0,0 1 0,0-1 0,-1 1 0,1-1 0,0 1 0,-1-1 0,1 1 0,0 0 0,1 1 2,-1 0 0,0 0 0,0 1 0,0-1 1,0 0-1,0 0 0,-1 0 0,1 1 0,0-1 1,-1 0-1,0 1 0,0-1 0,0 0 0,0 1 0,0-1 1,0 4-1,-5 12-46,0 0 1,-1 0-1,0 0 1,-2-1 0,-9 18-1,-8 16 85,51-67-117,-16 8-66,1-1 0,14-17 0,5-5 6,38-29 129,-66 58 4,1 0-38,-3 4-17,1 8 63,1 2 13,-1-3-16,0-1 1,1 0 0,5 14 0,-6-19-11,0 1 1,1 0-1,-1-1 0,1 1 1,0-1-1,0 1 0,0-1 0,1 0 1,-1 0-1,1 0 0,0 0 1,0 0-1,0 0 0,5 3 0,-7-6 14,-1 0 0,1 0 0,-1 0 0,1 0 0,0 0 0,-1 0 0,1 0 0,-1 0 0,1 0-1,0 0 1,-1 0 0,1 0 0,-1 0 0,1 0 0,-1 0 0,1-1 0,0 1 0,-1 0-1,1 0 1,-1-1 0,1 1 0,0-1 0,9-8 10,-5 4-54,-2 0 0,1-1 0,-1 1-1,1-1 1,-1 1 0,-1-1-1,1 0 1,-1 0 0,0 0-1,1-7 1,0-3 11,-1 1-1,0-31 1,-11 8-481,18 42 373,5 0 130,0 0 1,0-1-1,0 0 0,0-1 1,0-1-1,1 0 1,23-2-1,0-3 28,59-13 1,-82 13-33,0 0 1,0 0 0,-1-2-1,28-13 1,-34 14 25,0 0 1,0 0 0,-1-1 0,0 0-1,0-1 1,0 1 0,-1-1-1,0-1 1,7-9 0,9-24 76,-2 0 0,27-81 0,-20 49-159,27-95 671,-54 168-625,1-1 0,-1 1 0,0 0 0,0-1-1,0 1 1,0 0 0,0-1 0,1 1 0,-1 0 0,0-1-1,0 1 1,0-1 0,0 1 0,0 0 0,0-1-1,0 1 1,0-1 0,0 1 0,0 0 0,-1-1-1,1 1 1,0 0 0,0-1 0,0 1 0,0 0-1,-1-1 1,1 1 0,0 0 0,0-1 0,0 1-1,-1 0 1,1-1 0,-1 1 0,0 0-14,1 0 0,-1 0-1,0 1 1,0-1 0,1 0 0,-1 0 0,0 1-1,1-1 1,-1 1 0,0-1 0,1 1 0,-1-1 0,0 1-1,1-1 1,-1 1 0,1-1 0,-1 1 0,0 0-1,-3 6 1,-1 0-1,1 0 0,0 0 0,1 0 0,0 0 0,-5 14 0,-9 53 35,13-52-36,-45 272 162,47-272-74,1 0 1,1 0-1,1 0 1,1-1-1,7 35 0,-9-53-32,1 0 0,0 0 0,0 1-1,0-1 1,0 0 0,0 0 0,1 0-1,-1-1 1,1 1 0,0 0 0,0 0-1,0-1 1,0 1 0,0-1 0,1 0-1,4 4 1,-4-4-6,1 0 0,-1-1 0,1 1 0,-1-1 0,1 0-1,0 0 1,0 0 0,-1 0 0,1-1 0,0 0 0,0 0 0,0 0 0,0 0 0,4-1-1,7-1-42,0-1-1,1-1 0,27-11 0,44-25 409,-67 31-276,11-9-111,-29 17 0,0-1-1,0 1 1,0-1 0,-1 1-1,1-1 1,0 0-1,-1 1 1,0-1 0,1 0-1,-1 0 1,0 0 0,0 0-1,1-2 1,-2 3 0,0 1 0,0 0 0,0-1 0,0 1 0,0 0 1,0-1-1,0 1 0,0 0 0,0 0 0,0-1 0,0 1 0,0 0 0,-1-1 1,1 1-1,0 0 0,0 0 0,0-1 0,0 1 0,-1 0 0,1 0 0,0-1 1,0 1-1,0 0 0,-1 0 0,1 0 0,0-1 0,-1 1 0,1 0 0,0 0 1,0 0-1,-1 0 0,1 0 0,0 0 0,-1-1 0,1 1 0,0 0 1,0 0-1,-1 0 0,1 0 0,-1 0 0,-12 0-299,6 2 295,-1 0 0,1 0 0,0 1 0,0 0 0,0 0 0,0 1 0,1-1 0,-1 1 0,1 1 0,0 0 0,0-1-1,1 2 1,-8 7 0,11-10 15,-1-1 0,1 1 0,0 0 0,1 0 0,-1 0 0,0 0 0,1 1 0,0-1 0,0 0 0,0 0 0,0 1 0,0-1 0,1 1 0,-1-1 0,1 1 0,0-1 0,0 1 0,0-1 0,0 1 0,1-1-1,0 1 1,0-1 0,0 0 0,0 1 0,0-1 0,0 0 0,1 0 0,0 0 0,-1 0 0,5 5 0,2 1-32,0 0 1,0-1-1,1 0 1,0-1-1,0 0 0,1 0 1,-1-1-1,2-1 1,-1 1-1,1-1 0,17 5 1,-9-4-778,0-1 1,21 3-1,-17-6-2116,31 1-1,-47-3 1626,-6 1 887,1-1 0,-1 0-1,1 0 1,0 0 0,-1 0 0,1 0-1,0 0 1,-1-1 0,1 1-1,-1 0 1,1-1 0,-1 1-1,1-1 1,-1 0 0,1 1 0,1-2-1,3-13-6263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5:03.8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185 100 12288,'-77'-60'4575,"27"52"-3583,10-3-256,27 7-2848,8-1 993,13 2-545,16-2 992,7 2-1984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5:06.7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1021 3072,'-4'-3'9916,"4"2"-9647,2-8 4057,9-16-3814,-6 14 784,12-29 132,-10 20-965,1 1 0,1 0 0,18-30 0,76-76 880,-27 35-243,-1 6 260,-74 84-1345,-1 0 1,0 0 0,0 0-1,1 1 1,-1-1 0,0 0-1,1 0 1,-1 0 0,0 0-1,0 0 1,0 0 0,1 0-1,-1 1 1,0-1-1,0 0 1,1 0 0,-1 0-1,0 1 1,0-1 0,0 0-1,0 0 1,1 0 0,-1 1-1,0-1 1,0 0-1,0 0 1,0 1 0,0-1-1,0 1 1,5 8 77,-5-8-63,3 3 34,-1 1 1,-1 0-1,1 0 0,-1 1 1,0-1-1,0 0 0,-1 0 1,1 1-1,-1-1 1,0 0-1,-1 0 0,1 1 1,-2 6-1,-4 35 41,4-28-33,-1-1-1,-5 21 1,6-31-52,0 0 1,0-1-1,1 1 0,0 9 0,19-37 652,-7 5-704,0 1 0,1 1 0,1 0 0,18-15 0,-6 11 52,0 1-1,1 2 1,39-17-1,-60 29-11,-2 1-31,-1 0 1,1-1 0,-1 2 0,1-1-1,0 0 1,-1 1 0,4-1-1,-5 1 25,0 0 0,-1 0 0,1 0 0,0 0-1,-1 0 1,1 0 0,-1 1 0,1-1 0,0 0-1,-1 0 1,1 1 0,-1-1 0,1 0 0,-1 1-1,1-1 1,0 1 0,-1-1 0,0 0-1,1 1 1,-1-1 0,1 1 0,-1 0 0,0-1-1,1 1 1,-1-1 0,0 1 0,1-1 0,-1 1-1,0 0 1,0-1 0,0 1 0,0 0 0,0-1-1,1 1 1,-1 0 0,0 0 0,0 3 10,0-1 1,0 1-1,-1 0 1,1-1-1,-1 1 1,0-1 0,0 1-1,-2 5 1,-15 30-43,9-21 107,5-12-16,0 5-65,4-11 4,0 1 1,0-1-1,0 0 0,0 0 0,0 0 1,0 1-1,0-1 0,0 0 0,0 0 1,1 0-1,-1 0 0,0 1 1,0-1-1,0 0 0,0 0 0,1 0 1,-1 0-1,0 0 0,0 0 0,0 1 1,1-1-1,-1 0 0,0 0 0,0 0 1,0 0-1,1 0 0,-1 0 0,0 0 1,0 0-1,1 0 0,-1 0 0,0 0 1,0 0-1,0 0 0,1 0 1,-1 0-1,0 0 0,0 0 0,0 0 1,1-1-1,-1 1 0,0 0 0,0 0 1,0 0-1,1 0 0,42-12-22,56-22 0,-60 19-108,71-16 0,-108 30 127,1 1-1,-1-1 0,1 1 1,-1 0-1,1 0 0,-1 0 1,1 0-1,-1 1 1,1-1-1,-1 0 0,3 2 1,-3-1 1,-1-1 1,1 1 0,-1 0-1,0 0 1,1 0 0,-1 0-1,0 0 1,0 0-1,1 0 1,-1 1 0,0-1-1,0 0 1,-1 1 0,1-1-1,0 0 1,0 1 0,-1-1-1,2 3 1,1 8 26,4 22 0,-5-23 101,0-1 0,0 0 0,5 11 0,-7-19-122,1-1 0,-1 0 0,1 1 0,0-1 0,0 0 0,0 0 0,-1 0 0,1 0 0,0 0 0,0 0 0,0 0 0,1 0-1,-1 0 1,0 0 0,0-1 0,0 1 0,1 0 0,-1-1 0,0 1 0,1-1 0,-1 1 0,0-1 0,1 0 0,-1 0-1,0 1 1,1-1 0,-1 0 0,1 0 0,-1-1 0,0 1 0,1 0 0,2-1 0,4-1 8,0-1 0,0 0 1,0 0-1,10-6 0,-4 2-43,239-104 85,-231 103-10,7-5 120,-25 10-305,-6 3 19,-9 5 6,-7 6 21,-72 49 32,79-51 34,0 0 0,0 2 1,1-1-1,0 1 0,-11 17 0,-16 34-30,34-56 100,0 0 1,1 0-1,-1 1 0,1 0 1,0-1-1,1 1 1,-2 13-1,4-20-30,-1 0 0,1 0 0,-1 1 0,1-1 0,0 0 0,-1 0 0,1 0 0,0 0 0,-1 1 0,1-1 0,-1 0 0,1 0 0,0 0 0,-1-1-1,1 1 1,0 0 0,-1 0 0,1 0 0,0-1 0,4-1-25,-1 0-1,0 0 1,0-1-1,0 1 1,-1-1-1,1 0 1,-1 0-1,1 0 1,4-7-1,6-4-91,177-148-416,-191 162 515,1-1 0,-1 1 0,1-1 0,-1 1 0,1 0 0,-1-1 0,1 1 1,-1 0-1,1-1 0,-1 1 0,1 0 0,-1 0 0,1-1 0,0 1 0,-1 0 0,1 0 0,-1 0 1,1 0-1,0 0 0,4 9 43,-3-1-9,2 2 17,7 22 184,16 31 0,-22-53-209,1 0 0,0-1-1,0 0 1,1 1 0,0-2 0,1 1 0,8 7 0,-13-14-11,0 0 0,0 1 0,0-1 0,0 0 0,1 0 0,-1-1 0,1 1-1,-1-1 1,1 0 0,-1 0 0,1 0 0,0 0 0,-1 0 0,1-1 0,0 0 0,0 0 0,-1 0 0,1 0 0,0 0 0,0-1 0,-1 0 0,1 0 0,0 0 0,-1 0 0,1 0 0,-1-1 0,0 1 0,6-5 0,5-3 40,-1-1 1,0 0 0,-1-1-1,0 0 1,12-16-1,24-24 117,-18 20-188,-2-1 1,0-2-1,25-42 1,100-234-3,-141 283 45,36-87 0,-40 92 27,-2 0 0,0 0 0,3-31 0,-8 52-60,-1 0 0,0 0-1,0 0 1,0 0 0,0-1 0,0 1 0,0 0 0,0 0 0,0 0 0,0 0 0,0 0 0,-1 0-1,1 0 1,0 0 0,-1 0 0,1 0 0,-1 0 0,1 0 0,-1 0 0,0 0 0,0-1 0,0 1-3,0 1 1,0 0 0,0-1 0,1 1 0,-1 0 0,0 0-1,0 0 1,0-1 0,0 1 0,0 0 0,0 0 0,1 0 0,-1 0-1,0 1 1,0-1 0,0 0 0,0 0 0,0 0 0,0 1-1,0-1 1,-5 3-5,1 0-1,-1 0 0,1 0 0,0 0 0,0 1 1,-6 5-1,0 4 12,0-1 0,1 1 1,0 1-1,1 0 1,1 0-1,0 1 0,-6 16 1,-35 112 82,46-130-58,-10 29-2,-33 132-125,41-147 126,0 0 0,3 0 0,0 0 1,3 42-1,-1-64-14,0-1 0,1 1 0,0 0 0,0 0 1,1 0-1,-1-1 0,1 1 0,0-1 0,0 1 1,0-1-1,1 0 0,5 7 0,-5-8 22,0 0 1,0 0-1,0-1 0,0 1 0,1-1 1,-1 0-1,1 0 0,-1 0 0,1-1 1,0 1-1,0-1 0,0 0 0,0 0 1,0 0-1,0-1 0,4 1 0,5-1 63,1 0 1,-1-1-1,0 0 0,0-1 0,20-6 0,65-24-83,-88 28-21,10-4-57,-1 0 0,35-21 0,-45 23 73,1 0 0,-2-1 0,1 0 0,-1 0 0,0-1 0,0 0 1,8-13-1,-14 18 15,-1 2-19,0 0-1,0 0 1,-1 0 0,1 0-1,0 0 1,-1-1 0,1 1 0,-1 0-1,0 0 1,1 0 0,-1 0 0,0-1-1,1 0 1,-1 1-63,6-2-97,33 14-111,-34-8 244,0-1 0,1 1 0,-1 0 0,0 1 0,6 5 0,-10-8 50,1 1 0,-1-1-1,1 1 1,-1 0 0,0-1 0,1 1 0,-1 0 0,0 0 0,0 0 0,0 0 0,-1 0 0,1 0 0,0 0 0,-1 0 0,1 1 0,-1-1 0,0 2 0,-1 25 22,1-16 37,-1 0 0,4 24-1,-3-35-78,0-1 0,0 0 0,1 1-1,-1-1 1,1 1 0,-1-1 0,1 0-1,-1 0 1,1 1 0,-1-1 0,1 0-1,0 0 1,0 0 0,0 0 0,0 0-1,0 0 1,0 0 0,0 0-1,0 0 1,0 0 0,0 0 0,1-1-1,-1 1 1,0 0 0,0-1 0,1 1-1,-1-1 1,0 1 0,1-1 0,-1 0-1,1 0 1,-1 0 0,0 0 0,1 0-1,1 0 1,5-1 58,0 0 0,-1 0 0,1-1 0,-1-1 0,9-2 0,-13 4-33,167-67 213,-140 55-193,98-38-410,-127 51 363,0 0-1,-1 0 0,1 0 0,0 0 0,-1 0 0,1 1 1,-1-1-1,1 0 0,0 0 0,-1 0 0,1 1 0,0-1 0,-1 0 1,1 1-1,-1-1 0,1 1 0,-1-1 0,1 0 0,-1 1 1,1-1-1,-1 1 0,0-1 0,1 1 0,-1-1 0,0 1 0,1 0 1,-1-1-1,0 1 0,0-1 0,1 1 0,-1 1 0,9 25 166,-7-19-159,-1-4 20,1 0 0,-1 0 0,1 0 1,0 0-1,0 0 0,1 0 0,-1-1 0,1 1 0,0-1 1,0 1-1,0-1 0,0 0 0,0 0 0,1-1 1,0 1-1,-1-1 0,1 0 0,0 1 0,0-2 0,0 1 1,0 0-1,0-1 0,1 0 0,-1 0 0,0 0 1,1 0-1,-1-1 0,0 0 0,1 0 0,-1 0 0,1 0 1,-1-1-1,0 0 0,1 0 0,6-2 0,9-5-33,-1-1 0,34-20-1,-33 17-3,1 0 0,25-9 0,-27 14-34,1 1 1,21-5-1,-36 10 40,1 0 0,0 0 0,0 1 1,0 0-1,0 0 0,0 1 0,0-1 1,0 1-1,0 0 0,-1 1 0,11 3 0,-6 0 122,-1 0-1,0 1 1,0 0 0,0 0-1,-1 1 1,15 14-1,-3 2 0,19 27 0,-36-45-444,0-1 0,0 1 0,-1 0 0,1 0 0,-1 1 0,0-1 0,-1 0 0,3 10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5:07.2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689 1 9056,'1'0'170,"-1"0"0,1 1 1,-1-1-1,1 1 0,-1-1 0,0 1 1,1-1-1,-1 1 0,0 0 0,1-1 1,-1 1-1,0 0 0,0-1 1,0 1-1,1-1 0,-1 1 0,0 0 1,0-1-1,0 1 0,0 1 1,-9 8 4873,3-5-3814,-1 1-589,-1 0 0,0 0 0,0-1 0,0-1 0,-11 6-1,-48 15 615,42-16-744,-15 6-100,-20 6 513,-99 51 0,141-62-859,0 1 0,1 0 1,1 2-1,0-1 0,1 2 0,0 0 1,1 1-1,1 1 0,-19 28 0,14-15-931,1 1-1,2 1 1,-12 34-1,25-59-439,-6 15-843,-2-10-5569,10-21-186,1-9 4971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5:07.6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113 108 13472,'-26'-56'4991,"11"44"-3903,2-5-288,9 14-288,-1-2-448,0 2 1248,2-2-736,-2 1-448,0 1-96,0 3-1856,2 0 1024,-2 0-3423,0 0 2367,-9 7-4512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5:08.0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19 132 12960,'-18'-16'4799,"21"16"-3711,29-7-320,4-1 192,32-4-672,22-1 1152,8 1-800,2 0 192,34-4-480,24 4-416,-15 1 0,-22 7-2528,-8-1 1408,-10 5-5119,5 0 3519,-18-3-3680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5:14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3 674 4480,'-3'1'12917,"9"3"-12700,0 0 0,1 0 1,-1-1-1,1 0 0,0 0 0,0-1 0,0 0 1,0 0-1,0 0 0,0-1 0,1 0 1,12-1-1,4 0 33,1-1-1,38-7 1,-38 3 13,37-10 0,-54 12-179,0 0 0,-1 0 0,1 0-1,-1-1 1,0-1 0,0 1 0,0-1-1,9-8 1,-15 12-72,0 0 0,0 0 0,0 0 0,0-1 0,0 1 1,0 0-1,0-1 0,-1 1 0,1 0 0,0-1 0,-1 1 0,1-1 0,-1 1 0,0-1 0,0 1 1,1-1-1,-1 1 0,0-1 0,0 0 0,0 1 0,-1-1 0,1 1 0,0-1 0,0 1 0,-1-1 1,1 1-1,-1-1 0,1 1 0,-1 0 0,0-1 0,0 1 0,0 0 0,1-1 0,-1 1 0,0 0 1,-2-2-1,-1-1 88,-1-1 0,0 1 0,0 0 0,0 0 0,0 0 0,-1 1 0,-8-4 0,6 4-4,0 0 0,0 1 0,-1 0 1,1 0-1,-1 1 0,1 0 0,-1 1 0,0-1 0,-14 3 0,4 0-77,1 1-1,-1 1 0,-23 8 1,32-8 15,1-1 0,-1 2 0,1-1 0,0 1 0,0 0 0,-15 13 0,21-15 4,-1 1-1,1-1 1,-1 1-1,1-1 0,0 1 1,0 0-1,1 1 1,-1-1-1,1 0 0,0 1 1,0-1-1,0 1 1,1 0-1,-1-1 0,0 11 1,2-1 101,0 0 1,1 0-1,1-1 0,0 1 1,1 0-1,6 18 0,-9-31-127,2 4-2,0 0 1,0 0-1,1 0 1,0 0 0,0 0-1,0-1 1,5 6 0,7 9-91,-8-9 124,1 0-1,0 0 1,1-1 0,0-1 0,1 0 0,0 0-1,0-1 1,1 0 0,-1 0 0,1-1-1,1-1 1,-1 0 0,1-1 0,0 0 0,0 0-1,0-1 1,1-1 0,-1 0 0,1-1-1,-1 0 1,1-1 0,-1-1 0,25-3 0,-25 1-28,0 0 1,-1-1 0,1-1 0,-1 1 0,0-2-1,-1 0 1,1 0 0,-1-1 0,0 0 0,-1 0-1,1-1 1,10-13 0,6-10-142,-1-1 0,29-49 0,-6 9-294,-25 40 313,-2-1 0,0 0 1,-3-2-1,25-61 1,-43 94 106,51-160-286,-45 137 200,-1 1-1,-1-1 1,-1 0 0,-1-46 0,-2 64 57,-1 0-1,0-1 0,0 1 1,0 0-1,-1 0 1,0 0-1,-1 0 0,1 1 1,-1-1-1,-7-10 1,9 15 9,0 1 1,0 0 0,-1 0 0,1-1 0,0 1-1,-1 0 1,1 0 0,-1 0 0,1 1 0,-1-1 0,1 0-1,-1 0 1,0 1 0,1-1 0,-1 1 0,0 0-1,0-1 1,1 1 0,-1 0 0,0 0 0,0 0 0,-2 0-1,1 1-6,-1 0-1,0-1 0,1 1 0,-1 0 0,1 1 0,-1-1 0,1 1 0,0-1 0,-5 4 0,0 1 38,1 0-1,1 0 1,-1 1-1,1 0 1,0 0-1,0 1 1,1-1-1,0 1 1,0 0-1,-5 13 0,-1 9 166,-13 54 0,13-45 122,-35 146 323,38-144-227,2 1 1,-1 65-1,8-49 42,8 60 0,-9-117-434,10 59 435,-8-54-379,0 0 0,0 0 0,0 0-1,1 0 1,-1-1 0,2 1 0,4 7 0,-7-12-116,0 1-1,0-1 0,0 0 0,0 0 0,0 1 0,0-1 0,0 0 0,0 0 0,1 0 0,-1 0 1,0 0-1,1-1 0,-1 1 0,0 0 0,1 0 0,-1-1 0,1 1 0,-1-1 0,1 0 0,0 1 0,-1-1 1,1 0-1,-1 0 0,1 0 0,0 0 0,-1 0 0,1 0 0,-1-1 0,1 1 0,-1 0 0,1-1 1,0 1-1,-1-1 0,0 0 0,1 1 0,-1-1 0,1 0 0,-1 0 0,0 0 0,0 0 0,2-1 1,17-16-2694,-8 7 155,-1 1-1,2 0 1,-1 1-1,24-12 1,-2 7-962,-2 4-596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5:14.7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9 3904,'-10'-2'18198,"-3"-4"-16610,9 6-1381,1 1 0,-1-1 0,1 1 1,-1 0-1,1 0 0,-1 0 0,1 0 0,0 1 0,0-1 1,-1 1-1,-3 3 0,0 0-33,0 1 1,1 0-1,-10 9 1,15-13-164,0-1-1,0 1 1,0-1 0,0 1-1,1-1 1,-1 1 0,0-1-1,1 1 1,-1 0 0,1 0-1,-1-1 1,1 1 0,0 0-1,0-1 1,0 1 0,0 0-1,0 2 1,0-3-10,1 1 1,-1-1-1,0 0 1,1 0-1,-1 1 0,0-1 1,1 0-1,-1 0 0,1 0 1,0 0-1,-1 0 1,1 0-1,0 0 0,0 0 1,0 0-1,-1 0 1,1 0-1,0 0 0,0 0 1,0-1-1,1 1 0,1 1 1,-1-2 53,0 1 0,1-1-1,-1 1 1,1-1 0,-1 0 0,0 0 0,1 0 0,-1 0 0,1 0-1,-1 0 1,0-1 0,3 0 0,-3 0-34,-1 1 0,0 0 1,0-1-1,0 1 0,0 0 0,0-1 0,0 0 1,-1 1-1,1-1 0,0 1 0,0-1 0,0 0 1,0 0-1,-1 0 0,1 1 0,0-1 0,-1 0 1,1 0-1,-1 0 0,1 0 0,-1 0 0,1 0 1,-1 0-1,0 0 0,1 0 0,-1 0 0,0 0 1,0-2-1,0 1 27,0 0 1,0 1-1,0-1 0,0 0 1,0 0-1,0 1 1,-1-1-1,1 0 0,-2-3 1,2 5-48,0 0 1,0 0-1,-1-1 0,1 1 1,0 0-1,0 0 1,-1 0-1,1-1 0,0 1 1,0 0-1,-1 0 1,1 0-1,0 0 0,-1 0 1,1-1-1,0 1 1,0 0-1,-1 0 0,1 0 1,0 0-1,-1 0 1,0 0-1,-11 5-144,-28 18-3025,39-12-3392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5:19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59 5728,'-3'-3'687,"-13"-7"11964,30 10-11238,-7 0-1041,0-1-1,0 0 1,11-3-1,15-2 175,267-8 1470,-198 7-1690,-6 0 15,6 6 699,-51-1-1998,-1 2-5508,-68-3-4019,9 6 5808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0:21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85 6720,'8'-48'2170,"-7"47"-2113,-1 0 1,0-1-1,1 1 0,-1 0 0,0 0 0,0 0 0,0-1 0,0 1 0,0 0 0,0 0 0,0-1 0,0 1 0,-1 0 0,1 0 0,0 0 0,-1-1 0,1 1 1,-1 0-1,0-2 0,0 2-335,5 9-4,-3 1 613,0 1 1,0-1-1,-1 1 0,-1 12 1,0 6 379,-8 141 603,0-27-682,-6 192 760,11-298-1072,-1 14 118,4-37 392,1-13-803,0 0-1,0 0 0,0 0 0,0 1 1,0-1-1,0 0 0,0 0 0,0 0 0,0 0 1,0 0-1,0 0 0,0 0 0,0 0 1,0 0-1,0 0 0,0 0 0,0 1 1,0-1-1,0 0 0,0 0 0,0 0 1,0 0-1,-1 0 0,1 0 0,0 0 1,0 0-1,0 0 0,0 0 0,0 0 1,0 0-1,0 0 0,0 0 0,0 0 1,0 0-1,0 0 0,0 0 0,-1 0 1,1 0-1,0 0 0,0 0 0,0 0 1,0 0-1,0 0 0,0 0 0,0 0 1,0 0-1,0 0 0,0 0 0,-1 0 1,1 0-1,0 0 0,0 0 0,-1-1 69,1-1-1,-1 1 1,1-1-1,-1 1 0,1-1 1,-1 1-1,1-1 1,0 0-1,0 1 0,0-1 1,0-2-1,-4-155 678,1 57-670,10-110 0,-4 182-155,0-5-71,1 0 0,11-41 0,-12 67 43,-1-1 0,2 1 0,0 0 0,0 0 0,0 0 0,1 0 0,1 1 0,-1 0 0,1 0 1,1 0-1,-1 1 0,12-10 0,-8 9 3,0 2 1,0-1-1,0 1 1,1 1-1,0 0 1,0 0-1,0 1 1,15-3-1,-10 4 76,0 0 0,1 2 1,-1-1-1,1 2 0,25 2 0,-19 1-28,0 1-1,-1 1 1,1 1 0,-1 1 0,0 1-1,-1 1 1,1 1 0,33 21-1,-49-27 7,0 1 0,1-1-1,-1 1 1,-1 0-1,1 1 1,-1-1-1,7 11 1,-11-15 36,0 1 0,0 0 0,0 0 0,0 0-1,0-1 1,-1 1 0,1 0 0,-1 0 0,1 0 0,-1 0 0,0 0 0,0 0 0,1 0 0,-2 0 0,1 1-1,0-1 1,0 0 0,-1 0 0,1 0 0,-1 0 0,1-1 0,-1 1 0,0 0 0,0 0 0,0 0-1,0 0 1,0-1 0,0 1 0,0 0 0,-1-1 0,1 1 0,-2 1 0,-6 4 30,1 0 0,-1 0 0,0 0 0,-1-1 0,0-1 0,-15 7 0,-65 20 73,54-20-39,-4 0-38,16-5-81,1 1 0,-38 18 0,57-24 22,0 0 0,1 1 0,-1-1 0,1 1 0,0 0 0,0 0 0,0 0 0,0 0 0,0 0 0,1 1-1,0-1 1,-1 1 0,1-1 0,0 1 0,1 0 0,-1 0 0,1 0 0,0 0 0,0 0 0,0 0 0,0 0-1,1 1 1,-1-1 0,2 8 0,-1-2 36,2-1-1,0 0 1,0 0-1,0 0 1,1 0-1,0 0 1,1-1-1,0 1 0,1-1 1,7 11-1,16 19 262,2-1 0,1-1 0,71 61 0,1-4-52,-97-87-211,0 0 0,0 0 0,-1 1 0,5 7-1,-1 3-7270,-4-5 4245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5:20.0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0 151 5568,'8'-10'16959,"2"9"-17071,158-31 3834,78-27-3220,-194 44-391,63-15-958,-102 28-818,0 1 0,0 0-1,22 2 1,-34-1 1398,0 0 1,0 0-1,0 0 0,0 0 0,0 0 0,0 1 1,0-1-1,0 0 0,0 1 0,-1-1 1,1 1-1,0-1 0,0 1 0,0-1 1,-1 1-1,1-1 0,0 1 0,0 0 1,-1-1-1,1 1 0,-1 0 0,1 0 0,-1-1 1,2 3-1,-2 0-461,1-1 0,0 1-1,-1-1 1,0 1 0,1 0 0,-1 4 0,0-4 617,0 20-4150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5:49.9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105 343 2656,'-19'-11'14314,"16"11"-11615,45 0-1265,-39 0-1402,0 1 0,0 0-1,0 0 1,0 0-1,0 0 1,-1 0-1,1 1 1,3 1 0,3 2-18,3 1 96,1-1 0,0-1 0,0 0 0,0-1 0,0 0 0,1-1 0,-1 0 0,17 0 0,-21-3-32,0 1-1,-1-1 1,1-1-1,-1 0 1,1 0-1,-1 0 1,0-1-1,0 0 0,0-1 1,0 0-1,0 0 1,-1-1-1,13-10 1,-10 7-23,-2-1 0,1 0 0,-1 0 0,0-1 0,-1 0 0,0 0 0,-1-1 0,0 0 1,-1 0-1,0 0 0,-1 0 0,0-1 0,-1 0 0,0 0 0,0 0 0,-2 0 0,1-15 1,-2 19-57,0-1 0,-1 0 1,0 1-1,0-1 1,-1 1-1,-3-11 1,4 16-3,0 0 1,-1 1 0,1-1 0,-1 0 0,1 0 0,-1 1 0,0-1 0,0 1 0,0 0 0,0 0 0,0-1-1,-1 1 1,1 1 0,-1-1 0,1 0 0,-1 1 0,0-1 0,0 1 0,0 0 0,-5-2 0,-2 1-50,-1-1 0,1 2 0,-1 0 0,0 0 1,1 1-1,-1 0 0,0 1 0,1 0 0,-1 1 1,1 0-1,-1 1 0,1 0 0,-14 6 0,-1 3-23,-37 24-1,49-28 105,2 1 1,-1 1-1,1 0 0,-16 20 0,6-2 47,1 0-1,2 1 1,1 1-1,1 1 1,-18 50-1,31-72-72,0 1 0,1-1-1,0 1 1,0 0 0,1-1-1,0 1 1,0 0 0,2 0-1,0 12 1,0-20 18,-1 0 0,1 0 0,-1 0 0,1 0 0,0 0 0,0 0 0,0 0 0,0 0 0,0 0 0,1 0 0,-1 0 0,0-1 0,1 1 0,0-1 0,-1 1 0,1-1 0,0 1-1,0-1 1,-1 0 0,1 0 0,0 0 0,0 0 0,0 0 0,1 0 0,-1-1 0,3 2 0,6 0 53,0-1 1,0 1-1,0-2 0,11 0 0,-19 0-67,42 0 213,139 5-67,-120-4-32,-40-2-157,28 4-1,-42-2-500,1 0 0,0-1 0,12-1 0,-5-2-3638,-1-2-3304,-8 1 1122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5:50.8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 4160,'1'-1'10426,"5"0"-5234,42 0-4299,68-8 843,-42 2-1269,-34 4-414,192-9 726,-178 13-589,0 1 0,72 14 1,-117-14-197,-1 0 1,0 1 0,1 0-1,-1 0 1,0 1 0,9 6-1,-12-23-10861,-6 12 10484,1 0 1,0 0-1,0 0 0,-1 0 0,1 0 1,0 0-1,-1 0 0,1 0 0,-1 0 0,0 0 1,1 0-1,-1 0 0,0 0 0,1 0 1,-2-1-1,-6 5-3633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5:51.8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96 3072,'-5'-5'7765,"20"-10"-1628,-1-1-3362,-9 11-2581,0 0 1,0 0 0,0 1-1,0 0 1,1 0 0,0 0-1,0 1 1,0 0 0,0 0-1,1 0 1,-1 1 0,1 0-1,-1 0 1,1 1 0,7-1-1,8-2-74,-15 3-73,0 0-1,0 0 1,0 0 0,1 1 0,10 1-1,-5 1 146,-7-2-173,0 1 1,1 1 0,-1-1-1,0 1 1,7 2-1,-11-3 8,0 0 0,0 1-1,0-1 1,-1 0 0,1 1-1,0-1 1,0 1 0,-1 0-1,1 0 1,-1-1 0,0 1-1,1 0 1,-1 0 0,0 0 0,0 0-1,0 0 1,-1 1 0,2 1-1,-2-2-3,0-1 1,0 1-1,0-1 0,0 1 0,0-1 1,0 1-1,0-1 0,-1 1 0,1-1 1,-1 1-1,1-1 0,-1 0 0,1 1 0,-1-1 1,0 0-1,-1 3 0,-17 20 159,14-19-92,-23 28 3,6-8 1,1 0 0,2 1 0,-17 29 0,-22 53 456,47-82-410,9-21-77,0 0-1,0 0 1,0 0-1,-5 7 1,6-11 113,-2 3 454,3-4-621,0 0 1,0 0-1,0 0 0,0 0 1,0 0-1,0 0 1,0 0-1,0 0 0,1-1 1,-1 1-1,0 0 0,0 0 1,0 0-1,0 0 1,0 0-1,0 0 0,0 0 1,0 0-1,0 0 1,0 0-1,0 0 0,0 0 1,0-1-1,0 1 0,0 0 1,0 0-1,0 0 1,0 0-1,0 0 0,0 0 1,0 0-1,0 0 1,0 0-1,0 0 0,0-1 1,0 1-1,0 0 0,0 0 1,0 0-1,0 0 1,0 0-1,0 0 0,0 0 1,0 0-1,0 0 0,0 0 1,0 0-1,-1-1 1,1 1-1,0 0 0,0 0 1,0 0-1,0 0 1,0 0-1,0 0 0,0 0 1,0 0-1,0 0 0,0 0 1,0 0-1,-1 0 1,1 0-1,0 0 0,0 0 1,0 0-1,0 0 1,3-6-5,0 0 1,1 0 0,0 1 0,0-1-1,1 1 1,-1 0 0,1 0 0,0 1 0,0-1-1,1 1 1,-1 0 0,1 1 0,0-1 0,0 1-1,0 0 1,0 1 0,1-1 0,6 0 0,8-3 27,1 1 1,0 1-1,0 2 0,27-1 1,-22 3-16,1 1 1,-1 2 0,0 0-1,0 2 1,0 1 0,-1 1-1,1 1 1,-2 2 0,42 21-1,-62-29-491,0 2 0,-1-1 0,1 0 0,6 8 0,-11-10 401,-46-20-22791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5:56.4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585 5 2976,'-2'1'1186,"17"-7"11465,-15 6-12457,-22 1 292,-1 1 0,1 1 0,0 1 0,0 1 0,1 0 0,-1 2 0,1 1 0,-29 14 0,39-15-425,0-1 1,1 2-1,0-1 1,1 1 0,-1 1-1,2-1 1,-1 2-1,1-1 1,0 1 0,1 0-1,1 1 1,-9 17-1,-3 12 104,2 1 0,-14 53-1,5-13-2,16-54 44,2 1 0,-8 53 0,14-71-195,1-1-1,0 0 1,1 0-1,0 0 1,0 0-1,5 18 0,24 53 464,-6-18-535,-20-50 45,42 147 432,-38-121-318,1-2 46,-2 0-1,-1 0 0,0 47 1,-5-60 16,-2 0 0,-1 1 0,-5 24 0,-1-19-58,-23 52 0,-2 7 190,30-79-271,-5 19 169,-12 28 0,17-49-179,0 0-1,-1-1 1,0 1-1,0-1 1,0 0-1,-1 0 1,0 0-1,0 0 1,-8 7-1,11-12-197,0 0-1,0 0 1,1 0 0,-1 0-1,0 0 1,0 0-1,0-1 1,0 1-1,0-1 1,0 1 0,0-1-1,0 0 1,0 1-1,0-1 1,0 0 0,0 0-1,0-1 1,0 1-1,0 0 1,0-1 0,0 1-1,0-1 1,0 0-1,0 1 1,0-1-1,0 0 1,0 0 0,1 0-1,-1-1 1,0 1-1,-2-2 1,-1-2-1015,0 0-1,1 0 1,-1 0 0,1-1 0,0 0-1,1 1 1,-6-13 0,-5-11-4910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6:00.4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9 645 3392,'-9'8'12432,"19"-5"-9649,-6-3-2595,-1-1 0,0 0-1,1 0 1,-1 0-1,0 0 1,0 0 0,0-1-1,0 1 1,0-1-1,0 0 1,0 0 0,2-3-1,4-2 118,-1-1 1,12-13-1,16-33 159,-31 48-396,15-20-1,0-1 0,-2 0 0,18-35 0,-30 50 17,1 0-1,1 0 1,0 1-1,1 0 1,12-11-1,-16 16-14,1 0 0,0 1 0,13-9 0,-16 12-34,0 0 0,0 1 0,1-1 0,-1 0 0,1 1 0,-1 0 0,1 0 0,-1 0 0,1 1 1,5-1-1,-8 1-48,0 0 1,-1 0 0,1 0-1,0 0 1,0 1 0,0-1-1,0 0 1,0 0 0,-1 1-1,1-1 1,0 1 0,0-1-1,-1 1 1,1-1 0,0 1-1,-1 0 1,1-1 0,0 1-1,-1 0 1,1-1 0,-1 1-1,1 0 1,0 1 0,7 21-149,-5-13 148,2 7 51,0 0-1,2 22 0,-4-21-92,1-1 0,7 22 0,-2-16 288,1 0 0,24 42-1,-29-57-183,0-1 0,1 0 0,-1 0 0,1-1 0,1 1 0,-1-1 0,1-1 0,0 1 0,0-1-1,1 0 1,13 6 0,-16-9 14,0-1-1,1 0 0,-1 0 0,1 0 1,-1 0-1,1-1 0,-1 0 0,1 0 1,-1 0-1,1-1 0,-1 0 1,1 0-1,-1 0 0,10-4 0,-4 0-4,1 0 0,-1-1-1,0 0 1,0 0 0,13-11-1,-10 3-3,0 0-1,-1 0 0,-1-1 1,0 0-1,-1-1 0,0-1 1,15-34-1,32-98-179,-3 7 359,-48 125-268,1 1 0,1-1 1,1 2-1,0-1 0,1 1 1,0 1-1,25-24 0,-33 36 67,-3 2-46,1 0 0,-1-1 0,1 1 0,-1 0 0,1 0 0,-1-1-1,0 1 1,1 0 0,-1-1 0,0 1 0,1-1 0,-1 1-1,0-1 1,0 1 0,1 0 0,-1-1 0,0 1 0,0-1 0,0 1-1,0-1 1,0 1 0,1-2 0,-1 2-82,-1-2-599,-4 4-2242,-12 18-2770,5-5 3068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6:01.0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48 3552,'-1'-1'173,"1"0"1,0-1-1,0 1 1,0 0-1,0-1 0,0 1 1,1 0-1,-1-1 1,0 1-1,1 0 0,-1-1 1,1 1-1,-1 0 1,1 0-1,-1-1 0,1 1 1,0 0-1,0 0 1,1-1-1,0-1 820,1 0-1,0 0 1,0 0-1,0 1 1,0-1-1,3-1 1,-5 4-864,-1 0 1,1-1 0,-1 1 0,1 0-1,-1 0 1,1 0 0,-1 0 0,1 0 0,-1 0-1,1 0 1,-1 0 0,1 0 0,-1 0-1,1 1 1,-1-1 0,1 0 0,-1 0 0,1 0-1,-1 0 1,1 1 0,-1-1 0,0 0-1,1 1 1,-1-1 0,1 0 0,-1 1 0,0-1-1,1 0 1,-1 1 0,0-1 0,0 1-1,1-1 1,-1 0 0,0 1 0,0-1-1,0 1 1,1 0 0,6 20 677,-3 3-176,-2-1 1,0 47-1,-2-22-338,5 137 112,-3-55 365,-5 1-1,-22 144 1,16-206-600,-13 85 167,20-143-349,1-6-172,1-1 0,-1 1 1,0-1-1,0 1 0,-1-1 0,1 0 0,-1 0 0,0 0 0,-3 6 0,3-20-4280,-1-10 1515,-1-14-3173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6:04.1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81 111 2080,'-9'-8'12398,"13"4"-10962,11-13 179,7-6-1006,-13 16-529,0 1 1,1-1-1,0 2 0,0 0 0,1 0 1,0 1-1,0 0 0,0 1 0,14-3 1,-10 3 23,1 1 0,-1 1 0,0 1 0,1 0 0,-1 1 0,23 3 0,-31-2 1,0-1 1,1 1-1,-1 1 1,0-1 0,0 1-1,0 0 1,11 8-1,-16-10-66,0 0 0,-1 1 0,1-1 0,0 1 0,-1-1 0,1 1 1,-1 0-1,1-1 0,-1 1 0,0 0 0,0 0 0,0 0 0,0 0 0,0 0 0,0 1 0,0-1 0,-1 0 0,1 0 0,-1 0 0,0 1 0,0-1 0,1 0 0,-1 0 0,-1 1 0,1-1 0,0 0 1,-1 0-1,1 1 0,-1 1 0,-1 3 57,-1-1 0,1 0 0,-1-1 0,0 1 1,0 0-1,0-1 0,-1 1 0,-7 7 0,5-7 20,-1 0-1,0 0 0,-1-1 0,1 0 1,-15 7-1,-3 0 102,0-2 0,-36 11 0,52-19-462,1-1 0,-1 0 0,1 0 0,-11-1 0,18 0 30,4 1 186,1 0 1,0 1-1,-1-1 1,1 1-1,4 3 1,63 36 657,-67-39-545,1 2-8,0-1 1,0 0 0,0 1-1,-1 0 1,6 6 0,-9-10-45,0 1 1,0 0 0,-1 0-1,1 0 1,-1 0 0,1 0-1,-1 0 1,1 0-1,-1 0 1,0 1 0,1-1-1,-1 0 1,0 0 0,0 0-1,0 0 1,0 0-1,0 0 1,0 1 0,0-1-1,0 0 1,0 0-1,-1 0 1,1 0 0,0 0-1,-1 0 1,1 0 0,-1 0-1,1 0 1,-1 0-1,1 0 1,-1 0 0,0 0-1,1 0 1,-2 1 0,-2 2 115,0-1 1,0 1 0,-1-1-1,1 0 1,-1 0 0,0-1 0,0 1-1,0-1 1,-6 2 0,-50 12 531,53-14-634,-7 1 79,0 1 0,-1-2 0,1 0 0,-1-1 0,1 0 0,-27-3-1,22 0-737,-10-1-1617,29 2 1871,-1 1 1,1-1-1,-1 1 0,1-1 1,-1 0-1,1 1 0,-1-1 1,1 0-1,0 0 0,0 0 0,-1 0 1,1 0-1,0-1 0,-2-1 1,3 2 166,0 1 0,0-1 1,-1 1-1,1-1 0,0 1 0,0-1 1,0 1-1,0 0 0,0-1 0,0 1 1,0-1-1,1 1 0,-1-1 0,0 1 1,0-1-1,0 1 0,0-1 0,0 1 1,1 0-1,-1-1 0,0 1 0,1-1 1,-1 1-1,0 0 0,0-1 0,1 1 1,-1 0-1,0-1 0,1 1 0,-1 0 1,1 0-1,-1-1 0,0 1 0,2 0 1,0-2-773,11-9-5414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6:05.4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470 72 1824,'0'0'15,"1"0"0,-1 0 0,0 0 0,0 0 0,0 0 0,0 0 0,0 0 0,0 0 0,0 0 0,0 0 0,0 0 0,0 0 0,0 0 0,0 0 0,0 0 0,1 0 0,-1 0 0,0 0 0,0 0-1,0 0 1,0 0 0,0 0 0,0 0 0,0 0 0,0 0 0,0 0 0,0 0 0,0-1 0,0 1 0,0 0 0,0 0 0,0 0 0,0 0 0,1 0 0,-1 0 0,0 0 0,0 0 0,0 0 0,0 0 0,0 0 0,0 0 0,0 0 0,0 0 0,0 0 0,0-1 0,0 1 0,0 0 0,0 0 0,0 0 0,0 0 0,0 0 0,0 0 0,0 0 0,0 0 0,0 0 0,0 0 0,0 0 0,0 0 0,0 0 0,0-1 0,0 1 0,-1 0-1,1 0 1,0 0 0,0 0 0,13 3 2917,-11-3-2430,0 0 1,0 0-1,-1 0 1,1 0-1,0 0 0,0 0 1,-1-1-1,1 1 1,0-1-1,0 1 1,-1-1-1,1 1 1,-1-1-1,1 0 0,0 0 1,-1 0-1,0 0 1,3-2-1,-4 2-345,0 1-1,1-1 1,-1 1-1,-1 0 0,1-1 1,0 1-1,0-1 1,0 1-1,0-1 1,0 1-1,0-1 1,0 1-1,-1-1 1,1 1-1,0 0 1,0-1-1,-1 1 0,1 0 1,0-1-1,-1 1 1,1-1-1,0 1 1,-1 0-1,1 0 1,0-1-1,-1 1 1,0-1-1,-11-8 1420,5 4-1394,-1 0 1,0 1-1,0 0 0,-1 0 0,1 0 0,-1 1 0,0 1 0,0-1 0,0 1 0,0 1 0,0 0 0,0 0 1,-13 1-1,18 1-150,-1-1 1,0 2 0,1-1-1,-6 3 1,-3 0 28,2 1-46,-1 1 1,1 0-1,-20 15 0,29-20 14,-4 3-11,2-1-7,0-1-1,0 1 1,0 0-1,0 0 1,0 1-1,1-1 1,-1 1-1,1-1 1,0 1-1,0 0 1,-2 5-1,0 0-89,-3 9-114,7-17 217,1 0 0,0 1 0,-1-1 0,1 0-1,0 0 1,0 0 0,0 0 0,0 0 0,0 1 0,0-1-1,0 0 1,1 0 0,-1 0 0,0 0 0,1 2 0,1-2 24,-1 1 0,0-1 0,1 0 1,-1 0-1,1 0 0,-1 0 0,1 0 0,0 0 1,1 0-1,-1 0-42,29 13 177,-24-11-181,0 0-1,0 0 0,0 1 1,0-1-1,-1 2 0,0-1 1,0 1-1,0 0 1,6 6-1,-8-7 13,0 0 1,0 1 0,-1 0-1,1-1 1,-1 1-1,0 1 1,0-1-1,-1 0 1,0 1-1,2 5 1,2 24 136,-2 0 0,0 42 0,-1-49 184,-2-24-272,-1 1 1,1-1 0,-1 0-1,0 1 1,0-1 0,0 1-1,-1-1 1,1 1 0,-1-1-1,-2 5 1,2-5-19,0 0 0,-1 0 0,0-1 0,0 1 0,0-1 0,0 1 0,0-1 0,-1 0 0,1 0 0,-1 0 0,0 0 0,0 0 0,0 0 0,0-1 0,-1 0 0,1 1 0,-1-1 1,1-1-1,-1 1 0,0 0 0,0-1 0,1 0 0,-1 0 0,0 0 0,0 0 0,-6 0 0,-17-1-569,-1 0 0,1-1 0,-34-7 0,15 2-1177,27 4-1011,-28-8 0,46 10 2455,-1 0 0,1 0 0,0-1 0,0 1 0,0 0 0,-1-1 0,1 1 0,0-1 0,0 1-1,0-1 1,0 0 0,0 1 0,0-1 0,0 0 0,0 0 0,0 0 0,0 0 0,1 0 0,-1 0 0,0 0 0,1 0 0,-1 0 0,0 0 0,1 0 0,-1 0 0,1 0 0,0-1 0,-1 1 0,1 0 0,0 0 0,0 0 0,0-1 0,0 1 0,0 0 0,0-2 0,8-21-5087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6:09.8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1 2496,'0'0'26,"0"0"-1,0 0 1,0 0 0,0 0 0,0 0-1,0 0 1,0 0 0,-1 0 0,1 0-1,0 0 1,0-1 0,0 1-1,0 0 1,-1 0 0,1 0 0,0 0-1,0 0 1,0 0 0,0 0 0,0 0-1,-1 0 1,1 0 0,0 0 0,0 0-1,0 0 1,0 1 0,0-1 0,-1 0-1,1 0 1,0 0 0,0 0-1,0 0 1,0 0 0,0 0 0,0 0-1,-1 1 1,-5 5 1449,-9 10 11199,20-14-9667,4 1-4502,-1 0 1631,1-1 0,-1 0 0,1-1 0,12 1 0,6 0-22,84 4 204,-50-4-172,54-1-126,45 5 355,-149-6-342,3 0 74,-13 0-75,-1 0-1,0 0 0,1 0 1,-1 0-1,0 0 0,0 1 1,1-1-1,-1 0 0,0 0 0,0 0 1,1 0-1,-1 0 0,0 1 1,0-1-1,1 0 0,-1 0 1,0 0-1,0 1 0,0-1 0,1 0 1,-1 0-1,0 1 0,0-1 1,0 0-1,0 1 0,0-1 1,0 0-1,1 0 0,-1 1 0,0-1 1,0 0-1,0 1 0,-1 0-24,1 0 0,-1-1 0,1 1 0,-1 0 0,1-1 0,-1 1 0,1-1-1,-1 1 1,0-1 0,1 1 0,-1-1 0,0 1 0,0-1 0,1 1 0,-1-1-1,0 0 1,0 0 0,1 1 0,-1-1 0,-1 0 0,-1 1 19,-21 17 247,7-5-162,-15 7-11,0-1 1,-1-2-1,0-1 1,-2-2-1,-42 12 1,6 1-157,16-6 432,31-12-240,-24 13 0,116-21 237,-57-1-395,-1 1 0,1 0 0,0 1 0,-1 0 0,1 1-1,-1 0 1,0 1 0,0 0 0,0 0 0,0 1 0,-1 0 0,0 1 0,9 7 0,-8-5 5,0 0 0,-1 1 0,0 0 0,0 1 0,-1 0 0,-1 0 0,0 1 0,0 0 0,-1 0 0,8 22 0,-1 2 130,9 40-1,-19-58-4,0 0-1,-1 0 1,0 1-1,-2 28 1,-1-40-69,0 1 0,0-1 0,0 0 0,0 0 1,-1 0-1,0 0 0,-1 0 0,1 0 1,-1-1-1,0 1 0,0-1 0,-8 10 0,4-8 28,1-1 0,-1 1 0,-1-1-1,1-1 1,-1 1 0,0-1-1,-15 7 1,-3-2 174,-1 0 1,0-2-1,0-2 1,-50 7-1,58-10-214,-1-2-1,-30-1 0,42 0-26,0-1-1,0 0 1,0-1 0,0 1-1,0-2 1,1 1-1,-1-1 1,1 0-1,-8-5 1,5 3 109,9 5-103,0 0 0,1 0 0,-1 0 0,0-1-1,1 1 1,-1 0 0,1 0 0,-1-1-1,0 1 1,1-1 0,-1 1 0,1 0-1,-1-1 1,1 1 0,-1-1 0,1 1 0,-1-1-1,1 0 1,-1 1 0,1-1 0,0 1-1,-1-1 1,1 0 0,0 1 0,0-1-1,0 0 1,-1 1 0,1-1 0,0-1 0,-1-7-143,0 8 116,1 0-1,0 0 1,0 0-1,0 0 1,-1 0-1,1 0 1,0 0 0,0 0-1,0 0 1,1 0-1,-1 0 1,0 0-1,0 0 1,0 0 0,1 0-1,-1 0 1,0 0-1,1 1 1,-1-1-1,1 0 1,0-1 0,6-5-22,-1 1 0,2 0 0,-1 0 0,1 0 0,-1 1 0,2 1 0,15-8 0,2 2 199,38-9 0,164-40 238,-137 34-415,-83 23-715,0 0 0,0-1 0,10-5-1,-14 6-605,-1 1 0,0-1 0,0 0 0,0-1 0,6-4 0,0-4-5431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0:23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4 445 2496,'-4'-1'1402,"6"4"645,10 8-387,-6-8-1352,0-1 1,1 1-1,-1-1 0,1 0 1,0-1-1,-1 0 0,1 0 1,13 0-1,5-1 700,28-6 0,-28 4-610,-7-1-270,0 0 0,-1-1-1,1-1 1,-1 0 0,0-2-1,-1 0 1,1 0 0,-1-2-1,15-10 1,1-4 231,0-2 1,-2-1-1,27-30 1,-38 35-179,-2-1 0,19-31 0,-23 33-639,-14 22 352,0 1 0,0-1 0,0 1 0,1 0 0,-1-1 0,0 5 0,0 2 75,-16 78 214,16-73-25,-1 1 0,2 0 1,2 29-1,-2-42-118,1 0 0,-1 0 1,1 0-1,0 0 0,-1 0 1,1 0-1,0 0 0,0-1 0,0 1 1,0 0-1,1 0 0,-1-1 1,0 1-1,1-1 0,-1 1 1,1-1-1,-1 0 0,1 0 0,0 1 1,0-1-1,-1 0 0,1 0 1,0-1-1,0 1 0,0 0 0,0-1 1,0 1-1,0-1 0,0 1 1,0-1-1,0 0 0,5 0 0,1 0 128,1-1-1,0 0 1,-1 0-1,1-1 0,-1 0 1,15-5-1,-3-1-41,-1-1 1,0-1-1,0-1 1,-1-1-1,-1 0 0,0-2 1,0 0-1,-2 0 1,23-27-1,-6 1-313,-3-1 1,47-86-1,-75 125 159,15-22-330,-16 24 350,0-1 0,1 1 0,-1 0 0,0-1 0,0 1 0,1 0 1,-1 0-1,0-1 0,1 1 0,-1 0 0,0 0 0,1-1 0,-1 1 0,1 0 0,-1 0 0,0 0 0,1 0 1,-1-1-1,1 1 0,-1 0 0,1 0 0,-1 0 0,0 0 0,1 0 0,-1 0 0,1 0 0,-1 0 0,1 0 1,-1 1-1,0-1 0,1 0 0,-1 0 0,1 0 0,-1 0 0,0 1 0,1-1 0,-1 0 0,0 0 0,1 1 0,-1-1 1,0 0-1,1 0 0,-1 1 0,0-1 0,0 0 0,1 1 0,-1-1 0,0 1 0,0-1 0,0 0 0,1 1 1,-1-1-1,0 1 0,0 0 0,3 7-18,-1 0 0,0 1-1,0-1 1,-1 1 0,0-1 0,0 1 0,-1-1 0,-1 10 0,1-1-43,0 37 87,-3 0 1,-1 0 0,-13 54-1,14-97 99,0-1 0,-6 16 0,8-23-56,0 0 1,-1-1-1,1 1 1,-1 0-1,0-1 1,1 1-1,-1-1 0,0 0 1,0 1-1,-1-1 1,1 0-1,0 0 1,-4 2-1,5-4-10,-1 1 1,1-1-1,0 0 0,0 0 0,0 1 0,-1-1 1,1 0-1,0 0 0,0 0 0,-1 0 0,1-1 1,0 1-1,0 0 0,-1-1 0,1 1 1,0 0-1,0-1 0,0 1 0,0-1 0,0 0 1,0 1-1,0-1 0,0 0 0,0 0 0,0 0 1,0 1-1,0-1 0,0-1 0,-2-2 11,0 0 1,0 1-1,1-1 0,-1 0 0,1 0 0,-2-6 0,1 2-93,0-1 0,1 1 0,0-1 0,-1-16 0,2 23-18,1-1 0,0 1 0,0-1-1,0 1 1,0 0 0,0-1 0,1 1 0,-1 0 0,1-1 0,0 1-1,-1 0 1,1-1 0,0 1 0,0 0 0,1 0 0,-1 0 0,0 0-1,1 0 1,-1 0 0,1 0 0,-1 1 0,4-4 0,-4 5 31,1-1 0,-1 1 0,1-1 1,-1 1-1,1-1 0,-1 1 0,1 0 0,-1 0 1,0 0-1,1 0 0,-1 0 0,1 0 1,-1 0-1,1 0 0,-1 0 0,1 1 0,-1-1 1,1 1-1,-1-1 0,0 1 0,1 0 0,-1-1 1,2 2-1,3 2 9,1 1 0,-1-1 1,6 7-1,-9-9 28,23 19-138,2-1 0,58 32 1,-74-46-118,-5-1-1619,0 0 0,0 1 0,0-1-1,11 13 1,-15-15 913,11 12-3602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6:12.5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8 450 3552,'-7'-2'9407,"6"1"-8998,4-6 3637,16-12-3867,-11 12 1001,5-9-496,20-32 1,-6 8-492,-8 17 106,0 1 0,1 1-1,26-20 1,-46 41-292,0 0 0,0-1 1,1 1-1,-1 0 0,0 0 0,0 0 0,1-1 0,-1 1 1,0 0-1,1 0 0,-1 0 0,0 0 0,1 0 1,-1 0-1,0 0 0,0 0 0,1 0 0,-1 0 0,0 0 1,1 0-1,-1 0 0,0 0 0,1 0 0,-1 0 1,1 0-1,0 1-10,0 0 1,0-1-1,-1 1 0,1 0 1,0 0-1,0 0 1,0-1-1,-1 1 1,1 0-1,-1 0 0,1 0 1,-1 0-1,1 0 1,-1 0-1,1 1 1,-1 0-1,6 23-7,-5-17 37,6 50 90,-5-35-7,8 32-1,-8-46-95,1-1 0,-1 0 0,2 0 0,-1 0 0,1-1 0,1 1 0,7 10 0,-4-8 11,1 0 1,1 0-1,-1-1 1,1 0-1,1-1 1,0-1-1,0 1 1,14 6-1,11 5 178,55 24 328,-81-39-454,-1-1 0,1 0 0,-1-1 0,1 0 0,0 0 0,0-1 0,19-1 0,-21-1-27,-1 0 0,0-1 0,0 0 0,0-1 1,0 0-1,0 0 0,0 0 0,-1-1 1,1 1-1,-1-2 0,0 1 0,8-9 0,6-6 110,0-1-1,16-23 0,0-6-235,31-57-1,34-47-10,-19 57-22,-66 80 70,-1 1-1,2 0 1,29-19 0,-44 32 51,0 1 1,0 0 0,0 0 0,1 0-1,-1 0 1,0 0 0,0 0-1,1 0 1,-1 1 0,5-1 0,-6 1-6,1 0-1,-1 0 1,1 1 0,-1-1 0,0 1 0,1-1 0,-1 1 0,1-1 0,-1 1 0,0 0 0,0 0 0,1 0 0,-1 0 0,0 0 0,0 0 0,0 0 0,0 0 0,1 2 0,5 7-21,-1 0 1,0 1 0,-1 0-1,0 0 1,-1 1 0,5 21-1,-1-7 33,60 220-14,-66-238-1090,-1 1-1,1 17 0,-4 3-7256,2-29 8181,0 1 0,0-1 0,0 0 0,0 1 0,-1-1 0,1 0 0,0 1 0,0-1 0,0 0 0,0 1 0,-1-1 0,1 0 0,0 0 0,0 1 0,-1-1 0,1 0 0,0 0 0,-1 0 0,1 1 0,0-1 0,0 0 0,-1 0 0,1 0 0,0 0 0,-1 0 0,1 1 0,0-1 0,-1 0 0,1 0 0,-1 0 0,1 0 0,0 0 0,-1 0 1,1 0-1,0 0 0,-1 0 0,1-1 0,0 1 0,-1 0 0,1 0 0,0 0 0,-1 0 0,1 0 0,0-1 0,-1 1 0,1 0 0,-5-1-508,-16-3-2216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6:12.9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36 4064,'2'-8'992,"-1"6"-768,-1 1 0,0-1 0,1 1 0,-1 0 0,1-1 0,0 1 0,-1-1 0,1 1 0,0 0 0,0-1 0,0 1 0,2-2 1242,-3 3-1371,0-1-1,0 1 0,0 0 0,0 0 0,0 0 0,-1 0 0,1-1 0,0 1 0,0 0 1,0 0-1,0 0 0,0-1 0,0 1 0,0 0 0,0 0 0,0 0 0,0-1 1,1 1-1,-1 0 0,0 0 0,0 0 0,0-1 0,0 1 0,0 0 0,0 0 0,0 0 1,0 0-1,0-1 0,1 1 0,-1 0 0,0 0 0,0 0 0,0 0 0,0 0 1,0 0-1,1-1 0,-1 1 0,0 0 0,0 0 0,0 0 0,1 0 0,-1 0 0,0 0 1,0 0-1,0 0 0,1 0 0,-1 0 0,0 0 0,0 0 0,0 0 0,1 0 1,-1 0-1,0 0 0,0 0 0,1 1 154,0-1 1,-1 1-1,1-1 0,0 1 0,-1 0 1,1-1-1,-1 1 0,1 0 1,-1 0-1,1-1 0,-1 1 1,0 0-1,1 0 0,-1 1 0,3 11 154,-1 0-1,-1 0 1,0 0-1,-2 22 1,0-6-138,4 117 1122,-2 86 348,-6 142-603,1-218-1094,0-89 461,1-36-1862,2 0-5476,4-43 659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6:17.3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247 84 1984,'12'-15'17395,"-8"12"-15947,7-7-4022,-3 4 2651,1-1 0,1 1 0,-1 1 0,1 0 0,0 0 1,0 1-1,0 0 0,1 1 0,-1 0 0,1 0 0,0 2 0,0-1 1,16 0-1,-23 2-9,0 0 0,0 1 0,0-1 0,0 0 0,0 1 0,0 0 0,7 3 0,-10-4 70,4 8 161,-4-3-249,-1-1 1,1 0-1,0 1 0,-1-1 1,0 0-1,0 1 1,-1-1-1,1 0 0,-1 0 1,-2 8-1,-1 2 192,-12 24 1,15-37-215,-4 11 89,-1-1 0,-1-1 0,0 1 0,0-1 0,-17 17 0,5-9 12,-35 27 0,17-25-92,27-17-210,-1 2-75,12 0 274,1-3-43,0 0 0,0 0-1,0 0 1,0 0 0,1 0-1,-1-1 1,0 1 0,1-1 0,5 3-1,25 7 266,-10-3-186,0 1-1,37 19 1,-59-28-55,3 2 41,-1 0-1,1 1 1,-1-1-1,0 1 1,0-1 0,5 7-1,-1-2 175,-7-7-203,1 1 0,-1-1 0,0 0 0,0 0 1,1 1-1,-1-1 0,0 0 0,0 1 1,0-1-1,0 0 0,1 1 0,-1-1 0,0 0 1,0 1-1,0-1 0,0 0 0,0 1 0,0-1 1,0 0-1,0 1 0,0-1 0,0 1 1,0-1-1,0 0 0,0 1 0,0-1 0,0 0 1,0 1-1,-1-1 0,1 0 0,0 1 0,0-1 1,0 0-1,-1 1 0,1-1 0,0 0 1,0 0-1,-1 1 0,-10 7 512,10-7-526,-6 2 115,0 0 1,0 0-1,0-1 1,0 0-1,-12 3 0,-40 2 131,29-5-120,-18 3-151,-85-2-1,103-5-4081,-59-12 0,75 10 1003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6:17.9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11 3392,'5'-11'13946,"-3"16"-13542,-1 0 0,0 0 0,0 0-1,-1 0 1,1 7 0,0 4 42,1 14 442,-1 0-1,-3 42 1,1-67-793,-6 213 1259,2-93-1396,3-114-826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6:18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85 7040,'-5'-6'645,"4"5"-472,1 0 0,-1 0-1,0 0 1,0 0 0,1 0 0,-1 0-1,0-1 1,1 1 0,-1 0 0,1 0-1,-1 0 1,1-1 0,0 1-1,0 0 1,0 0 0,-1-1 0,1-1-1,1 1 67,-1 0-1,0 0 1,1 0-1,-1 0 0,1 0 1,0 0-1,-1 0 0,1 0 1,0 0-1,0 1 1,0-1-1,1 0 0,-1 1 1,0-1-1,1 0 1,-1 1-1,1 0 0,-1-1 1,1 1-1,0 0 0,-1 0 1,1 0-1,0 0 1,4-2-1,0 1-20,1-1 1,0 1-1,0 0 0,0 1 0,14-2 0,-1 2 175,-1 1-1,1 2 1,-1-1-1,35 9 0,73 29 1364,-105-31-1260,23 13 1,-38-18-295,0 1 1,-1 0-1,1 1 1,-1-1-1,0 1 1,-1 0-1,8 9 1,-12-14-172,-1 1 0,1 0 1,-1-1-1,1 1 0,-1 0 0,1 0 1,-1 0-1,1 0 0,-1-1 0,0 1 1,1 0-1,-1 0 0,0 0 1,0 0-1,0 0 0,1 0 0,-1 0 1,0 0-1,0 0 0,-1 0 0,1 0 1,0 0-1,0-1 0,0 1 0,-1 0 1,1 0-1,0 0 0,-1 0 0,1 0 1,-1 0-1,1-1 0,-1 1 0,1 0 1,-1 0-1,1-1 0,-1 1 0,0 0 1,0-1-1,1 1 0,-1-1 0,0 1 1,0-1-1,0 1 0,-4 2 45,0-1 0,0 1-1,0-1 1,-1-1 0,-10 3-1,-8 0-306,-1-1-1,0-1 0,-40-2 1,-5-6-2474,2-4-3365,44 6 3628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6:24.1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372 663 2720,'-2'-8'15000,"2"6"-13833,-14-7-2172,12 8 1098,1 0-1,0 0 1,0 1 0,-1-1 0,1 0 0,-1 0 0,1 1-1,-1-1 1,1 1 0,-1-1 0,1 1 0,-1-1-1,1 1 1,-4 0 0,2 0-16,-1 0 0,1 0 0,-1 0-1,0 0 1,0 0 0,1 1 0,-1 0 0,0 0 0,1 0 0,-1 0 0,-5 3 0,-13 9 89,2 2 0,-1 0 0,2 1 1,0 1-1,-32 38 0,30-30-161,1 0 1,1 2-1,1 0 0,-20 44 1,35-65 14,1-1 0,0 1 0,0 0-1,1 0 1,0 1 0,0-1 0,0 0 0,1 0 0,0 11 0,0-14 3,1 1-1,-1-1 1,1 1-1,0-1 1,0 0 0,0 0-1,0 1 1,1-1-1,-1 0 1,1 0-1,0 0 1,0-1-1,0 1 1,0 0 0,1-1-1,-1 1 1,0-1-1,1 0 1,3 3-1,1-1 58,0 0 0,0-1 0,1 0 1,-1 0-1,0-1 0,1 0 0,0 0 0,-1 0 0,14 0 0,-9-2 125,0 0 0,0-1 1,-1 0-1,1-1 0,21-5 0,-28 5-184,1 0-1,-1-1 1,0 1-1,1-1 1,-1 0-1,0-1 1,-1 1-1,1-1 1,-1 0-1,0 0 1,1 0-1,-2-1 1,1 1-1,0-1 1,4-10-1,-1 3 16,-1-1 0,-1 0 0,0 0 0,-1-1 0,3-19 0,38-226 215,-35 171-110,-2-88 1,-8-230 55,-1 403-449,-1 6 95,-2 10-74,-7 126-361,7-11 833,1-14 195,0 70 127,1-8 304,3-42-478,2-44-218,5 73 581,-5-154-193,-1-2-5257,-2-13 698,1-16-3456,6-4 966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6:24.8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68 4064,'0'-1'210,"0"-1"57,0-1 0,0 1 0,0-1 0,1 1 0,-1-1 0,1 1 0,0-3 0,5-4 3701,-6 7-3551,1 1-1,0-1 1,0 1 0,-1-1-1,1 1 1,0-1-1,-1 0 1,0 1-1,1-3 1,-1 2 247,0 1 0,0 0 0,1-1 1,-1 1-1,1-1 0,-1 1 0,1 0 0,-1-1 1,1 1-1,2-3 2379,-7 8-1923,1 2-943,0 1 0,0-1 1,0 1-1,1-1 0,0 1 1,0 0-1,-1 7 0,-3 14 69,-25 101 437,17-59-343,4-15-152,8-36-116,-2-1 0,0 1-1,-8 22 1,-10 30 140,8-25-285,13-45-111,1 1 1,-1 0 0,0-1-1,0 1 1,-1-1-1,1 0 1,0 1 0,-2 1-1,2-2-209,0-1-1,0 1 0,0 0 1,0 0-1,0-1 0,0 1 1,0 0-1,0-1 1,0 1-1,0-1 0,-1 0 1,0 1-1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6:25.3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53 244 8640,'-49'-28'3872,"49"28"-3776,0 0 1,-1 0 0,1 0 0,0-1 0,0 1-1,0 0 1,0 0 0,-1 0 0,1 0 0,0 0 0,0 0-1,0 0 1,0 0 0,0-1 0,0 1 0,0 0-1,-1 0 1,1 0 0,0 0 0,0 0 0,0-1-1,0 1 1,0 0 0,0 0 0,0 0 0,0 0 0,0-1-1,0 1 1,0 0 0,0 0 0,0 0 0,0-1-1,0 1 1,0 0 0,0 0 0,0 0 0,0 0-1,0-1 1,0 1 0,0 0 0,0 0 0,0 0-1,1 0 1,-1 0 0,0-1 0,0 1 0,0 0 0,0 0-1,0 0 1,0 0 0,1 0 0,-1 0 0,0-1-1,12-5 2292,-5 3-1833,23-13 1446,40-16-1,-45 21-1526,2-1 124,33-9 1,-49 18-342,-1 0 0,0 2 0,1-1 1,0 1-1,-1 0 0,19 2 0,-26-1-205,-1 1 0,1 0 1,-1 0-1,1-1 0,-1 1 1,1 1-1,-1-1 0,1 0 1,-1 1-1,0-1 0,0 1 1,0-1-1,0 1 0,0 0 1,0 0-1,2 3 0,2 4 169,0 0 0,9 17 0,-10-15-99,12 24 137,-12-23-143,1 0 1,0 0 0,1 0 0,9 11-1,-14-20-89,0 0 0,1 0-1,0 0 1,0-1 0,0 1-1,0-1 1,0 0 0,0 0 0,1 0-1,-1 0 1,1-1 0,-1 1-1,1-1 1,-1 0 0,1 0 0,0 0-1,0-1 1,-1 1 0,6-1-1,8-1 15,1 0 0,-1-2-1,0 0 1,0-1-1,30-11 1,78-41-541,-90 39-1318,-1-1-1,59-43 1,-85 54 789,-1 1 0,12-13 0,-16 15 265,0 0-1,-1 0 1,1 0-1,-1 0 0,1-1 1,-1 1-1,-1-1 0,3-5 1,-2-5-762,0 1 1,1-20-1,-3 34 1522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7:4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1141 2240,'-1'0'16,"0"-1"-1,1 1 1,-1 0 0,1 0 0,-1 0-1,0 0 1,1 1 0,-1-1 0,1 0-1,-1 0 1,0 0 0,1 0 0,-1 1-1,1-1 1,-1 0 0,1 0 0,-1 1-1,0 0 1,-1 16 10767,3-18-10713,-1 1 0,0-1 0,0 1 0,1-1-1,-1 1 1,1-1 0,-1 1 0,0-1 0,1 1-1,-1 0 1,1-1 0,-1 1 0,1 0 0,-1-1-1,1 1 1,-1 0 0,1 0 0,-1-1 0,2 1-1,2-2 125,6-5-13,-1 0 0,-1-1 0,1 0 0,-1-1 0,0 0 0,-1 0 0,0 0 0,7-15 0,40-84 300,-54 107-474,107-304 1699,-55 144-954,10-57-128,-34 49 214,-22 136-744,-4 26-203,-1 0 0,0 0 0,1-14 0,-2 21 105,0-1 0,0 1 0,0 0 0,0 0 0,0 0 0,0 0 0,0 0 0,0 0 0,0-1 0,0 1 0,0 0 0,0 0 0,0 0 0,0 0 0,0 0 0,0 0 0,0-1 0,0 1 0,0 0 0,0 0 0,1 0 0,-1 0 0,0 0 0,0 0 0,0 0 0,0 0 0,0-1 0,0 1 0,0 0 0,0 0 0,0 0 0,1 0 0,-1 0 0,0 0 0,0 0 0,0 0 0,0 0 0,0 0 0,0 0 0,1 0-1,-1 0 1,0 0 0,0 0 0,0 0 0,0 0 0,0 0 0,0 0 0,1 0 0,-1 0 0,0 0 0,0 0 0,0 0 0,0 0 0,0 0 0,0 0 0,1 0 0,-1 0 0,0 1 0,0-1 0,0 0 0,3 30 4,-2-10 98,6 32 1,-1-14 45,17 93 384,-19-107-440,2-1 0,15 43-1,-15-53 7,0 1 0,1-1 0,0 0 0,1-1 0,17 22 0,-23-33-32,-1 0-1,0 0 1,0 0-1,0-1 1,0 1 0,0 0-1,1-1 1,-1 1-1,0-1 1,1 0-1,-1 1 1,0-1 0,1 0-1,-1 0 1,0 0-1,1 0 1,-1 0 0,0 0-1,1 0 1,-1 0-1,1-1 1,-1 1-1,0 0 1,0-1 0,1 1-1,1-2 1,2 0 18,-1 0 0,1-1 0,-1 0 0,0 1 1,0-1-1,5-6 0,2-2 18,-1-1-1,0-1 1,-1 0 0,-1 0-1,8-16 1,31-78 110,-33 72-298,89-192-102,-89 209 160,-14 17 25,0 1-1,0 0 1,1-1 0,-1 1-1,0 0 1,1-1-1,-1 1 1,0 0 0,1-1-1,-1 1 1,0 0 0,1 0-1,-1-1 1,0 1 0,1 0-1,-1 0 1,1 0 0,-1-1-1,0 1 1,1 0-1,-1 0 1,1 0 0,-1 0-1,1 0 1,-1 0 0,1 0-1,-1 0 1,0 0 0,1 0-1,-1 0 1,1 0-1,-1 1 1,1-1 0,-1 0-1,0 0 1,1 0 0,-1 0-1,1 1 1,-1-1 0,0 0-1,1 0 1,-1 1-1,0-1 1,1 0 0,-1 1-1,0-1 1,0 0 0,1 1-1,-1 0 1,7 14 13,-1 1 1,0 0-1,6 31 1,4 53 70,-9-46-20,3 64 55,0-6 101,20 181-50,-13-99-118,-13-163 73,15 58-1,-18-84-527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7:4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86 5888,'-10'-8'13466,"25"4"-12357,25-5-250,67-19-44,-88 24-771,-17 3-25,32-7 449,55-6-1,-26 14-120,-36-4-224,-26 4-248,-1 0 0,0 0 0,0 0 0,1 0 0,-1 0 0,0 0 0,0 0 0,0 0 0,1 0 0,-1-1 0,0 1-1,0 0 1,0 0 0,1 0 0,-1 0 0,0-1 0,0 1 0,0 0 0,0 0 0,0 0 0,0-1 0,1 1 0,-1 0 0,0 0 0,0-1 0,0 1 0,0 0 0,0 0 0,0 0 0,0-1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0:23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88 5888,'-58'-76'2176,"23"72"-1664,-6-4-160,27 8-704,1 0 128,5 0-1888,16 8-1760,15 4 2624,12 13 512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7:4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 3328,'-18'2'2276,"8"0"6157,49-3 56,-16 1-8177,1-2-1,39-8 1,-35 5-410,1 1 1,0 2-1,0 1 1,31 2 0,-10-1-3822,-41-1 880,-4 0-657,4 0 752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7:4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12 250 3328,'1'6'11296,"15"4"-10819,-11-5-299,2-1-1,-1 0 1,0 0 0,1 0-1,-1-1 1,1 0 0,8 2-1,-3-3-35,-1 0-1,1 0 1,0-1-1,0-1 1,12 0-1,-17-1 0,0 1-1,0-1 1,-1-1-1,1 1 1,-1-1-1,1 0 1,-1-1-1,1 1 1,-1-1-1,7-5 1,-9 5-21,0-1 0,0 0 1,0 0-1,-1 0 0,1 0 1,-1 0-1,0-1 0,0 1 1,0-1-1,-1 0 1,0 0-1,0 0 0,0 0 1,0-1-1,-1 1 0,0 0 1,0-1-1,0-4 0,0-1 5,-1 1-1,-1 0 1,1 0 0,-2 0-1,1 0 1,-1 0-1,-1 0 1,-7-18 0,8 23-112,0-1 0,-1 0 1,1 1-1,-1 0 0,0 0 1,-1 0-1,0 0 0,1 0 1,-10-7-1,10 10-9,-1-1 0,1 1 0,-1 0 0,0 1 0,0-1 0,0 1 0,0-1 0,0 1 0,0 0 0,0 1 0,0-1 0,-1 1 0,1 0 0,0 0 0,-6 0 0,1 2-37,1-1 0,-1 1 0,1 0 0,0 1 1,-1 0-1,-7 4 0,11-4 24,1-1 0,-1 1 0,1 0 1,0 0-1,0 1 0,0-1 0,0 1 0,1 0 0,-1 0 1,1 0-1,-4 8 0,-3 7 6,2 0 0,0 0 0,2 1 0,0 0-1,1 0 1,1 0 0,0 1 0,2-1 0,1 1 0,0 0 0,3 27 0,0-4 1,-2-28 26,1 0 1,0-1-1,5 22 1,-2-20 47,-2-5 151,2 0 0,8 23 1,-10-32-181,-1 1 0,1-1 0,0 0 0,1 0 0,-1 0 0,0 0 0,1 0 0,0 0 0,0-1 0,0 1 0,0-1 0,0 0 0,6 4 0,-2-3 52,0 0 0,0-1 1,0 0-1,1 0 1,-1 0-1,12 0 1,46-1 216,-39-1-252,122-13 227,-88 6-329,-46 7-5,-11 0-44,1 0 0,0-1 1,0 1-1,-1 0 0,1-1 0,4-1 0,-1-2-3809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7:4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5 243 5632,'-1'0'185,"1"-1"1,0 1 0,-1 0-1,1 0 1,0-1 0,0 1-1,-1 0 1,1-1-1,0 1 1,0 0 0,-1-1-1,1 1 1,0 0 0,0-1-1,0 1 1,0 0-1,0-1 1,0 1 0,-1-1-1,1 1 1,0 0 0,0-1-1,0 1 1,0 0 0,0-1-1,0 1 1,1-1-1,-1 1 1,0 0 0,0-1-1,0 1 1,0 0 0,0-1-1,0 1 1,1-1-1,-1 1 1,0 0 0,0 0-1,1-1 1,-1 1 0,1-1-1,19-10 6331,-11 6-7250,66-37 2302,-51 28-1354,0 0 1,0 2-1,2 1 1,41-14-1,211-36 442,-213 48-469,-39 6-63,0 2 1,53-3-1,-45 12 877,-25-3-3373,-20 22-10971,1-4 10783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7:5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2 145 4736,'-1'1'18069,"5"-2"-20656,-1-1 2654,1 1 0,-1-1-1,0 0 1,1 0 0,-1 0-1,0-1 1,5-4 0,3-3-25,13-8 253,2 0 0,41-21 0,-54 33-197,1 2 0,20-6 0,-1 2 94,-17 5-188,-14 3 19,1 0 1,-1-1-1,0 1 0,1-1 0,-1 1 0,0-1 1,1 0-1,2-1 0,-5 2-14,0-1 0,1 1 1,-1 0-1,0 0 0,0 0 0,0 0 0,1 0 1,-1 0-1,0 0 0,1 0 0,-1 0 0,0 0 0,0 0 1,1 0-1,-1 0 0,0 0 0,0 0 0,1 0 1,-1 0-1,0 0 0,0 0 0,1 0 0,-1 0 0,0 0 1,0 0-1,1 0 0,-1 0 0,0 1 0,0-1 1,0 0-1,1 0 0,-1 0 0,0 0 0,0 1 1,1-1-1,3 13 334,-3-9-287,-1-1 0,1 1 0,-1-1 0,0 1 1,-1-1-1,0 7 0,-3-2-31,0 1 0,-1-1 0,0 0 0,-1 0 0,0 0 0,0-1 0,-8 8 0,-7 9 180,-1 3-21,8-11-115,1 1-1,0 1 1,-14 28 0,-26 66 325,50-106-387,-1 0 504,5-6-335,-1-15-486,0 16 253,0-4-8,-1 4 38,0 0 1,0 0 0,0 0 0,0 0 0,0 0 0,0 1 0,1-1 0,-1 0-1,-1 3 1,-3 27-69,5-24 65,-1-1 0,0 1 0,-1-1 0,-3 11 0,1-6 45,1-1 1,-3 18-1,4-17-4,-1 0 1,-6 18-1,5-21 91,13-16-348,-2 3 328,0-1 1,-1 1-1,0-1 0,0 0 0,5-8 1,-5 7-36,-1 1 0,1-1 1,1 1-1,12-10 1,-6 9-50,0-1 0,1 2 0,0-1 0,0 2 0,0 0 0,1 1 0,26-5 0,-19 7 47,1 0 0,-1 1-1,0 1 1,39 6 0,-41-4 281,-15-2-4596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7:5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8 1728,'8'-7'12442,"-10"7"-12267,1 1-1,-1 0 0,1-1 1,-1 1-1,1 0 0,0 0 1,-1 0-1,1 0 0,-2 2 1,-4 2-79,-9 6 28,0 1-1,1 0 0,1 2 1,0-1-1,0 2 1,-14 21-1,15-18-32,1 1 0,-12 26 0,17-32-33,4-7-59,1 0 0,0 0 0,1 0 1,-1 0-1,1 0 0,0 0 0,0 9 0,3 44 189,1 9 211,3 23-227,1-27 86,-4-27 0,9 38-1,3-17 122,1-1-1,34 73 1,-27-64 211,-5-16-108,-8-16-319,-1 0-1,9 64 1,-14-74 90,1 5-101,-2-1-1,-2 0 1,0 1-1,-4 37 0,0-48-88,0-1-1,0 0 0,-2 0 0,0-1 1,-1 1-1,-1-1 0,0 0 0,-13 19 1,-5 3 142,10-17-135,2-1 0,-12 25 1,-25 84 531,21-51-655,14-36 202,9-25-112,0 0 1,0 0-1,-19 29 1,18-33-161,6-10-78,-1-1 1,1 1-1,-1-1 1,1 0-1,-1 0 1,0 0-1,0 0 1,0 0-1,-3 3 1,-8 8-2583,1-2-2397,7-4 2690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7:5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1312,'0'5'17637,"14"-26"-17056,-8 6-532,1 1 1,1 0-1,1 1 0,12-17 0,-5 9-98,14-24 114,-18 24-101,2 0 0,29-31 1,-43 52 39,0 0 0,0 0 1,0 0-1,0-1 0,1 1 0,-1 0 1,0 0-1,0 0 0,0 0 0,0 0 1,0 0-1,1 0 0,-1 0 1,0 0-1,0 0 0,0 0 0,0 1 1,0-1-1,1 0 0,-1 0 1,0 0-1,0 0 0,0 0 0,0 0 1,0 0-1,0 0 0,0 0 0,1 0 1,-1 0-1,0 1 0,0-1 1,0 0-1,0 0 0,0 0 0,0 0 1,0 0-1,0 0 0,0 0 0,0 1 1,0-1-1,0 0 0,0 0 1,0 0-1,1 0 0,-1 0 0,0 1 1,-1-1-1,6 15 123,0 22-54,0 47-53,7 84 365,-10-156-340,0 1 0,1 0 0,0 0 0,1-1 0,0 0 0,1 1 0,1-2-1,0 1 1,11 16 0,-13-22 40,0-1-1,1 1 1,0-1-1,0 0 0,0 0 1,1-1-1,0 0 1,0 0-1,0 0 1,0-1-1,0 0 1,1 0-1,-1 0 0,1-1 1,0 0-1,0 0 1,0-1-1,13 2 1,-7-3 0,-1 0 0,1 0 0,-1-1 0,1-1 0,-1 0 0,0-1-1,0 0 1,0-1 0,0 0 0,0-1 0,-1 0 0,0-1 0,0 0 0,13-10 0,-10 4-51,0 0 0,-1-1 0,-1 0 0,0-1 0,-1 0 0,0-1 0,10-19 0,22-51 96,39-107 0,-54 122-352,-24 61-46,0-1 0,1 1 0,9-15 0,-13 24 246,-1-1 0,1 1 0,-1 0 0,1 0 0,-1 0 0,1 0 0,0-1 0,-1 1 0,1 0 0,-1 0 0,1 0 0,-1 0 0,1 0 0,0 0 0,-1 1 0,1-1 0,-1 0 0,1 0 0,-1 0 0,1 0 0,0 1 0,14 6 90,-5 2-40,0 1 0,-1 0 1,0 0-1,13 21 1,-12-17-22,17 23-180,23 46 0,-23-28-3156,-25-49 1806,0 1 0,0-1 0,0 0 0,1 13 0,-1-8-509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7:5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4320,'0'0'88,"0"0"0,0 0 0,-1 0 0,1 0 0,0 0 0,0-1 0,0 1 0,0 0 0,-1 0 0,1 0 0,0-1 0,0 1 0,0 0 0,0 0 0,0 0-1,0-1 1,0 1 0,0 0 0,0 0 0,0-1 0,0 1 0,0 0 0,0 0 0,0 0 0,0-1 0,0 1 0,0 0 0,0 0 0,0-1 0,0 1 0,0 0 0,0 0 0,0 0 0,0-1 0,0 1 0,1 0 0,-1 0 0,0 0 0,0 0 0,0-1 0,0 1 0,0 0 0,1 0 0,-1 0 0,0 0 0,0 0 0,0-1 0,1 1 0,-1 0 0,0 0 0,0 0 0,0 0 0,1 0 0,-1 0 0,0 0 0,0 0-1,1 0 1,-1 0 0,0 0 0,0 0 0,0 0 0,1 0 0,-1 0 0,0 0 0,0 0 0,1 0 0,0 0 234,0 1-1,1-1 1,-1 0 0,0 1-1,0-1 1,1 1-1,-1-1 1,0 1-1,0 0 1,0-1 0,0 1-1,0 0 1,0 0-1,0 0 1,1 1 0,1 3-5,1 0 1,-1 0-1,0 0 1,-1 1 0,1 0-1,-1 0 1,0-1 0,1 9-1,6 49 828,-8-52-946,7 119 1206,-12 157-1,-1-14-848,18-26-524,-8-172-309,-4-37-2652,-1-23-654,0-6 1365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0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2560,'0'-7'7476,"0"-13"1260,0 17-8745,0 1 0,0-1-1,1 0 1,-1 0 0,1 1 0,0-1 0,0 0 0,0 1 0,0-1 0,0 0-1,1 1 1,-1 0 0,1-1 0,-1 1 0,1 0 0,0 0 0,2-3-1,9-5 50,-3 1 109,0 1-1,22-14 1,-29 21-78,1-1 0,-1 1 0,0-1 0,0 1 0,0 0 0,1 0-1,-1 1 1,1-1 0,-1 1 0,1-1 0,-1 1 0,0 0 0,1 1-1,-1-1 1,1 0 0,3 2 0,-5-2-22,-1 1 0,1-1-1,-1 1 1,1 0 0,-1-1-1,1 1 1,-1 0 0,0 0 0,0 0-1,1 0 1,-1 0 0,0 0 0,0 0-1,0 0 1,0 0 0,0 1 0,0-1-1,-1 0 1,1 1 0,1 1 0,-2-1 20,1 1 1,-1-1 0,1 1 0,-1-1-1,0 1 1,0-1 0,0 1 0,0-1 0,0 1-1,-1-1 1,0 4 0,-1 0 23,0 0-1,0 0 0,-1 0 1,0 0-1,0-1 1,0 1-1,-1-1 1,-7 10-1,-6 2-53,10-9-18,0-1 0,0 0 0,-1-1 0,-11 9 0,8-7-258,8-5 56,4-1 7,0-2 41,0 1 75,0 0 58,0 0 1,1 0-1,-1 0 1,0 0-1,1 0 1,-1 0-1,1 0 1,-1-1-1,4 2 1,111 38 15,-100-34-38,39 16-71,-50-20 178,-1 1 0,1-1 0,0 1 0,-1 1 0,1-1 0,-1 1 0,7 7 0,-10-10-47,0 0 0,-1 0 0,1 0 0,0 0 0,-1 0 1,0 0-1,1 0 0,-1 0 0,1 0 0,-1 0 0,0 1 0,0-1 0,0 0 0,0 0 1,0 0-1,0 0 0,0 1 0,0-1 0,0 0 0,-1 0 0,1 0 0,0 0 0,-1 0 1,1 0-1,-1 0 0,1 1 0,-1-1 0,1 0 0,-1-1 0,0 1 0,1 0 0,-1 0 0,0 0 1,0 0-1,0-1 0,-1 2 0,-2 1 34,0 1-1,-1-1 1,1-1 0,-1 1 0,1-1-1,-1 1 1,-6 1 0,-9 0-136,1 0 1,-1-1-1,0-1 0,0-1 1,-23-2-1,20 1-455,-2-3-598,22 2 638,0 0 1,0 1-1,-1-1 1,1 1-1,0 0 0,0 0 1,-1 0-1,-4 1 1,7-1 124,1 0 0,-1 0 1,1 0-1,-1 0 0,1 0 1,-1 0-1,1 0 0,-1 0 1,1 0-1,-1 0 0,1 0 1,-1 0-1,1 0 0,-1 0 0,1 0 1,0-1-1,-1 1 0,1 0 1,-1 0-1,1-1 0,-1 1 1,4-1-1823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0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35 2816,'2'3'1275,"9"-6"6340,-16-2-4452,-35-11-353,24 12-2128,11 2-505,-1 0-1,0 0 1,0 1-1,1 0 1,-1 0-1,0 1 1,0-1-1,0 1 1,0 1-1,0-1 1,-8 2-1,-52 19-33,58-18-201,1 1 1,-1 0-1,1 0 1,0 0-1,-13 11 1,18-13 66,1-1 0,0 0 0,0 0 0,0 0 0,0 0 1,0 1-1,0-1 0,1 1 0,-1-1 0,0 0 0,1 1 0,-1 0 1,1-1-1,-1 1 0,1-1 0,0 1 0,-1-1 0,1 1 1,0 0-1,0-1 0,0 1 0,0-1 0,1 1 0,-1 0 0,0-1 1,1 1-1,-1-1 0,1 1 0,0-1 0,-1 1 0,1-1 0,0 0 1,0 1-1,0-1 0,2 3 0,3 3 108,1 1 0,1-1 0,-1 0-1,13 8 1,-14-10-161,94 76 460,-86-70-356,-9-7 1,-1-1-1,0 1 1,0 0-1,6 7 1,2 4 136,-2-3-116,-1 0 1,0 1-1,-1-1 1,-1 2 0,0-1-1,7 18 1,-11-23-26,-1 0 0,1 0 0,-1 0 0,-1 1 0,0-1 0,0 0 0,-1 1 0,0-1 0,-1 14 0,-1-12 58,0 0 1,0 0 0,-1 0 0,0-1 0,-1 1 0,0-1 0,0 0 0,-1 0-1,-1 0 1,1-1 0,-1 1 0,-12 12 0,10-15 25,1 1 0,-1-1 0,0-1 1,-1 1-1,1-1 0,-17 6 0,21-10-182,1 0 0,0 0-1,-1 0 1,1 0 0,-1-1-1,1 0 1,-1 0 0,-6 0-1,-11 0-194,8 2-436,1-2 1,-1 0-1,-22-2 1,-5-1-3172,22 5 2164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0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2144,'-16'3'18219,"19"-2"-17905,11 2-60,-10-2-151,10 1 6,-1-1 1,0-1-1,0 0 0,20-3 1,19 0-60,-23 3-127,49 6 0,-36-2 258,-41-4 390,-1 4-558,-1-1 0,1 1 1,-1-1-1,0 0 0,0 1 1,0-1-1,-1 0 0,1 0 1,-1 0-1,1 0 1,-4 4-1,-28 33 114,17-23-89,-30 32 282,30-31-198,-1 0 0,-26 21-1,12-10-59,-15 6-30,-31 29 725,75-59-602,8-5 39,2-1-10,54-1 27,-44 0-245,1 1 0,-1 1 0,1 0-1,-1 2 1,34 6 0,-46-6 11,-1 0 0,0 0 1,1 1-1,-1-1 1,0 1-1,-1 0 1,1 0-1,-1 1 0,1 0 1,-1-1-1,0 1 1,0 1-1,-1-1 0,1 1 1,-1-1-1,0 1 1,0 0-1,2 5 1,-2-1 63,1 0 0,-1 0 0,-1 0 1,0 0-1,0 1 0,-1-1 1,0 1-1,-1-1 0,-1 18 1,-13 86 339,9-94-343,0 0 0,0 0 0,-15 31 0,16-43-13,0 0 1,0 0-1,0 0 0,-1 0 1,0-1-1,0 0 1,-1 0-1,0 0 0,0-1 1,0 0-1,-1 0 1,-9 5-1,6-5-4,-1 0 1,0 0-1,0-2 1,0 1-1,0-2 0,-1 1 1,0-1-1,-12 0 1,8-2-134,-24-2 0,25 0-13,0 1 1,-23 2-1,38-1 124,-2 1-12,0-1 1,1 0-1,-1 1 1,0-1-1,1 0 1,-1 0-1,0 0 1,0-1 0,1 1-1,-1 0 1,1-1-1,-1 1 1,-2-2-1,12-6-13,10-1 155,0 0 0,0 2 0,36-10 0,13-6-16,-41 13-602,73-35 1142,-87 38-1895,20-15 0,-24 16-654,-1 0 0,0-1 0,9-10 0,-3 0-898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3:4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1335 157 7392,'-2'-2'246,"-4"-10"3291,6 12-3465,0 0 0,0 0 0,0-1-1,0 1 1,0 0 0,0-1 0,0 1-1,0 0 1,0 0 0,0-1 0,1 1-1,-1 0 1,0-1 0,0 1-1,0 0 1,0 0 0,1 0 0,-1-1-1,0 1 1,0 0 0,1 0 0,-1 0-1,0-1 1,0 1 0,1 0-1,-1 0 1,0 0 0,0 0 0,1 0-1,-1 0 1,0-1 0,1 1 0,-1 0-1,0 0 1,1 0 0,-1 0-1,0 0 1,1 0 0,31-8 3272,-21 5-2942,1 0-1,11-2 1,218-5 19,-104 12-2623,-96 2-2498</inkml:trace>
  <inkml:trace contextRef="#ctx0" brushRef="#br0" timeOffset="1">85 54 7648,'-55'-45'3456,"29"42"-3008,22-2-128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0:26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1013 4384,'-1'-1'41,"1"1"0,0 0 0,-1-1 0,1 1 0,-1 0 0,1-1 0,0 1 0,-1 0 0,1-1 1,-1 1-1,1 0 0,-1 0 0,1 0 0,-1 0 0,1-1 0,-1 1 0,1 0 0,-1 0 0,1 0 0,-1 0 0,1 0 0,-1 0 0,1 0 0,-1 0 1,1 0-1,-1 0 0,0 1 0,1-1 0,0 0 0,-1 0 0,1 0 0,-1 1 0,1-1 0,-1 0 0,1 1 0,-1-1 0,1 0 0,0 1 0,-1-1 1,1 0-1,0 1 0,-1-1 0,1 1 0,0-1 0,-1 0 0,1 1 0,0-1 0,0 1 0,0-1 0,-1 1 0,1 0 0,0 1 45,-1-1 0,0 1 0,1-1 0,0 1-1,-1-1 1,1 1 0,0-1 0,0 1 0,-1 0-1,1-1 1,1 1 0,-1-1 0,0 1 0,0-1-1,1 1 1,-1 0 0,1 1 0,0-3 44,-1 1 1,0-1-1,1 1 1,-1-1-1,1 1 1,-1-1-1,1 0 1,0 1-1,-1-1 1,1 0 0,-1 0-1,1 1 1,-1-1-1,1 0 1,0 0-1,-1 0 1,1 0-1,0 0 1,-1 0-1,1 0 1,0 0-1,-1 0 1,1 0-1,1 0 1,14-5 1091,0-4-952,-1-1 0,0 0 0,0-1 0,-1 0 0,0-1 0,-1-1 0,0 0 0,-1-1 0,-1 0 0,0-1 0,-1 0 0,-1-1 0,0 0 0,-1 0 0,8-25 0,36-130 269,-13 41-177,-35 119-470,0 0 1,7-12-1,-4 10-156,-7 13 253,0 0 0,0 0-1,0 0 1,0 0-1,0 0 1,0-1-1,0 1 1,0 0 0,0 0-1,0 0 1,0 0-1,1 0 1,-1-1-1,0 1 1,0 0 0,0 0-1,0 0 1,0 0-1,0 0 1,0 0-1,1 0 1,-1-1 0,0 1-1,0 0 1,0 0-1,0 0 1,0 0-1,1 0 1,-1 0 0,0 0-1,0 0 1,0 0-1,0 0 1,1 0-1,-1 0 1,0 0 0,0 0-1,0 0 1,0 0-1,0 0 1,1 0-1,3 8-119,2 17 140,-2 20 54,-1-1 0,-3 1 1,-1-1-1,-2 1 0,-2-1 0,-12 46 0,13-72 137,-1-1 0,-1 0 0,-11 23 0,17-39-140,0 0 0,-1 0-1,1 0 1,-1-1-1,1 1 1,-1 0 0,0 0-1,1 0 1,-1 0-1,0-1 1,1 1 0,-1 0-1,0-1 1,0 1-1,0 0 1,0-1 0,0 1-1,0-1 1,0 1-1,0-1 1,0 0 0,0 0-1,0 1 1,-1-1-1,0 0 11,1 0 0,0-1-1,-1 1 1,1-1-1,0 1 1,-1-1-1,1 0 1,0 1 0,0-1-1,0 0 1,-1 0-1,1 0 1,0 0-1,0 0 1,-1-1 0,-3-5 60,-1 0 0,2 0 0,-1 0 0,-5-13 0,6 10-275,1 0-1,-5-22 1,1 2-491,5 17-214,2 13 837,0 0 0,1 0 0,-1 0 0,0 0 1,0-1-1,0 1 0,0 0 0,0 0 1,0 0-1,0 0 0,0 0 0,0 0 1,1 0-1,-1 0 0,0 0 0,0 0 0,0 0 1,0-1-1,0 1 0,0 0 0,1 0 1,-1 0-1,0 0 0,0 0 0,0 0 1,0 0-1,0 0 0,1 0 0,-1 0 0,0 0 1,0 0-1,0 0 0,0 1 0,0-1 1,0 0-1,1 0 0,-1 0 0,0 0 1,0 0-1,0 0 0,0 0 0,0 0 0,20 16-457,-11-7 404,-2-4 75,0-1 0,0 0-1,1 0 1,0-1 0,0 0 0,0 0 0,0-1 0,0 0 0,0 0 0,14 1 0,6-2 224,52-4 1,-67 2-229,21-2 170,-1-2-1,0-1 1,39-11-1,-51 10-107,-1-1 0,1 0-1,-1-2 1,-1 0 0,35-24 0,76-82-355,-111 98 293,-16 15-11,0 1 0,0-1 0,0 1 0,0 0 0,0 0-1,6-3 1,-9 5-4,1 0 1,0-1-1,-1 1 0,1 0 1,0 0-1,-1 0 0,1-1 1,0 1-1,0 0 0,-1 0 1,1 0-1,0 0 0,-1 1 0,1-1 1,0 0-1,0 0 0,-1 0 1,1 0-1,0 1 0,-1-1 1,1 0-1,-1 1 0,1-1 1,0 1-1,-1-1 0,1 0 0,-1 1 1,1-1-1,-1 1 0,1 0 1,-1-1-1,1 1 0,-1-1 1,0 1-1,1 0 0,-1-1 0,0 1 1,1 1-1,2 7-11,0 1-1,-1 0 0,0-1 1,0 1-1,0 19 1,-2-4 56,-3 30 0,-12 29-45,5-36 292,10-25 86,0-21 144,10-8 87,-6 2-499,100-80 198,-51 38-244,-17 16-41,47-38-54,-64 54-28,0 1 0,34-16 0,-50 27 32,-1 1 0,1 0 0,-1 0 0,1 0 0,0 1 0,-1-1 0,1 1 0,0-1 0,0 1 0,-1 0 0,1 0 0,0 0 0,5 1 0,-7 0 24,1-1 0,-1 1 0,0 0 0,0-1 0,0 1 0,0 0 0,0 0 1,0-1-1,0 1 0,0 0 0,0 0 0,0 0 0,0 0 0,0 0 0,0 1 0,-1-1 0,1 0 0,-1 0 0,1 0 0,-1 1 0,1-1 0,-1 0 0,0 1 0,1-1 0,-1 0 0,0 1 1,0-1-1,0 0 0,0 3 0,-1 7 69,0 1 1,-1-1-1,0 0 1,-5 15-1,7-25-36,0-1 0,0 1-1,-1 0 1,1-1 0,0 1-1,0 0 1,0 0 0,0-1-1,0 1 1,0 0 0,0 0-1,0-1 1,0 1 0,0 0-1,0 0 1,1-1-12,-1 1 0,0-1 0,0 0 0,0 0 1,1 0-1,-1 0 0,0 0 0,0 0 0,1 0 0,-1 1 0,0-1 0,0 0 0,0 0 1,1 0-1,-1 0 0,0 0 0,0 0 0,1 0 0,-1 0 0,0 0 0,0 0 0,1-1 1,-1 1-1,0 0 0,0 0 0,0 0 0,1 0 0,-1 0 0,0 0 0,0 0 0,24-17 248,-14 9-283,19-16 33,-22 18-6,0 0 0,1 0 0,0 0-1,0 1 1,10-5 0,-18 10-8,1 0-1,-1 0 0,1-1 1,-1 1-1,0 0 0,1 0 1,-1 0-1,1 0 1,-1 0-1,1 0 0,-1 0 1,1 0-1,-1 0 0,0 0 1,1 0-1,-1 1 0,1-1 1,-1 0-1,1 0 0,-1 0 1,0 0-1,1 1 1,-1-1-1,1 0 0,-1 1 1,0-1-1,1 1 0,6 13-190,-6-10 151,0 1 0,-1 0-1,1 0 1,-1 7 0,-3 23 77,-12 56 0,14-81 102,-1 1 0,2-1 0,0 13 0,0-12-41,0-10-53,0 0-48,0 0 0,0 0 0,0 0 0,-1 0 0,1 0 0,0 0 0,0 0 0,-1-1 0,1 1 0,0 0 0,-1 0 0,1 0 0,-1 0 0,0 1 0,-4-1 388,8-8-159,8-12 211,14-19-225,20-40 0,-23 39-358,30-41 0,-44 68 86,1 1 1,1 0 0,0 1 0,1 0 0,0 0 0,0 1-1,21-12 1,-30 20 65,0-1 1,0 1-1,0 0 0,0 0 0,0 1 0,0-1 0,0 0 0,0 1 0,1-1 0,-1 1 0,0 0 0,0-1 0,1 1 0,-1 0 1,0 0-1,0 1 0,0-1 0,1 0 0,-1 1 0,0 0 0,0-1 0,0 1 0,0 0 0,0 0 0,0 0 0,0 0 1,0 0-1,0 1 0,0-1 0,-1 0 0,1 1 0,0 0 0,-1-1 0,1 1 0,-1 0 0,0 0 0,2 2 0,1 4-23,0 0-1,0 0 1,-1 1-1,1-1 1,-2 1-1,0 0 1,3 17-1,-2 52-95,-1-2 82,-1-71 70,0 0 0,0 0 0,0-1-1,0 1 1,1 0 0,-1 0 0,1-1 0,3 5 0,-4-7-10,0 0 1,1 0-1,-1 0 1,1 0 0,-1-1-1,1 1 1,0-1-1,0 1 1,0-1 0,0 0-1,0 0 1,0 0-1,0 0 1,0 0-1,0 0 1,0 0 0,0-1-1,1 1 1,3-1-1,5 1 34,0-1 0,0 0-1,0-1 1,15-2 0,46-14 48,-71 17-101,127-47-18,-109 38 85,0-1 0,27-20 0,10-5-265,-46 31-10,-10 4 200,0 0 0,0 0 0,1 0 1,-1 0-1,0 0 0,0 0 1,0 0-1,0 0 0,0 0 0,0 0 1,0 0-1,0 0 0,0 0 0,0 0 1,0 0-1,0 0 0,1 0 1,-1 0-1,0 0 0,0 0 0,0 0 1,0 0-1,0 0 0,0 0 0,0 0 1,0 0-1,0 1 0,0-1 1,0 0-1,0 0 0,0 0 0,0 0 1,0 0-1,0 0 0,0 0 0,0 0 1,0 0-1,0 0 0,1 0 1,-1 0-1,0 0 0,0 0 0,0 1 1,0-1-1,0 0 0,0 0 1,0 0-1,0 0 0,0 0 0,0 0 1,-1 0-1,1 0 0,0 0 0,-9 16-395,5-11 464,-69 86 108,62-78-171,-17 17 127,19-21-129,0 0-1,1 0 1,0 1 0,1 0 0,0 0 0,-6 13 0,12-21 221,6-2-152,0 0 0,0-1 1,0 0-1,0 0 1,0-1-1,0 1 0,0-1 1,0 0-1,0 0 1,-1-1-1,1 1 0,4-5 1,6-4-97,-2-1 0,15-15-1,-7 6 106,-3 4-133,1 1 0,1 0 0,1 1 0,0 2 0,27-13 0,-47 24 49,1 2-1,0-1 1,0 0-1,0 0 1,0 1-1,0-1 1,0 1-1,0-1 1,0 1-1,0 0 1,0 0-1,0 0 1,0 0-1,0 0 1,0 0-1,0 0 1,0 1-1,0-1 1,-1 1-1,4 0 0,-2 1-43,-1 0-1,1 1 1,-1-1-1,1 0 0,-1 1 1,0-1-1,1 1 0,-1 0 1,-1-1-1,1 1 0,2 5 1,13 31 9,-11-26 17,-1 0 0,1 0 0,15 20 0,-19-29 59,1-1 1,0 0-1,0 0 0,0 0 1,0 0-1,0-1 0,1 1 1,-1-1-1,1 0 0,-1 0 1,1 0-1,0 0 0,0-1 1,0 1-1,0-1 0,0 0 1,6 1-1,1-1-11,0-1 1,0 1-1,0-2 1,0 1-1,0-2 0,0 1 1,0-1-1,0-1 1,0 0-1,-1-1 0,0 0 1,1 0-1,-1-1 1,-1 0-1,1-1 0,-1 0 1,0-1-1,0 0 1,13-14-1,1-7 30,-2-1-1,-1-1 1,21-42 0,9-14-51,-4 21 19,99-108 1,-12 18-73,-123 142 42,9-12-106,0-1 1,19-35-1,-32 44-102,-6 17 213,0-1-1,0 1 0,0 0 1,0-1-1,0 1 1,0 0-1,0 0 1,0-1-1,0 1 1,0 0-1,0 0 1,0-1-1,-1 1 1,1 0-1,0-1 0,0 1 1,0 0-1,0 0 1,0 0-1,-1-1 1,1 1-1,0 0 1,0 0-1,0-1 1,-1 1-1,1 0 1,0 0-1,0 0 1,-1 0-1,1-1 0,-2 1-11,-1 1-1,1-1 1,0 0-1,0 0 1,0 1-1,0-1 1,0 1-1,0 0 1,0-1-1,0 1 1,1 0-1,-1 0 1,-3 2-1,-19 11-55,0 1 0,1 1 0,1 1 0,0 1 0,1 1-1,-24 28 1,19-13 125,2 2 0,-30 56-1,-31 85-83,79-164 32,-1 2 23,-75 183-89,75-175 85,0 0-1,2 1 0,0 0 1,2 0-1,1 0 0,1 42 0,1-64 17,0 1 1,0 0-1,0-1 0,1 1 0,-1 0 0,1 0 0,0-1 0,0 1 1,0-1-1,0 1 0,0-1 0,2 3 0,-2-4-19,0 0-1,0 0 1,0-1 0,1 1 0,-1-1-1,0 1 1,0-1 0,0 1-1,0-1 1,1 1 0,-1-1-1,0 0 1,0 0 0,1 0-1,-1 1 1,0-1 0,0-1-1,1 1 1,-1 0 0,0 0 0,0 0-1,1-1 1,-1 1 0,0 0-1,0-1 1,0 1 0,2-2-1,10-4 54,-1-1 0,0 0 0,19-14 0,-9 5-9,17-13-36,0-2 0,-2-2 0,-2-1 0,0-2 0,34-49 0,148-221-297,-176 240 204,-3-3 0,49-127 0,-56 113-336,-27 68 200,-5 15 201,1 1 0,0-1 0,0 0 0,0 0 0,0 0 0,0 0 1,0 0-1,0 0 0,0 0 0,0 0 0,0 0 0,0 0 1,0 0-1,0 0 0,0 0 0,0 0 0,0 0 0,-1 0 1,1 0-1,0 0 0,0 0 0,0-1 0,0 1 0,0 0 0,0 0 1,0 0-1,0 0 0,0 0 0,0 0 0,0 0 0,0 0 1,0 0-1,0 0 0,0 0 0,0 0 0,0 0 0,0 0 0,0 0 1,0 0-1,0 0 0,0 0 0,0 0 0,0 0 0,0-1 1,-1 1-1,1 0 0,0 0 0,0 0 0,0 0 0,1 0 1,-1 0-1,0 0 0,0 0 0,0 0 0,0 0 0,0 0 0,0 0 1,0 0-1,0 0 0,0 0 0,0 0 0,0-1 0,0 1 1,0 0-1,0 0 0,0 0 0,-12 21-237,-9 18 46,-32 44-1,-14 26 134,41-58-43,-36 102 0,49-114 129,3 1 1,1 0-1,-6 61 1,14-87 75,1 0 0,1 0-1,0 0 1,0-1 0,1 1 0,1 0 0,0-1 0,1 1 0,7 14 0,-7-20-252,0 0 0,0-1 1,1 1-1,0-1 0,0 0 0,11 11 1,-11-14-507,0 1 0,1-1 1,-1 0-1,1-1 0,-1 1 1,1-1-1,0 0 0,1-1 1,9 3-1,-15-4 411,2 0-131,-1-1-1,1 1 1,-1-1-1,1 1 1,-1-1-1,1 0 1,0 0-1,4 0 1,-1-2-761,1 0-1,-1-1 1,0 1 0,6-5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0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1 337 4736,'0'0'11574,"0"-2"-11420,0-1-6,0 0 1,0 0 0,0 0 0,0 0 0,1 0 0,-1 0 0,1 0 0,0 0-1,0 1 1,0-1 0,3-5 0,8-23 352,-10 24-452,0 0 0,1 1 0,0-1 0,0 1 0,6-9 0,-2 6-23,0 0 0,1 1 1,0 0-1,0 0 0,1 1 0,12-8 1,2 0 38,38-16 0,-48 26-17,1 0 0,20-4 0,-22 6 93,0 0-1,22-9 1,-33 10 229,1 9 470,2 2-769,0 1 0,0 0 0,-1-1 0,2 12 0,5 16 28,9 26-96,-11-33 33,2 1 0,25 51 1,16 6 278,-45-79-254,1 0 0,0 0 0,1-1 1,0 0-1,0 0 0,0-1 1,11 7-1,-18-13-29,1 0 0,0 0 1,0 0-1,0 0 0,-1 0 0,1-1 0,0 1 1,0-1-1,0 1 0,0-1 0,0 0 1,0 1-1,1-1 0,-1 0 0,0 0 0,0-1 1,0 1-1,0 0 0,0-1 0,0 1 0,0-1 1,0 0-1,0 1 0,-1-1 0,1 0 1,0 0-1,0 0 0,-1-1 0,1 1 0,1-2 1,3-3 47,0 0 1,-1 0-1,0-1 1,0 0-1,-1 1 1,4-10 0,44-90 154,-33 64-114,1 1-1,50-72 1,-34 67-156,48-45 1,-41 55-185,-42 36 209,-1-1 1,1 1-1,0 0 1,-1 0-1,1 0 1,0 0-1,0 0 1,-1 0-1,1 0 1,0 0-1,-1 0 1,1 0 0,0 0-1,0 0 1,-1 1-1,1-1 1,0 0-1,-1 0 1,2 1-1,13 7 72,83 57-329,-95-63-177,-1-1 1,1 1-1,-1 0 0,0 0 0,0 1 1,0-1-1,0 0 0,0 1 0,-1-1 1,1 1-1,-1-1 0,1 1 0,-1 0 0,0-1 1,0 1-1,0 0 0,0 0 0,0 5 1,0 11-3387,-1 1 1260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0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2144,'5'3'14097,"-5"-1"-12301,-3 174 708,1 55-1744,-2 275 1090,4-340-1174,1-74-6962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0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22 4384,'-8'0'11877,"43"-7"-10273,-25 5-1416,5-2-90,1 1 1,-1 0 0,1 2-1,0-1 1,26 3 0,13 0 168,-32-1 602,-23 0-834,0 0 1,0 0-1,0 0 1,1 0-1,-1 0 1,0 0-1,0 0 1,0 0-1,1 0 1,-1 0-1,0 0 0,0 0 1,0 0-1,0 1 1,1-1-1,-1 0 1,0 0-1,0 0 1,0 0-1,0 0 1,0 1-1,1-1 1,-1 0-1,0 0 1,0 0-1,0 1 1,0-1-1,0 0 1,0 0-1,0 0 1,0 1-1,0-1 0,0 0 1,0 0-1,0 0 1,0 1-1,-2 11 461,-7 10-251,2-13-202,-1 0-1,0-1 1,0 0 0,-1 0-1,0-1 1,-20 12 0,27-17-122,-3 2-511,8-1 133,1 0 543,7 6-152,0 0 0,1-1 0,16 8 0,-14-9 49,-2 1 0,20 14 0,-24-15 172,-6-6-93,0 0 0,0 1-1,0-1 1,0 1 0,-1 0 0,1-1 0,0 1-1,-1 0 1,1 0 0,-1 0 0,0 0 0,1 0-1,-1 0 1,0 1 0,0-1 0,-1 0 0,1 1-1,0-1 1,-1 0 0,1 1 0,-1 2 0,0-4-22,-1-1 0,1 1 0,-1 0 0,1 0 0,-1-1 1,1 1-1,-1 0 0,0-1 0,1 1 0,-1 0 1,0-1-1,0 1 0,0-1 0,1 1 0,-1-1 0,0 1 1,0-1-1,0 0 0,0 0 0,0 1 0,1-1 0,-1 0 1,-2 0-1,-23 5 649,-160-2-253,111-4-2205,56 4 82,-1-1-4503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0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 4896,'-5'-1'7836,"5"8"-7104,0-5-175,-2 75 3792,-6 41-2537,5-70-1147,-17 175 413,5-73-1004,8-47-2084,4-90-234,1-2-562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6400,'-1'-11'1437,"2"-19"1096,-1 28-2317,0 0 0,1 1 0,-1-1 0,0 0 0,1 1 0,0-1 0,-1 0 0,1 1 0,0-1 0,0 1 0,0-1 0,0 1 0,0-1 0,1-1 0,3 0 131,0-1 1,0 1-1,0 0 0,0 0 0,1 1 0,-1 0 1,1 0-1,-1 0 0,1 0 0,0 1 1,0 0-1,0 0 0,0 1 0,0-1 0,0 1 1,6 1-1,-3 0-117,-1 0 0,1 0 0,0 1-1,0 0 1,-1 1 0,1 0 0,-1 0 0,0 1 0,0 0 0,10 6 0,-16-8-55,1 0 0,0 0 0,-1 0 0,1 1 0,-1-1 1,0 0-1,1 1 0,-1 0 0,2 4 0,-3-6-116,-1 1 0,1-1-1,-1 1 1,1-1 0,-1 1 0,0-1 0,0 1 0,0 0-1,0-1 1,0 1 0,0-1 0,0 1 0,-1-1 0,1 1-1,0-1 1,-1 1 0,1-1 0,-1 1 0,0-1 0,1 0-1,-2 3 1,-3 3-6,0-1 0,-1 1 0,1-1 0,-13 10 0,-7 8-211,-22 24-762,19-20-2599,-25 33 1,43-45 1897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1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404 666 6304,'-16'-3'3501,"15"2"-3278,0 1 1,-1-1 0,1 1 0,0 0 0,-1-1-1,1 1 1,0 0 0,-1 0 0,1 0 0,0 0 0,-1 0-1,-1 1 1,-18 1 1714,-7 1-350,-35 9 1,46-7-1307,-1 1 1,1 0-1,0 1 1,-20 11-1,27-12-249,0 0-1,0 1 1,1 0 0,0 1 0,0 0-1,1 0 1,0 1 0,-7 10-1,6-5-24,1 0-1,0 1 1,1 0-1,1 0 0,1 1 1,0 0-1,0 0 0,2 0 1,0 0-1,1 1 1,1-1-1,0 28 0,2-37 21,0 1-1,0-1 0,1 1 0,-1-1 1,2 0-1,-1 1 0,1-1 0,0 0 1,0-1-1,8 12 0,-9-15-34,0 0 0,0-1 0,0 1 0,0-1 0,1 1 0,-1-1 0,1 0 0,0 0 0,-1 0 0,1 0 0,0 0 0,0 0 0,0-1 0,1 0 0,-1 0 0,0 0 0,0 0 0,1 0 0,-1 0 0,1-1 0,-1 0 0,0 0 0,1 0 0,-1 0 0,6-1 0,-4 0 2,1-1 0,-1 0 0,0 0 1,0 0-1,0-1 0,0 0 0,0 0 0,-1 0 1,8-7-1,3-4-27,17-21-1,-29 31 23,22-28-25,-2 0 1,-1-1-1,26-54 0,-47 85 37,19-36 80,25-65 0,-22 29 158,26-142 0,-31 90 1957,6-201 0,-31 353-2543,-6 89 596,5 1 1,8 159 0,2-186-114,4 58-1608,-5-123-424,0 5-3106,3-16 2762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1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 5152,'-10'-5'13519,"9"7"-12479,0 3-575,-1 1 0,1-1-1,-1 11 1,0 0-46,-21 183 1599,-5 28-959,-17 76-654,43-292-579,-5 34-271,-1-17-3154,9-46-7121,4-6 6512,-1-1 1403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1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41 671 5472,'-4'0'513,"1"-1"0,-1 0 0,0 0 0,1-1 0,-5-1 0,-2-3 3657,10 5-4003,-1 1 1,1-1 0,-1 0 0,1 1-1,0-1 1,-1 0 0,1 0 0,0 1 0,-1-1-1,1 0 1,0 0 0,0 0 0,0 1-1,0-1 1,0 0 0,0 0 0,0 0-1,0 1 1,0-1 0,0-1 0,4-18 1051,-3 16-868,1-6-71,2-1 1,-1 1-1,1-1 0,1 1 1,0 0-1,0 1 1,1-1-1,0 1 0,1 0 1,0 1-1,0-1 1,1 2-1,0-1 1,0 1-1,17-12 0,-11 10 6,1 1-1,0 0 0,0 1 0,0 1 0,1 0 0,0 1 1,0 1-1,0 1 0,31-4 0,-35 7-157,-1 0 0,0 1 0,0 0-1,0 1 1,0 0 0,0 1 0,19 7 0,-3 1 232,44 27 1,-66-36-285,-1 1-1,1-1 1,0 0-1,-1 0 1,1-1-1,0 0 0,0 1 1,0-1-1,0-1 1,1 1-1,-1-1 1,0 0-1,8-1 1,-7 0-44,0-1 0,0 1 0,1-1 0,-1 0 0,-1-1-1,1 0 1,0 0 0,-1 0 0,1 0 0,7-8 0,11-8 209,46-40-1955,-62 51 1125,-1-1 1,1 0-1,-1 0 0,-1-1 0,0 1 0,6-14 1,-6 8-404,0-1 0,-2 1 1,0-1-1,3-19 1,3-68-3608,-10 101 4492,9-87-2506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14.80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28 43 3808,'-27'-3'10197,"78"0"-8678,57-9 1,-11 0-1322,195 0-171,-153 14 2303,-141-1-2260,1 0 0,0 0-1,0 1 1,-1-1-1,1-1 1,0 1-1,-1 0 1,1 0 0,-1 0-1,-2 0 1,1 0 82,-21 11-19,-1-3 1,1 0-1,-40 9 1,22-7 4,9-2-60,-73 23 175,91-26-277,1 0 0,0 0 0,0 2 0,0 0-1,-13 10 1,20-12-6,0 1 0,1 0-1,-1 0 1,1 0-1,1 1 1,-1 0 0,1 0-1,1 0 1,-6 13-1,9-19 0,0 0 33,0 0 0,0 0 0,0 1 0,0-1 0,0 0 0,1 0 0,-1 1 0,1-1 0,-1 0 0,1 1 0,0-1 0,0 0 0,0 1-1,0-1 1,1 3 0,-1-5 2,0 1 0,0 0 0,0-1 0,0 1-1,0 0 1,0-1 0,0 1 0,0 0 0,0-1-1,0 1 1,0 0 0,0-1 0,-1 1 0,1-1 0,0 1-1,-1 0 1,1-1 0,0 1 0,-1-1 0,1 1-1,-1-1 1,0 2 30,-39 42 590,11-21-794,26-21 143,1-1 0,-1 1-1,1-1 1,-1 1 0,0-1-1,0 0 1,0 0 0,1 0-1,-7 0 1,14-4-128,85-48 651,-57 35-841,0 2 0,1 1-1,66-16 1,-78 25-1894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2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1119 5 3232,'-2'-4'6231,"-3"5"-3523,-9 9-2615,4-2 677,-111 66 985,96-58-1512,-42 34-1,38-26-103,-162 140 656,-6 43 68,164-166-711,1 2 0,3 1 0,-31 60 0,-32 99 280,-9 17 107,17-49 74,72-152-405,10-17-596,0 0 0,0 1 0,1-1 0,-1 1 0,1-1 0,0 1 0,-1 3 0,1-2-1451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0:27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549 107 2656,'-6'-6'642,"8"4"-310,-2 2-313,1 0 0,-1 0-1,0 0 1,0 0 0,0 0-1,1 0 1,-1 0-1,0 0 1,0 0 0,0-1-1,0 1 1,1 0 0,-1 0-1,0 0 1,0 0 0,0 0-1,0 0 1,0 0-1,1-1 1,-1 1 0,0 0-1,0 0 1,0 0 0,0 0-1,0-1 1,0 1-1,0 0 1,0 0 0,1 0-1,-1-1 1,0 1 0,0 0-1,0-1 56,0 1 0,0 0 0,0-1 0,0 1-1,0-1 1,0 1 0,0 0 0,1-1 0,-1 1 0,0 0 0,0-1-1,0 1 1,1 0 0,-1-1 0,0 1 0,0 0 0,1-1-1,-1 1 1,0 0 0,1 0 0,-1-1 0,0 1 0,1 0 0,0 0-11,-1-1 1,1 1 0,-1 0 0,0 0-1,1 0 1,-1-1 0,0 1 0,1 0 0,-1-1-1,0 1 1,0 0 0,1 0 0,-1-1 0,0 1-1,0-1 1,1 1 0,-1 0 0,0-1 0,0 1-1,0 0 1,0-1 0,0 1 0,0-1 0,1 1-1,-1-1 1,0 1 0,0 0 0,0-1-1,0 1 1,-1-1 0,1 1 0,0 0 0,0-1-1,-1-3 198,0 1 0,0-1 0,-1 1 0,1 0-1,-1 0 1,0 0 0,0 0 0,0 0-1,0 0 1,-1 0 0,1 1 0,-1-1-1,1 1 1,-1 0 0,0 0 0,0 0 0,0 0-1,0 0 1,0 0 0,-5-1 0,-3 0-91,0-1 0,0 2-1,0-1 1,0 1 0,-13 0 0,4 1-82,0 0-1,0 2 1,0 0-1,0 1 1,0 1-1,0 1 0,0 1 1,-22 8-1,31-9-104,0 1 1,0 1-1,0-1 0,1 2 0,0-1 0,0 2 0,0-1 0,1 1 0,0 0 0,1 1 0,0 0 0,0 1 0,1 0 0,-11 19 1,3 4-15,3-1 1,0 2 0,2 0 0,2 0-1,-8 61 1,14-77 103,1 1-1,1 29 1,0-42-5,0 0 0,1-1 0,0 1 0,0 0 1,1-1-1,0 1 0,0-1 0,0 1 0,0-1 1,1 0-1,0 0 0,5 7 0,-5-9-7,0-1-1,0 1 1,0-1 0,0 0-1,1 0 1,-1 0 0,1 0-1,-1-1 1,1 1 0,0-1-1,-1 0 1,1 0 0,0 0-1,0-1 1,0 1-1,0-1 1,6 0 0,1-1 61,-1 0 0,0 0 0,0-1 0,1 0 0,15-6 0,-11 1-30,0 0 0,-1 0 1,0-2-1,-1 0 0,0 0 0,0-1 0,-1-1 1,0 0-1,0 0 0,-2-2 0,11-14 0,11-19 3,46-92 0,-75 133-95,13-26-82,-1 0 1,16-52-1,-30 62-446,-26 131 944,-21 203 0,45-309-472,1 0 0,0 1 0,1-1 0,-1 0 0,1 0 0,0 1 1,0-1-1,0 0 0,0 0 0,1 0 0,0 0 0,-1 0 0,4 5 0,0-3-1003,-1 0 0,1-1 0,0 1-1,1-1 1,-1 0 0,12 8 0,6 3-1965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2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62 4384,'-47'0'10297,"-64"-5"-7965,14 4-1881,43 2-833,81-7 3,54-13 422,15 0-232,-41 8 127,-52 10 77,0 1 0,0 0 0,0-1 0,0 1-1,0 1 1,0-1 0,0 0 0,5 2 0,-7-2 8,1 1 0,-1-1 0,0 1 0,0-1 0,0 1 0,1 0 0,-1-1 1,0 1-1,0 0 0,0 0 0,0 0 0,0 0 0,0 0 0,0 0 0,-1 0 1,1 0-1,0 0 0,-1 0 0,1 0 0,1 3 0,-1 6 136,1 0 0,-1 0 0,-1 0 0,1 0 0,-2 0 0,1 0 0,-2-1 0,-3 19 0,1-7-27,-30 138 784,11-61-552,15-72 42,3-12-1733,3-4-3523,5-10 2408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2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191 500 4640,'-7'-11'1504,"7"11"-1465,0-1-1,0 1 1,0 0 0,0 0 0,0-1-1,0 1 1,0 0 0,0 0 0,0 0 0,0-1-1,0 1 1,0 0 0,0 0 0,0 0-1,0 0 1,1-1 0,-1 1 0,0 0 0,0 0-1,0 0 1,0 0 0,0-1 0,0 1-1,1 0 1,-1 0 0,0 0 0,0 0 0,0 0-1,1 0 1,-1-1 0,0 1 0,0 0-1,0 0 1,0 0 0,1 0 0,-1 0 0,0 0-1,0 0 1,0 0 0,1 0 0,-1 0-1,0 0 1,0 0 0,1 0 0,1 0 1939,-9 0 1653,5 0-3548,1 1 0,0-1 0,-1 0 0,1 1 0,0-1 0,0 1 0,-1 0 0,1-1 0,0 1 0,0 0 0,0 0 0,0-1 0,0 1 0,-1 1 0,-17 19 343,11-11-209,5-7-150,-10 11 152,1-1-1,1 2 0,0 0 0,1 0 0,0 0 1,-8 21-1,7-6-131,1 0 1,1 1-1,-5 35 1,11-49-36,1 0 0,1 0 1,1 0-1,0 0 0,1 0 0,1-1 1,6 28-1,-5-35 31,0 0 1,0 0-1,1-1 0,0 0 1,1 1-1,0-2 0,0 1 1,1 0-1,-1-1 0,2 0 1,9 9-1,-13-14-33,0 1-1,0-1 1,1 0-1,-1 0 1,0 0-1,1 0 1,-1-1-1,1 1 1,-1-1-1,1 0 1,0 0-1,0 0 1,-1-1-1,1 1 1,0-1-1,0 0 1,0 0-1,0 0 1,0-1-1,-1 1 1,1-1-1,0 0 1,0 0-1,-1 0 1,1-1-1,-1 1 1,1-1-1,-1 0 1,6-3-1,-2 0 2,-1-1-1,0 1 1,0-1 0,0 0 0,-1 0-1,0-1 1,0 0 0,0 0-1,4-10 1,3-9 85,12-39 0,5-13-62,-28 77-102,-1 0-1,0 0 0,1 0 1,-1 0-1,1 0 1,-1 0-1,1 0 0,-1 0 1,1 1-1,-1-1 1,1 0-1,0 0 0,1-1 1,-1 16-570,-1-2 572,0 12-173,1-1 0,1 0 0,7 32-1,-7-45 207,1 0 0,0 1-1,1-2 1,0 1 0,1 0-1,0-1 1,0 0-1,1 0 1,13 14 0,-18-21 0,6 6 176,0-1 0,0 0 0,0-1 0,15 10 0,-20-14-120,0-1 0,-1 0 1,1 0-1,0 0 0,1-1 0,-1 1 1,0 0-1,0-1 0,0 1 0,0-1 1,0 0-1,1 0 0,-1 0 0,0 0 1,0 0-1,0 0 0,1 0 0,-1-1 1,0 1-1,0-1 0,0 0 0,0 0 1,0 1-1,0-1 0,0-1 0,0 1 1,3-2-1,-2 0-27,1-1-1,-1 1 1,0 0 0,0-1 0,0 0-1,0 0 1,-1 0 0,1 0 0,-1 0-1,3-8 1,-2 1-2,0 0 0,0-1-1,1-11 1,-3 7 9,-1 0 0,-1 0 0,0 0 0,-1 0 0,0 0-1,-8-24 1,1 0 14,6 29-132,2 10 18,0 0-1,1-1 1,0 1 0,-1 0 0,1 0 0,0 0-1,-1 0 1,1 0 0,0 0 0,0 0 0,0-1 0,0 1-1,0 0 1,1-2 0,2 1-2,1 0-1,-1 0 1,1 1 0,0-1-1,0 1 1,0 0 0,0 0-1,0 0 1,0 0-1,0 1 1,5-1 0,14-2 40,13-8 91,0-1 0,-1-1 0,0-2 0,-1-2 0,53-35 0,-71 42 41,-1 0 0,27-25-1,-35 27-78,1 0 0,-2 0 0,1 0 0,-1-1 0,-1 0 0,9-17 0,-3-2 19,-1-1-1,-2 0 0,-1-1 0,-1 1 1,-1-1-1,1-36 0,-5-7 64,-10-105 0,8 173-138,1 0-39,0 1 0,0 0-1,-1 0 1,0-1 0,0 1-1,0 0 1,0 0 0,-1 0-1,-2-5 1,4 8 47,0 1 0,-1 0 0,1 0-1,0-1 1,0 1 0,0 0 0,0 0 0,-1-1 0,1 1-1,0 0 1,0 0 0,-1 0 0,1 0 0,0-1 0,0 1 0,-1 0-1,1 0 1,0 0 0,0 0 0,-1 0 0,1 0 0,0 0-1,-1-1 1,1 1 0,0 0 0,0 0 0,-1 0 0,1 0 0,0 0-1,-1 0 1,1 1 0,0-1 0,0 0 0,-1 0 0,1 0 0,0 0-1,-1 0 1,1 0 0,0 0 0,0 1 0,-1-1 0,1 0-1,0 0 1,0 0 0,-1 1 0,1-1 0,0 0 0,0 1 0,-8 15-296,-3 21 111,1 1-1,2 0 0,-4 61 0,1-13 199,-44 359 797,25-187-450,24-178 379,5-73-540,1-6-149,0-1 1,-1 1-1,1 0 0,0 0 1,0 0-1,0 0 1,0 0-1,0 0 0,0-1 1,0 1-1,0 0 1,0 0-1,0 0 0,1 0 1,-1 0-1,0 0 1,1-1-1,-1 1 0,0 0 1,2 1-1,-2-2-11,1 0-1,0 0 0,-1-1 1,1 1-1,-1 0 0,1 0 1,0-1-1,-1 1 1,1 0-1,-1-1 0,1 1 1,-1 0-1,1-1 0,-1 1 1,1-1-1,-1 1 0,0-1 1,1 1-1,0-2 0,14-17 188,7-22-221,23-57 1,8-16-450,-50 109 429,-1 0-26,1 0 0,0 1 0,0-1 0,6-6 0,-9 11 50,0 0 0,1-1 0,-1 1 0,0 0 1,0 0-1,1 0 0,-1 0 0,0 0 0,0 0 0,1 0 0,-1 0 0,0 0 0,0 0 0,1 0 0,-1 0 0,0 0 0,0 0 0,1 0 0,-1 0 0,0 0 0,0 0 0,1 0 0,-1 0 0,0 1 0,0-1 0,0 0 0,1 0 0,-1 0 0,0 0 1,0 0-1,0 1 0,1-1 0,-1 0 0,0 0 0,0 0 0,0 1 0,0-1 0,0 0 0,1 0 0,-1 1 0,0-1 0,0 0 0,0 0 0,0 1 0,5 11-86,15 75 130,-10-39-56,19 55 0,-27-99 28,0 1 1,0-1-1,1 0 1,-1 0-1,1 0 0,5 5 1,-8-7 12,1-1 0,0 0 0,1 0 1,-1 0-1,0 0 0,0 0 0,0 0 1,1 0-1,-1 0 0,0 0 0,1-1 1,-1 1-1,1-1 0,-1 1 1,1-1-1,-1 1 0,1-1 0,-1 0 1,1 0-1,0 0 0,2 0 0,2-2 45,1 0-1,-1-1 1,1 0-1,-1 0 1,0-1-1,0 1 1,0-1-1,-1-1 1,1 1-1,-1-1 1,0 0-1,0 0 1,7-10-1,3-7-40,-1-1 0,14-28 1,-25 44-22,51-94 62,-50 92-70,2-2-316,-4 11 135,-1 8 64,-1 27-140,1 76 238,1-89-6,0 0-1,11 42 0,-13-62 53,1 0-1,-1 0 1,1-1-1,0 1 1,-1 0-1,1-1 1,0 1-1,0 0 1,0-1-1,0 1 1,0-1-1,0 0 1,0 1 0,1-1-1,-1 0 1,0 0-1,1 0 1,-1 0-1,1 0 1,0 0-1,-1 0 1,3 1-1,-2-2 9,0 0 0,0 0 0,0 0 0,0 0-1,1 0 1,-1 0 0,0-1 0,0 1 0,0-1 0,0 0 0,0 1-1,0-1 1,0 0 0,0 0 0,-1 0 0,1 0 0,0 0 0,0-1-1,2-2 1,7-6-5,0-1 0,-1 0 0,0-1-1,9-14 1,31-56 51,-7 14-320,-34 58 97,-9 10 139,0 0 0,0 0 0,1 0 0,-1 0-1,0 0 1,0 0 0,0 0 0,1 0 0,-1 0-1,0 0 1,0 0 0,0 0 0,0 0 0,1 0-1,-1 0 1,0 0 0,0 0 0,0 0 0,0 0-1,1 1 1,-1-1 0,0 0 0,0 0 0,0 0-1,0 0 1,0 0 0,0 0 0,1 1 0,-1-1-1,0 0 1,0 0 0,0 0 0,0 0-1,0 0 1,0 1 0,0-1 0,5 26-183,-5-23 187,2 34 7,-2 1-1,-1 0 1,-7 40 0,-29 112 51,20-129-18,-2 0 0,-3 0 0,-36 70 0,43-103-6,-1-1 0,-2 0 0,-1-1-1,0-1 1,-32 30 0,44-47 85,0-1-1,-1-1 1,0 1 0,0-1 0,-16 9-1,21-14-88,1 0-1,-1 0 1,1 0-1,-1 0 1,0 0 0,1 0-1,-1-1 1,0 1-1,1-1 1,-1 0-1,0 0 1,0 0-1,0 0 1,1 0-1,-1-1 1,0 1-1,1-1 1,-1 1-1,0-1 1,1 0-1,-1 0 1,1-1-1,-1 1 1,-3-3 0,4 2-39,0 0 0,0 0 1,0-1-1,0 1 0,0-1 1,1 1-1,-1-1 0,1 0 1,0 0-1,-1 1 0,1-1 1,1 0-1,-1 0 0,-1-5 1,1-3 28,0 0 0,0-14 0,1 5-36,2 0 0,0 0 0,1 1 0,1-1 0,1 1 0,1 0 0,0 1 0,2-1 0,0 1 0,1 0 0,14-21-1,-13 25-6,0 0-1,1 0 0,1 1 1,0 1-1,0 0 0,2 0 0,-1 1 1,1 1-1,1 1 0,0 0 0,0 0 1,32-11-1,-32 15 49,8-3-147,34-8 0,-50 15 65,-1 0 0,1 0 0,0 1-1,-1 0 1,1 0 0,0 0 0,-1 1 0,1 0-1,0 0 1,6 3 0,11 9-2035,-22-12 1551,1 1-1,-1-1 0,0 1 1,1-1-1,-1 0 1,1 0-1,-1 0 1,1 0-1,0 0 0,-1-1 1,1 1-1,0-1 1,-1 0-1,1 0 0,4 0 1,7-5-3096,3 0 1221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2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39 171 7136,'-22'-7'2309,"21"7"-2067,0-1 1,0 1-1,0 0 0,0 0 1,0-1-1,0 1 0,0-1 0,1 1 1,-1-1-1,0 1 0,0-1 1,0 0-1,1 1 0,-1-1 1,0 0-1,1 0 0,-2-1 1,2 2-159,0-1 0,0 1 0,0-1 0,0 1 1,0-1-1,0 1 0,0-1 0,0 1 1,0-1-1,0 1 0,0-1 0,0 1 0,0-1 1,1 1-1,-1 0 0,0-1 0,0 1 0,0-1 1,1 1-1,-1-1 0,0 1 0,1 0 1,0-1-1,2-2 104,0 0 0,1 0 1,-1 0-1,1 1 0,5-3 0,-9 5-175,77-37 1350,91-31-1,-157 64-1223,0 1-1,0 0 1,18-3-1,-26 6-96,1-1-1,-1 1 1,0 0-1,1 0 0,-1 0 1,1 0-1,-1 1 1,0 0-1,1-1 1,-1 1-1,0 0 1,0 0-1,0 1 1,0-1-1,0 1 1,5 2-1,-7-2-11,0-1-1,1 1 1,-1 0 0,0 0 0,0 0-1,0-1 1,0 1 0,0 0 0,-1 0-1,1 0 1,0 0 0,-1 1-1,0-1 1,1 0 0,-1 0 0,0 0-1,0 0 1,0 2 0,-1 5 63,0-1 1,0 0-1,-4 12 1,3-12-45,-1 0 1,0 0-1,-1 0 0,1 0 1,-2 0-1,1-1 1,-1 0-1,0 0 1,0 0-1,-13 12 1,-94 77 280,96-82-286,-46 44 46,55-51-88,1 1-1,-1 1 1,1-1 0,1 1 0,-9 18-1,13-25 8,1 0-1,-1 0 0,1 0 0,0 0 0,0 1 1,0-1-1,0 0 0,0 0 0,0 0 1,1 0-1,-1 0 0,1 0 0,-1 0 1,1 0-1,0 0 0,0 0 0,0 0 1,0 0-1,0 0 0,2 2 0,5 7 134,0-1-1,13 11 0,-9-8-50,-5-5-35,14 13 171,-1 2 1,-2 0-1,29 46 1,-45-65-379,0 0 0,-1 1 1,1-1-1,-1 1 0,0-1 1,0 1-1,0 0 1,0 8-1,-4 22-7549,2-19 4863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2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8640,'-14'12'3904,"9"5"-3392,2-6 1984,-2 1-1473,-8 8 513,0 5-928,-6 3-480,11 4-128,-7 4-2208,7-1 1185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4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65 2976,'-9'5'11316,"8"-5"-11038,-89 3 3546,73-1-3479,1 0 0,0 1 1,-1 1-1,1 1 0,1 0 0,-29 14 0,35-15-299,0 0 1,1 1-1,0 1 0,0-1 1,0 1-1,0 0 0,1 1 1,0 0-1,1 0 0,0 1 1,0-1-1,0 1 0,1 1 1,0-1-1,-4 11 0,-25 57 24,5 7 191,23-66-147,-1 0 1,-10 19-1,9-22-84,2-1-1,0 1 1,0 0-1,-3 18 1,5-16 20,1 0 0,0 1 1,2-1-1,0 1 1,1-1-1,0 1 1,1 0-1,1-1 0,1 0 1,6 24-1,7 9 95,31 105 41,-41-132-112,1 0 0,0 0 1,2-1-1,1 0 0,0-1 0,21 31 0,-24-41-30,1-1 0,0 0 0,0 0 0,0-1 0,1 0 0,0-1 0,1 0 0,0 0 0,0-1 0,0 0 0,1-1 0,0 0 0,0 0 0,17 3 0,4-1 72,1-3 0,-1 0 0,1-2 0,0-2 0,0-1 0,0-1 0,52-12 0,-67 10-11,1-1 1,-1-2 0,0 0 0,-1 0-1,24-15 1,-30 15-72,-1-1-1,1 0 1,-2 0-1,1-1 0,11-15 1,-11 14-16,54-69 135,-11 11-39,111-120-40,-143 165 20,-2-1 0,29-50 0,-42 63-53,0-1 0,-1 0 1,-1 0-1,0 0 0,0 0 0,-1-1 0,-1 0 0,0 1 0,0-22 1,-3 9 49,-1-1 1,-1 1 0,-12-45 0,-32-71-65,41 127 4,0 1-1,-1-1 1,0 1-1,-2 1 1,1-1-1,-1 1 1,-1 1 0,0 0-1,-1 0 1,-21-16-1,18 17-43,-1 0-1,1 1 1,-1 1 0,-1 0-1,-30-10 1,30 14-37,0 1 0,0 0 0,-1 1 0,1 1-1,-1 1 1,1 0 0,-1 1 0,1 1 0,-22 4 0,-14 6-156,1 2 0,-57 24 0,90-31-25,1 2 1,0-1-1,1 2 1,0 1-1,1 0 1,0 0 0,0 2-1,1 0 1,-17 21-1,27-29-478,0 1 0,1 0-1,0 0 1,-3 7 0,2 2-929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4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1 592 2912,'2'-5'11521,"-1"1"-11474,4-20 2177,-1 2-1499,-2 3-62,-2 0 0,0-1 0,-6-32 0,3 29-408,1 1 1,2-37-1,1-19 786,-2 41-631,1 36-393,0 1 0,0-1-1,0 1 1,0-1 0,0 0 0,0 1 0,0-1-1,0 1 1,0-1 0,0 0 0,0 1-1,1-1 1,-1 1 0,0-1 0,0 0 0,1 1-1,-1-1 1,0 1 0,1-1 0,-1 1 0,0-1-1,1 1 1,-1 0 0,1-1 0,-1 1 0,1-1-1,-1 1 1,1 0 0,-1-1 0,1 1 0,-1 0-1,1 0 1,0-1 0,-1 1 0,1 0-1,-1 0 1,1 0 0,0 0 0,-1 0 0,1 0-1,-1 0 1,1 0 0,0 0 0,-1 0 0,1 0-1,-1 0 1,1 0 0,0 1 0,-1-1 0,1 0-1,-1 0 1,1 1 0,0-1 0,6 4 138,1-1 1,-1 1 0,10 7 0,-10-6-102,12 9 28,-1 0-1,0 2 1,-1 0-1,-1 0 1,0 2 0,-2 0-1,0 1 1,-1 0-1,13 27 1,19 37 110,-37-66-160,-7-14-4,0 0 0,1 0 0,-1 1 0,1-1-1,0 0 1,0 0 0,0 0 0,3 3 0,-4-6 286,13-3 550,-13 3-827,0-1 0,1 1 0,-1-1 0,0 0-1,0 0 1,0 1 0,0-1 0,0 0 0,0 0 0,0 0-1,0 0 1,0 0 0,0-1 0,-1 1 0,1 0 0,0 0-1,-1 0 1,1-2 0,11-31 562,-7 17-383,106-254-174,-74 171-224,-19 33-3006,-17 36-5174,-1 27 5754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4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772 95 2144,'-16'-22'7365,"6"18"-6453,0 0-1,0 0 0,0 1 1,-1 0-1,0 1 1,1 0-1,-13 0 1,-75 4 655,63 0-965,-4-1 400,-71 14 0,94-12-825,1 1 0,0 0 0,0 2 0,0-1-1,1 2 1,-1 0 0,-15 11 0,21-11-147,0 1 1,1 0-1,0 0 1,1 0 0,0 1-1,0 0 1,1 1-1,-10 18 1,0 7 237,-15 43-1,6-3 190,-19 49 174,32-95-420,2 0 0,-8 31-1,14-42-156,1 0 0,1 0 0,1-1 0,1 36 0,3-22 64,1 0 1,1-1 0,2 1 0,1-1 0,2-1 0,15 34 0,-21-55-45,0 0 1,1 0-1,0 0 1,0-1 0,1 0-1,0 0 1,0-1 0,0 1-1,1-1 1,0-1-1,0 1 1,1-1 0,11 6-1,-7-5-21,0-2-1,1 1 0,-1-2 0,1 1 0,0-2 1,-1 0-1,1 0 0,23-1 0,5-2 51,0-3-1,0-1 0,0-2 1,71-22-1,-86 21-63,-1-2 1,0 0-1,0-2 0,-1-1 1,-1-1-1,0 0 0,39-35 1,-1-8 134,-23 21-133,53-40 0,-28 33-76,46-33 15,-94 64 76,-1-1 1,0-1 0,-1 0 0,20-26 0,-28 33-43,-1 1 0,-1-1 0,1 0 0,-1 0 0,0 0 0,-1-1 0,1 1 0,-2 0 0,2-10 0,-2 6-3,0 0 1,-1-1-1,-1 1 0,0 0 1,-5-20-1,1 7-32,-2 0-1,-1 1 1,-19-39 0,17 46 2,-1-1 0,0 1 0,-1 1 0,-1 0 1,0 0-1,-1 1 0,-17-12 0,2 4-98,0 2 0,-62-32 0,73 42 85,0 2 0,0 0 0,-1 0 0,0 2 0,-1 0 0,-34-4 0,31 8-370,0 1-1,1 1 1,-28 3-1,30 0-215,0 0 1,0 2-1,0 0 1,1 1-1,0 1 0,0 1 1,0 1-1,1 0 1,-33 24-1,48-31 31,-1 1 1,1 0-1,0 0 0,1 0 1,-1 1-1,1-1 1,-1 1-1,1-1 0,0 1 1,0 0-1,0 0 0,1 0 1,-2 8-1,1 12-1674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4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7232,'0'0'8682,"6"14"-7213,0-1-1,-1 2 0,-1-1 1,3 15-1,6 61-563,-6-37-549,0 31-270,0 2-1874,-6-63-2490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4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5 454 4640,'-4'-20'1504,"4"19"-1441,0 1 0,0-1 0,-1 0 1,1 0-1,0 0 0,0 0 0,0 0 0,0 1 1,1-1-1,-1 0 0,0 0 0,0 0 0,0 0 1,1 1-1,-1-1 0,1-1 0,1-6 1380,-1 0-827,0 1 1,0 0-1,0 0 0,1 0 0,0 0 1,0 0-1,6-10 0,1-7 401,5-11 468,18-35 0,-23 54-1061,0 1 1,1 0 0,0 0-1,19-19 1,-13 18-42,1 0 0,1 1 0,0 1-1,30-18 1,-41 28-205,0 0 0,1 1 0,0 0 0,0 0 0,0 0 0,0 1 0,0 1 0,0-1 0,17 0 0,-20 2-93,0 1-1,-1-1 1,1 1-1,0 0 1,0 0 0,-1 0-1,1 1 1,-1 0-1,1 0 1,-1 0-1,0 0 1,0 1-1,0-1 1,0 1 0,0 0-1,0 0 1,-1 1-1,6 5 1,-6-4-2,0-1 0,0 0-1,0 0 1,-1 1 0,1 0 0,-1-1 0,0 1-1,-1 0 1,1 0 0,-1 0 0,0 0 0,0 1 0,0-1-1,-1 0 1,0 0 0,0 0 0,0 1 0,-1-1 0,0 0-1,0 0 1,0 0 0,0 0 0,-1 0 0,0 0-1,0 0 1,0-1 0,-1 1 0,1-1 0,-1 1 0,0-1-1,-1 0 1,1 0 0,-6 5 0,-3 1-74,-1 0 1,0-1-1,0-1 0,-1 0 1,0-1-1,0 0 1,-22 6-1,-110 24-2393,108-29 1050,-26 4-4367,41-8 3035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5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 5152,'-9'0'11569,"7"0"-11235,-1 0 1741,-11 0-571,9 0-863,7 0-397,-2 0-270,0 1 0,1 0 0,-1-1 0,1 1 0,-1 0 0,1-1 0,-1 1 0,1-1 0,-1 1 0,1-1 0,0 1 0,-1-1 0,1 1 0,0-1 0,0 1 0,10 2 199,-1-1 0,1 0 0,0 0 0,0-1 1,0 0-1,0-1 0,0-1 0,15-1 0,-26 2-166,11-4 878,-12 1-286,-7 0-42,5 2-495,-1 0 0,0 0 0,0 1 0,0-1 0,0 1 0,-7 0 0,9 0-73,0 1 0,0-1 0,0 0 0,0 1 0,1-1 0,-1 1-1,0 0 1,1 0 0,-1-1 0,0 1 0,1 0 0,-1 0 0,1 1 0,-1-1 0,1 0-1,0 0 1,-2 3 0,-1-1-173,5-3 181,-1 0 1,0 0 0,1 0-1,-1 0 1,0 0-1,1-1 1,-1 1 0,0 0-1,1 0 1,-1 1-1,0-1 1,1 0-1,-1 0 1,0 0 0,1 0-1,-1 0 1,0 0-1,1 0 1,-1 0 0,0 1-1,1-1 1,-1 0-1,4 2 115,-1 0 0,1 0-1,0-1 1,-1 0 0,1 0 0,0 0-1,0 0 1,6 0 0,-9-1-75,1 0 1,-1 0-1,1 0 0,-1 0 1,1 0-1,-1 0 1,1 0-1,-1 0 1,0-1-1,1 1 0,-1 0 1,1-1-1,-1 0 1,0 1-1,1-1 1,-1 0-1,0 1 0,0-1 1,0 0-1,0 0 1,1 0-1,-1 0 0,0 0 1,-1-1-1,1 1 1,1-2-1,-1 2-8,-1 0-1,0 0 0,1 1 1,-1-1-1,0 0 0,0 0 1,0 0-1,1 0 0,-1 0 1,0 0-1,-1 0 0,1 0 1,0 1-1,0-1 0,0 0 1,0 0-1,-1 0 0,1 0 1,0 0-1,-1 1 0,1-1 1,0 0-1,-1 0 0,1 0 1,-1 1-1,0-1 0,1 0 1,-1 1-1,0-1 0,1 1 1,-1-1-1,0 1 0,1-1 1,-1 1-1,0-1 0,0 1 1,0-1-1,0 1 0,1 0 1,-1 0-1,0-1 0,0 1 1,0 0-1,0 0 0,0 0 1,0 0-1,-1 0 0,-8 1 150,0-1-1,-1 2 1,-9 2 0,-3 3-1112,7 2-3691,15-6 3594,11 2-7025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0:28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17 8960,'11'-17'2803,"-17"29"-1222,-7 31-2064,11-33 1329,-2 1-1,-4 13 0,-3-1-412,1 0 0,1 1 0,2 0 0,-9 46 0,15-69-459,1 0 1,0 0-1,0 0 0,0 0 0,-1 0 0,1 0 0,1 0 1,-1 1-1,0-1 0,0 0 0,0 0 0,0 0 1,1 0-1,-1 0 0,1 0 0,-1 0 0,1 0 1,-1 0-1,1 0 0,-1 0 0,1 0 0,0 0 1,-1-1-1,3 3 0,-2-3-114,0 0-1,0 1 1,0-1-1,0 0 1,1 1 0,-1-1-1,0 0 1,0 0 0,0 0-1,0 0 1,0 0-1,1-1 1,-1 1 0,0 0-1,0 0 1,0-1 0,0 1-1,0-1 1,0 1-1,0-1 1,0 1 0,0-1-1,0 0 1,1 0 0,22-19-2500,6-10-2688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5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14 5216,'-1'0'524,"-1"-1"-1,1 1 1,0 0 0,-1-1 0,1 1-1,0-1 1,0 1 0,-1-1-1,1 0 1,0 0 0,-1 0 0,-7-4 4476,4 4-4284,0 0 1,0 1-1,0 0 1,0 0-1,-5 1 1,-5 0 264,5-1-620,-1 1 0,1 0 0,-1 1 0,1 0 0,-19 6 0,7 1-103,-30 16 0,46-21-235,0 1 0,0 0 1,1-1-1,-1 2 0,1-1 0,0 1 0,1-1 0,-1 1 0,1 1 0,0-1 0,1 0 1,0 1-1,0 0 0,-4 13 0,4-9 26,1-1 1,0 1-1,0 0 1,1 0 0,0 0-1,2 21 1,2 3 127,-3-27-108,0 0 0,3 16 0,3 1 51,12 33 1,-14-49-33,0 0-1,0 0 0,1 0 1,0 0-1,1-1 0,9 12 1,-12-17-60,1 0 0,0 0 1,-1 0-1,1-1 0,0 1 0,0-1 1,0 0-1,1 0 0,-1-1 0,0 1 1,1-1-1,-1 0 0,1 0 0,6 0 1,7 0 59,1 0 1,22-3 0,-29 1-48,6-1 15,-1-1 0,1-1 0,0 0 0,-1-1 0,0-1 0,0-1 0,-1-1 0,1 0-1,-2-1 1,1 0 0,-1-1 0,-1-1 0,22-21 0,-5-2 35,43-57 0,-68 83-53,-1 0 0,1 0 0,-2 0 0,1 0-1,-1-1 1,0 0 0,-1 0 0,3-9 0,-3 7 58,-1 0 0,0 0 0,0-14 0,-7 2-75,6 22-36,-10-12-146,7 9 21,1 2 153,0 0 0,0 1 0,-1-1 0,1 0 0,-1 1 0,1-1 0,-1 1 0,1 0 0,-3-2 0,-5-9-275,11 9 178,-5 5-18,-1 0 4,4-3 30,0 0 69,0 1-1,0 0 0,0 0 0,1 0 0,-1 0 0,0 0 0,0-1 0,0 1 0,0 0 0,0 0 0,0 0 0,0 0 0,1 0 0,-1-1 0,0 1 1,0 0-1,0 0 0,0 0 0,0-1 0,0 1 0,0 0 0,0 0 0,0 0 0,0-1 0,0 1 0,0 0 0,0 0 0,0 0 0,0 0 0,0-1 0,0 1 1,-1 0-1,1 0 0,0 0 0,0 0 0,0-1 0,0 1-2,0 0 1,0 0-1,0 0 0,0 0 1,0 0-1,0 0 0,0 0 1,0 0-1,0 0 0,0 1 1,0-1-1,0 0 0,0 0 1,0 0-1,0 0 0,0 0 1,0 0-1,0 0 0,0 0 1,0 0-1,0 0 1,0 0-1,0 0 0,0 0 1,0 0-1,0 0 0,0 0 1,0 0-1,0 0 0,0 0 1,0 0-1,0 0 0,0 0 1,0 1-1,0-1 0,0 0 1,0 0-1,0 0 0,0 0 1,0 0-1,0 0 0,0 0 1,0 0-1,0 0 1,0 0-1,0 0 0,0 0 1,0 0-1,0 0 0,0 0 1,0 0-1,-1 0 0,1 0 1,0 0-1,0 0 0,0 0 1,0 0-1,0 0 0,0 0 1,0 0-1,0 0 0,0 0 1,0 0-1,0 0 0,0 0 1,-4-3 18,1 0 0,-1 0 1,0 0-1,0 1 0,0 0 1,0 0-1,0 0 0,-1 0 1,1 1-1,-5-2 0,-8 0 67,-27-3-1,-198 0-7011,150 7 4203,88-1 283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8:5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73 485 2656,'-20'-8'9378,"14"6"-8180,1-1 1,-1 1 0,0 0 0,1 0-1,-12-1 1,10 4 10,7-1-1179,0 0 0,0 0 0,0 0 0,0 0-1,0 0 1,0 0 0,0 0 0,0 0 0,0 1 0,0-1-1,0 0 1,0 0 0,0 0 0,0 0 0,0 0 0,0 0-1,0 0 1,0 0 0,1 0 162,7-5 16,25-12 174,-20 10-214,0 0-1,20-7 1,162-40 399,6 14-179,-68 16-169,40-8 109,305-15 0,-343 47 104,-109-4-189,-22 3-213,0 0-1,0 1 1,0-1-1,0 1 1,0 0-1,-1 0 1,7 1 0,-10-1 8,1 0-1,-1 1 1,0-1 0,1 0 0,-1 0 0,0 0 0,1 0 0,-1 0 0,0 0 0,1 1 0,-1-1 0,0 0 0,1 0 0,-1 0 0,0 0 0,1 0 0,-1 0 0,0 0 0,1-1 0,-1 1 0,0 0 0,1 0 0,-1 0 0,0 0-1,1 0 1,-1-1 0,0 1 0,1 0 0,-1 0 0,0 0 0,1-1 0,-1 1 0,0 0 0,0 0 0,1-1 0,-1 0-15,0 0 1,0 0-1,-1 0 0,1 0 0,0 0 1,0 0-1,-1 0 0,1 1 1,-1-1-1,1 0 0,0 0 0,-1 0 1,0 0-1,-3-4 12,1 0 0,-1 1 0,0 0-1,-7-6 1,-12-6 46,0 2 0,0 0 0,-1 2 0,-1 0 0,-28-8-1,0 4-223,-76-27 212,78 22-149,39 20-232,11 2 174,11 0-84,8 0 184,0 0 0,31 8 0,1 0 3,-17-4-2,55 7 132,100 26 1,-173-34-140,-11-4 50,0 1 0,0 0 0,0 0 0,0 1 0,0-1 0,0 1 0,0-1 0,0 1 0,3 3 0,-6-4-48,3 6 324,-3-5-240,-1 0 0,0 1-1,0-1 1,0 0 0,0 1-1,0-1 1,0 0 0,-1 0-1,1 1 1,-1-1 0,1 0-1,-1 0 1,0 0 0,0 0-1,0 0 1,0 0 0,0 0 0,-3 4-1,-3 2 25,0 1-1,-11 10 1,14-15-42,-55 65 175,32-35-83,-98 123 88,86-106-259,-9 7 32,-39 55-108,80-101 220,3-5 196,4-7-269,0 0 1,0 0-1,0 0 1,0 0 0,0 0-1,0 0 1,0 0 0,0 0-1,0 0 1,0 0-1,0 0 1,0 0 0,0 0-1,0 0 1,0 0-1,0 0 1,0 0 0,0 0-1,0 0 1,0 0 0,0 0-1,0 0 1,0 0-1,0 0 1,-1 0 0,1 0-1,0 0 1,0 0-1,0 0 1,0 0 0,0 0-1,0 0 1,0 0 0,0 0-1,0 0 1,0 0-1,0 0 1,0 0 0,0 0-1,0 0 1,0 0 0,0 0-1,0 0 1,0 0-1,0 0 1,0 0 0,0 0-1,0 0 1,0 0-1,0 0 1,5-394 666,-4 380-698,0 0 0,6-26 0,0 8-148,-7 30 122,1-1 0,-1 1 0,1-1 0,0 1 0,0-1 0,0 1 1,0 0-1,0-1 0,0 1 0,1 0 0,2-4 0,-3 5 7,0 3-403,-2 14 220,1-3 143,0 6 22,4 32 1,-4-46 65,2 1 0,-1 0 0,0-1 0,1 1 1,0-1-1,1 0 0,-1 0 0,1 0 0,0 0 1,4 5-1,-6-9-5,0 0 0,0 0 0,0 0 0,0-1 0,0 1 0,0 0 0,1 0 0,-1-1 0,0 1-1,1-1 1,-1 1 0,0-1 0,1 0 0,-1 1 0,0-1 0,1 0 0,-1 0 0,1 0 0,-1 0 0,0 0 0,1 0 0,-1-1 0,1 1 0,-1 0 0,0-1 0,1 1 0,-1-1 0,0 1 0,2-2 0,6-2 84,0-1 1,-1 0-1,10-7 0,-6 4-42,90-62-88,-93 64 9,5-2-415,-13 8 427,-1 0 1,1 1-1,-1-1 0,1 0 1,-1 0-1,0 0 1,1 0-1,-1 1 0,1-1 1,-1 0-1,0 1 0,1-1 1,-1 0-1,0 0 1,1 1-1,-1-1 0,0 1 1,1-1-1,-1 0 1,0 1-1,0-1 0,0 1 1,1-1-1,-1 0 0,0 1 1,0-1-1,0 1 1,0-1-1,0 1 0,0-1 1,0 1-1,1 6 10,0 0 0,-1-1-1,0 1 1,-1 0 0,1-1-1,-1 1 1,-1 0 0,1-1 0,-4 10-1,-3 16 91,-6 24 151,14-57-240,0 1 0,0 0 0,0 0 0,0 0 0,0 0 0,0 0 0,0 0 0,0 0 0,0 0 0,0 0 0,0 0 0,0 0 0,0 0 0,0 0 0,0 0 0,0 0 0,0 0 0,0 0 0,0 0 0,0 0 0,-1 0 0,1 0 0,0 0 0,0 0 0,0 0 0,0 0 0,0 0 0,0 0 0,0 0 0,0 0 0,0 0 0,0 0 0,0 0 0,0-12-108,0-26 16,1 9 104,-2 29-17,1 0 1,0 0 0,0 0-1,0 1 1,0-1 0,0 0-1,-1 0 1,1 0 0,0 0-1,0 0 1,0 0 0,0 1-1,-1-1 1,1 0 0,0 0-1,0 0 1,0 0-1,-1 0 1,1 0 0,0 0-1,0 0 1,-1 0 0,1 0-1,0 0 1,0 0 0,0 0-1,-1 0 1,1 0 0,0 0-1,0 0 1,0 0 0,-1 0-1,1-1 1,0 1-1,0 0 1,0 0 0,0 0-1,-1 0 1,1 0 0,0 0-1,0-1 1,0 1 0,0 0-1,0 0 1,-1 0 0,1 0-1,0-1 1,0 1 0,0 0-1,0 0 1,0 0-1,0-1 1,0 1 0,0 0-1,0 0 1,0 0 0,0-1-1,0 1 1,0 0 0,0 0-1,0 0 1,0-1 0,0 1-1,0 0 1,0 0-1,0 0 1,0-1 0,0 1-1,-13 14-468,11-11 487,-2 2 75,0 0 0,0-1 0,-1 1-1,0-1 1,0 0 0,-7 4 0,11-8-82,1 0 0,-1 1 0,0-1 0,1 0 0,-1 0 0,0 0 0,1 0 0,-1 0-1,1-1 1,-1 1 0,0 0 0,1 0 0,-1 0 0,0 0 0,1-1 0,-1 1 0,1 0 0,-1-1 0,1 1 0,-1 0 0,1-1 0,-1 1 0,1-1 0,-1 1 0,1 0 0,-1-1 0,1 1 0,0-1 0,-1 0 0,1 1 0,0-1 0,-1 1 0,1-2 0,-10-19-208,6 4 164,-4-24 0,7 32 71,-1 0 1,0 0-1,0 0 0,0 0 0,-1 0 0,-1 0 1,1 1-1,-1-1 0,-7-10 0,10 18-72,0 0-1,0 0 0,0 0 1,0 0-1,1 1 1,-1-1-1,-1 0 1,1 0-1,0 0 0,0 1 1,0-1-1,0 1 1,0-1-1,-1 1 0,1-1 1,0 1-1,0 0 1,-1 0-1,1-1 1,0 1-1,-1 0 0,-1 0 1,0 1-315,0 0 1,0 0 0,0 0-1,0 0 1,1 0 0,-1 0-1,0 1 1,-4 2 0,7-3 211,0-1 0,-1 0 1,1 1-1,0-1 0,0 0 1,0 1-1,-1-1 0,1 0 1,0 1-1,0-1 0,0 0 1,0 1-1,0-1 1,0 0-1,0 1 0,0-1 1,0 0-1,0 1 0,0-1 1,0 1-1,0-1 0,0 0 1,0 1-1,0-1 0,0 0 1,0 1-1,0-1 0,1 0 1,-1 1-1,0-1 0,0 0 1,1 1-1,8 13-4036,-7-11 2958,14 17-2456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9:0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99 2400,'0'-3'9325,"-1"1"-8960,-2-2 43,0 0-1,0 1 1,0-1-1,-1 1 0,1 0 1,-1 0-1,1 0 1,-1 0-1,0 1 1,0 0-1,-1 0 0,1 0 1,-9-3-1,-4 0 422,-1 1 1,-24-3-1,31 5-613,0 1-1,0 0 0,0 1 1,0 0-1,0 0 1,0 2-1,0-1 1,0 1-1,-13 5 1,18-5-138,1 1 0,-1 0 0,1 1-1,0-1 1,0 1 0,0 0 0,1 0 0,-1 0 0,-5 8 0,1-1 18,1 0 0,1 0 0,-9 17-1,-18 43 375,-27 76-1,44-104-169,10-28-160,1 0 0,-6 26 0,10-31-84,1 0 1,0 0 0,0 1-1,1-1 1,1 0-1,0 0 1,0 0-1,1 0 1,4 13-1,-1-8 63,0 0-1,1-1 0,1 0 0,1 0 0,12 18 1,-10-18-1,-1-1 1,2 0 0,0-1 0,0-1 0,14 12 0,-19-19-88,-1 0 1,1-1 0,0 1 0,0-1-1,0 0 1,1-1 0,-1 0 0,1 0-1,-1 0 1,1 0 0,0-1 0,-1 0-1,1-1 1,13 0 0,9-3 102,-1-2 1,0-1-1,0-1 1,-1-1-1,0-2 1,-1-1-1,0 0 1,37-24-1,-28 15-90,8-4 5,57-42 0,-88 57-1,-1 0-1,0-1 0,0-1 0,-1 0 0,-1 0 0,0-1 0,-1 0 0,0 0 1,9-18-1,-12 15-34,0 1 0,-1-1 1,0-1-1,-1 1 0,-1 0 1,-1-1-1,0-29 0,-3 13 2,-1 0-1,-13-56 0,13 76-59,0 1-1,-1-1 1,-1 0 0,0 1-1,0 0 1,-1 0 0,-1 0-1,0 1 1,-10-12 0,11 16-7,-1 1-1,0-1 1,0 1 0,0 1 0,0-1-1,-1 1 1,0 1 0,0 0 0,0 0-1,0 0 1,0 1 0,-1 0 0,1 0-1,-14 0 1,-1 1-151,0 0 1,0 2-1,0 1 0,-29 5 1,31-3-355,2 1 1,-1 0 0,-35 15 0,47-16-33,1 0 0,-1 0 0,1 1 1,0 0-1,-6 6 0,9-7-189,0 1 0,0-1-1,0 1 1,1-1 0,-1 1-1,1 0 1,0 1 0,-2 6-1,-1 11-2095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9:0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1 688 2720,'3'0'11581,"10"0"-10053,-4 0-1123,-1-1 0,0 0 0,0 0 0,0 0 0,0-1 0,0-1 1,-1 1-1,1-1 0,-1 0 0,10-6 0,-7 3-261,-1-1-1,1 0 1,-1-1-1,-1 0 1,1 0-1,11-16 1,97-140 869,-13 18-213,-81 116-722,120-168 543,-141 195-596,0 0 51,1 0 0,-1-1 0,0 1-1,0-1 1,0 0 0,-1 0 0,1 1-1,-1-1 1,0 0 0,1-7 0,-2 11-79,0 0 0,0 0 0,0-1 0,0 1 0,0 0 0,0-1 0,0 1 0,-1 0 0,1 0 0,0-1 0,0 1-1,0 0 1,0 0 0,0 0 0,-1-1 0,1 1 0,0 0 0,0 0 0,0 0 0,-1-1 0,1 1 0,0 0 0,0 0 0,-1 0 0,1 0 0,0 0 0,0 0 0,-1 0 0,1-1 0,0 1 0,0 0 0,-1 0 0,1 0 0,0 0 0,-1 0 0,1 0 0,0 0 0,0 0 0,-1 0 0,1 1 0,0-1 0,0 0 0,-1 0 0,1 0 0,0 0 0,0 0 0,-1 0 0,1 0 0,0 1 0,-15 6-390,13-6 371,-8 6-12,0 0-1,0 1 0,1 0 1,0 0-1,0 1 0,1 1 1,0-1-1,1 1 0,0 1 1,0-1-1,1 1 0,1 0 1,-5 13-1,4-7 82,0-1 0,2 1 0,0 0 0,1 0 0,0 0 0,2 1-1,0-1 1,1 0 0,2 20 0,-1-30-1,0-1-1,1 1 1,0-1-1,0 0 1,0 0-1,1 0 1,0 0-1,0-1 0,1 1 1,-1-1-1,1 1 1,0-1-1,7 6 1,-7-8-4,0 0 0,-1 0 0,1 0 0,0-1 0,1 1 0,-1-1 0,0 0 0,1-1 0,-1 1 0,1-1 0,-1 1 0,1-2 0,0 1 0,-1 0 0,1-1 0,0 0 0,-1 0 0,10-1 0,-3-2 29,0 0-1,0 0 1,0-1 0,-1 0-1,1-1 1,-1 0 0,0-1-1,0 0 1,-1 0 0,9-9-1,-3 3-3,-1-2 0,0 0 0,-1 0 0,-1-1 0,13-20 0,11-18 81,-20 30-53,0-1-1,22-45 0,-27 33 7,-10 30-103,0 0 1,1 0-1,0 0 0,0 0 1,4-6-1,-5 3-424,-1 9 419,0 0 0,0 0 0,0 0 0,-1 1 0,1-1 0,0 0 0,0 0 0,0 0 0,0 0 0,0 0 0,0 0 0,0 0 0,0 0 0,0 0 0,0 0 0,0 0 0,0 0 0,0 0 0,-1 0 0,1 1 0,0-1 0,0 0 0,0 0 0,0 0 0,0 0 0,0 0 0,0 0 0,0 0 0,0 0 0,-1 0 0,1 0 0,0 0 0,0 0 0,0 0 0,0 0-1,0 0 1,0-1 0,0 1 0,0 0 0,0 0 0,-1 0 0,1 0 0,0 0 0,0 0 0,0 0 0,0 0 0,0 0 0,0 0 0,0 0 0,0 0 0,0 0 0,0 0 0,0 0 0,0-1 0,0 1 0,0 0 0,0 0 0,0 0 0,0 0 0,0 0 0,-1 0 0,1 0 0,0 0 0,0 0 0,0-1 0,0 1 0,0 0 0,0 0 0,1 0 0,-9 12-34,1 1-1,0 0 1,-4 16 0,-1 12 162,2 1 1,2 0 0,2 0 0,2 1-1,1 54 1,5-30-61,-1-58-1,0 1 0,1-1 0,0 0 0,0 0 0,5 10 1,-6-17-83,0 1 1,0-1 0,1 0 0,-1 0 0,1 1 0,-1-1-1,1 0 1,0 0 0,0-1 0,0 1 0,0 0 0,0-1 0,1 1-1,-1-1 1,0 0 0,1 1 0,-1-1 0,1 0 0,-1-1-1,1 1 1,-1 0 0,1-1 0,0 1 0,-1-1 0,5 0 0,-1 0-667,-1-1 1,0 1-1,1-1 1,-1 0-1,5-2 1,-3 1-1454,0-1 1,0 0-1,6-4 1,5-1-1700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9:35.37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443 60 3904,'-4'-29'11103,"4"28"-10998,0 0 1,1 1-1,-1-1 1,0 0 0,0 0-1,1 0 1,-1 1-1,-10-20 2746,10 20-2746,-1-1 1,0 1-1,0-1 1,1 1-1,-1 0 1,0 0-1,-2-1 1,-1 0-42,-1 1 0,1-1 1,-1 1-1,1 0 0,-1 0 0,1 1 0,-1-1 0,1 1 1,-1 0-1,1 0 0,-8 3 0,-7 4-56,-23 13 1,14-7 68,3-3-24,1 2 1,0 0-1,1 1 0,0 2 1,1 0-1,-20 21 0,39-34-24,0-1 0,0 1 0,1 1 0,-1-1-1,1 0 1,0 0 0,0 1 0,0-1 0,0 1-1,1 0 1,-1 0 0,1-1 0,0 1 0,0 0-1,0 0 1,1 0 0,-1 0 0,1 6 0,1-5 1,0-1 1,0 1 0,0-1 0,1 1 0,0-1-1,0 1 1,0-1 0,0 0 0,0 0 0,1 0-1,0 0 1,0-1 0,0 1 0,0-1 0,5 4-1,-2-1 24,1-1 1,0 0-1,0 0 0,1-1 0,-1 0 0,1 0 0,0-1 0,0 0 0,0 0 0,0-1 0,0 0 1,11 1-1,-12-3-48,0 1 1,1-1 0,-1 0 0,1 0 0,-1-1-1,0 0 1,1-1 0,-1 0 0,0 0 0,0 0-1,0-1 1,0 0 0,-1 0 0,9-5 0,-10 4 4,0 0 1,0 0-1,-1 0 1,1-1-1,-1 1 1,0-1-1,-1 0 1,1-1-1,-1 1 1,0 0 0,4-10-1,-6 12 5,0-1 0,0 1 0,0 0 0,0 0 0,0 0 0,-1 0 0,0-1 0,0 1 0,0 0 0,0 0 0,0 0 0,0-1 0,-1 1 0,0 0 0,1 0 0,-1 0 0,-1 0 0,1 0 0,0 0 0,-1 0 0,1 0 0,-1 0 0,-2-3 0,0 3-2,0 0-1,1 0 0,-1 1 1,0-1-1,0 1 0,0 0 1,-1 0-1,1 0 0,0 0 1,-1 1-1,1 0 1,-1 0-1,1 0 0,-10 0 1,3 0-90,0 1 1,0 0 0,0 1 0,-21 4-1,13 0-76,0 1 0,0 1 0,-30 16 0,45-21 142,-11 5 3,-24 17 1,33-20-4,1 0 0,-1 0 1,1 1-1,1 0 0,-1 0 0,1 0 1,-5 7-1,8-10 16,0 0 0,0 0-1,0 0 1,1 1 0,-1-1 0,0 0 0,1 0-1,0 0 1,-1 1 0,1-1 0,0 0 0,0 0 0,0 0-1,1 1 1,-1-1 0,0 0 0,1 0 0,0 0-1,-1 0 1,1 1 0,0-1 0,0 0 0,0 0-1,2 2 1,-1-1 23,0 0 0,0-1 0,0 1 0,1-1 0,-1 1 0,1-1 0,0 0 0,-1 0 0,1 0-1,0 0 1,0 0 0,0-1 0,1 1 0,-1-1 0,5 2 0,3-2 6,1 1 0,-1-2-1,1 1 1,-1-2 0,1 0 0,-1 0-1,0-1 1,1 0 0,-1-1 0,18-6-1,-10 1-33,-1 0-1,0-1 0,0 0 0,-1-2 1,22-17-1,-31 22 9,0-2-1,0 1 1,-1-1 0,0 0 0,8-12-1,-13 16-11,0 1 0,0-1 0,0 0 0,-1 1 0,1-1 0,-1 0-1,1-7 1,-1 9-10,-1 0 0,0 0 0,0 0 0,0-1 0,0 1 0,-1 0 0,1 0 0,-1 0 0,1 0 0,-1 0 0,0 0 0,0 0 0,1 0 0,-1 0 0,-2-2 0,-2-2-133,5 6 127,0 0 0,0 0 0,-1 0 0,1 0 0,0 0 0,0 0 0,0 0 0,0-1 0,-1 1 0,1 0 0,0 0-1,0 0 1,0 0 0,0 0 0,0-1 0,0 1 0,-1 0 0,1 0 0,0 0 0,0-1 0,0 1 0,0 0 0,0 0 0,0 0-1,0-1 1,0 1 0,0 0 0,0 0 0,0 0 0,0-1 0,0 1 0,0 0 0,0 0 0,0 0 0,0-1 0,0 1-1,0 0 1,0 0 0,1 0 0,-1-1 0,0 1 0,0 0 0,0 0 0,0 0 0,0 0 0,0-1 0,1 1 0,-1 0-1,0 0 1,0 0 0,0 0 0,0 0 0,1 0 0,-1-1 0,17-2-1458,-11 1 1610,-2 0-54,0 0 0,1 1 0,-1-2 0,0 1 0,5-5 0,3 0 2,-5 4-16,-6 3-58,-1 0 1,0 1-1,0-1 0,0 0 1,0 0-1,1 0 0,-1 0 1,0 0-1,0 0 0,0 0 1,1 0-1,-1 0 0,0 0 1,0 0-1,0 0 0,1 0 1,-1-1-1,0 1 0,0 0 1,0 0-1,0 0 0,1 0 1,-1 0-1,0 0 0,0 0 1,0 0-1,0-1 0,0 1 1,1 0-1,-1 0 0,0 0 1,0 0-1,0 0 0,0-1 1,0 1-1,0 0 0,0 0 1,0 0-1,0-1 0,1 1 1,-1 0-1,0 0 0,0 0 1,0 0-1,0-1 0,0 1 1,0 0-1,0 0 0,0 0 1,0-1-1,-1 1 0,1-1 168,4 0-128,0 1 1,0 0 0,0 0-1,0 0 1,7 1-1,-10 0-33,1 0 0,-1 0-1,1 0 1,-1 0-1,0 1 1,1-1 0,-1 0-1,0 1 1,0-1 0,0 0-1,0 1 1,0-1 0,0 1-1,0 1 1,0-1-2,0-1-1,-1 1 1,1-1 0,0 1 0,0-1 0,0 1-1,0-1 1,1 0 0,-1 0 0,0 1 0,0-1 0,1 0-1,-1 0 1,1 0 0,-1 0 0,2 0 0,-1-1 5,5 4 56,-7-4-14,18 5 21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9:41.51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382 56 3808,'-33'-34'11229,"30"32"-10907,0-1 0,0 1 1,-1 0-1,1 1 1,0-1-1,-1 0 1,1 1-1,-1 0 0,-6-1 1,5 0-226,-1 2 0,1-1 1,-1 1-1,0 0 0,1 0 0,-1 1 1,1-1-1,-1 1 0,1 0 0,-1 1 1,1-1-1,0 1 0,0 0 0,0 1 1,0-1-1,-9 7 0,-16 12-56,0 2-1,-30 31 0,50-43-29,0 0 0,1 0 0,0 1 0,0 0-1,2 1 1,-1 0 0,2 0 0,-9 23 0,14-33-3,0 1-1,0-1 1,0 0 0,0 0 0,1 1 0,0-1 0,-1 0 0,1 1-1,1-1 1,-1 0 0,0 1 0,1-1 0,0 0 0,-1 1 0,1-1-1,1 0 1,-1 0 0,0 0 0,1 0 0,-1 0 0,1 0 0,0 0-1,0-1 1,0 1 0,1-1 0,-1 1 0,0-1 0,1 0 0,0 0-1,-1 0 1,1 0 0,0 0 0,0-1 0,0 1 0,0-1 0,0 0 0,5 1-1,4 2-25,1-1 0,0 0 0,0-1 0,0-1 0,25 0 0,-15-2-113,0-2 0,34-7 0,-45 7 127,0-1 1,0 0-1,0-1 0,-1 0 0,0-1 1,0-1-1,0 1 0,-1-2 0,13-10 1,-22 17 15,1 0 0,-1 0 1,1-1-1,-1 1 0,0 0 0,0-1 1,1 1-1,-1-1 0,0 0 0,0 1 1,0-1-1,-1 0 0,1 0 0,0 1 1,-1-1-1,1 0 0,-1 0 1,0 0-1,1 0 0,-1 0 0,0 0 1,0 0-1,0 1 0,0-1 0,-1 0 1,0-4-1,0 4 29,-1 0 1,1 0-1,0 0 0,-1-1 1,0 1-1,0 1 0,1-1 1,-1 0-1,0 0 1,-1 1-1,1-1 0,0 1 1,0-1-1,-1 1 0,1 0 1,0 0-1,-1 0 1,1 1-1,-1-1 0,-2 0 1,-28-7 368,0 2 0,-52-2 1,68 7-417,0 2 0,-1 0 0,1 1 0,0 0 0,-1 2 0,-30 10 0,19 0-51,27-13 13,0 0-1,1 1 1,-1-1 0,0 0-1,1 1 1,-1-1-1,1 1 1,-1 0-1,1-1 1,0 1-1,-1 0 1,0 2-1,2-3 40,0 0 0,0-1-1,0 1 1,0 0-1,0 0 1,0 0-1,0-1 1,0 1 0,0 0-1,1 0 1,-1 0-1,0-1 1,0 1 0,1 0-1,-1 0 1,0-1-1,1 1 1,-1 0-1,1-1 1,-1 1 0,1 0-1,-1-1 1,1 1-1,0-1 1,-1 1 0,1-1-1,1 1 1,0 1 7,0-1 0,1 1 1,-1-1-1,0 0 0,1 0 0,-1 0 1,4 0-1,4 1-5,1-1 1,-1 0-1,1-1 0,-1-1 1,1 1-1,13-4 0,3-2 5,29-9-1,-30 6 28,-1-1-1,0-1 1,-1-1 0,-1-1-1,1-1 1,-2-1 0,29-24-1,-34 22 75,0-1 0,16-21-1,-11 11 326,-17 17-273,-5 9-242,5 5-301,-4-3 384,0 0-1,-1 0 0,1 0 0,0 0 0,-1 0 1,1 0-1,0 0 0,0 1 0,-1-1 0,1 0 1,0 0-1,-1 1 0,1-1 0,-1 0 0,1 1 1,0-1-1,-1 1 0,1-1 0,-1 1 0,1-1 1,-1 1-1,1 0 0,3 3-87,-3-3 107,1 0 1,-1 0-1,0-1 1,0 1-1,0 1 1,0-1-1,0 0 1,0 0-1,0 0 1,0 0-1,0 1 1,0-1-1,-1 0 1,1 1-1,0-1 1,-1 1-1,0-1 1,1 1-1,-1-1 0,1 3 1,2 4-16,-3-7 8,1 0-1,0 0 1,-1 0 0,1-1-1,-1 1 1,0 0 0,1 0-1,-1 0 1,0 0 0,1 0-1,-1 0 1,0 0 0,0 0-1,0 0 1,0 2 0,0-2 11,0-1-24,0 0-1,-1 1 1,1-1-1,0 1 1,0-1 0,0 1-1,0-1 1,0 1-1,0 0 1,0-1-1,0 1 1,0-1-1,0 1 1,0-1-1,1 1 1,-1-1 0,0 0-1,0 1 1,0-1-1,1 1 1,-1-1-1,0 1 1,0-1-1,1 0 1,-1 1-1,0-1 1,1 1 0,-1-1-1,1 1 1,1-1-11,1 1 1,-1-1-1,0 0 1,1 0-1,-1 0 1,0 0-1,1 0 1,-1 0-1,1 0 1,1-1-1,37-15 335,-43 20-189,-12 9-84,-19 15-29,13-15 206,-1 0 0,0-2 0,-1 0 0,-36 11 0,-92 19 264,137-38-532,-222 52 376,204-49-1624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29:47.23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126 56 1664,'-4'4'7017,"-14"12"-4477,0-8-1273,-24 16-1,36-21-1056,2 0-112,-1 0 1,1-1-1,0 2 1,-6 4-1,9-6-88,0-1 1,0 0 0,0 0-1,0 0 1,0 1-1,1-1 1,-1 0-1,0 1 1,1-1-1,-1 0 1,1 1-1,0-1 1,-1 1-1,1-1 1,0 1-1,0-1 1,0 1-1,0-1 1,0 1-1,0-1 1,1 3 0,3 2 15,-3-4-24,1-1 0,0 0-1,0-1 1,0 1 0,-1 0 0,1 0-1,0-1 1,0 1 0,0-1 0,0 0-1,0 1 1,0-1 0,0 0-1,4-1 1,0 1 30,-1-1 0,0 0 1,0 0-1,9-3 0,-13 4-29,26-12 80,-26 11-53,0 1-1,0-1 1,0 1-1,0-1 1,0 0 0,0 1-1,0-1 1,0 0-1,0 0 1,-1 1-1,1-1 1,0 0-1,0 0 1,-1 0-1,1 0 1,-1 0 0,1 0-1,-1 0 1,1-3-1,-1 4 5,1 0 0,-1-1 0,-1 1 0,1-1 0,0 1-1,0 0 1,0-1 0,0 1 0,0-1 0,0 1 0,0 0 0,-1-1-1,1 1 1,0-1 0,0 1 0,0 0 0,-1-1 0,1 1 0,0 0 0,-1-1-1,1 1 1,0 0 0,0 0 0,-1-1 0,1 1 0,-1 0 0,1 0-1,0 0 1,-1-1 0,1 1 0,-1 0 0,1 0 0,-1 0 0,-15 0 875,8 1-698,2-1-138,6 1 32,14 2 150,24 1 75,-29-4-296,1-1 0,-1 0 0,0 0 0,1-1 0,11-4 0,-17 4-16,0 1 0,0 0 1,-1-1-1,1 0 0,-1 0 0,0 0 1,1 0-1,-1 0 0,0-1 0,0 1 1,0-1-1,-1 0 0,1 0 0,-1 0 1,3-4-1,-4 6 5,-1-1-1,1 1 1,-1 0 0,1-1 0,-1 1-1,0-1 1,0 1 0,1-1-1,-1 1 1,0-1 0,0 1 0,0-1-1,-1 1 1,1-1 0,-1-2 0,1 4-11,0-1 0,-1 0 0,1 0 0,0 1 0,-1-1 0,1 0 0,-1 1 0,1-1 1,-1 0-1,1 1 0,-1-1 0,0 0 0,1 1 0,-1-1 0,0 1 0,1 0 0,-1-1 0,0 1 0,1-1 1,-1 1-1,0 0 0,0 0 0,0-1 0,1 1 0,-1 0 0,0 0 0,0 0 0,-1 0 0,2 0-13,0 0 0,0 0 0,0 0 0,0 0 0,-1 0 0,1 0-1,0 0 1,0 0 0,0 0 0,0 0 0,-1 0 0,1 0-1,0 0 1,0 0 0,0 0 0,0 0 0,-1 0 0,1 0 0,0 0-1,0 0 1,0 0 0,0 1 0,0-1 0,0 0 0,-1 0 0,1 0-1,0 0 1,0 0 0,0 0 0,0 1 0,0-1 0,0 0 0,0 0-1,0 0 1,0 0 0,0 1 0,0-1 0,-1 0 0,1 0 0,0 0-1,0 0 1,0 1 0,0-1 0,0 0 0,5 10-204,-3-8 213,0 0-1,0 0 1,0 0 0,0 0-1,0 0 1,4 2 0,-2-2 10,0 0 0,1-1 0,-1 0 1,0 0-1,8 1 0,-10-2-7,0 0 1,1 0-1,-1 0 0,0 0 0,0 0 0,0-1 1,0 1-1,0-1 0,0 1 0,0-1 0,0 0 0,0 0 1,0 0-1,3-2 0,3-5-84,-7 7 74,-1 0 0,1 0 0,0 0 0,-1 1 1,1-1-1,-1 0 0,1 1 0,0-1 0,0 0 0,-1 1 0,1-1 0,0 1 1,0-1-1,0 1 0,0-1 0,-1 1 0,1 0 0,0-1 0,0 1 1,0 0-1,0 0 0,0 0 0,0 0 0,0 0 0,0 0 0,1 0 0,1 1 14,-1-1 0,1 1-1,-1-1 1,1 0 0,0 0-1,-1 0 1,1 0 0,4 0-1,-5-1-5,1 1 0,-1 0 0,1 0 0,-1 0 0,0 0 0,1 0 0,-1 0 0,1 1 0,-1-1 0,0 1 0,3 1 0,-4-2-5,-1 0-1,1 0 0,0 0 0,-1 1 0,1-1 0,-1 0 1,1 1-1,0-1 0,-1 1 0,1-1 0,-1 1 0,1-1 1,-1 1-1,1-1 0,-1 1 0,1-1 0,-1 1 0,1 1 0,-1-2 3,-1 0-1,1 1 0,0-1 0,0 0 1,0 0-1,-1 1 0,1-1 0,0 0 0,0 1 1,-1-1-1,1 0 0,0 0 0,-1 0 0,1 0 1,0 1-1,-1-1 0,1 0 0,0 0 0,-1 0 1,1 0-1,0 0 0,-1 0 0,1 0 1,-1 0-1,-31 2 165,31-2-173,0 0-13,0 0 0,0 0-1,0 0 1,0 0 0,0 0 0,0 0 0,1 0 0,-1-1 0,0 1 0,0 0 0,0-1 0,0 1-1,1-1 1,-1 1 0,0-1 0,0 1 0,1-1 0,-1 1 0,0-1 0,1 0 0,-1 1 0,1-1 0,-1 0-1,1 0 1,-1 1 0,1-1 0,-1 0 0,1 0 0,0 0 0,-1 1 0,1-1 0,0-1 0,-1-1-42,1 0 0,0-1 0,0 1 1,0 0-1,0 0 0,0 0 1,1 0-1,0-3 0,1-3-9,-2 7 92,0 0 1,1 0 0,-1 0-1,1 0 1,-1 0 0,1 0-1,1-3 1,-2 5-19,1 0-1,-1 0 1,0-1-1,0 1 1,0 0 0,1 0-1,-1 0 1,0-1 0,0 1-1,0 0 1,1 0-1,-1 0 1,0 0 0,0 0-1,1 0 1,-1 0-1,0 0 1,0 0 0,1 0-1,-1-1 1,0 1 0,0 0-1,1 0 1,-1 1-1,1-1 1,9 7 131,-8-5-34,0 0 0,0 1 0,0-1-1,0 1 1,0-1 0,-1 1 0,1 0 0,-1 0 0,0 0-1,0 0 1,0 0 0,0 0 0,0 0 0,-1 0 0,0 0-1,1 4 1,4 29 312,-5-35-373,9 11-800,1-6 644,-9-4 107,0-1 0,1 0 0,-1 0 0,1 0 0,0 0 0,-1 0 0,1 0 0,0 0 1,0 0-1,-1-1 0,1 1 0,0-1 0,0 1 0,0-1 0,3 0 0,-4 0-69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0:1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39 1664,'11'10'17305,"-9"-8"-18061,-1-2 839,0 0 1,0 0-1,0 0 1,0 0-1,0 0 1,0 0-1,0 0 1,0 0-1,0-1 1,0 1-1,0 0 0,0-1 1,0 1-1,0 0 1,-1-1-1,1 1 1,0-1-1,0 0 1,0 1-1,-1-1 1,1 0-1,0 0 1,-23 2 1852,19-1-1955,0 0 0,0 0 1,0 1-1,0 0 0,0-1 1,0 1-1,0 0 0,0 1 1,1-1-1,-1 0 0,0 1 1,1-1-1,-1 1 0,1 0 1,-3 2-1,5-4 12,0 1 0,-1-1 0,1 0 0,0 0 0,0 0 0,0 1 1,0-1-1,-1 0 0,1 0 0,0 1 0,0-1 0,0 0 0,0 0 0,0 1 0,0-1 0,0 0 0,0 0 0,0 1 1,0-1-1,0 0 0,0 0 0,0 1 0,0-1 0,0 0 0,0 1 0,0-1 0,0 0 0,0 0 0,0 1 0,0-1 1,0 0-1,1 0 0,-1 0 0,0 1 0,0-1 0,0 0 0,0 0 0,1 0 0,-1 1 0,0-1 0,0 0 0,0 0 1,1 0-1,-1 0 0,0 1 0,0-1 0,1 0 0,-1 0 0,0 0 0,0 0 0,1 0 0,-1 0 0,0 0 0,1 0 1,18 5 311,-16-5-11,1 1-178,1-1 1,-1 0 0,0-1 0,0 1-1,1-1 1,-1 1 0,0-1 0,0-1-1,0 1 1,0-1 0,0 1 0,5-4-1,-6 4-75,-1-1-1,1 1 1,-1-1-1,0 0 0,1 0 1,-1 0-1,0 0 0,3-4 1,-4 5-22,-1 0 1,1 0-1,-1 0 1,1 0-1,-1 0 1,1 0-1,-1 0 0,0 0 1,1-1-1,-1 1 1,0 0-1,0 0 1,0 0-1,0 0 1,0-1-1,0 1 1,0 0-1,0 0 1,-1 0-1,1 0 0,-1-2 1,1 3-21,-1-1 0,1 1 1,0-1-1,-1 1 0,1-1 0,0 1 0,-1 0 1,1-1-1,-1 1 0,1 0 0,-1-1 0,1 1 1,-1 0-1,1-1 0,-1 1 0,1 0 0,-1 0 1,0 0-1,1 0 0,-1 0 0,1 0 0,-1-1 1,-1 2-1,-13 0 67,14-1-65,-3 1-21,1 0 0,-1 0 0,1 0 0,0 0 0,-1 1 0,1-1 0,0 1-1,0 0 1,0 0 0,-4 4 0,5-4 7,0-1 0,0 1 0,1 0 0,-1 0 0,1 0 0,-1 0 0,1 0 0,0 0 0,0 0 0,-1 0 0,2 0 0,-1 0 0,0 1-1,0-1 1,1 0 0,-1 5 0,3-6 113,-1 0 0,1 0-1,0 0 1,0 0 0,0 0 0,0-1-1,0 1 1,0-1 0,3 1 0,-2-2-16,1 1-1,-1-1 1,0 0 0,1 1 0,-1-2 0,0 1 0,1 0 0,-1-1 0,0 1 0,0-1 0,0 0 0,3-3 0,-5 4-83,0 1 0,0-1 0,0 0 0,0 0 0,0 0 0,0 0-1,0 0 1,0 0 0,-1 0 0,1 0 0,0 0 0,-1 0 0,1-1 0,-1 1 0,1 0 0,-1 0 0,1-1 0,-1 1 0,0 0 0,0-1 0,0 1 0,1 0 0,-1-1 0,-1 1-1,1 0 1,0 0 0,0-1 0,0 1 0,-1 0 0,1-1 0,-1 1 0,1 0 0,-1 0 0,1-1 0,-2 0 0,1 1-19,0 0 0,0 0 0,0 1 0,1-1 0,-1 0 0,0 1 0,0-1 1,0 1-1,-1 0 0,1-1 0,0 1 0,0 0 0,0-1 0,0 1 0,0 0 0,0 0 0,0 0 0,-1 0 1,1 0-1,0 0 0,0 0 0,0 1 0,-2 0 0,-2 0-45,1 0-1,-1 0 1,1 1 0,-6 3-1,2-1 2,0 0-1,-12 11 1,18-13 63,0-1 1,0 0-1,1 1 1,-1 0-1,1-1 1,-1 1 0,1 0-1,0 0 1,0-1-1,0 1 1,0 0-1,0 0 1,0 0-1,0 1 1,1-1-1,-1 0 1,0 3-1,1-4 17,1-1 0,-1 1 0,0 0 0,1 0 0,-1-1 0,1 1 0,-1 0 0,0 0 0,1-1 0,0 1 0,-1-1 0,1 1-1,-1 0 1,1-1 0,0 1 0,-1-1 0,1 1 0,0-1 0,-1 0 0,1 1 0,0-1 0,0 0 0,0 1 0,-1-1 0,1 0 0,0 0 0,0 0 0,0 0 0,0 0-1,-1 0 1,1 0 0,2 0 0,28-2 388,-25 1-308,1-1 1,0 0-1,-1 0 1,1-1 0,-1 0-1,11-7 1,-14 8-79,0 0 1,0 0-1,0 0 1,-1-1-1,1 1 1,-1-1-1,1 0 1,-1 1-1,0-1 0,0 0 1,0 0-1,-1 0 1,1-1-1,1-5 1,-3 9-38,0-1 0,1 0 1,-1 0-1,0 1 0,0-1 1,0 0-1,-1 0 0,1 0 0,0 1 1,0-1-1,0 0 0,-1 0 1,1 1-1,0-1 0,0 0 0,-1 0 1,1 1-1,-1-1 0,1 0 0,-1 1 1,1-1-1,-1 1 0,1-1 1,-1 1-1,0-1 0,1 1 0,-1-1 1,0 1-1,1-1 0,-1 1 1,0 0-1,0-1 0,1 1 0,-1 0 1,0 0-1,-1-1 0,-2 0-255,-1 0 0,1 1 0,-1-1 0,-7 0 0,5 2-460,1-1 0,-1 1 0,-8 2 0,0 4-612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0:1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4 3648,'-5'-4'10406,"4"4"-10035,-13 0 2730,-12 3-1892,14 0-596,0 0 0,-16 7 0,23-9-496,0 1 0,1 1 0,-1-1 0,1 1-1,-1-1 1,1 1 0,0 1 0,-7 6 0,5-2 15,1 1 1,-9 17-1,1-1 138,7-12-265,0 0 0,2 1 0,-1-1 0,2 1 0,0 0 0,-2 25 1,1-11 54,1 6 56,2-1 1,1 1 0,1 0-1,7 33 1,-5-46-60,-3-13 8,1 0 1,1 0 0,0 0 0,5 15 0,-5-19 27,-1-1 1,1 1 0,1-1-1,-1 1 1,0-1 0,1 0-1,0 0 1,0-1 0,0 1-1,0 0 1,0-1 0,4 3-1,-5-5-71,0 1 0,1-1 0,-1 1 0,0-1 0,1 0-1,-1 1 1,0-1 0,1-1 0,-1 1 0,1 0 0,-1 0 0,0-1 0,0 0-1,1 1 1,-1-1 0,0 0 0,0 0 0,0 0 0,3-2 0,7-3 132,-1-1 1,13-9 0,1-3-59,-1-1 0,0-2 0,-2 0 0,0-1 0,26-38 0,-35 43-38,-2-1 0,0-1 0,-1 0 0,0 0 0,-2-1 0,0 0 0,8-40 0,-15 51 5,0 0 1,-1 1 0,0-1 0,0 0-1,-1 1 1,-2-14 0,2 19-54,0 0 1,-1 0-1,1-1 1,-1 1-1,1 0 0,-1 0 1,-1 0-1,1 1 1,0-1-1,-1 0 1,0 1-1,0 0 1,0-1-1,0 1 0,-6-4 1,2 3-129,0 0 0,0 0 0,-1 0 0,1 1 0,-1 1 0,0-1 0,0 1 0,0 0 0,0 1 0,0 0 0,0 0 0,0 1 0,-12 0 0,8 2-577,1 0 0,-1 0 0,1 1 0,0 0 0,0 1 0,1 0 0,-1 1 0,1 0 0,-12 8-1,6-2-3303,10 1 1247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0:3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3 123 2720,'-2'1'15642,"18"5"-15722,-15-5 16,1-1 102,0 0 1,0 1-1,-1-1 0,1 1 1,0-1-1,0 1 0,0 0 0,2 1 1,-2-1-26,0-1 1,0 1 0,0 0 0,0 0 0,0-1 0,0 1 0,0-1 0,4 1-1,217-7 478,-65 3-361,-119 3-196,6-2 120,-32 0-35,0 1 1,24 2-1,-19 1 87,27-2 0,-17-1-30,-7 0-128,37-7 0,-6 1 97,216-8 249,-222 16-350,22 0-32,93-12 178,258-14 476,-371 24-601,29-2 32,-49 2 32,35 2 1,-14 0-83,-13 2 31,9 1 262,3-4-181,-47 0-171,0 0 10,0 1 101,0 0 0,1-1 0,-1 1 1,0-1-1,0 0 0,1 1 0,-1-1 0,0 0 1,0 0-1,1 1 0,1-1 0,82 8 12,23-8 90,-89-3-216,-16 2 117,0 1 0,0-1 0,0 1 0,0-1 0,0 1 0,4 0 0,11 2 108,0-1 0,19-2 1,-4 0-69,-3-4-7,-27 4-38,1 0 1,-1 0 0,1 0-1,-1 1 1,1-1-1,0 1 1,-1 0 0,1 0-1,3 1 1,-5 0-89,-1-2 51,-1 1 42,1-1 0,0 1 0,-1 0 1,1-1-1,0 1 0,0 0 0,-1-1 1,1 1-1,0 0 0,0 0 0,-1 0 1,1 0-1,0 0 0,0 0 0,-1 0 1,3 0-1,28 0-22,-14 0 63,11-3-165,-3 3 36,-25 0 118,12 0 109,4 0-74,-13-1 735,-7-2 919,2 2-1675,0 0 0,-1 1 0,1-1 1,-1 0-1,1 1 0,-1 0 0,1 0 0,0 0 0,-5 0 1,-4 0-24,-132-10 125,33 2 286,89 7-308,5 0-56,-22-3 0,21 0-83,-27-9 0,37 11 20,-1-1 1,1 2-1,-1-1 0,-9 0 1,11 3 26,5 0-42,0-1 1,1 0-1,-1 0 0,0 0 1,0 0-1,1 1 1,-1-1-1,0 0 0,0 0 1,1 0-1,-1-1 0,0 1 1,0 0-1,1 0 0,-1 0 1,0 0-1,0-1 0,1 1 1,-1 0-1,0-1 1,1 1-1,-1-1 0,0 0 1,1 1 3,0 0 1,-1 0 0,1 0 0,0 0-1,0 0 1,0 0 0,0-1 0,0 1-1,0 0 1,0 0 0,0 0 0,-1 0-1,1 0 1,0 0 0,0 0 0,0 0-1,0 0 1,0 0 0,0 0 0,-1 0-1,1 0 1,0 0 0,0 0-1,0 0 1,0 0 0,0 0 0,-1 0-1,1 0 1,0 0 0,0 0 0,0 0-1,0 0 1,0 0 0,0 0 0,-1 0-1,1 0 1,0 0 0,0 0 0,0 0-1,0 0 1,0 1 0,-1-1 0,-2 1-92,84 19 159,69 15-443,-139-32 388,-5-2 37,-1 0 0,0 0 1,0 1-1,7 2 0,-12-3-30,0-1 1,1 0-1,-1 0 0,0 0 0,0 0 1,0 1-1,0-1 0,0 0 0,0 0 1,0 0-1,0 1 0,1-1 0,-1 0 1,0 0-1,0 0 0,0 1 0,0-1 1,0 0-1,0 0 0,0 0 0,0 1 0,0-1 1,0 0-1,0 0 0,0 0 0,-1 1 1,1-1-1,0 0 0,0 0 0,0 0 1,0 1-1,0-1 0,0 0 0,0 0 1,0 0-1,-1 1 0,1-1 0,0 0 1,0 0-1,0 0 0,0 0 0,-1 0 0,1 0 1,0 1-1,0-1 0,0 0 0,-1 0 1,1 0-1,0 0 0,0 0 0,0 0 1,-1 0-1,-16 7-173,-14 3 299,0 1 1,-36 20-1,10-6-1209,54-23-1990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0:28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18 418 3392,'-4'-13'880,"-8"-22"0,11 34-724,1 0 1,0 0-1,-1 0 1,1 1-1,0-1 1,0 0-1,0 0 1,0 0-1,0 0 1,0 0-1,0 0 1,0 0-1,1 0 1,-1 0-1,0 1 1,0-1-1,1 0 1,-1 0-1,0 0 1,1 0-1,-1 1 1,1-1-1,-1 0 1,1 0-1,0 1 1,-1-1-1,1 0 1,0 1-1,-1-1 1,1 1-1,0-1 1,0 1-1,0-1 1,0 0-1,5-1 322,0-1-1,0 0 0,13-2 0,-8 2 121,159-49 1620,219-19-661,-133 47-1308,-216 21-66,-25 2-8,-12 2-114,-1-1 1,1 0-1,-1 0 1,1 0 0,0-1-1,-1 1 1,1-1-1,-1 1 1,0-1 0,1 0-1,-1 0 1,1 0-1,-1 0 1,0 0 0,0 0-1,4-4 1,-6 5-27,1-1-1,-1 0 1,1 1 0,-1-1 0,0 0 0,0 1 0,1-1 0,-1 0 0,0 0-1,0 1 1,0-1 0,0 0 0,0 1 0,0-1 0,0 0 0,0 0-1,0 1 1,0-1 0,0 0 0,0 0 0,0 1 0,-1-2 0,-8-19-17,6 15-28,0 0 82,-1 0 0,1 1-1,-1 0 1,0-1 0,0 1-1,-8-6 1,-32-26-116,12 12-88,26 17-336,10 5-70,16 5 72,-4 2 400,0 1 0,0 1 1,-1 0-1,20 12 1,-6-1 346,30 23 0,-51-33-225,-1-1 1,1 1-1,-1 0 0,-1 1 0,1 0 0,-1 0 0,-1 0 0,0 1 0,0-1 0,0 1 0,-1 0 0,3 13 0,-3-10 19,-1 1 1,0 0-1,-1 0 1,-1 0-1,0 0 1,-1 0-1,0 0 1,-4 24-1,1-23-4,0 0 0,-1 1-1,-1-1 1,0-1-1,-10 18 1,-41 59-807,32-54-957,22-33 1066,1 0-1,-1-1 1,1 1-1,0 0 1,-1 0-1,0 4 0,2-6 410,0 0 0,0 0 0,-1 0-1,1 0 1,0 0 0,0 0-1,1 0 1,-1 0 0,0 0-1,0 0 1,0 0 0,1 0-1,-1 0 1,0 0 0,1 0 0,-1 0-1,1-1 1,-1 1 0,1 0-1,-1 0 1,1 0 0,0-1-1,-1 1 1,2 1 0,22 10-4278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0:2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 1984,'1'-1'128,"0"0"0,-1-1 0,1 1-1,0-1 1,-1 1 0,1 0 0,-1-1 0,1 1 0,-1-1 0,0 0 0,0 1-1,0-1 1,0 1 0,0-1 0,0-2 0,-7-9 7052,8 26-5649,8 145 909,0-37-1611,-5 58-269,-6-51-2626,1-113 1002,0 30-856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0:2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48 1984,'-3'-31'2213,"3"31"-2062,0-1 0,0 1 0,0-1 0,-1 0-1,1 1 1,0-1 0,0 1 0,0-1 0,0 0 0,-1 1-1,1-1 1,0 1 0,0-1 0,-1 1 0,1-1 0,-1 1-1,1-1 1,0 1 0,-2-1 0,2 1-113,0 0 0,0 0 0,0 0 0,0-1 0,0 1 0,0 0 0,-1 0 0,1 0 0,0 0 0,0 0 0,0 0 0,0 0 0,0 0 0,0 0 0,0-1 0,0 1 0,0 0 0,0 0 0,0 0 0,0 0 0,-1 0 0,1 0 0,0-1 0,0 1 0,0 0 0,0 0 0,0 0 0,0 0 0,0 0 0,0 0 0,0-1 0,0 1 0,0 0 0,1 0 0,-1 0 0,0 0 0,0 0 0,0-1 0,0 1 0,0 0 0,0 0 0,0 0 0,0 0 0,0 0 0,0 0 0,0 0 0,0 0 0,1-1 0,-1 1 0,1 28 4542,-1-19-4029,-9 182 2371,9-186-2897,-10 233 670,1-97-1532,9-121-804,0 0-811,-3-9-3359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0:2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2656,'-10'0'8656,"25"3"-5899,93 2-615,30-2-1612,-4-8-94,149-2 66,-162 9-201,96 5 508,-185-6-469,-22-2-429,0 2 1,13 1-1,-14-1-1154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0:2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2 273 4736,'1'0'52,"-1"-1"0,0 1 0,0 0 0,0 0-1,0 0 1,0 0 0,0 0 0,0 0 0,0 0 0,0 0 0,0 0 0,0 0 0,0 0 0,0 0 0,0 0 0,0-1 0,0 1 0,0 0-1,-1-1 832,1 1-831,0 0 0,0 0 0,0 0 0,0 0 0,0 0 0,0 0 0,0 0 0,0 0 0,-1 0 0,1 0-1,0 0 1,0 0 0,0 0 0,0 0 0,0 0 0,0 0 0,0 0 0,0 0 0,0 0 0,0 0 0,0 0 0,-1 0 0,8-2 2649,20-3 861,-5 1-2927,71-12 816,523-22-209,-588 37-1196,111 1 175,34 1 464,-98-2 3195,-81-16-3394,3 12-362,-1 0 0,0 0 1,-8-8-1,3 3-77,-7-6 85,0 1 0,0 1 1,-25-17-1,-10-9-5,9 8-725,47 32 445,-1 0 1,0 0-1,1 1 0,-1-1 0,7 3 0,36 7 139,-1 3 0,0 1 0,-1 2 1,66 34-1,-109-49 76,1 1-1,-1-1 1,1 1 0,-1 0 0,1-1 0,-1 1 0,0 0 0,0 1-1,0-1 1,0 0 0,0 0 0,0 1 0,-1-1 0,1 1 0,-1 0 0,1-1-1,-1 1 1,0 0 0,0 0 0,-1 0 0,2 4 0,-2-5-11,-1 1 1,1 0-1,0 0 1,-1 0 0,0-1-1,1 1 1,-1 0-1,0-1 1,0 1 0,-1-1-1,1 1 1,-1-1-1,1 1 1,-1-1-1,0 0 1,1 0 0,-1 0-1,0 0 1,-1 0-1,1 0 1,-2 1 0,-8 5-632,0-1 1,0 0 0,0-1 0,-16 6 0,8-4-771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0:2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26 220 3392,'11'-3'11626,"-7"2"-11152,1 0 0,-1 0 0,0-1-1,1 1 1,3-3 0,15-5 102,47-13 264,115-53 0,-95 28-270,-49 19-170,-39 27-373,-1 0 0,1 0-1,-1-1 1,1 1-1,-1 0 1,0-1 0,0 1-1,0-1 1,2-2-1,4-6 908,-39 28 197,-3 6-1036,-69 37 0,-45 8 194,18-8 299,127-59-525,1 0 1,-1-1-1,1 1 1,-1-1-1,0 0 1,0 0-1,0 0 1,0-1-1,0 1 1,-4-1-1,22-5-31,46-1-60,0 3 1,1 2-1,-1 3 0,92 15 1,-98-6-43,-42-6 140,-11-5-19,0 1-1,0-1 0,0 1 1,0-1-1,0 0 1,0 1-1,0-1 1,0 0-1,0 0 1,0 0-1,0 0 1,0 1-1,0-1 0,1-1 1,-6-10 1501,-1-4-1476,-13-24 0,4 9-3599,14 29 3294,0 1 0,-1-1 1,1 1-1,0-1 0,0 1 0,0-1 0,0 1 0,0-1 0,0 1 0,-1-1 1,1 0-1,0 1 0,1-1 0,-1 1 0,0-1 0,0 1 0,0-1 0,0 1 1,0-1-1,0 0 0,1 1 0,-1-1 0,0 1 0,0-1 0,1 1 0,-1 0 0,0-1 1,1 1-1,-1-1 0,1 1 0,-1 0 0,0-1 0,1 1 0,-1 0 0,1-1 1,8 0-2300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0:2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4480,'0'0'7146,"1"4"-5807,5 7-905,0-1-1,1 0 1,0 0-1,1-1 1,0 0-1,1 0 1,0-1 0,0 0-1,12 8 1,6 2-17,42 21-1,-56-33-282,1 0 0,0-1 0,0 0 0,1-1 0,19 3 0,7-2 1845,-53 8-1190,-2-3-617,-1-1 0,0 0 1,0-1-1,-1 0 0,0-1 0,-20 5 0,30-10-37,3-1 43,0 0 1,0 0-1,1 0 1,-1 0-1,0-1 0,0 1 1,0-1-1,0 0 1,-4 0-1,6-1-127,-1 0 0,0 1 0,1-1 0,-1 0-1,1 0 1,-1 0 0,1 0 0,-1-1 0,1 1 0,0 0 0,0 0 0,-1-1-1,1 1 1,0-1 0,0 1 0,0-1 0,1 0 0,-2-1 0,0-2-51,1 1 0,-1 0 0,1-1 0,0 1 0,0-1 0,1 0 0,-1 1 0,1-1 1,0 0-1,1-5 0,-1-4-33,-3-16-1247,-2 12-2523,0 12 1840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0:5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 3136,'3'-2'12701,"5"2"-8165,14 3-6772,-10-1 3090,147 2-708,-115-4 135,-13-4 28,-31 4-282,1 0-1,-1 1 1,0-1 0,0 0-1,0 0 1,0 0-1,0 0 1,0 0-1,1 0 1,-1 0-1,0 0 1,0 0-1,0 0 1,0 1-1,0-1 1,0 0 0,0 0-1,0 0 1,0 0-1,0 0 1,0 0-1,0 1 1,0-1-1,0 0 1,0 0-1,1 0 1,-1 0-1,0 0 1,0 1 0,-1-1-1,1 0 1,0 0-1,0 0 1,0 0-1,0 0 1,0 0-1,0 1 1,0-1-1,0 0 1,0 0-1,0 0 1,0 0 0,0 0-1,-6 13 220,-10 14-241,-27 28 273,5-7-145,7-9 213,-52 52 0,36-42-324,25-30-23,18-15 8,-1 0-1,1 0 1,0 0 0,-7 9-1,4-6 181,4-6-113,5 0-95,-1-1 64,3 1 197,6 0-225,1 0 1,-1 0-1,0-1 1,1 0-1,18-4 0,3 1-22,-9 2-54,33 1 0,-32 1 47,-20-1 1,0-1 0,-1 1 0,1 1 0,0-1 0,0 0 0,-1 1 0,1 0 0,-1 0 0,1 0 0,-1 0 0,1 1 0,-1-1 1,1 1-1,3 3 0,-3-3 23,-1 1 0,1 0 0,-1 1 0,0-1 0,0 0 0,0 1 0,5 7 0,-7-9 15,0 1 1,0 0-1,0-1 1,0 1-1,-1 0 1,1 0-1,-1 0 1,1 0-1,-1 0 1,0 0-1,0 0 1,0 0-1,-1 3 1,-1 3 99,1 0 1,-1 0-1,-1 0 1,1 0-1,-5 9 1,4-13-6,-1 1 0,1-1 0,-1 0 0,0 0 1,0 0-1,0 0 0,-1-1 0,-5 4 1,4-3-31,0-1 1,-1 0-1,1-1 1,-1 1-1,0-1 1,0-1-1,0 1 1,-11 1-1,2-1 42,1 0 0,-32-1 0,19-2-62,0-1-1,1-1 0,-49-10 1,59 8 15,11 4-121,1-1 0,0 0 1,-1-1-1,1 1 0,0-1 0,0 0 1,0 0-1,0 0 0,-5-4 1,10 6 30,0 0 1,0-1 0,0 1 0,-1 0-1,1 0 1,0 0 0,0 0 0,0-1-1,0 1 1,0 0 0,0 0 0,0 0 0,0-1-1,0 1 1,0 0 0,0 0 0,0 0-1,0-1 1,0 1 0,0 0 0,0 0 0,0 0-1,0 0 1,0-1 0,0 1 0,0 0-1,0 0 1,1 0 0,-1 0 0,0-1 0,0 1-1,0 0 1,0 0 0,0 0 0,0 0-1,1 0 1,-1-1 0,0 1 0,0 0-1,0 0 1,0 0 0,1 0 0,-1 0 0,0 0-1,0 0 1,0 0 0,1 0 0,-1 0-1,0 0 1,11-4-14,166-28-426,-64 14-5997,-81 14 3966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0:5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6 3072,'-2'0'288,"1"-1"0,-1 1 1,1 0-1,-1-1 0,1 1 0,-1 0 1,1 0-1,-1 0 0,1 0 0,-1 1 1,1-1-1,-1 0 0,1 1 0,-1-1 0,1 1 1,-2 0-1,-3 1 902,0-1-426,0 0-1,1 0 0,-1-1 0,0 0 1,0 0-1,-8-1 0,-5 0 716,9 1 208,18 0-976,19 1-406,89-2 245,-18 0-209,58-3 6,-38-1-17,-106 5 181,0 2-1,14 2 0,-28 1-365,-1 0-68,0 0 0,-1 0 0,1 0 0,-1 0 0,0-1-1,0 1 1,0-1 0,-8 5 0,-5 4 38,-190 126 821,-137 77 456,338-212-1281,0-1 0,-1 1 0,1-2 0,-1 1 0,-11 3 1,4-1 26,38-22-372,-15 11 183,1 1 0,-1 0 0,1 1 1,0 0-1,0 0 0,0 1 1,1 1-1,-1 0 0,21-2 0,-4 3-44,0 1-1,48 6 0,-63-4 43,-1 0 0,1 0 1,-1 2-1,0-1 0,0 2 1,15 7-1,-22-10 51,0 0 0,0 0 1,0 1-1,-1-1 0,0 1 1,1 0-1,-1 0 0,0 0 0,0 0 1,0 1-1,-1-1 0,1 1 0,-1-1 1,0 1-1,0 0 0,0 0 1,-1 0-1,1 0 0,-1 0 0,1 5 1,-2-6 7,0 0 0,0 0 0,-1 0 0,1 0 0,-1 0 0,0 0 0,0 0 1,0 0-1,0-1 0,0 1 0,0 0 0,-1-1 0,0 1 0,1-1 0,-1 1 0,0-1 1,0 0-1,0 0 0,-1 0 0,-3 3 0,-6 4 81,0-1 0,-25 13 0,30-17-60,-25 11 329,0-1 0,-1-2 0,0-1 1,-64 12-1,91-22-297,0-1-1,0 1 1,0-1 0,0 0-1,0-1 1,-7-1 0,11 2-52,-1 0 1,1-1-1,0 1 1,0-1-1,0 0 1,0 0-1,0 0 0,0 0 1,0 0-1,0 0 1,0 0-1,0 0 1,1-1-1,-1 1 1,0-1-1,1 0 0,-1 1 1,1-1-1,-2-3 1,3 4-10,-1 1-1,1-1 1,0 1 0,0-1 0,0 1 0,0-1-1,0 0 1,0 1 0,0-1 0,0 1 0,0-1-1,0 1 1,0-1 0,0 1 0,0-1 0,1 0-1,-1 1 1,0-1 0,0 1 0,1-1 0,-1 1-1,0-1 1,1 1 0,-1 0 0,0-1 0,1 1-1,0-1 1,13-9-102,-13 10 99,10-5-43,1 0 1,0 1-1,0 1 0,0 0 1,0 1-1,1 0 0,16 0 0,-2 0-66,135-9-2427,-54 16-4352,-66 1 3880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1:06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242 523 2656,'20'0'12774,"-29"0"-9447,-7 0-2755,8-1-405,1 1 0,-1 0 0,1 1 0,-1-1 1,1 2-1,-1-1 0,-9 4 0,1 1 46,7-4-179,0 2 0,0-1 1,1 1-1,-1 0 1,1 1-1,-11 8 0,16-10-32,-9 7-106,1 0 0,0 1 1,-12 17-1,21-25 87,-1 0 0,1 1 0,0-1 0,1 1 0,-1 0 0,0-1 0,1 1 0,0 0 0,0 0 0,0 0 0,0 0 0,1 0 0,0 0 0,-1 0 0,2 0 0,-1 0 0,0 0 0,2 5 0,4 13 244,17 41-1,-18-52-107,0-1 0,1 1 1,0-1-1,1 0 0,11 13 0,-17-22-72,0 1-1,0-1 0,1 0 0,-1 1 1,0-1-1,1 0 0,-1 0 0,1 0 1,-1 0-1,1 0 0,0-1 0,-1 1 1,1 0-1,0-1 0,-1 1 1,1-1-1,0 0 0,0 1 0,-1-1 1,1 0-1,0 0 0,0 0 0,-1 0 1,1 0-1,0-1 0,0 1 0,0-1 1,-1 1-1,1-1 0,0 1 0,-1-1 1,1 0-1,-1 0 0,1 0 1,-1 0-1,1 0 0,-1 0 0,0 0 1,1 0-1,-1-1 0,0 1 0,2-3 1,10-14 179,-2-1 1,0 0-1,15-36 1,-15 28-61,1-1-68,-1 0 1,-2-1-1,-1 0 1,7-44-1,2-120 23,-8 72-73,-4-62 380,-5 137-115,0 46-316,0 0 1,0 0-1,0 0 0,0 0 0,0 0 1,0 0-1,0 0 0,0 0 0,0 0 1,0 0-1,0 1 0,0-1 0,0 0 0,-1 0 1,1 0-1,0 0 0,0 0 0,0 0 1,0 0-1,0 0 0,0 0 0,0 0 0,0 0 1,0 0-1,0 0 0,0 0 0,0 0 1,0 0-1,0 0 0,0 0 0,0 0 1,0 0-1,-1 0 0,1 0 0,0 0 0,0 0 1,0 0-1,0 0 0,0 0 0,0 0 1,0 0-1,0 0 0,0 0 0,0 0 1,0 0-1,0 0 0,0-1 0,0 1 0,0 0 1,0 0-1,0 0 0,0 0 0,0 0 1,0 0-1,0 0 0,-1 0 0,1 0 0,0 0 1,0 0-1,0 0 0,0 0 0,0 0 1,0 0-1,0-1 0,-3 7-30,-2 19 13,0 1 0,2 0 0,0 31 1,3-49 34,7 274 102,-2-236 180,2 0 0,17 63 0,-16-78-170,-6-18-105,1-1 1,1 1 0,0-1-1,11 22 1,-14-33 132,0 0-149,-1-1 0,0 1 0,1-1 0,-1 1 1,0 0-1,0-1 0,1 1 0,-1-1 1,0 1-1,0 0 0,0-1 0,0 1 0,1 0 1,-1-1-1,0 1 0,0 0 0,-1 1 1,2 6-199,1-4 159,-1 1 1,-1-1 0,1 1 0,0-1 0,-1 1 0,0-1 0,0 6 0,-1 0 43,1-9-132,0 0 0,0 0 0,0-1 0,0 1 0,0 0 0,-1 0 0,1 0 0,0 0 0,-1 0 0,1-1 0,-1 1 0,1 0 0,-1 0 0,1-1 0,-1 1 0,1 0 0,-1-1 0,0 1 0,1 0 0,-1-1 0,0 1 0,0-1 0,1 0 0,-1 1 0,0-1 0,0 1 0,0-1 0,0 0 0,0 0 0,1 1 0,-1-1 0,0 0 0,0 0 0,0 0 0,0 0 0,0 0 0,0 0 0,-1-1 0,0 1-439,-1 0-1,0 0 1,1-1-1,-1 1 1,0-1-1,1 0 1,-1 0-1,1 0 1,-1 0 0,1 0-1,0 0 1,-5-4-1,6 4 86,0 0-1,1 0 0,-1 0 1,0 0-1,1 0 0,-1 0 1,0 0-1,1 0 1,-1 0-1,0-2 0,0-14-3086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1:06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7040,'3'-2'12513,"7"-1"-6389,13-2-5918,28-4 1,15 2-65,-36 3-95,0 1 0,41 2 0,0 3 1527,-54-3-3497,-5 1-2822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0:30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1349 5632,'-12'-8'1753,"12"8"-1671,-1 0-1,0 1 1,1-1-1,-1 0 1,0 0-1,1 0 1,-1 1-1,1-1 1,-1 0 0,1 1-1,-1-1 1,0 1-1,1-1 1,-1 1-1,1-1 1,0 1 0,-1 0-1,60-47 3631,-7-1-2626,80-92-1,28-69-211,-99 116-536,54-114-1,-17 30 337,2 17 164,5-8-284,-95 150-664,-1-1-1,0 0 0,9-29 1,-18 47 97,0 0 0,0 0 0,0 0 1,0-1-1,0 1 0,1 0 0,-1 0 1,0 0-1,0-1 0,0 1 0,0 0 1,0 0-1,0 0 0,0-1 0,0 1 0,0 0 1,0 0-1,0 0 0,0-1 0,0 1 1,0 0-1,0 0 0,0 0 0,0-1 1,0 1-1,-1 0 0,1 0 0,0 0 0,0 0 1,0-1-1,0 1 0,0 0 0,0 0 1,0 0-1,-1 0 0,1 0 0,0-1 1,0 1-1,-1 0 0,-8 3-281,-14 15 159,23-18 136,-10 9 37,0 0-1,1 1 0,0 0 1,1 1-1,0 0 1,-11 22-1,-30 78 72,36-79-85,-23 58 44,-9 18 314,-35 130 0,59-151-126,3 2 0,-7 120 0,24-187-107,2 32 0,0-44-25,0 0 1,1-1-1,1 1 1,-1-1-1,7 15 1,-8-22-87,0 1 0,1-1 0,-1 0 0,1 1 0,0-1 0,-1 0 0,1 0 0,0 0 0,0 0 0,0 0 0,1-1 0,-1 1 0,0-1 0,0 1 0,1-1 0,-1 0 0,1 0 0,0 0 0,-1 0 0,1 0 0,0-1 0,-1 1 0,1-1 0,0 0 0,-1 0 0,6 0 0,5-1 47,0-1 1,0 0-1,0-1 1,17-6-1,-29 9-82,37-14 47,0 0 1,-1-3-1,0-1 0,-2-2 1,49-35-1,-45 25-25,-1-1 0,-1-2 0,-2-2 0,37-47 0,-60 67 7,17-15 0,-27 28-44,-1 1-1,1-1 1,-1 1 0,1-1 0,-1 0 0,0 0 0,0 0 0,0 1 0,0-1 0,0 0 0,0 0 0,0-1 0,-1 1-1,2-3 1,-2 4 8,0 1-1,0 0 0,0 0 0,0-1 1,0 1-1,0 0 0,0-1 0,0 1 0,0 0 1,0 0-1,0-1 0,0 1 0,0 0 1,0-1-1,0 1 0,0 0 0,0 0 1,0-1-1,0 1 0,0 0 0,-1 0 1,1-1-1,0 1 0,0 0 0,0 0 0,0-1 1,-1 1-1,1 0 0,0 0 0,0 0 1,0-1-1,-1 1 0,1 0 0,0 0 1,0 0-1,-1 0 0,1 0 0,0 0 1,-1-1-1,1 1 0,0 0 0,0 0 1,-1 0-1,1 0 0,0 0 0,-1 0 0,1 0 1,0 0-1,0 0 0,-1 0 0,1 0 1,0 0-1,-1 1 0,1-1 0,0 0 1,0 0-1,-1 0 0,-16 9-188,-15 18 94,0 0 0,2 2 0,-28 36 0,49-55 132,-69 75 41,-62 73 87,136-154-122,1 0 0,0 0 0,0 0 0,0 1 0,0-1 0,1 1 0,0-1 0,0 1 0,0 0 0,0 0 0,1 0 0,-1 7 0,2-11-24,0 0 1,0 0 0,0-1 0,0 1 0,0 0-1,1 0 1,-1 0 0,0-1 0,1 1-1,-1 0 1,1 0 0,-1-1 0,1 1-1,-1 0 1,1-1 0,-1 1 0,1-1 0,-1 1-1,1 0 1,0-1 0,-1 0 0,1 1-1,0-1 1,0 1 0,-1-1 0,1 0-1,0 1 1,0-1 0,0 0 0,-1 0 0,1 0-1,0 0 1,0 0 0,0 1 0,0-2-1,-1 1 1,1 0 0,0 0 0,2 0-1,3-1 28,0 0-1,0 0 1,0-1-1,6-2 0,1-1-7,0-1 1,-1 0-1,0-1 0,0 0 0,0-1 0,-1 0 1,0-1-1,-1-1 0,0 1 0,10-14 0,9-15 151,40-65-1,-31 43-41,-7 8-187,-20 33-151,0 1 1,19-22-1,-30 40 182,0-1-1,0 1 1,0 0 0,0-1 0,0 1 0,1 0 0,-1 0 0,0-1 0,0 1 0,0 0 0,1 0-1,-1-1 1,0 1 0,0 0 0,1 0 0,-1 0 0,0-1 0,0 1 0,1 0 0,-1 0 0,0 0 0,1 0-1,-1 0 1,0 0 0,0-1 0,1 1 0,-1 0 0,0 0 0,1 0 0,-1 0 0,0 0 0,1 0-1,-1 0 1,0 0 0,1 1 0,-1-1 0,0 0 0,1 0 0,-1 0 0,0 0 0,0 0 0,1 0 0,-1 1-1,0-1 1,0 0 0,1 0 0,-1 0 0,0 1 0,0-1 0,1 0 0,-1 0 0,0 1 0,0-1-1,0 0 1,0 0 0,1 1 0,-1-1 0,0 0 0,0 1 0,0-1 0,0 0 0,0 1 0,0-1-1,4 27-268,-4-25 265,1 106-74,2 30 420,-2-128-285,1-1 0,-1 0 0,1 0 0,1 0 0,0 0 0,0 0 0,1-1 0,6 12 0,-9-18-18,1 0-1,-1 0 1,1 0-1,0-1 1,0 1-1,-1-1 1,1 1 0,0-1-1,0 0 1,1 0-1,-1 0 1,0 0-1,0 0 1,0 0 0,1 0-1,-1-1 1,0 1-1,1-1 1,-1 0-1,0 0 1,1 0 0,-1 0-1,3 0 1,5-1 43,0-1-1,0 0 1,-1 0 0,13-5 0,18-9 8,-1-1 0,-1-2 1,49-32-1,-24 8 64,58-53 0,-86 65-122,-25 20-120,0 2 1,1-1 0,0 1-1,1 1 1,16-9 0,-27 16 91,-1 1 1,1 0-1,-1-1 0,1 1 1,-1 0-1,1 0 1,0 0-1,-1-1 0,1 1 1,-1 0-1,1 0 1,0 0-1,-1 0 0,1 0 1,0 0-1,-1 0 0,1 0 1,-1 0-1,1 0 1,0 0-1,-1 1 0,1-1 1,-1 0-1,1 0 0,-1 1 1,1-1-1,-1 0 1,1 1-1,-1-1 0,1 0 1,-1 1-1,1-1 1,-1 1-1,1-1 0,-1 1 1,0-1-1,1 1 0,0 0 1,0 2-9,0 0 1,0 0-1,-1 0 1,1 0-1,-1 0 1,1 0-1,-1 4 1,0 24 79,-2 1 0,-9 51 0,6-45 64,-3 55 0,8-88-132,0 1 1,0-1-1,1 0 1,0 1-1,0-1 1,0 0-1,1 0 1,3 9-1,-4-12 8,1 1 0,-1-1 0,1 0 0,-1 0-1,1 0 1,-1-1 0,1 1 0,0 0-1,0-1 1,0 1 0,0-1 0,0 1-1,0-1 1,1 0 0,-1 0 0,0 0 0,1 0-1,-1 0 1,1-1 0,3 1 0,3 0 85,-1-1 0,1 0 0,-1 0 0,1-1 0,14-4 0,-10 3-42,34-7 67,-1-1 0,0-3-1,70-29 1,-92 31-126,-1-1-1,-1-1 0,0 0 1,0-2-1,-2-1 0,0 0 1,0-2-1,22-26 0,-7 2 32,34-53 0,-68 94-24,0 0 0,-1 0-1,1 1 1,-1-1 0,1 0 0,-1 0 0,1 0 0,-1 0 0,0 0 0,1 1 0,-1-1 0,0 0 0,0 0 0,1 0 0,-1 0 0,0 0 0,0 0 0,-1-2 0,-4 5-135,-7 8 29,-39 52-338,29-35 327,-33 33 0,-48 32 76,48-45 12,3 3-1,-50 59 0,95-100 105,0 0-1,1 0 0,0 0 1,1 0-1,0 1 0,0 0 1,-4 15-1,9-25-63,0 0-1,0 0 1,1 0 0,-1 0 0,0 0-1,0 0 1,0 0 0,0 0-1,0-1 1,0 1 0,0 0 0,0 0-1,0 0 1,0 0 0,0 0-1,0 0 1,0 0 0,0 0 0,0 0-1,0 0 1,1 1 0,-1-1 0,0 0-1,0 0 1,0 0 0,0 0-1,0 0 1,0 0 0,0 0 0,0 0-1,0 0 1,0 0 0,0 0-1,0 0 1,0 0 0,0 0 0,0 0-1,0 0 1,0 0 0,0 0-1,0 0 1,0 0 0,0 0 0,0 0-1,1 1 1,-1-1 0,0 0 0,0 0-1,0 0 1,0 0 0,0 0-1,0 0 1,0 0 0,0 0 0,27-12 53,1-2 1,-2-1-1,0-1 1,0-1-1,-2-1 0,0-1 1,37-40-1,-26 21-35,-2-2 0,-2-2 0,46-80-1,-75 118-45,-1 1-4,1 0 1,-1 0-1,1 1 1,-1-1-1,1 1 0,0-1 1,0 1-1,0 0 0,1 0 1,4-4-1,-7 6 22,0 0 0,0-1 1,1 1-1,-1 0 0,0 0 0,0 0 0,0 0 0,1 0 0,-1 0 0,0 0 0,0 0 0,1-1 0,-1 1 0,0 0 1,0 0-1,1 0 0,-1 0 0,0 0 0,0 0 0,1 0 0,-1 0 0,0 0 0,0 1 0,1-1 0,-1 0 0,0 0 1,0 0-1,0 0 0,1 0 0,-1 0 0,0 0 0,0 1 0,0-1 0,1 0 0,-1 0 0,0 0 0,0 0 0,0 1 1,0-1-1,1 0 0,-1 0 0,0 0 0,0 1 0,0-1 0,0 0 0,1 15-77,-1-12 60,-1 21-89,-1 0 1,-1-1 0,-11 42-1,-31 69-44,24-80 263,-2-2 1,-3-1-1,-2-1 1,-2-1 0,-2-2-1,-2-1 1,-2-2 0,-68 65-1,86-91-131,7-8 37,0 1 0,-16 10 1,25-19 11,-1 0 1,0 0-1,1-1 1,-1 1-1,0-1 1,0 0-1,0 0 1,0 0-1,0 0 1,0 0-1,0-1 0,0 1 1,-1-1-1,1 0 1,0 0-1,-5-1 1,6 0-14,0 0 0,-1 0 0,1 0-1,0 0 1,0 0 0,0-1 0,0 1 0,0-1 0,1 1 0,-1-1 0,0 0-1,1 0 1,-1 0 0,1 0 0,0 0 0,-1 0 0,1 0 0,0 0 0,0 0-1,0-1 1,1 1 0,-1 0 0,0-5 0,-2-7-9,1 0 0,-1-25 1,3 37-3,0-13-40,0 0 1,0-1-1,1 1 1,1 0-1,7-23 1,-7 30 9,0 1-1,1 0 1,1 1-1,-1-1 1,1 1 0,0-1-1,0 1 1,1 0-1,0 0 1,0 1-1,0 0 1,1 0 0,9-7-1,0 2 22,0 1-1,1 1 0,0 0 0,0 2 1,20-7-1,89-17 126,-86 22-118,25-6 8,150-34 59,-5-16-11,-186 55-46,0-1 1,-1 0 0,-1-2 0,0-1-1,0 0 1,-1-1 0,-1-2-1,0 0 1,28-32 0,-9 0 36,52-87 0,-84 125-52,-1 0 1,1 0-1,-2 0 1,1-1-1,2-12 1,-6 22 1,-1 0 0,0 1 0,0-1 0,0 0 1,0 1-1,0-1 0,1 0 0,-1 1 0,0-1 1,-1 1-1,1-1 0,0 0 0,0 1 0,0-1 0,0 0 1,0 1-1,-1-1 0,1 0 0,0 1 0,0-1 1,-1 1-1,1-1 0,-1 0 0,0 1 0,1 0 0,-1 0-1,0 0 1,1 0 0,-1-1-1,0 2 1,1-1 0,-1 0-1,0 0 1,1 0 0,-1 0-1,0 0 1,1 0 0,-1 1-1,1-1 1,-1 0 0,0 1-1,1-1 1,-1 0 0,1 1 0,-1-1-1,1 1 1,-1-1 0,0 1-1,-11 10-1,1 1 0,0 0 0,-19 27 0,20-25 15,-20 27 30,0-3 113,1 2-1,3 1 1,-23 46 0,45-77-105,-1 0 0,2 1 1,-1-1-1,1 1 0,1 0 0,0 0 1,1 0-1,0 0 0,1 17 0,0-23-97,1 0 0,0 0-1,0 0 1,0 0 0,0 0-1,1-1 1,0 1 0,0 0-1,1-1 1,-1 1 0,1-1 0,0 0-1,0 0 1,0 0 0,1 0-1,-1-1 1,1 1 0,0-1-1,0 0 1,0 0 0,1 0 0,7 3-1,3 1-1293,1-1 0,1-1 0,23 4 0,-26-5-10,52 11-2199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1:07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3552,'-10'11'17898,"43"-2"-15269,-19-8-2314,0-1-1,19-2 1,8-1-107,144 2-1648,-156-1-1032,-6 0-1377,0 3-4000,-12 2 3732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1:09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53 3136,'-2'8'17933,"27"-8"-17584,440-16 367,-433 16-605,127 5 411,-144-8 111,-14 0 358,-9 0-167,-23-6-254,16 4-428,-27-4 0,38 8-138,-58-7 12,0 2 0,-85 4 1,110 3 36,25-2-82,-1 2 0,1-1 1,0 2-1,-15 3 0,-61 15 333,58-14-117,3 0-166,26-6-20,0 0 1,-1 1 0,0 0 1,0-1-1,0 1 0,0-1 1,0 0-1,0 1 0,-4-1 1,6 0-4,0 1 0,0 0 1,0 0-1,0 0 0,0 0 1,1 0-1,-1 0 1,0-1-1,0 1 0,1 0 1,-1 0-1,0 0 1,1 0-1,-1-1 0,0 1 1,1 0-1,-1 0 0,1-1 1,0 1-1,-1 0 1,1-1-1,-1 1 0,1-1 1,0 1-1,0 0 1,18 11 11,0-1 1,1 0 0,26 9 0,65 17 189,29 13-311,-120-41 167,-2-2-33,25 15-1,-39-20-16,0 1 1,0-1-1,-1 1 0,1 0 1,-1 0-1,1 0 0,-1 0 1,0 1-1,-1 0 0,1-1 1,4 9-1,-7-10 7,1 0 0,-1-1 0,1 1 0,-1 0 0,0 0 0,0 0 0,0 0 0,0 0 0,0 0 1,0 0-1,0 0 0,-1 0 0,1 0 0,-1 0 0,0-1 0,1 1 0,-1 0 0,0 0 0,0-1 0,-2 3 0,0 1-21,0-1 1,0 0 0,-1 0-1,0 0 1,-7 6-1,-114 94-46,70-57 206,-57 63 0,27-24 96,22-31-191,58-51-14,1-1-1,1 1 0,-1-1 1,0 1-1,1 0 1,-5 8-1,2-7 109,12-2-43,-1 0-85,0 0 0,0-1 0,1 0 0,-1 0 0,1 0 0,-1-1 0,1 0 0,0 0 0,0 0 0,-1-1 0,1 0 0,0 0 0,11-2 0,6-2-78,0-1-1,28-11 1,23-5-92,-61 19 109,9-3-11,0 1 0,0 2 0,0 0 0,38 2 0,-34 2-88,-12-1 183,0 1 0,-1 0 0,16 4 0,-23-4 8,1 1 1,0 0-1,-1 0 1,0 0 0,0 1-1,0 0 1,0 0 0,0 1-1,7 7 1,-12-11-264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1:11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 2720,'17'-5'20767,"-18"7"-20629,-1-1-1,0 1 0,1 0 1,-1 0-1,1-1 0,-1 1 1,1 0-1,0 0 1,0 0-1,-2 4 0,-2 3 0,2-4-124,1 0 0,0 0 0,0 0-1,0 1 1,0-1 0,1 0 0,0 1 0,0-1-1,0 11 1,2-12-163,0 0 0,1 0 0,-1 0 0,1 0 0,0 0 0,0 0 0,0 0 0,0-1-1,1 1 1,-1-1 0,1 0 0,0 0 0,6 5 0,-6-6-975,1 1-1,0-1 1,0 0 0,0-1-1,0 1 1,1-1 0,-1 0 0,0 1-1,1-2 1,-1 1 0,1-1-1,-1 1 1,1-1 0,-1 0-1,6-2 1,4-1-1344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1:11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47 4064,'-28'-16'12687,"25"17"-12162,0 1 0,1-1 0,-1 1 0,0-1-1,1 1 1,-1 0 0,1 0 0,0 0-1,0 0 1,-4 5 0,2-4 33,-3 5 33,0 0-1,1 0 1,-12 18 0,16-24 298,4-10-501,6-12-215,6-4-66,20-27 0,-31 46-216,-4 4-34,-6 7-970,3 4-2310,4-10 3212,0 0 0,1 1 0,-1-1 0,0 0 0,0 1-1,0-1 1,1 0 0,-1 0 0,0 1 0,0-1-1,1 0 1,-1 0 0,0 1 0,0-1 0,1 0-1,-1 0 1,0 0 0,1 1 0,-1-1 0,0 0-1,1 0 1,-1 0 0,0 0 0,1 0 0,-1 0-1,1 0 1,-1 0 0,0 0 0,1 0 0,-1 0-1,0 0 1,1 0 0,-1 0 0,12 0-3474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1:12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63 3808,'-1'-2'148,"1"2"-66,0 0 0,0-1 0,0 1-1,0-1 1,-1 1 0,1 0-1,0-1 1,-1 1 0,1 0 0,0-1-1,0 1 1,-1 0 0,1-1 0,-1 1-1,1 0 1,0 0 0,-14-2 11691,16 11-7207,1-2-4275,0 1-1,1-1 1,7 11-1,5 3 238,0-1 291,34 34 0,-48-52-774,0 0 0,1 0 1,0 0-1,-1-1 0,1 1 1,0-1-1,-1 0 0,1 0 1,0 0-1,0 0 0,0 0 1,0 0-1,0-1 0,0 1 1,0-1-1,1 0 0,-1 0 1,0 0-1,0-1 0,0 1 1,0-1-1,0 1 0,0-1 1,0 0-1,0 0 0,0-1 1,-1 1-1,1-1 0,0 1 1,-1-1-1,1 0 0,-1 0 1,0 0-1,1 0 0,-1 0 1,0 0-1,2-4 0,3-3-35,0-1 0,-2 0-1,1 0 1,-1 0 0,4-12-1,-7 17-25,-1 0 0,1-1-1,-1 1 1,0 0 0,-1 0-1,1-1 1,-1 1 0,0-1-1,-1 1 1,1 0 0,-1-1-1,0 1 1,-2-5 0,2 8 26,0 0 0,0 0 1,0 0-1,0 0 1,0 0-1,-1 0 1,1 0-1,-1 1 0,1-1 1,-1 1-1,0-1 1,1 1-1,-1-1 1,0 1-1,0 0 0,0 0 1,0 0-1,0 0 1,0 0-1,0 1 1,0-1-1,-1 0 0,-1 1 1,-1-1 13,0 0 0,1 1 0,-1 0 0,0 0 0,0 0 0,1 1 0,-1 0 0,0-1 0,-7 4 0,5-1 34,0 0 1,1 0-1,0 1 0,-1 0 0,1 0 0,1 1 1,-1 0-1,1 0 0,0 0 0,0 0 0,0 1 0,1 0 1,0 0-1,0 0 0,0 0 0,1 1 0,0 0 1,0-1-1,1 1 0,-3 9 0,1 4 72,0-1 1,1 1-1,1 0 0,1 0 0,1 0 0,3 24 0,-2-35-75,0 1-1,1-1 1,0 0-1,1 0 1,0-1-1,1 1 1,6 11-1,-2-5 192,2 0 0,0-1-1,12 13 1,-17-22-225,1 0-1,-1 0 1,1 0 0,0-1-1,1 0 1,-1 0 0,11 4-1,-13-8-362,0 1-1,1-1 0,-1 0 1,1 0-1,-1 0 0,0-1 1,1 0-1,-1 0 0,0 0 1,1 0-1,6-4 1,-10 5-11,0-1 1,0 1-1,0-1 1,0 0 0,0 0-1,0 1 1,0-1 0,0 0-1,0 0 1,1-2-1,9-8-4688,1 2-313,1 0 1797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1:13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8896,'-1'1'765,"0"1"0,0-1 0,0 0 0,1 1 0,-1-1 0,0 1 0,1-1 0,-1 0 0,1 1 1,-1-1-1,1 4 0,-6 11 1813,1-9-1933,1 0 0,0 1 0,0-1 0,1 1 0,0 0 0,1 0 0,0 0-1,-2 11 1,3-14-572,1 0-1,-1 1 1,1-1-1,1 0 0,-1 0 1,1 1-1,0-1 1,0 0-1,0 0 1,1 0-1,0 0 1,0 0-1,0 0 0,4 6 1,0-2-66,0 0 0,1-1 1,-1 0-1,2 0 0,-1-1 0,1 1 1,0-2-1,10 7 0,-11-9-537,0 0 0,1 0 1,-1-1-1,1-1 0,0 1 0,0-1 0,-1 0 0,2-1 0,-1 0 0,0 0 1,8 0-1,7-4-3220,0-1 1191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1:13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28 7968,'-32'-3'3616,"19"3"-3136,8 0 1664,0-5-1024,5 2-2432,5 3 736,3-9-3616,6 1 2336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1:14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85 5728,'-13'-12'7808,"18"56"-3057,-3 11-2701,13 72 1,-2-35-973,2 46 1338,-15-195-2336,13-262-235,-9 287 385,14-48-1,-18 78-185,1 0 1,-1 0-1,1 0 1,0 0-1,0 0 0,0 0 1,0 0-1,0 0 1,0 1-1,0-1 1,1 0-1,-1 1 1,0-1-1,1 1 0,0-1 1,-1 1-1,1 0 1,0 0-1,2-2 1,0 2 7,-1 0 0,1 0 0,-1 0 0,1 1 0,0-1 0,-1 1 0,1 0 0,0 0 0,-1 0 0,7 2 0,13 3 88,0 0 0,-1 2-1,0 1 1,27 14 0,76 40 100,-121-60-981,7 4 1871,-20 27-23113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1:14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 4064,'-2'2'13430,"-7"1"-9042,0 0-3156,-4 3-458,1 1 1,0 0-1,-13 10 1,20-12-656,0 0 0,0-1 0,1 2 0,-1-1 1,1 0-1,0 1 0,1 0 0,-6 11 0,6-10-62,0 0-1,1 0 0,0 1 0,0-1 0,1 1 1,0 0-1,0-1 0,1 1 0,0 0 0,0 0 0,1-1 1,0 1-1,3 10 0,-1-8-50,0-1 1,0 0 0,1 0-1,0 0 1,1 0-1,0-1 1,0 0-1,1 0 1,0 0 0,9 9-1,-11-14-146,-1 0 0,1 0 0,0 0 0,0 0-1,0-1 1,1 1 0,-1-1 0,1 0 0,-1-1 0,1 1-1,7 1 1,-8-2-181,0-1-1,-1 0 1,1 1-1,0-1 1,0 0 0,-1-1-1,1 1 1,0-1-1,0 0 1,-1 0-1,1 0 1,-1 0-1,1 0 1,-1-1 0,1 0-1,3-2 1,1-2-1104,-1-1 1,-1 0-1,1 1 0,-1-2 1,0 1-1,-1-1 1,0 0-1,8-17 1,5-12-2240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1:15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9 10880,'-27'0'4928,"27"-5"-4289,0 1 1697,0 8-1408,-5-4 448,0 0-1888,10 0 256,-10 0-2656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0:31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93 13792,'-72'-56'5119,"46"44"-3999,-2-5-288,19 9-6175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1:23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3712,'1'4'12315,"16"1"-6417,4-2-4394,-20-3-838,13 6-74,11-3-340,0 0-1,1-1 1,-1-2-1,39-3 1,-23 1-422,13-1 106,103 1 310,-86 3-49,16 2 256,-69-3-280,8 0-282,-25 0 104,0 0-1,0 0 1,0 0 0,0 1-1,0-1 1,0 0 0,0 0-1,0 1 1,0-1 0,0 1-1,-1-1 1,1 1 0,0-1-1,0 1 1,0 0 0,0-1 0,0 2-1,0-1-36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1:24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3968,'-1'3'17130,"10"-3"-13655,6-3-5592,-10 1 3746,37-14-561,29-10-563,265-36 482,-272 53-918,-26 4-108,-1 2 1,1 2-1,39 3 0,-59-2 1,7 0-114,-24 0-68,0 0 0,0 0 0,0 0 0,0 1 1,0-1-1,0 0 0,0 1 0,0-1 0,0 0 0,0 1 0,0-1 0,-1 1 1,1-1-1,0 1 0,0 0 0,0-1 0,-1 1 0,2 1 0,2 3-1556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1:5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0 1312,'1'6'16171,"-5"-7"-13413,-3 1-4802,-38 7 4092,14-2-1227,27-5-699,-1 1 1,0 0-1,0 1 1,-5 1-1,-8 2-67,14-4 13,0 0 0,0 0 0,1 1 0,-1-1 0,-5 4 0,-10 3 89,-21 13 419,30-17-416,0 1 0,0 1 0,1 0 0,0 0 0,0 1 0,1 0 0,-15 16 0,9-10-183,-4 6 73,4-4 73,12-13-91,0 0 0,0 0 0,0 0-1,0 0 1,1 0 0,-1 0 0,-2 5 0,-5 13 124,2-3-10,-8 26 0,10-23 73,2 1 1,-2 38-1,4-35-215,0-20-20,0 18 192,1 31 0,0 5 179,-1-42-198,1-1 0,3 28 0,1-23 39,0 6-87,11 38-1,-12-56-47,-1-1 0,1 0 0,1 0 1,-1 0-1,1 0 0,0-1 0,1 0 0,-1 0 0,11 10 0,-9-10 17,0-1-1,0 0 0,1-1 1,0 0-1,0 0 1,0 0-1,0-1 1,14 5-1,-9-5-30,1-1 1,0 0-1,0 0 0,20-1 0,-20-1-29,36 0 24,56-7-1,-90 5-46,0-1 0,0 0 0,0-1-1,0-1 1,-1 0 0,1-1-1,24-15 1,-29 15-64,29-22-41,-36 26 110,1-1 0,-1-1 1,-1 1-1,1 0 1,0-1-1,-1 1 0,0-1 1,4-7-1,7-16-144,5-18 53,-12 23 80,-1 0 0,-1 0 0,1-28 0,-2-68-88,-3 90 93,-6-50 6,1 37 0,3 31 1,1 1-1,-2 0 1,0-1 0,-7-15-1,-3-12-19,11 32 2,0 0 0,0 1 0,0-1 1,0 1-1,-1 0 0,1 0 0,-1 0 0,-6-7 0,-1 2-9,-19-15 0,25 21 27,1 1-22,0 0-1,0 1 0,0-1 1,0 1-1,-1 0 0,1 0 0,0 0 1,-1 1-1,1-1 0,-1 1 1,1 0-1,-5 0 0,-3 0-182,-1 1-1,-11 2 1,13 0 75,-1-1 0,-13 6 0,-1 1-87,17-6 93,-33 9-2341,-71 33 0,60-13-5007,51-32 7295,1 0 1,-1 0-1,1 0 1,-1 1 0,1-1-1,-1 0 1,1 0 0,-1 0-1,1 1 1,0-1 0,-1 0-1,1 1 1,-1-1 0,1 0-1,0 1 1,-1-1-1,1 0 1,0 1 0,-1-1-1,1 1 1,0-1 0,0 1-1,0-1 1,-1 1 0,1-1-1,0 1 1,0-1-1,0 1 1,0-1 0,0 1-1,0-1 1,0 1 0,0-1-1,0 1 1,0-1 0,0 1-1,0-1 1,0 1 0,0-1-1,0 1 1,1 0-1,11 10-2858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1:5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1984,'0'0'640,"8"0"2320,15-20 15967,-23 44-18553,0-18-323,0 0 22,0 0-1,1 0 1,1 10 0,-2-14-70,1-1 0,-1 1 0,1 0 0,-1-1 0,1 1 0,0 0 0,0-1 0,0 1 0,0-1 1,0 1-1,0-1 0,1 0 0,-1 1 0,0-1 0,1 0 0,1 1 0,-2-1 11,1-1 1,-1 1-1,0-1 0,0 0 0,0 0 0,1 0 0,-1 0 1,0 0-1,0 0 0,0 0 0,1 0 0,-1 0 0,0 0 1,0-1-1,0 1 0,0-1 0,1 1 0,-1-1 0,0 1 1,0-1-1,0 1 0,0-1 0,0 0 0,0 0 1,0 1-1,-1-1 0,1 0 0,0 0 0,0 0 0,-1 0 1,1 0-1,0 0 0,-1 0 0,2-2 0,-2-5 21,0 0 0,0 0-1,-1 1 1,0-1 0,0 1-1,0-1 1,-4-8 0,-6 3 334,10 12-247,3 3-75,-1-2 321,-5 17-1232,2-6 789,1-8 34,1 0 1,-1-1-1,0 1 1,0 0-1,0 0 1,0 0 0,0-1-1,0 1 1,-4 4-1,-4 7-160,9-12 155,-1-1 1,0 1-1,0 0 1,0-1-1,0 0 1,0 1 0,0-1-1,-1 1 1,-2 1-1,3-2 73,-3-6-1184,4 4 1160,0 0 1,0-1 0,0 1 0,0 0-1,0-1 1,0 1 0,1 0 0,-1-1-1,0 1 1,1 0 0,-1-1-1,1 1 1,-1 0 0,1 0 0,0 0-1,-1-1 1,3-1 0,17-30-275,-14 26 240,-3 3-569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1:5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 7232,'-21'-4'19727,"22"5"-19698,1-1-1,0 0 0,0 0 1,-1 1-1,1-1 1,-1 1-1,1 0 0,2 1 1,-2-1-18,0 0-1,0 0 1,0-1 0,0 1-1,0 0 1,0-1 0,0 0-1,0 1 1,2-1 0,35 0 523,290 11 1044,-315-8-1136,-3-1-1730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1:5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5888,'-21'0'16976,"19"0"-15979,57 3 2416,85 2-3184,92 2-96,-194 1 118,-52 12-384,10-16 153,0 0 0,0 0 0,-1-1 0,1 1 0,-1-1 1,1 0-1,-11 4 0,-39 14 4,42-17-1,-147 59 611,152-60-602,-9 2 43,42-4 151,-1 1 0,27 5 0,-36-4-279,0 0 1,0 2-1,-1 0 1,0 1-1,16 7 1,-26-9 58,0-1 0,0 1 0,-1-1 0,1 1 0,-1 1 0,0-1 0,0 0 0,-1 1 0,1 0 0,-1 0 0,0 0 0,0 0 0,-1 1 0,1-1 0,-1 1 1,-1-1-1,1 1 0,-1 0 0,0 0 0,1 6 0,-1 6 23,0 0 1,-1-1-1,-1 1 1,-1 0-1,-4 23 1,4-31-14,-1 0 1,0 0-1,0-1 0,-1 0 1,-1 1-1,1-1 1,-1-1-1,-1 1 1,1-1-1,-1 0 0,-1 0 1,-7 7-1,0-2 46,-1-1-1,0-1 0,-1 0 0,0-1 1,-25 11-1,4-3-125,-2-2 0,0-1 0,-50 11 0,52-21-19,18-8 55,18 3 22,1 0 0,-1 0 0,1 0 0,-1-1 0,1 1 0,-1 0 0,1-1-1,-1 1 1,1 0 0,-1-1 0,1 1 0,0 0 0,-1-1 0,1 1 0,-1-1 0,1 1 0,0-1 0,-1 1 0,1-1 0,0 1 0,0-1-1,-1 0 1,1-1 8,0 1-1,0 0 1,1-1-1,-1 1 1,0 0-1,1-1 0,-1 1 1,1 0-1,-1-1 1,1 1-1,0 0 1,-1 0-1,1 0 1,0 0-1,0 0 0,0 0 1,0 0-1,0 0 1,0 0-1,0 0 1,2-1-1,28-17 238,-29 17-195,45-21 167,89-29 1,-74 30-171,59-23 267,-70 28-5416,-64 28-4854,-13 1 2842,-6 1 2235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2:0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1984,'13'5'23946,"-7"-1"-22815,-5 2-1045,1-1 0,-1 1 0,0-1 0,0 1 0,-1 0 0,0-1 0,0 1 0,0 0 0,-1 6 0,0 9 104,4 86 454,-1-51-409,-8 111 1,5-154-195,0 0 1,3 18-1,-1 1-1413,-1-32 1203,0 1 1,-1 0-1,1-1 1,0 1-1,0 0 0,0-1 1,-1 1-1,1 0 1,0-1-1,-1 1 1,1-1-1,0 1 0,-1-1 1,1 1-1,-1-1 1,0 1-1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2:0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4160,'-18'-8'16074,"20"8"-14735,75 2 2578,39 7-2804,-19-1-693,-52-4-501,9 1-144,-18-5-8893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2:0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128 114 3552,'3'5'17514,"48"9"-15834,92 11-43,-136-25-1515,0 1 0,0-1 1,0-1-1,0 1 0,8-2 0,14-1 484,-27 3-598,-1-1 1,0 1-1,0 0 0,1 0 1,-1 0-1,0-1 0,0 1 1,0 0-1,0-1 1,1 1-1,-1-1 0,0 0 1,0 1-1,0-1 0,0 0 1,0 0-1,-1 1 1,1-1-1,0 0 0,0 0 1,0 0-1,-1 0 0,1 0 1,0 0-1,0-2 1,0-1 42,1 1 0,-1 0 1,-1-1-1,1 1 1,0-1-1,-1 1 1,0-7-1,1 4-21,-1 5-35,0-1-1,0 0 1,0 0-1,0 1 1,0-1-1,0 0 1,0 0-1,-1 1 1,1-1-1,-1 0 1,1 1-1,-1-1 1,1 1-1,-1-1 1,0 0-1,0 1 1,0 0-1,0-1 1,-1-1-1,1 3 5,-5-6 117,0 0 0,0 1 1,-1 0-1,1 0 1,-1 1-1,0-1 1,-1 1-1,1 1 0,-15-5 1,11 5-145,0 1 0,0 0 0,0 1 0,-1 0 0,1 1 0,-1 0 0,1 0 0,-13 4 0,8-1 59,0 0 0,0 2 1,1 0-1,0 1 0,-19 9 1,25-9 32,0-1 1,1 1-1,-10 10 0,-5 2 180,18-14-232,0 0-1,1 0 1,-1 0 0,1 1-1,0 0 1,0-1-1,-6 11 1,8-11 10,1-1 1,-1 1-1,1-1 0,0 1 1,0 0-1,0-1 0,0 1 1,1 0-1,-1 0 0,1 0 1,0-1-1,0 1 0,1 5 0,3 9 97,1 0 0,0-1 0,1 1 0,1-1-1,0 0 1,2-1 0,0 0 0,1 0 0,0-1-1,14 16 1,-15-21-97,1-1 0,-1 0 0,2 0 0,-1-1 0,1 0 0,13 7 0,-6-6 58,0 0 0,0-2 0,28 9 1,-13-9-173,1-1 1,-1-2-1,1-2 1,47-1-1,-60-2-688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2:0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4800,'1'2'21103,"1"8"-17433,-3 6-7105,-1-10 5429,1-6-1985,1 0-8,0 0 0,0 0 0,0 0 0,0 0-1,0 0 1,0 0 0,0 0 0,-1 0 0,1 1 0,0-1 0,0 0 0,0 0 0,0 0 0,0 0 0,0 0-1,0 0 1,0 0 0,0 1 0,0-1 0,0 0 0,0 0 0,-1 0 0,1 0 0,0 0 0,0 0 0,0 1-1,0-1 1,0 0 0,0 0 0,0 0 0,0 0 0,0 0 0,1 1 0,-1-1 0,0 0 0,0 0 0,0 0 0,0 0-1,0 0 1,0 0 0,0 0 0,0 1 0,0-1 0,0 0 0,0 0 0,0 0 0,1 0 0,-1 0 0,0 0-1,0 0 1,0 0 0,0 0 0,0 1 0,0-1 0,0 0 0,1 0 0,-1 0 0,0 0 0,0 0 0,0 0 245,14-8 218,-7 3-309,-5 4-53,-3 3 153,-8 6 299,8-7-586,0 1 0,0-1-1,0 1 1,-1-1 0,1 1 0,0-1-1,-1 0 1,1 0 0,-1 0-1,0 0 1,1 0 0,-3 1-1,-7 0-9504,6-2 6673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01.4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463 97 5216,'-3'-6'1016,"1"0"0,0-1 0,0 1 0,0-1 0,1 1 0,0-1 0,0-7 0,-4-11 5991,9 31-4199,1 9-2762,5 210 1292,-10-186-1182,-1 47 19,0-73-137,-1 0 1,0 0-1,-1 0 1,-6 19-1,3-17-29,-1 0 1,0 0 0,0-1-1,-11 15 1,14-23 26,-1 0 0,1-1 0,-1 1-1,0-1 1,-1 0 0,-8 7 0,11-10-27,1-1 1,-1 0-1,1 1 1,-1-1-1,1 0 0,-1-1 1,0 1-1,1 0 0,-1-1 1,0 1-1,0-1 1,1 0-1,-1 0 0,0 0 1,0 0-1,1-1 0,-1 1 1,0-1-1,0 1 1,-3-3-1,-11-4-41,2-2 1,-1 0-1,1 0 1,-18-16-1,-1 1 94,13 9-14,1-1 0,0 0 0,1-2 0,-31-37 0,46 49-23,-1-1 1,1 0-1,0 0 0,1 0 1,0-1-1,0 1 0,0-1 1,1 0-1,0 1 0,1-1 1,0 0-1,0 0 0,0 0 1,1 0-1,2-16 0,-1 20 10,1 0 0,-1 0 0,1 1-1,0-1 1,0 0 0,0 1 0,0-1-1,1 1 1,-1 0 0,1 0 0,0 0 0,5-5-1,6-3 181,26-15 0,-21 13 13,12-6-112,0 1 1,1 1 0,0 2-1,1 1 1,1 1 0,0 3 0,1 0-1,36-4 1,234-20 539,-149 31-1437,-129 3 506,-25 0-1010,-2 0 1152,1 0-1,-1 0 1,0 1 0,0-1 0,1 0-1,-1 0 1,0 1 0,0-1 0,0 0 0,0 0-1,1 1 1,-1-1 0,0 0 0,0 1-1,0-1 1,0 0 0,0 1 0,0-1 0,0 0-1,0 1 1,0-1 0,0 0 0,0 1-1,0-1 1,0 0 0,0 1 0,0-1-1,0 0 1,0 1 0,0-1 0,0 0 0,0 0-1,-1 1 1,1-1 0,0 0 0,0 1-1,-1-1 1,-5 12-5113,1-7 2537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2:0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4896,'1'0'161,"-1"-1"1,1 0-1,0 1 1,-1-1-1,1 0 1,0 1-1,0-1 1,0 1-1,-1-1 1,1 1-1,0 0 1,0-1-1,0 1 1,0 0-1,0 0 0,0-1 1,9 2 8153,2 2-4682,-10-1-3188,-1 0-1,1 0 1,-1 0 0,1 0 0,-1 0-1,0 0 1,0 1 0,0-1 0,0 0 0,0 1-1,-1-1 1,1 5 0,1 33 282,-1-5-191,0-29-486,3 24 85,0 29 0,-3-50-143,-1 0-1,2 0 1,2 10 0,-2-11-21,0 0 0,-1 0 0,0 9 0,-1-10-925,0 0 0,0-1 1,-1 1-1,-3 11 0,3-15 301,1-1-1,-1 0 1,0 0-1,0 0 1,0 1-1,-1-1 1,1 0 0,-1-1-1,1 1 1,-1 0-1,1 0 1,-1-1-1,0 1 1,-2 1-1,2-1-965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2:0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29 7040,'-23'0'3824,"65"-1"4081,2 0-4939,54-2-1107,68-8-777,-88 4-1257,-52 5-560,2 0-2227,-10 1-4466,-13 1 5092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2:1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6048,'1'2'14232,"10"4"-7430,-5-2-9127,16 0 2642,1 0 0,-1-1 0,0-2 0,1 0 0,24-2 0,-5 0-97,-11 1-238,-5 1-49,1-1 0,51-9 1,-60 9 51,-8 1 30,-10-1-9,0 1 1,1-1 0,-1 0 0,0 0 0,0 0 0,0 0 0,1 0 0,-1 1 0,0-1 0,0 0-1,0 0 1,1 0 0,-1 1 0,0-1 0,0 0 0,0 0 0,0 1 0,0-1 0,0 0 0,1 0 0,-1 1-1,0-1 1,0 0 0,0 0 0,0 1 0,0-1 0,0 0 0,0 1 0,0-1 0,0 0 0,0 0-1,0 1 1,-1-1 0,1 0 0,0 0 0,0 1 0,-3 10-22,3-10 20,-3 8 2,-1-1 0,1 1 0,-2 0 0,1-1 0,-1 0 1,0 0-1,-1 0 0,-11 12 0,-10 3 70,0-1 1,-1-1-1,-1-1 0,-33 16 1,51-30-60,-108 68 515,103-64-529,0 0 0,-21 19-1,47-33-46,1 0 0,0 1 0,14-2-1,-22 4 25,22-3 48,0 0-1,45 1 0,-63 3-48,-1 0-1,0 1 1,1 0-1,-1 0 0,0 0 1,0 1-1,0-1 0,0 2 1,8 3-1,-10-4 22,0 1 1,0-1-1,-1 1 0,1 0 1,-1 0-1,0 0 0,0 0 1,0 1-1,0-1 0,-1 1 1,0 0-1,1-1 0,-1 1 1,2 5-1,1 10 32,0 0 0,-1 0 1,0 0-1,-2 1 0,0-1 1,-2 1-1,-2 36 0,1-46-14,0 1-1,-1-1 0,0 0 1,0 0-1,-1 0 0,-1 0 1,1-1-1,-2 1 0,1-1 1,-1 0-1,-1 0 0,1 0 1,-1-1-1,-1 0 0,0 0 1,0-1-1,-1 0 0,1 0 1,-1 0-1,-1-1 0,1 0 0,-16 7 1,0-2-135,-1 0 1,1-1-1,-1-2 1,-1-1-1,0 0 0,0-2 1,0-1-1,-45 0 1,62-4 87,1-1 0,-1 0 0,1 0 0,-12-5 1,16 5 4,-1 0 1,1-1 0,0 1 0,0-1-1,1 0 1,-1 0 0,0-1 0,0 1-1,1-1 1,-6-5 0,8 7 28,1 0 1,-1 0 0,0 0-1,1 0 1,-1 0-1,1 0 1,-1 0-1,1 0 1,-1 0 0,1 0-1,0 0 1,-1 0-1,1 0 1,0 0-1,0 0 1,0-1 0,0 1-1,0 0 1,0 0-1,0 0 1,1 0-1,-1 0 1,1-2 0,0 1 16,0 0 1,0 0 0,0 0 0,1 0-1,-1 0 1,1 0 0,0 0 0,-1 1-1,1-1 1,3-1 0,3-3 99,0 1 0,1 0 0,0 1 0,11-4 0,7 0 174,1 1-1,0 1 0,49-4 0,-22 4-233,56-2-228,-62 8-4619,-47 0 4464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2:1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56 2720,'-10'0'16586,"16"1"-15727,2 2-543,0-1 0,0 0 1,0-1-1,1 1 0,-1-2 1,9 1-1,53-5 65,-43 1-187,268-16 797,-136 10-654,108-12 458,-209 14-971,-47 4 899,-7 2-2906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2:1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6048,'0'5'6090,"0"-5"-5691,1 1 0,-1-1-1,1 0 1,-1 0 0,1 1 0,0-1-1,-1 0 1,1 0 0,-1 0 0,1 1-1,-1-1 1,1 0 0,-1 0 0,1 0-1,0 0 1,0 0 0,96-21 1979,7-1-1962,-88 20-300,0 0 0,-1 1 0,1 1-1,0 1 1,-1 0 0,1 1-1,0 0 1,-1 1 0,24 8 0,-36-9-67,0-1 0,-1 0 1,1 1-1,0-1 0,-1 1 1,1 0-1,-1-1 1,1 1-1,-1 1 0,0-1 1,0 0-1,0 0 0,0 1 1,0-1-1,-1 1 0,1 0 1,-1 0-1,1-1 1,-1 1-1,0 0 0,0 0 1,-1 0-1,1 0 0,0 0 1,-1 0-1,0 0 0,0 0 1,0 0-1,0 0 1,0 1-1,-1-1 0,1 0 1,-1 0-1,0 0 0,0 0 1,0-1-1,0 1 0,0 0 1,-1 0-1,1-1 1,-1 1-1,-2 3 0,-9 7 49,-1-1 0,0 0 1,-27 17-1,-50 24 455,91-53-549,-22 8 219,19-7-95,1 0-1,-1 0 0,1 0 1,-1 0-1,1 0 1,-1 1-1,-3 2 0,5-4 230,218-5 1441,-40 8-931,-89-1-2542,2-2-7917,-82 0 6686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2:1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1888,'4'2'19331,"0"0"-17589,8 4-4403,-7-4 4574,9 1-1562,1-1-1,-1 0 1,1-1 0,0 0 0,18-2 0,76-13 302,-62 7-563,2 1 56,411-50 620,-448 54-1023,65-3 1000,-26 7-4595,-69-12-11286,18 11 14821,-1-1 0,0 1-1,0-1 1,0 1 0,-5 2-691,-16 6-1851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2:1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58 5984,'-4'3'-722,"-8"4"10593,19-9-6418,26-9-1017,35-9-1,87-8-922,-133 25-1320,24-1 1,-39 4-117,0 0 0,1 1 0,-1-1 0,0 2 0,-1-1 0,1 1 0,10 3 0,-16-5-48,0 1 0,0-1 0,0 1 0,1-1 0,-1 1 1,0 0-1,0 0 0,0-1 0,-1 1 0,1 0 0,0 0 1,0 0-1,0 0 0,-1 0 0,1 0 0,0 0 0,-1 0 1,1 0-1,-1 0 0,1 1 0,-1-1 0,1 0 1,-1 0-1,0 0 0,0 1 0,0-1 0,0 0 0,0 0 1,0 1-1,0-1 0,0 0 0,0 0 0,0 0 0,-1 1 1,0 0-1,-1 5 39,-1-1 1,0 1-1,0-1 1,-1 0-1,-4 6 1,-153 189 532,151-189-578,-94 104 1049,104-115-1053,-1-1 0,1 0 0,0 1 0,-1-1 1,1 0-1,0 0 0,-1 1 0,1-1 0,0 0 0,0 1 1,-1-1-1,1 1 0,0-1 0,0 0 0,0 1 0,0-1 1,-1 1-1,1-1 0,0 1 0,0-1 0,0 0 0,0 1 1,0-1-1,0 1 0,0-1 0,0 1 0,0-1 0,0 1 1,0-1-1,1 0 0,-1 1 0,0-1 0,0 1 0,0-1 1,1 0-1,-1 1 0,0-1 0,0 0 0,1 1 0,-1-1 1,0 0-1,0 1 0,1-1 0,-1 0 0,1 1 0,-1-1 1,1 0-1,22 6 212,-19-5-204,35 3 120,0-2-1,43-3 0,19 1-270,-57 2-464,1 1-3131,-14-2-5350,-25-2 3098,-5 1 5862,-1 0-109,0-1 109,0 1 0,0 0 0,0 0-1,0 0 1,0 0 0,0 0 0,1-1 0,-1 1 0,0 0 0,0 0 0,0 0 0,0 0 0,0-1 0,0 1 0,0 0-1,0 0 1,0 0 0,0-1 0,0 1 0,0 0 0,0 0 0,0 0 0,0 0 0,0-1 0,-1 1 0,1 0 0,0 0-1,0 0 1,0 0 0,0 0 0,0-1 0,0 1 0,0 0 0,-1 0-109,1 0 109,0 0 0,0 0 0,0 0-1,0-1 1,0 1 0,-1 0 0,1 0 0,-15-12-3704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2:1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2144,'-2'3'244,"1"-3"-203,1 0 0,-1 1 0,1-1 0,0 0 0,-4 8 6651,8-4-4935,-4-4-1694,0 0-1,0 0 0,0 1 1,0-1-1,0 0 1,0 0-1,0 1 1,0-1-1,1 0 0,-1 0 1,0 0-1,0 1 1,0-1-1,0 0 0,1 0 1,-1 0-1,0 0 1,0 0-1,0 1 1,1-1-1,-1 0 0,0 0 1,0 0-1,1 0 1,-1 0-1,0 0 1,0 0-1,0 0 0,1 0 1,-1 0-1,1 0 1,66 9 7632,305-14-3300,-208-1-3633,-1 0-361,-158 6-408,17 0 164,0 0 0,41-7 0,-56 5 1175,1 2-4420,-19 1-4015,3-1 5414,0 1 0,0 0 0,-12 4 0,-2 0-1619,-8 4 509,1 6-124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2:1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20 204 7392,'-20'9'6001,"28"-11"-4573,97-45 4711,57-6-3406,-103 35-1808,157-42 732,-164 49-1717,0 2 0,64-3 0,-102 12-726,0 0-1,26 4 1,-32-3-386,-1 1-1,0 0 1,1 0 0,-1 1-1,0 0 1,0 0-1,7 5 1,12 10-6529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2:2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99 5408,'0'0'10074,"4"7"-8511,5 3-1249,0 0-1,0-1 1,1 0 0,0 0 0,0-1-1,1 0 1,0-1 0,1-1 0,-1 0-1,1 0 1,18 5 0,-17-7-222,0-1-1,1-1 1,0 0 0,-1-1 0,1 0-1,0-1 1,0 0 0,-1-2 0,1 1-1,0-2 1,-1 0 0,0 0 0,0-1-1,17-8 1,-28 11-60,0 0-1,0 0 1,0 0-1,-1-1 1,1 1-1,0 0 1,-1-1-1,1 1 1,-1-1-1,0 0 1,0 1-1,1-1 1,-1 0-1,0 0 1,-1 0-1,1 0 1,0 0-1,0 0 1,-1 0-1,1 0 1,-1 0-1,0 0 1,1 0-1,-1 0 1,0-1-1,-1-3 1,0-1 35,0-1-1,-1 1 1,0 0-1,0 0 1,-1 0 0,-4-9-1,4 11-21,1 1 1,-2-1-1,1 1 0,0 0 0,-1 0 0,0 0 1,1 0-1,-2 1 0,1 0 0,0-1 0,-1 2 0,-8-6 1,3 4 61,0 0 0,-1 0 1,1 0-1,-1 2 1,-15-3-1,16 4-78,0 0 0,0 1-1,-1 0 1,1 0 0,0 2-1,-1-1 1,1 1 0,0 0-1,0 1 1,-18 8 0,20-7 13,0 0 0,0 0 1,1 1-1,0 0 0,-1 1 0,2 0 0,-1 0 1,1 0-1,0 1 0,0-1 0,0 1 0,1 1 1,-4 8-1,2-3 114,1 0-1,1 1 1,0-1 0,1 2-1,0-1 1,1 0 0,1 1-1,0-1 1,1 1 0,0-1-1,1 1 1,1 0-1,1-1 1,0 1 0,6 21-1,-6-30-110,0 0-1,0-1 1,0 1-1,1-1 1,0 0-1,0 0 0,0 0 1,1 0-1,0 0 1,0-1-1,6 6 1,2 0 64,0-1 0,0 0 1,18 9-1,-17-12-55,1 0-1,0-1 1,0-1 0,0 0-1,23 2 1,-15-2-13,-2 0-471,0-2 1,-1 0 0,1-1-1,0-1 1,29-4 0,-40 2-1205,0 0-1,0-1 1,11-4 0,-12 4 198,-6 2 823,0 1 0,0-1 0,0-1 0,-1 1 0,1 0 0,0 0 0,0-1 0,-1 1 0,1-1 0,-1 1 0,1-1 0,-1 0 0,0 1 0,2-4 0,3-14-4853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13.8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319 2 1984,'-1'-2'2414,"2"7"-1122,-1-5-1106,0 1 0,0 0-1,0-1 1,1 1-1,-1 0 1,0-1-1,0 1 1,0-1-1,0 1 1,0 0-1,0-1 1,-1 1-1,1 0 1,0-1-1,0 1 1,0 0-1,-1-1 1,1 1-1,0-1 1,0 1-1,-1-1 1,1 1-1,-1 0 1,1-1-1,0 0 1,-1 1-1,1-1 1,-1 1-1,1-1 1,-1 1-1,1-1 1,-1 0-1,0 1 1,1-1-1,-2 0 1,-21 10 1959,21-10-1982,-12 4 965,-25 3 0,30-6-952,-1 0-1,1 1 0,0 0 0,1 0 1,-1 1-1,0 1 0,-14 7 0,18-9-133,0 2 1,1-1-1,-1 0 0,1 1 0,0 0 0,0 0 0,0 0 0,0 0 0,1 1 0,0-1 0,0 1 0,0 0 0,0 0 0,1 0 0,0 0 0,-3 9 0,-7 58 456,6-33-185,-2 38 92,2 140 0,6-161-277,5 377 854,-4-353-761,1-20-94,-10 92-1,-1-43 183,6-66-88,-1 1-1,-11 46 1,10-56-129,4-28-24,0 0 0,1 1 0,-2-1 0,-3 11 0,4-13-60,0-1 1,0 1-1,0-1 0,1 1 1,-1-1-1,1 1 1,0 6-1,0-5-112,0-4 93,3 3 783,5 1-307,0-4-333,-1 1-1,1-1 1,0 0 0,0-1-1,14 0 1,41-9 302,-32 5-250,95-5 265,-71 9-2711,-59-12-2850,-11-25-3109,3 0 2168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2:2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8896,'2'3'4373,"-2"-3"-4306,10 1 2355,15-2 150,11-4 283,58-15 0,-14 2-1728,455-53 527,-506 71-1643,-8 1-1686,-7-2-2539,-14 9-1316,-1 8 2655,-3 3-2175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2:2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43 110 8384,'-14'-6'2278,"11"4"-1986,0 1-1,-1 0 1,1-1 0,0 1-1,0 0 1,-7 0 0,27-12 2108,1 3-1500,0 1 0,0 0 0,1 1 1,0 1-1,21-4 0,1 2-59,58-6-1,-80 13-568,1 1 0,-1 0 0,22 3 0,-34-1-141,0 0 1,-1 0 0,1 1 0,0-1-1,-1 2 1,0-1 0,0 0-1,1 1 1,-1 0 0,-1 1-1,1 0 1,8 6 0,-13-9-109,1 1 0,-1-1-1,0 1 1,0-1 0,0 1 0,0-1 0,0 1-1,0 0 1,0-1 0,0 1 0,-1 0 0,1 0 0,-1 0-1,1-1 1,-1 1 0,0 0 0,0 0 0,1 0 0,-1 0-1,-1 0 1,1 0 0,0 0 0,0-1 0,-1 1-1,1 0 1,-1 0 0,-1 2 0,-2 5 71,0-1 1,-1 0 0,0-1-1,-10 12 1,10-11-82,-222 288 713,209-273-558,-1-1 1,0 0-1,-2-2 1,-37 29-1,48-44 10,8-6-70,8-4-21,18-10 28,1 0-1,0 1 0,2 2 0,-1 0 1,53-13-1,-11 8-68,88-10 1,-31 18-543,-71 9-3893,-52 0 3835,0 0-1,1-1 1,-1 1-1,0 0 1,0-1-1,1 1 1,-1-1 0,0 0-1,0 0 1,0 0-1,0 0 1,0 0 0,2-1-1,1-2-977,-1 0 0,0-1-1,7-7 1,2-3-1745,22-18-669,9 1 1850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2:2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18 5728,'-8'1'11184,"18"6"-4602,-2-3-8525,11 0 2458,-1-1-1,1 0 0,0-1 0,29-1 0,77-9-205,-110 6-186,207-29-64,-214 30-9,0 1 0,14 0 0,-15 0 200,-12 10-266,-63 138 136,58-129-33,-2-1-1,0 0 1,-1-1-1,0 0 1,-26 23 0,11-17 82,-1-1 1,-1-1 0,-1-2 0,-1-1-1,-59 24 1,66-30 49,21-9-80,-1 0 0,0-1 1,0 1-1,0-1 0,-1 0 0,1-1 1,0 0-1,-11 2 0,26-4-92,-1 0 1,13-3-1,14-2 83,64-6-154,-41 4-92,63 0 0,-116 8 101,0 0 1,0 1-1,0 0 0,0 0 0,0 0 1,-1 1-1,1 0 0,0 0 0,-1 0 1,0 1-1,1 0 0,-1 0 1,6 4-1,-8-4-8,1 0 1,-1 0-1,0 1 0,0-1 1,0 1-1,0 0 1,-1-1-1,0 1 0,1 0 1,-1 0-1,0 1 0,-1-1 1,1 0-1,-1 1 1,0-1-1,0 1 0,0 6 1,-1 13-3,-2 0 0,0 0 0,-1 0 1,-10 31-1,10-42 26,-3 10 39,-1 0 0,-1 0 0,-1-1 0,-1 0-1,-1 0 1,-1-1 0,-1-1 0,-1 0 0,-1-1 0,0 0 0,-28 25-1,24-27 24,-1 0-1,-1-1 0,0-1 0,-1-1 0,-1-1 1,0-1-1,-1-1 0,0-1 0,0-1 1,-43 9-1,56-16-80,0 0 1,0-1-1,0-1 1,0 1 0,0-2-1,0 1 1,0-2-1,0 1 1,0-1-1,-15-6 1,25 8-4,-1-1-1,0 0 1,0 0 0,0 0-1,1 0 1,-1 0 0,0 0-1,1 0 1,-1 0 0,-1-2 0,3 2 17,-1 0 1,1 1 0,-1-1-1,1 0 1,0 1 0,-1-1-1,1 0 1,0 0 0,0 1 0,-1-1-1,1 0 1,0 0 0,0 0-1,0 1 1,0-1 0,0 0-1,0 0 1,0 0 0,0 0 0,0 1-1,1-1 1,-1 0 0,0 0-1,0 1 1,1-2 0,2-4 20,0 1-1,1-1 1,0 1 0,-1 0-1,1 1 1,1-1 0,-1 1 0,6-5-1,48-31-36,-45 32 44,383-217 398,-365 211-1332,0 2-1,51-14 1,-80 26 711,0-1-657,0 0-1,0 1 1,0 0-1,1-1 1,-1 1 0,0 0-1,4 0 1,3 3-2445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2:3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0 2144,'-12'3'15047,"8"-3"-16708,-15 1 2381,1 0-1,-1 1 0,0 1 1,1 0-1,-23 8 0,29-7-479,0 1 0,0 0 0,1 1 0,0 0-1,0 0 1,1 1 0,-1 1 0,-14 13 0,21-16-182,0-1 0,1 1 0,-1 0 0,1 0 0,0 1 0,0-1 0,0 1 0,1-1 0,0 1 0,0 0 0,1 0 0,-1 0 0,1 0 0,0 0 0,1 0 0,0 0 0,0 7 0,0-8-3,1 0 0,-1 0 0,1-1 0,0 1 0,1 0 0,-1-1 0,1 1 0,0-1 0,0 1 0,0-1 0,1 0 0,-1 0 0,1 0 0,0 0 0,0-1 0,1 1 0,-1-1 0,1 0 0,0 0 0,-1 0 0,1 0 0,7 3 0,-3-3 29,1 1 0,0-2 0,-1 1 0,1-1 0,0 0 0,0-1 0,0 0 0,0-1 0,0 0 0,0 0 0,0-1 0,0 0 0,0 0 0,11-4 0,0-1 83,-1 0 0,0-2 0,-1 0 0,1-2-1,19-13 1,-29 17-3,0-1 1,-1 0-1,0-1 0,13-15 1,-20 22-148,0 0 0,0 0 0,0 0 1,0-1-1,-1 1 0,1 0 0,0 0 1,-1 0-1,1-1 0,-1 1 0,1 0 1,-1-1-1,0 1 0,0-1 0,0 1 1,1 0-1,-1-1 0,0 1 0,-1-1 1,1 1-1,0-2 0,-1 1-17,0 0-1,0 0 0,0 1 1,0-1-1,0 0 1,0 1-1,0-1 1,-1 1-1,1-1 1,0 1-1,-1-1 1,0 1-1,-1-1 1,-3-2-70,1 1 0,-1 1 0,1-1 0,-1 1 1,0 0-1,0 0 0,0 0 0,-9 0 1,0 0-84,9 2 50,1-1 1,-1 1-1,0 0 1,1 0-1,-7 2 1,3-2-223,-14 1-1199,23-1 1406,0 0 0,-1 0 0,1 0 0,0 0 0,-1 0 0,1 0 0,0 0 0,-1 0 0,1 0 0,0 0-1,-1 0 1,1 0 0,0 0 0,0 1 0,-1-1 0,1 0 0,0 0 0,-1 0 0,1 1 0,0-1 0,0 0 0,0 0 0,-1 1 0,1-1 0,0 0 0,0 0 0,0 1-1,-1-1 1,1 0 0,0 1 0,0-1 0,0 0 0,0 0 0,0 1 0,0-1 0,0 0 0,0 1 0,0-1 0,0 0 0,0 1 0,0-1 0,0 0 0,0 1 0,0-1 0,0 0-1,0 1 1,1 0-102,-1-1-1,1 0 1,-1 1-1,0-1 1,1 1-1,-1-1 1,1 0-1,-1 0 1,1 1-1,-1-1 1,1 0-1,0 0 1,-1 1-1,1-1 1,-1 0-1,1 0 1,-1 0-1,1 0 1,0 0-1,-1 0 1,1 0-1,-1 0 1,2 0-1,3 0-1430,17 4-1197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2:3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12 113 7712,'0'3'3426,"3"10"-2410,0 0 1054,-1 7-563,-1 1 0,-1-1 1,-1 1-1,-6 34 1,4-26-374,-1-13-32,4-16-1075,0 0 0,0 0 0,0 0-1,0 0 1,0 0 0,-1 0 0,1 0 0,0 0-1,0 0 1,0 0 0,0 0 0,0 0 0,0 0-1,0 0 1,-1 0 0,1 0 0,0 0-1,0 0 1,0 0 0,0 0 0,0-1 0,0 1-1,0 0 1,0 0 0,0 0 0,0 0 0,-1 0-1,1 0 1,0 0 0,0 0 0,0 0 0,0-1-1,0 1 1,0 0 0,0 0 0,0 0 0,0 0-1,0 0 1,0 0 0,0-1 0,0 1 0,0 0-1,0 0 1,0 0 0,0 0 0,0 0-1,0 0 1,0 0 0,0-1 0,0 1 0,0 0-1,-2-31 1335,2 1-1144,2 0 0,1 1 0,1 0 0,2 0 0,14-44-1,-19 69-191,1 0-1,-1 0 1,1 0-1,0 1 1,0-1-1,1 1 1,-1 0-1,1-1 1,0 1-1,0 0 1,0 0-1,0 1 1,0-1-1,0 1 1,1 0-1,-1-1 1,1 2-1,0-1 1,0 0-1,0 1 1,5-2-1,10 0-8,0 2 0,0 0-1,0 0 1,29 5 0,73 17-1492,-111-19 506,6 1-1836,21 8-1,-32-9 344,1 0-1,0 1 1,9 6-1,9 10-3813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2:3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4576,'-13'-11'15306,"20"11"-14914,0 1 0,1 0 0,7 2 0,15 3 216,218-1 433,-151-6-941,39 1-1492,-149-4-10175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2:3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7648,'1'-1'477,"0"1"1,-1-1 0,1 1-1,0 0 1,-1-1 0,1 1-1,0 0 1,0-1-1,-1 1 1,1 0 0,0 0-1,0-1 1,0 1 0,-1 0-1,1 0 1,0 0-1,0 0 1,0 0 0,-1 1-1,2-1 1,5 0-391,93-15 4590,-65 12-4288,0 0 0,44 4 1,18 0-944,-52-1-7708,-33 0 5404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2:4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1072 4064,'-2'2'3919,"2"-2"-3849,7 0 1605,-1-2-1025,0-1 0,-1 0 0,1-1 1,-1 0-1,0 0 0,9-8 0,25-31 790,-25 25-818,13-13 54,219-233 3672,-192 207-3368,-36 37-552,3-6-194,-6 71 60,12 98 113,-21-121-219,1 0 1,1-1-1,1 1 1,15 24-1,-23-44-147,1 1 0,0 0 0,-1-1 0,1 1 0,0-1 1,0 1-1,1-1 0,-1 0 0,1 0 0,-1 0 0,1 0 0,-1 0 0,1-1 0,4 2 1,-5-2 0,1-1 0,0 1 1,0-1-1,-1 0 1,1 0-1,0 0 1,0 0-1,0 0 1,-1 0-1,1-1 1,0 0-1,0 1 1,-1-1-1,1 0 1,-1 0-1,5-3 1,20-12 130,44-35 0,-31 22-114,-23 16 36,0-2 0,18-17 0,-26 23-66,-1-1 0,-1 1 0,1-1 0,-2 0 0,9-15 0,-14 22-59,0 1 0,0 0 0,-1-1 1,1 1-1,0-1 0,-1 1 0,1-1 1,-1 1-1,0-1 0,0 1 0,0-1 1,0 1-1,-1-1 0,0-2 1,1 3-5,-1 1 1,1-1 0,-1 1 0,0 0 0,0-1 0,0 1 0,1 0-1,-1-1 1,-1 1 0,1 0 0,0 0 0,0 0 0,0 0 0,0 0-1,-1 0 1,1 0 0,0 1 0,-1-1 0,1 0 0,-1 1-1,1-1 1,-1 1 0,1-1 0,-3 1 0,-4-2 15,-1 2 0,1-1 0,-1 1 0,0 0 0,1 1 0,-1 0 0,1 1 0,-1-1 0,1 2 0,-1-1 1,1 1-1,0 0 0,0 1 0,1 0 0,-1 0 0,1 1 0,0-1 0,0 2 0,0-1 0,1 1 0,-7 7 0,8-6 36,0 1 0,0-1 1,1 1-1,0 0 0,0 0 0,1 1 0,0-1 0,0 1 0,1 0 0,0-1 0,1 1 1,0 0-1,0 0 0,2 18 0,-1-22 20,1 0-1,-1 1 1,1-1-1,0 0 1,1 1-1,0-1 1,0 0-1,0 0 1,0 0-1,1 0 1,-1-1 0,1 1-1,0-1 1,1 1-1,-1-1 1,1 0-1,0 0 1,0-1-1,0 1 1,0-1-1,1 0 1,0 0 0,-1 0-1,1-1 1,9 4-1,0-2 42,1 0 0,-1-1 0,1-1-1,-1 0 1,1-1 0,0 0 0,17-3 0,-10 0-47,0-1-1,-1-2 1,1 0 0,25-10 0,-5-3-22,0-1 1,-1-3 0,75-52-1,41-40-79,-154 112-3,0-1-1,1 0 1,-1 0 0,0 1-1,0-2 1,-1 1 0,1 0-1,2-5 1,-5 8 56,0 0 0,0 0 0,0 0-1,0 0 1,0-1 0,0 1 0,0 0-1,0 0 1,0 0 0,0 0 0,0-1 0,0 1-1,0 0 1,0 0 0,0 0 0,0-1-1,0 1 1,0 0 0,0 0 0,0 0 0,0 0-1,0-1 1,0 1 0,0 0 0,0 0-1,-1 0 1,1 0 0,0-1 0,0 1 0,0 0-1,0 0 1,0 0 0,0 0 0,-1 0-1,1 0 1,0 0 0,0-1 0,0 1 0,0 0-1,-1 0 1,1 0 0,0 0 0,0 0-1,0 0 1,-1 0 0,1 0 0,-15 0-460,-16 7 66,21-2 393,0-1 0,0 1-1,0 1 1,0 0-1,1 0 1,0 1 0,0 0-1,1 1 1,0 0 0,0 0-1,1 1 1,0 0 0,0 0-1,-9 20 1,12-21 32,0 0 0,1 0 0,0 0 0,0 1 1,1 0-1,0-1 0,1 1 0,-1 0 0,2 0 0,0 0 1,0 0-1,0 0 0,1-1 0,0 1 0,1 0 0,0 0 0,0-1 1,1 1-1,5 10 0,-7-16 26,1 0 1,0 0-1,0 1 0,0-1 0,0 0 1,0 0-1,1-1 0,4 6 1,-5-7-37,-1-1 1,0 1-1,1 0 0,-1 0 1,1-1-1,-1 1 1,1-1-1,-1 1 0,1-1 1,-1 0-1,1 0 0,0 1 1,-1-1-1,1 0 1,-1 0-1,1-1 0,0 1 1,-1 0-1,1 0 1,-1-1-1,1 1 0,-1-1 1,4-1-1,5-3-45,0-1 0,0 0 0,0-1 0,12-10-1,37-40 59,-45 44 21,124-131 441,-115 120-515,-2-1-1,-1-1 1,-1-1-1,-1-1 0,-2-1 1,0 0-1,-2-1 1,18-58-1,-11 19-177,-3-2 0,15-116-1,-33 182 62,1-1-1,-1 1 0,0-1 1,-1 1-1,1 0 0,-1-1 1,-2-7-1,0 11-157,-1 7 1,-4 11-21,-13 42 606,3 0 0,3 1 0,2 1 1,-7 80-1,18-110-171,1 0-1,2 0 1,1 0 0,1 0-1,1 0 1,2-1 0,11 33-1,0-19 636,-15-40-606,-1 0 0,1 1 0,0-1 0,0 0 0,0 0 0,1-1 0,-1 1 0,1 0 0,-1-1 0,4 3 0,-4-5-114,-1 0 0,0 0 1,0 0-1,1 0 0,-1 0 1,0 0-1,1 0 0,-1-1 1,0 1-1,1 0 0,-1-1 1,0 1-1,0-1 0,0 0 1,1 1-1,-1-1 0,0 0 1,0 1-1,0-1 0,1-2 1,3 0 31,6-5 52,-2 0-1,1 0 0,14-18 1,-5 7 64,119-110-19,-116 108-261,-19 17 191,-3 4-79,0 0 0,0 0 0,0 0 0,0 0 0,0 0 0,0 0 0,0 1 0,0-1 0,0 0 0,0 0 0,0 0 0,-1 0 0,1 0 0,0 0 0,0 0 0,0 0 0,0 0 0,0 0 0,0 0 0,0 0 0,0 0 0,0 0 0,0 0 0,0 0 0,0 0 0,0 0 0,0 0 1,0 0-1,0 0 0,0 0 0,-1 0 0,1 0 0,0 0 0,0 0 0,0 0 0,0 0 0,0 0 0,0 0 0,0 0 0,0 0 0,0 0 0,0 0 0,0-1 0,0 1 0,0 0 0,-38 45-293,34-39 281,1-1 1,0 1-1,0-1 1,0 1 0,1 0-1,0 0 1,-2 11-1,-5 45 175,8-57-138,0 64 238,1-40 23,0-28-269,0 0 0,0 0 0,0 0 0,0-1 0,0 1 0,1 0 0,-1 0 0,0 0 0,0 0 0,0-1 0,1 1 0,-1 0 0,0 0 0,1 0 0,-1-1 0,1 1 0,-1 0 0,1-1 0,-1 1 0,1 0 0,0-1 0,-1 1-1,1-1 1,-1 1 0,1-1 0,0 1 0,0-1 0,-1 1 0,1-1 0,0 0 0,0 0 0,0 1 0,-1-1 0,1 0 0,0 0 0,0 0 0,0 0 0,0 0 0,1 0 0,1 0 9,1 0 1,-1-1-1,1 0 1,-1 1-1,0-1 1,1-1-1,-1 1 1,3-2-1,14-9 147,35-26-1,-17 10 70,150-88-274,-176 109 32,1 0-52,-1 0 1,17-13-1,-22 13-261,-9 7-90,0 2 368,0-1 1,0 0-1,0 1 1,1 0 0,-1-1-1,1 1 1,-3 2-1,-3 6-15,1 1 1,0 0-1,0 0 0,-6 18 0,11-25 76,0 0 1,0 0-1,0 1 1,0-1 0,1 0-1,0 1 1,0-1 0,0 0-1,0 1 1,1-1-1,-1 0 1,1 1 0,0-1-1,1 0 1,-1 0-1,4 7 1,-4-9-11,0 0 0,1 0 0,-1-1 0,1 1 0,0 0 0,-1-1 0,1 1 0,0-1 0,0 0 0,0 1 0,0-1 0,0 0 0,0 0 0,0 0 0,1-1 0,-1 1 0,0-1 0,0 1 0,1-1 0,-1 1 0,4-1 0,1 0 10,0 0-1,-1-1 0,1 1 0,-1-1 0,1-1 0,10-3 0,2-1 8,1-2 0,-2 0 0,1-1 0,-2-1 0,20-14-1,13-9-104,2 2 0,99-43-1,-144 71 56,-3 2 37,-3 1-37,-1-1 0,1 1 0,-1 0 0,1 0 0,-1 0-1,1 0 1,-1 0 0,1-1 0,-1 1 0,0 0 0,1 0 0,-1 0 0,1-1 0,-1 1 0,0 0-1,1-1 1,-1 1 0,0 0 0,1-1 0,-1 1 0,0-1 0,0 1 0,1 0 0,-1-1-1,0 1 1,0-1 0,1 0 0,-2 1-25,0 0 1,0 0-1,0 0 0,0 0 1,0 0-1,1 0 0,-1 0 1,0 0-1,0 1 1,0-1-1,0 0 0,1 1 1,-1-1-1,0 0 0,0 1 1,1-1-1,-2 2 0,-21 10-205,11-4 265,-1 0 0,1 1 0,1 0 1,-1 1-1,-15 18 0,25-24-15,-1-1 0,1 1 0,-1-1 1,1 1-1,0 0 0,1 0 0,-1 0 0,1 0 0,0 0 0,-2 7 1,3-7 14,0-1 1,0 0 0,0 0-1,1 0 1,-1 1 0,1-1-1,-1 0 1,1 0 0,0 0-1,1 0 1,-1 0 0,0 0-1,1 0 1,0 0 0,3 4-1,-2-4 5,-1 0-1,1-1 0,-1 0 0,1 1 0,0-1 1,0 0-1,0-1 0,0 1 0,0 0 0,1-1 0,-1 0 1,0 1-1,1-1 0,-1-1 0,1 1 0,3 0 0,7 0 87,0 0-1,23-3 0,-28 2-95,24-2 31,-1 0 0,1-2-1,-1-2 1,57-17 0,5-17 229,-82 34-239,0 0 1,-1-1-1,0-1 1,-1 0-1,17-16 1,-27 24-35,25-29-59,-24 27 19,0 0 0,0 1 1,0-1-1,-1 0 0,1 1 1,0-1-1,-1 0 0,1 0 1,-1 1-1,1-1 0,-1 0 1,0 0-1,0 0 0,0 0 0,0 0 1,0 1-1,-1-4 0,1 4 10,-1 0-1,1 0 0,-1 0 0,1 0 0,-1 0 0,0 0 0,1 0 0,-1 1 0,0-1 0,0 0 0,0 0 0,1 0 0,-1 1 0,0-1 0,0 1 1,0-1-1,0 1 0,0-1 0,0 1 0,0-1 0,-1 1 0,1 0 0,0 0 0,0-1 0,0 1 0,0 0 0,0 0 0,-2 0 0,0 0 11,-1 0-1,1 1 1,0-1-1,-1 1 0,1 0 1,0-1-1,0 1 0,-5 3 1,-6 2 27,7-3-12,-1 0-1,1 1 0,0 0 1,-10 8-1,16-11 15,-1 0-1,1 0 1,0 0-1,0 0 1,0 0 0,1 0-1,-1 0 1,0 0-1,0 1 1,0-1-1,1 0 1,-1 0-1,1 1 1,-1-1-1,1 0 1,-1 1-1,1-1 1,0 1 0,0-1-1,0 1 1,0-1-1,0 0 1,0 1-1,0-1 1,0 1-1,0-1 1,1 1-1,-1-1 1,1 0 0,-1 1-1,1-1 1,0 2-1,1 0 11,0 0 0,1 0 0,-1 0 0,0-1 1,1 1-1,0-1 0,-1 1 0,1-1 0,0 0 0,0 0 0,1 0 0,-1 0 0,0-1 0,1 1 0,-1-1 0,4 1 0,3 1 94,-1-1-1,1 0 0,0-1 0,17 0 0,-1-3-41,0-1 0,-1-1 0,1-1 0,39-13-1,12-3 14,-69 19-90,24-5-215,46-17 0,-92 26-1241,-13 5 1217,12-1 253,0 2 0,0 0 0,-16 11 1,26-15-18,0 0 0,0 0 0,0 0 0,1 0 0,-1 1 0,1 0 0,0 0 0,1 0 0,-1 0 0,1 1 0,-4 8 0,6-12 27,0 1-1,1-1 1,-1 0-1,1 1 1,0-1-1,-1 0 1,1 1-1,0-1 1,0 1-1,0-1 1,1 0-1,-1 1 1,1-1-1,-1 1 1,1-1-1,0 0 1,0 0-1,0 1 1,0-1-1,0 0 1,0 0-1,1 0 1,-1 0-1,1 0 1,-1-1-1,1 1 1,0 0-1,3 2 1,-1-1 14,0-1-1,0 0 1,0 1-1,0-1 1,1 0-1,-1-1 1,1 1-1,0-1 1,-1 0 0,1 0-1,0-1 1,0 1-1,8-1 1,-4-1 43,1-1 1,-1 1-1,1-2 1,-1 1-1,0-1 1,12-6-1,52-31 161,-58 31-179,-2 1-65,0 1 0,-1-2 0,-1 0-1,0 0 1,0-1 0,0-1 0,-1 1 0,-1-2 0,0 1-1,-1-1 1,0-1 0,0 1 0,-2-1 0,11-27-1,-1-9-186,12-65-1,3-57 6,-20 107 9,-2 23 36,2-18-152,-10 53 199,-1-1-1,0 0 1,0 1-1,0-1 1,-1 0 0,-1-8-1,2 14 85,0 0 0,0 0 0,-1 0 1,1 1-1,0-1 0,0 0 0,-1 0 0,1 0 0,0 0 0,-1 0 0,1 0 0,-1 1 0,1-1 1,-1 0-1,0 0 0,1 1 0,-1-1 0,0 0 0,1 1 0,-1-1 0,0 0 0,0 1 1,1-1-1,-1 1 0,0 0 0,0-1 0,0 1 0,0 0 0,0-1 0,0 1 0,0 0 0,0 0 1,1 0-1,-1 0 0,0 0 0,0 0 0,0 0 0,0 0 0,0 0 0,-1 0 0,-2 2 5,0-1 0,1 1 0,-1 0 0,1 0 0,0 0 0,-1 0 0,1 1 1,-4 3-1,-2 4 68,0 0 1,0 1-1,1 1 1,1-1-1,-12 24 1,17-32-44,-10 22 104,0 0 0,2 1-1,1 0 1,1 1 0,1 0 0,1 0 0,-2 29 0,6-34-47,1-1 0,1 1 0,2-1 0,0 1 1,0 0-1,2-1 0,1 0 0,1 0 0,13 32 0,-15-44-114,50 103 382,-47-100-765,1 1 1,0-1-1,1 0 0,1-1 0,0 0 1,14 13-1,-20-21-325,0 0 0,0 0 1,1 0-1,-1 0 0,1-1 0,-1 1 0,1-1 1,0 0-1,9 2 0,17 0-2813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2:4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26 3072,'2'-1'566,"0"0"-1,0 0 1,0 0-1,1 0 1,-1 0-1,0 0 1,0 1 0,0-1-1,1 1 1,2-1-1,13-3 2248,3-8 3854,-24 12-6176,-1 1 1,1 0-1,-1-1 1,1 0-1,-1 0 1,0 0-1,-6-1 1,1 0-211,-141 10-1454,148-10 794,1 1 0,0 0 1,0 0-1,-1 0 0,1 0 1,0 1-1,0-1 0,-1 0 1,1 0-1,0 1 0,0-1 1,-1 1-1,0 0 0,0 4-2244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2:4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11 855 5408,'-11'-4'10986,"11"3"-10817,1-9 3001,-1-6-2695,1 1 1,1-1 0,1 1-1,0 0 1,1-1 0,0 1-1,11-23 1,-5 17-391,2 0 0,0 0-1,1 1 1,21-24 0,3-1-85,66-72 160,183-153 427,-275 261-376,0 0 0,1 0 0,0 1 0,23-11 1,-34 18-201,-1 1 0,1 0 0,-1 0 0,1-1 0,-1 1 0,1 0 0,-1 0 0,1 0 0,-1 0 0,1 0 0,0 0 0,-1 0 0,1 0 0,-1 0 0,1 0 0,-1 0 0,1 0 0,-1 0 0,1 0 1,-1 1-1,1-1 0,-1 0 0,1 0 0,-1 1 0,1-1 0,-1 0 0,1 1 0,-1-1 0,0 0 0,1 1 0,-1-1 0,0 0 0,1 1 0,-1-1 0,1 1 0,4 18 20,-5-15-17,2 14 17,-1 0-1,0 1 1,-5 34-1,2-29 8,-2 14 138,-15 66 0,-21 35 182,32-117-284,6-17-7,0-1 1,0 1 0,0-1 0,1 1 0,0 0 0,-1 9 0,2-14-38,1 0-1,-1 0 1,1 0 0,-1 0-1,0 0 1,1 1 0,-1-1-1,0 0 1,1 0 0,-1 0-1,1 0 1,-1 0 0,0 0-1,1-1 1,-1 1 0,0 0-1,1 0 1,-1 0 0,1 0-1,-1 0 1,0 0 0,1-1-1,12-8-67,-1 1-1,-1-2 0,1 0 0,-2 0 0,1-1 1,15-22-1,5-4-26,-7 12-68,1 1 0,2 1-1,0 1 1,57-34 0,-78 52 106,0 1 1,0 0-1,0 1 1,0-1-1,0 1 1,10-2-1,-15 4 23,1-1-1,-1 1 0,0 0 0,1 0 0,-1 0 1,0 0-1,1 0 0,-1 0 0,0 0 1,1 0-1,-1 1 0,0-1 0,1 0 0,-1 1 1,0-1-1,0 1 0,0 0 0,1-1 1,-1 1-1,0 0 0,0 0 0,0 0 1,0-1-1,0 1 0,0 0 0,0 0 0,-1 1 1,1-1-1,0 0 0,0 0 0,-1 0 1,1 0-1,-1 1 0,1-1 0,0 2 1,0 2 16,-1 0 1,1-1 0,-1 1 0,0 0 0,0 0 0,-1 0 0,1-1 0,-1 1 0,0 0 0,0-1 0,-1 1 0,-1 4 0,-5 9 45,-15 26-1,22-42-58,-48 94 497,48-96-484,1 1-1,0-1 1,-1 1-1,1 0 1,0-1-1,-1 1 1,1 0-1,0-1 0,0 1 1,0-1-1,0 1 1,0 0-1,0-1 1,0 1-1,0 0 1,0-1-1,0 1 1,0 1-1,0-2-4,1 1-1,-1-1 0,0 0 0,1 0 1,-1 1-1,0-1 0,1 0 1,-1 0-1,0 0 0,1 1 0,-1-1 1,0 0-1,1 0 0,-1 0 1,0 0-1,1 0 0,-1 0 0,1 0 1,-1 0-1,0 0 0,1 0 1,-1 0-1,1 0 0,27-8 65,-22 6-111,35-14-170,40-22 0,25-11-122,-79 43 62,-26 6 260,0 0 1,0 0 0,0 0-1,0 0 1,1 0 0,-1 0-1,0 0 1,0 0 0,0 0-1,0 1 1,0-1 0,0 0-1,0 1 1,0-1 0,0 1-1,0-1 1,0 1 0,0 0-1,0-1 1,-1 1 0,1 0-1,1 1 1,-1 0 22,0 1 1,0 0-1,0 0 0,0 0 1,-1 0-1,1 0 0,-1 0 1,0 0-1,1 0 1,-2 0-1,1 0 0,0 0 1,-2 5-1,-1 6 116,-8 21 1,7-24-107,3-7-23,-1 0 28,1 1 1,-1-1 0,1 1 0,0 0 0,1-1 0,-1 6-1,1-9-8,0 0 0,0 1 0,0-1 0,1 0 0,-1 0-1,0 0 1,1 0 0,-1 0 0,1 0 0,-1 0 0,1 0-1,-1 0 1,1 0 0,0 0 0,0 0 0,-1 0 0,1 0-1,0-1 1,0 1 0,0 0 0,0 0 0,0-1 0,0 1-1,0-1 1,0 1 0,0-1 0,0 1 0,0-1 0,0 0-1,2 1 1,4 0 24,0 0 0,0 0 0,0 0-1,0-1 1,0 0 0,9-1 0,44-10-291,-56 10 246,40-11-227,60-25 0,-83 29 156,16-7 66,-1-2 1,-1-2 0,0-1-1,-2-1 1,0-2 0,-2-2-1,-1 0 1,0-2 0,-2-1-1,-1-2 1,33-47 0,-53 62 10,-7 15-5,0 0-1,0 0 1,0 0-1,0 0 1,0 0 0,0 0-1,0 0 1,0-1-1,0 1 1,0 0 0,0 0-1,0 0 1,0 0-1,0 0 1,0 0 0,0-1-1,0 1 1,0 0-1,0 0 1,0 0-1,0 0 1,0 0 0,0 0-1,0-1 1,0 1-1,0 0 1,0 0 0,0 0-1,0 0 1,0 0-1,0 0 1,0 0-1,0 0 1,-1-1 0,1 1-1,0 0 1,0 0-1,0 0 1,0 0 0,0 0-1,0 0 1,0 0-1,0 0 1,-1 0-1,1 0 1,0 0 0,0 0-1,0 0 1,0 0-1,0 0 1,0 0 0,-1 0-1,1 0 1,0 0-1,0 0 1,0 0-1,0 0 1,0 0 0,0 0-1,-1 0 1,1 0-1,0 0 1,0 0-1,-7 2-24,0 1-1,0-1 0,0 1 0,0 1 1,-11 7-1,-52 33 207,3 3 0,-64 59 1,109-87-54,2 1 0,0 1 0,1 1 0,-22 35 0,38-52-38,0 0 0,0 0 0,1 0 0,0 1 0,-3 9 0,5-14-75,-1 0-1,1-1 0,0 1 1,0 0-1,0 0 0,0 0 1,0 0-1,0 0 1,0 0-1,0-1 0,0 1 1,0 0-1,0 0 0,0 0 1,1 0-1,-1-1 1,0 1-1,1 0 0,-1 0 1,0 0-1,1-1 0,-1 1 1,1 0-1,0-1 1,-1 1-1,1 0 0,-1-1 1,1 1-1,0-1 0,-1 1 1,1-1-1,0 1 1,0-1-1,0 0 0,-1 1 1,1-1-1,0 0 0,0 0 1,0 1-1,0-1 0,-1 0 1,1 0-1,0 0 1,0 0-1,0 0 0,1 0 1,9-1-30,1 0 1,-1-1-1,0 0 0,-1 0 1,1-1-1,19-8 1,-12 3-77,0-1 1,32-22-1,-33 18 24,-1-1-1,0-1 1,-1 0-1,-1-1 1,20-29-1,2-13-44,-26 41 112,1 0 0,12-16 0,-16 28-228,-5 11 151,-5 12 105,-1 3-36,0 1 1,-2 40 0,6-54 19,0 0 0,0 0 0,1 0 0,0 0 0,0-1 0,1 1 0,0 0 0,1-1 0,0 1 0,0-1 0,5 9 0,-4-9 100,0-1-1,1 0 1,0 0-1,0 0 1,0-1-1,11 9 1,-13-13-80,-1 1 1,1-1 0,-1 1-1,1-1 1,0 0 0,-1 0-1,1 0 1,0 0 0,0-1-1,0 1 1,-1-1 0,1 0-1,0 0 1,0 0 0,0 0-1,0 0 1,0 0-1,-1-1 1,1 1 0,0-1-1,3-1 1,2-2-16,0 1 0,-1-1 0,0-1-1,1 1 1,-1-1 0,-1-1 0,1 1 0,10-13 0,2-4 55,19-31 0,-14 18-128,126-162-56,-94 132-331,84-77 1,-140 142 431,1-1 0,-1 1-1,1-1 1,-1 1 0,1-1 0,0 1 0,-1-1 0,1 1 0,-1 0 0,1-1 0,0 1 0,-1 0-1,1 0 1,0-1 0,0 1 0,1 0 0,-2 0 6,0 0 0,1 0 0,-1 1 0,0-1 0,0 0 0,1 0 0,-1 0 0,0 0 0,0 1 0,0-1 0,1 0 0,-1 0 0,0 1 0,0-1 0,0 0 0,1 0 0,-1 1 0,0-1 0,0 0 0,0 1-1,0-1 1,0 0 0,0 1 0,0-1 0,0 0 0,0 1 0,-2 32-124,1-26 124,-13 81 136,-37 127-1,40-183-10,0-1 0,-2 0 0,-19 32 0,31-62-119,-1 3 35,0 1 1,0-1-1,-1 0 1,1 0-1,-1 0 1,0-1-1,0 1 1,-1-1-1,1 0 1,-1 1-1,0-1 1,-4 2-1,7-4-52,-1-1 1,0 1-1,0 0 1,0-1-1,0 0 1,0 1-1,0-1 0,0 0 1,0 0-1,-1 0 1,1 0-1,0-1 1,0 1-1,0 0 0,0-1 1,0 1-1,1-1 1,-1 0-1,0 0 0,0 0 1,0 0-1,0 0 1,1 0-1,-1 0 1,1-1-1,-1 1 0,1 0 1,-1-1-1,1 1 1,0-1-1,-2-3 1,-3-4-61,0-1 0,1 0 0,0-1 0,-4-15 0,8 23 79,-4-19-181,4 14-42,2 10-43,1 1 275,0 0-1,-1 0 0,1 0 1,1 0-1,-1 0 0,0 0 1,1-1-1,-1 1 1,1-1-1,0 0 0,-1 0 1,1 0-1,5 3 1,2 1 137,3 3-41,1-1-1,0-1 1,0-1-1,0 0 1,1 0-1,18 3 0,-2-2 41,0-2 0,34 3-1,-48-7-47,0-1-1,1 0 1,27-5-1,-36 3-43,-1 1 0,0-2 1,0 1-1,0-1 0,-1 0 0,1-1 0,-1 1 1,1-1-1,12-11 0,-1-3-31,-2-1 0,0-1 0,0 0-1,24-43 1,-16 24-96,-23 37 67,101-149-54,14 7-130,-107 134 59,-5 5 26,0 0 0,0-1 0,0 0 0,-1 0 0,4-7 0,-5 3-218,-6 8 38,-4 8 55,1 0 213,0 1 0,1 0 0,-1 0 0,-5 13 0,-12 27-28,-25 74-1,40-99 46,-32 93 133,-78 193 269,117-305-383,-1 0 0,0 0 0,0 0 1,0 0-1,0 0 0,0-1 0,-1 1 0,-4 3 1,7-5-13,-1-1 0,1 1 0,-1-1 0,0 1 0,1-1 1,-1 0-1,1 1 0,-1-1 0,0 0 0,1 0 0,-1 0 1,1 1-1,-1-1 0,0 0 0,1 0 0,-1 0 0,0 0 1,1 0-1,-1 0 0,0 0 0,1 0 0,-1 0 0,0 0 1,1-1-1,-1 1 0,0 0 0,1 0 0,-1-1 0,1 1 1,-1 0-1,0-1 0,1 1 0,-1 0 0,1-1 0,-1 1 1,1-1-1,0 1 0,-1-1 0,1 1 0,-1-1 0,1 0 1,0 1-1,-1-1 0,1 1 0,0-1 0,0 0 0,-1 1 1,1-2-1,-3-7 55,0-1 1,0 1-1,1-1 1,0 1-1,0-1 1,1 0-1,1 0 1,0 0 0,2-19-1,-2 29-55,1-1-1,-1 0 1,0 0-1,1 0 1,-1 1 0,1-1-1,-1 0 1,1 1-1,-1-1 1,1 0-1,0 1 1,-1-1 0,1 1-1,0-1 1,0 1-1,-1-1 1,1 1-1,0-1 1,0 1 0,0 0-1,-1 0 1,1-1-1,0 1 1,0 0-1,0 0 1,0 0 0,0 0-1,0 0 1,-1 0-1,2 0 1,6 0 27,-1 1 1,14 3-1,-9-1 0,335 65-196,-259-47-1791,-42-9-2242,-18-5 1638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15.2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21 2304,'-1'0'139,"1"-1"0,-1 1-1,1 0 1,-1-1 0,1 1 0,-1 0 0,1-1-1,0 1 1,-1-1 0,1 1 0,-1-1 0,1 1-1,0 0 1,-1-1 0,1 1 0,0-1 0,0 0-1,0 1 1,-1-1 0,1 1 0,0-1 0,0 1-1,3-10 8350,7 20-6461,-2-3-1143,-3-1-639,-1 1 0,0-1-1,-1 1 1,1 0-1,-1 0 1,0 0-1,-1 0 1,0 1-1,0-1 1,1 12-1,0 9 399,-1 42 0,-2-56-464,-1 66 573,-1-10-342,15 129 1,-10-170-381,-1 56-1,-2-56-472,0-27-223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3:4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563 100 1472,'0'0'230,"1"0"-1,-1-1 1,1 1-1,-1-1 1,1 1 0,-1 0-1,1-1 1,-1 1 0,1 0-1,-1 0 1,1-1-1,-1 1 1,1 0 0,0 0-1,-1 0 1,2 0-1,5-3 1862,-5 2-1796,-2 0-198,0 1 0,0 0 0,1 0 0,-1 0 0,0 0 0,0 0 1,0 0-1,0 0 0,0 0 0,1 0 0,-1-1 0,0 1 0,0 0 0,0 0 1,0 0-1,0 0 0,0 0 0,0-1 0,1 1 0,-1 0 0,0 0 1,0 0-1,0 0 0,0-1 0,0 1 0,0 0 0,0 0 0,0 0 1,0-1-1,0 1 0,0 0 0,0 0 0,0 0 0,0 0 0,0-1 0,0 1 1,0 0-1,0 0 0,-1 0 0,1 0 0,0-1 0,0 1 0,0 0 1,0 0-1,0 0 0,0 0 0,0 0 0,-1-1 0,1 1 0,0 0 1,0 0-1,0 0 0,0 0 0,0 0 0,-1 0 0,1 0 0,0 0 0,0 0 1,0 0-1,0 0 0,-1-1 0,1 1 0,0 0 0,-9-7 1147,-34-19 2073,34 23-3055,1 0 1,-1 0-1,0 1 1,0 0-1,0 1 0,0 0 1,0 1-1,0 0 1,-17 1-1,0 2 2,18-3-174,1 1 0,0-1 0,-13 5 0,-14 5 189,1 1 1,-50 25-1,71-30-210,0 1-1,0 1 1,0 0 0,1 0 0,0 1-1,1 1 1,0 0 0,0 0 0,-12 18-1,11-10-10,0 1-1,1 0 1,1 1-1,1 0 1,0 0-1,2 1 1,0 0-1,2 0 1,0 1 0,1-1-1,2 1 1,0 0-1,3 35 1,-1-48-49,1-1 0,0 1 1,1-1-1,0 1 0,0-1 1,1 0-1,0 0 0,0 0 1,1 0-1,0-1 0,0 0 1,1 0-1,-1 0 0,2-1 1,-1 0-1,1 0 0,0 0 1,9 5-1,6 2 96,0-1-1,1-1 1,0 0 0,1-2-1,27 7 1,-35-12-17,0-1 1,0-1-1,0 0 1,30-1-1,-15-2 14,47-9-1,31-17 198,-63 13-224,-3 1-78,78-36 0,-108 43 81,0-1 0,-1 0 0,1 0 0,-2-2 0,1 1-1,-1-1 1,0-1 0,-1 0 0,10-12 0,-5 0 21,-1-1 1,-1 0 0,-1 0-1,-1-1 1,-1 0-1,-1-1 1,-1-1-1,4-27 1,-9 39-42,-1 0 1,0-1-1,-1 1 0,0-1 1,-2 0-1,0 1 1,0-1-1,-5-16 1,4 23-47,0 1 1,0 0 0,-1 0 0,0 1-1,0-1 1,0 1 0,-1-1 0,0 1-1,-1 0 1,1 0 0,-1 1 0,0 0-1,-1-1 1,1 2 0,-1-1 0,0 1-1,0 0 1,-9-5 0,-1 2-56,0 0 0,0 2-1,-1-1 1,-33-4 0,17 5-329,-60 1 0,77 4 131,0 2 1,-1 0-1,1 1 1,0 0-1,0 1 1,1 1-1,-1 1 1,1 0 0,0 1-1,-23 14 1,33-18-207,1 0 1,0 0 0,-1 1-1,1 0 1,0-1 0,0 1 0,1 0-1,-6 9 1,7-11 8,1 0 1,0 1-1,0-1 1,0 0-1,0 1 1,1-1-1,-1 1 1,1-1-1,-1 1 1,1-1-1,0 1 1,0-1-1,0 1 1,1 0-1,-1-1 1,0 1-1,1-1 0,0 1 1,-1-1-1,1 0 1,2 4-1,4 9-1604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3:4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 4736,'-24'-3'8634,"27"5"-7828,0 0-1,-1 1 1,1 0 0,-1 0-1,1-1 1,2 6-1,15 17 809,38 28 13,90 65 0,-130-102-1649,-5-2-1669,-3-7-2468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3:5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7 107 6720,'0'0'220,"0"0"-1,-1 0 1,1-1 0,-1 1 0,1 0 0,0-1 0,-1 1 0,1 0-1,-1-1 1,1 1 0,0-1 0,0 1 0,-1 0 0,1-1 0,0 1-1,0-1 1,0 1 0,-1-1 0,1 1 0,0-1 0,0 1 0,0-1-1,0 1 1,0-1 0,0 1 0,0-1 0,0 1 0,0-1-1,0 1 1,0-1 0,0 1 0,1-1 0,-1 0 0,1 0 513,1 0 1,-1 0-1,1 0 1,-1 0-1,1 0 0,-1 0 1,1 1-1,2-2 1,13-6 837,-11 5-1391,1 0 0,-1 1 1,0 0-1,1 0 0,-1 0 0,1 1 0,12-2 0,11-1-31,198-32 740,-140 24-664,-62 7-578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3:5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 8896,'-6'-6'10406,"23"3"-8365,170-52 747,-25 7-3960,-128 37-2129,-23 10 1722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4:0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44 2976,'4'0'13391,"-6"-1"-13219,0 0-1,0 0 0,0 1 0,-1-1 0,1 1 1,0-1-1,0 1 0,-1 0 0,1 0 0,0 0 0,0 0 1,-1 0-1,1 1 0,-3 0 0,-42 11 101,34-8-88,-13 4-12,0 1 0,0 2-1,1 0 1,-24 15 0,37-19-160,1 1-1,0 0 1,1 1-1,-1 0 1,2 1 0,-1 0-1,1 0 1,1 1 0,0 0-1,-8 15 1,6-7 26,1 1 1,1 0-1,0 0 1,2 0-1,0 1 0,1 0 1,2 0-1,0 0 1,0 31-1,3-46 20,0 1 1,0-1-1,1 0 1,0 0-1,1 1 1,-1-1-1,1 0 0,0 0 1,1 0-1,-1 0 1,7 9-1,-7-12 3,0 0 0,0-1 0,1 1 0,-1-1 0,1 0-1,-1 1 1,1-1 0,0 0 0,0-1 0,0 1 0,0 0 0,0-1 0,0 0-1,0 1 1,1-1 0,-1-1 0,0 1 0,1 0 0,-1-1 0,0 0 0,1 1-1,5-2 1,-2 1 19,0-1-1,0 0 1,0-1-1,0 1 0,0-1 1,0-1-1,-1 1 1,1-1-1,-1 0 1,0-1-1,0 1 1,0-1-1,0 0 0,0-1 1,-1 0-1,0 1 1,0-2-1,8-9 1,3-15-122,0 0 0,-2 0 0,-1-2 0,-1 1 1,10-52-1,-17 58 163,-2 1 0,-1-1 1,-2-30-1,0 48-227,0 7 89,0 0 0,0 0 0,0 0 0,0 0 0,0 0 0,0 0 0,0 0 0,0 0 0,0 0 0,0 0 0,0 0 0,0 0 0,0 0 1,0 0-1,0 0 0,0 0 0,0 0 0,0 0 0,0 0 0,-1 0 0,1 0 0,0 0 0,0 0 0,0 0 0,0 0 0,0 0 0,0 0 1,0 0-1,0 0 0,0 0 0,0 0 0,0 0 0,0 0 0,0 0 0,0 0 0,0 0 0,-2 7-181,-2 12 175,3-9 11,-6 78 86,7-74-25,1 0 1,0 0-1,1 0 0,5 18 1,-3-18-33,2 12 126,18 40-1,-21-58-32,1 0 0,0-1 0,1 1 0,0-1 0,0 0 0,0-1 0,1 1 0,0-1 1,8 7-1,-11-11-66,-1 0 0,0-1 0,1 1 0,-1-1 0,1 1 0,0-1 0,-1 0 0,1 0 0,0 0 0,0 0 0,0-1 0,0 1 0,-1-1 0,1 0 0,0 0 0,0 0 0,0 0 0,0 0 0,0-1 0,0 1 0,0-1 0,-1 0 0,1 1 0,0-2 0,0 1 0,-1 0 0,1 0 0,-1-1 0,1 1 0,-1-1 0,1 0 0,3-3 0,2-3 30,-1 0 0,1-1-1,-1 0 1,-1 0 0,1 0 0,-2-1-1,6-11 1,23-61-54,-19 42-29,34-108 249,-39 114-315,-9 31-560,0 5 225,1 14 74,-3 22 256,0-17 68,-1 121 120,2-73-52,1 13 43,5-58 90,0-13 82,-6-10-244,1-1-1,-1 0 1,0 0-1,1 0 1,-1 0-1,0 1 0,1-1 1,-1 0-1,0 0 1,0 0-1,1 0 0,-1 0 1,0 0-1,1 0 1,-1 0-1,0 0 0,1 0 1,-1 0-1,0 0 1,1 0-1,-1 0 0,0 0 1,1 0-1,-1 0 1,0 0-1,1 0 1,-1-1-1,0 1 0,1 0 1,6-5 64,0-1 0,0 0 1,0 0-1,-1 0 0,0 0 0,-1-1 1,1 0-1,4-8 0,35-69-163,-16 26 27,56-77 2,-40 74-330,-44 61 351,0-1 0,0 0 0,0 0 0,0 0 0,0 0 0,0 1 0,0-1 0,1 1 0,-1-1 0,0 1 0,0-1 0,0 1 0,1 0 0,-1-1 0,0 1 0,0 0-1,1 0 1,-1 0 0,0 0 0,1 0 0,-1 0 0,0 0 0,0 0 0,1 1 0,-1-1 0,0 0 0,0 1 0,2 0 0,3 2 7,0 0 0,0 0 0,0 1-1,6 5 1,31 26 118,-24-19-134,0-1 1,34 21-1,-34-25 88,24 11 287,-39-20-331,0 0 0,0-1 0,0 0 1,0 0-1,0 0 0,1-1 0,-1 0 1,0 1-1,5-2 0,-6 1-6,-1 0 0,1-1 0,-1 0 0,1 0 0,-1 0 0,0 0 0,1 0 0,-1 0-1,0 0 1,0-1 0,0 1 0,4-4 0,20-24 337,-22 23-271,1 0-22,0-1 0,0-1 0,0 1 0,-1-1 0,0 0 0,-1 0 0,3-10 0,-4 13-87,-1-1 0,0 0-1,0 0 1,-1 0 0,0 0 0,0 0-1,0 0 1,-1 0 0,1 0 0,-2 0-1,-1-6 1,3 11 2,0 0-1,0 1 1,-1-1-1,1 0 1,0 1-1,-1-1 1,1 1-1,0-1 1,-1 1 0,1-1-1,-1 1 1,1-1-1,-1 1 1,1-1-1,-1 1 1,1 0-1,-1-1 1,0 1-1,1 0 1,-1-1-1,1 1 1,-1 0 0,0 0-1,1 0 1,-1-1-1,0 1 1,1 0-1,-1 0 1,0 0-1,1 0 1,-1 0-1,0 0 1,1 0-1,-1 1 1,0-1 0,1 0-1,-1 0 1,0 0-1,1 1 1,-1-1-1,1 0 1,-1 1-1,0 0 1,-3 0-22,1 1 0,0 0 0,1 0 1,-1 0-1,0 0 0,0 1 0,-2 2 1,0 2 40,0 1 1,1-1-1,-1 1 1,1 0-1,1 1 1,0-1 0,0 1-1,0-1 1,1 1-1,-1 17 1,0 2 56,3 0 0,2 32 1,-2-58-27,8 75 139,-7-69-88,1 1 1,0-1 0,1 1 0,-1-1-1,2 0 1,7 14 0,-10-20-36,1 0 0,-1 0 0,1 0 1,0 0-1,0 0 0,-1 0 0,1-1 0,0 1 0,1-1 1,-1 1-1,0-1 0,0 0 0,1 0 0,-1 0 1,0 0-1,1 0 0,-1-1 0,1 1 0,-1-1 0,1 1 1,-1-1-1,1 0 0,-1 0 0,1 0 0,0 0 0,-1-1 1,1 1-1,-1-1 0,1 1 0,2-2 0,3-1 5,0-1 0,0 1-1,0-1 1,-1-1 0,1 1 0,-1-1-1,0-1 1,7-7 0,10-11-36,-1-1-1,21-31 1,35-60 51,-46 66-106,12-22 278,-41 65-250,4-4-578,-7 11 587,-1 0 0,0 0 0,1 0 0,-1 0-1,1 1 1,-1-1 0,0 0 0,1 0 0,-1 0-1,0 0 1,1 0 0,-1 1 0,0-1 0,1 0 0,-1 0-1,0 0 1,1 1 0,-1-1 0,0 0 0,0 1-1,1-1 1,-1 0 0,0 0 0,0 1 0,1-1 0,-1 1-1,0-1 1,0 0 0,0 1 0,0-1 0,0 0 0,0 1-1,1-1 1,-1 1 0,0 0 0,25 64 8,21 46-42,-39-96 91,1-1 0,1 0 0,0 0 1,1 0-1,11 12 0,-19-24-23,0 0-1,0 0 1,0 0-1,1 0 1,-1 0 0,0-1-1,1 1 1,-1-1-1,1 1 1,0-1-1,-1 0 1,1 0 0,0 0-1,0 0 1,-1-1-1,1 1 1,0-1 0,0 1-1,0-1 1,0 0-1,0 0 1,0-1-1,0 1 1,0-1 0,-1 1-1,1-1 1,4-2-1,3-1 22,0-2 0,0 0 0,-1 0 0,0 0 0,14-14 0,-9 7 49,91-77 40,57-47 316,-153 130-350,-6 5-88,0 0-1,0 0 0,0 0 0,0-1 1,-1 1-1,1-1 0,-1 0 0,1 0 1,-1 0-1,0 0 0,3-6 0,-5 9-21,0-1 0,0 1 0,0 0 0,0 0 0,0-1 0,0 1 0,1 0 0,-1 0 0,0-1 0,0 1 0,0 0 0,-1 0 0,1-1 0,0 1 0,0 0 0,0 0 0,0-1 0,0 1 0,0 0 0,0 0 0,0 0 0,0-1-1,0 1 1,-1 0 0,1 0 0,0 0 0,0-1 0,0 1 0,0 0 0,-1 0 0,1 0 0,0 0 0,0-1 0,0 1 0,-1 0 0,1 0 0,0 0 0,-1 0 0,-12 1-560,-19 10 0,19-4 550,-1 1 0,1 1 1,1 0-1,0 0 0,0 1 1,1 1-1,0 0 0,1 0 1,0 1-1,-13 22 0,10-14 62,1 1-1,2 1 0,0 0 1,1 0-1,1 1 0,-6 30 1,11-40 8,1 0 1,0 0-1,1 1 1,0-1-1,2 13 1,-1-25-21,0 0 0,0 0-1,0-1 1,0 1 0,0 0 0,0 0 0,1-1 0,-1 1-1,0 0 1,0-1 0,1 1 0,-1 0 0,0-1 0,1 1-1,-1 0 1,1-1 0,-1 1 0,1-1 0,-1 1 0,1-1 0,-1 1-1,2 0 1,-2-1-8,1 0-1,0 0 1,-1 0-1,1 0 0,0 0 1,-1 0-1,1 0 1,0 0-1,-1 0 1,1 0-1,0-1 1,-1 1-1,1 0 0,0 0 1,-1-1-1,1 1 1,0 0-1,-1-1 1,1 1-1,3-3 14,0-1 0,0 1 0,-1 0-1,0-1 1,6-7 0,9-18-173,16-33 0,0-2-8,-9 23 89,-25 42 56,0-1 0,0 0 0,0 0 0,0 0 0,0 0 0,0 0 0,0 1 0,0-1 0,0 0 0,0 0 0,0 0 0,0 0 0,0 0 0,0 0 0,0 1 0,0-1 0,0 0 0,0 0 0,0 0 0,0 0 0,0 0 0,0 0 0,1 1 0,-1-1 0,0 0 0,0 0 0,0 0 0,0 0 0,0 0 0,0 0 0,0 0 0,0 0 0,1 0 0,-1 0 0,0 1 0,0-1 0,0 0 0,0 0 0,0 0 0,0 0 0,1 0 0,-1 0 0,0 0 0,0 0 0,0 0 0,0 0 0,0 0 0,1 0 0,-1 0 0,0 0 0,0 0 0,0 0 0,0 0 0,0-1 0,0 1 0,1 0 0,-1 0 0,0 0 0,0 0 0,0 0 0,0 0 0,0 0 0,0 0 0,0 0-1,1-1 1,-1 15-145,0-3 161,1 0 0,-1 0 0,2 0 0,-1-1 1,1 1-1,1 0 0,0-1 0,1 0 0,0 0 0,0 0 1,1 0-1,0-1 0,1 1 0,0-1 0,0-1 0,10 11 1,-12-15 36,0-1 1,1 1-1,0-1 1,-1 0-1,1 0 1,0 0-1,0-1 1,0 0-1,1 0 1,-1 0-1,1 0 1,-1-1-1,1 0 1,-1 0-1,1-1 1,0 1-1,-1-1 1,1-1-1,0 1 1,9-3-1,-6 1-8,0 0-1,0-1 1,0 0-1,0-1 1,-1 0-1,0 0 0,0-1 1,0 0-1,0 0 1,-1-1-1,0 0 0,8-8 1,5-10 16,-1-1 0,-1 0 1,-1-1-1,22-47 0,-22 43 19,27-39 0,-24 41 123,26-51 0,-45 78-227,-1-1 1,1 1-1,-1 0 1,1-1-1,-1 1 1,0-1 0,1 1-1,-1-1 1,0 1-1,0 0 1,0-1-1,0 1 1,0-3-1,0 4 3,-1-1 0,1 1 0,0 0 0,0-1 0,0 1-1,0 0 1,0 0 0,-1-1 0,1 1 0,0 0 0,0 0-1,-1-1 1,1 1 0,0 0 0,0 0 0,-1 0 0,1-1 0,0 1-1,-1 0 1,1 0 0,0 0 0,-1 0 0,1 0 0,0 0-1,-2 0-23,1 0 0,0 0 0,0 0 0,0 0-1,0 0 1,0 0 0,0 0 0,0 1-1,-1-1 1,1 1 0,-1 0 0,-4 2-8,1 1 0,-1 1 0,1-1 0,0 1 0,0 0 1,0 1-1,1-1 0,-1 1 0,1-1 0,1 1 0,-5 9 0,-2 5 85,1 0 0,1 1 0,1 0-1,1 0 1,0 1 0,2 0 0,0 0 0,2 0-1,0 0 1,2 1 0,0-1 0,5 29 0,-5-49 13,0-1 0,0 0 0,0 1 1,0-1-1,1 0 0,-1 1 0,0-1 1,1 0-1,-1 0 0,1 1 0,0-1 1,-1 0-1,1 0 0,0 0 0,-1 0 1,1 0-1,1 2 0,-1-3-17,0 0-1,-1 0 1,1 0 0,-1 0-1,1 0 1,-1 0 0,1 0-1,-1 0 1,1 0-1,-1 0 1,1-1 0,-1 1-1,1 0 1,-1 0-1,1 0 1,-1-1 0,1 1-1,-1 0 1,1 0-1,-1-1 1,0 1 0,1-1-1,-1 1 1,0 0-1,1-1 1,-1 1 0,1-1-1,2-4 52,1 0-1,-1 0 1,0 0-1,-1-1 1,4-9-1,-5 11-63,62-223-243,-60 220 89,-2 6-161,-2 7-21,-15 101-84,-46 258 426,-29-6 723,83-336-663,0-1 1,-21 41-1,25-58-25,1 1 1,-1-1-1,0 1 0,0-1 0,0 0 0,-1-1 1,1 1-1,-1-1 0,0 0 0,-1 0 1,1 0-1,-1-1 0,0 0 0,1 0 1,-10 3-1,13-6-64,0 1 1,-1-1-1,1 1 0,0-1 1,0 0-1,0 0 1,0 0-1,0 0 0,-1-1 1,1 1-1,0 0 0,0-1 1,0 0-1,0 1 1,0-1-1,0 0 0,0 0 1,0 0-1,1 0 1,-1-1-1,0 1 0,-2-3 1,0 0-21,0 0 1,1 0-1,-1-1 0,1 1 1,0-1-1,-5-10 1,3 3 12,0 0 1,1-1 0,1 1 0,0-1-1,0 0 1,2 0 0,-1 0-1,2 0 1,-1 0 0,2 0-1,0 0 1,0 0 0,2 0 0,-1 0-1,2 0 1,-1 1 0,2 0-1,0-1 1,0 2 0,1-1-1,14-21 1,-3 12 22,2 1 0,0 0 0,43-32 0,77-43 1,-58 41 9,-31 18 52,-1-3 0,55-56 1,72-105 416,-118 115-29,-39 56-270,-16 25-169,0-1 1,-1 0 0,1 0-1,-1 0 1,0 0 0,0-1-1,0 1 1,-1-1-1,0 1 1,1-10 0,-2 14-36,0 0-1,0 0 1,0 0 0,0 0 0,0 1 0,0-1 0,0 0-1,0 0 1,-1 0 0,1 1 0,0-1 0,-1 0 0,1 0-1,0 1 1,-1-1 0,1 0 0,-1 0 0,1 1-1,-1-1 1,1 1 0,-1-1 0,0 0 0,1 1 0,-1-1-1,0 1 1,1 0 0,-1-1 0,0 1 0,1-1 0,-1 1-1,0 0 1,0 0 0,0-1 0,1 1 0,-1 0 0,0 0-1,0 0 1,0 0 0,0 0 0,1 0 0,-1 0-1,0 0 1,0 0 0,0 1 0,-1-1 0,-3 1-8,0 1 1,1-1-1,-1 1 0,0 0 1,1 0-1,-7 4 0,3 0 51,-1-1 0,0 2 0,1-1 0,0 1 0,-7 8 0,13-12 9,-1 1 1,1-1-1,-1 1 1,1-1 0,0 1-1,1 0 1,-1 0-1,0 0 1,1 0 0,0 0-1,0 0 1,0 0-1,1 0 1,-1 1 0,1 6-1,1-2 11,1-1 0,0 1 0,0-1 0,1 0 0,-1 1 0,2-2 0,-1 1 0,1 0 0,1-1 0,-1 1 0,1-1 0,9 9 0,-3-2 18,2-1 0,0-1 0,1 0-1,0-1 1,16 10 0,-26-17-109,1-1 0,0-1 0,0 1 0,0-1-1,0 0 1,0 0 0,0 0 0,0-1 0,1 0 0,-1 0-1,0 0 1,1 0 0,-1-1 0,1 0 0,-1 0 0,1-1 0,6-1-1,6-4-1218,-1-2 0,1 1 0,-2-2 0,1-1 0,25-19 0,-26 17-849,0-1-1,-1-1 1,-1 0-1,16-21 1,15-17-2504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4:0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280 787 6304,'-5'-7'8616,"-5"5"-7024,3 1-1205,0 0 1,1 1 0,-1-1-1,0 2 1,1-1 0,-1 1 0,0 0-1,1 0 1,-11 3 0,1 2-86,1-1 0,-1 2 0,1 0 0,-27 18 0,35-20-267,1 0-1,0 0 1,1 0-1,-1 1 1,1 0 0,0 0-1,0 0 1,1 1-1,0 0 1,0 0 0,1 0-1,0 0 1,-3 8-1,3-4 47,-1 1-1,2 0 0,0-1 0,0 1 1,1 0-1,0 0 0,1 0 0,3 21 1,-2-28-42,0 0 1,0-1 0,0 1 0,1-1-1,0 1 1,-1-1 0,2 0-1,-1 0 1,0 0 0,1 0-1,0 0 1,0 0 0,0-1 0,0 1-1,1-1 1,-1 0 0,1 0-1,0 0 1,0-1 0,0 1-1,0-1 1,0 0 0,1 0 0,-1 0-1,6 1 1,-2-1 53,0-1 0,0 0 0,1 0 1,-1 0-1,0-1 0,1 0 0,10-2 0,-3-1 11,0 0-1,26-9 1,-20 3-43,-1 0-1,-1-2 1,0 0 0,0-1-1,-1-1 1,-1-1 0,22-21-1,4-9 52,55-69 0,-57 58-66,58-102-1,-74 113-50,207-374 357,-208 369-403,31-87 0,-68 149-950,-8 14 925,8-7 65,0 0 0,1 1 0,1 1 0,2 0 1,-7 24-1,1-8 23,-132 396 580,74-188 79,71-243-676,-11 41 1936,16-57-1864,2 0 0,-1 1 0,2 0 1,-1 0-1,2 0 0,8-10 0,2-1-318,39-36 0,-56 58 299,23-18-101,-23 19 46,-1-1 0,0 1 0,1 0 0,-1 0 1,0-1-1,1 1 0,-1 0 0,1 0 0,-1 0 0,1-1 0,-1 1 0,1 0 0,-1 0 0,0 0 0,1 0 0,-1 0 0,1 0 0,-1 0 0,1 0 0,-1 0 0,1 0 0,-1 0 0,1 0 0,-1 1 0,1-1 0,-1 0 0,0 0 0,1 0 1,-1 1-1,1-1 0,-1 0 0,0 0 0,1 1 0,-1-1 0,1 0 0,-1 1 0,0-1 0,0 0 0,1 1 0,-1-1 0,0 1 0,0-1 0,1 0 0,-1 1 0,0-1 0,0 1 0,0-1 0,0 1 0,0-1 0,0 1 0,0-1 0,1 1 0,0 11-77,2 6 4,0-1-1,9 24 0,-10-35 103,0 0-1,1-1 0,0 1 1,0-1-1,1 0 1,-1 1-1,1-1 1,0-1-1,1 1 0,6 6 1,-4-6 8,0 0 0,0 0 0,0-1 0,0 0 0,1 0 0,0-1 0,-1 0 0,1 0 0,0-1 0,0 0 0,1-1 0,-1 1 0,0-2 0,1 1 0,-1-1 0,0 0 0,14-2 0,-7-1 67,0-1 1,0 0 0,0-1-1,-1-1 1,0 0-1,0-1 1,0 0 0,21-16-1,3-5 30,-1-2-1,43-44 0,-77 70-116,1-1 1,0 0-1,4-8 0,-7 12-35,0 0-1,-1-1 0,1 1 0,0-1 0,-1 1 0,1 0 0,-1-1 0,1 1 0,-1-1 0,0 0 0,0 1 0,0-1 1,0 1-1,0-1 0,0-2 0,0 4 4,0 0 1,0-1-1,-1 1 1,1 0-1,0-1 1,0 1-1,-1 0 1,1 0-1,0-1 1,0 1-1,-1 0 1,1 0-1,0 0 1,-1-1 0,1 1-1,0 0 1,0 0-1,-1 0 1,1 0-1,0 0 1,-1 0-1,1 0 1,-1 0-1,1 0 1,0 0-1,-1 0 1,1 0-1,0 0 1,-1 0-1,1 0 1,0 0-1,-1 0 1,1 0-1,-15 7-311,10-5 250,-8 5 91,1 1-1,0 0 0,0 1 1,1 0-1,0 1 1,0 0-1,1 1 0,1 0 1,0 0-1,0 1 1,1 1-1,1-1 0,0 1 1,0 0-1,1 1 1,1-1-1,-4 18 0,5-13 120,1 0-1,0 27 0,2-43-110,1-1-1,0 0 1,0 0-1,0 0 1,0 1-1,1-1 1,-1 0-1,0 0 1,0 0-1,1 0 1,-1 1-1,1-1 1,-1 0-1,1 0 1,-1 0-1,2 2 1,-1-3-3,-1 0 0,1 0 1,-1 1-1,0-1 0,1 0 1,-1 0-1,1 0 1,-1 0-1,1 0 0,-1 0 1,1 0-1,-1 0 0,1 0 1,-1 0-1,1 0 0,-1 0 1,1 0-1,-1 0 0,1 0 1,-1 0-1,1 0 0,-1-1 1,1 1-1,-1 0 0,1-1 1,3-1 8,-1 0 0,0-1 1,-1 1-1,1-1 0,0 1 1,-1-1-1,5-6 0,16-29-52,-13 19-18,2 0-1,0 1 1,1 1 0,0 0 0,27-25-1,20-8-116,-59 50 168,12-9-309,-9 10 45,-3 7 62,-1-7 197,0 5-9,0 0 0,0 0 0,0 1 0,1-1 0,0 0 0,0 0 0,1 0 0,3 9 0,-1-6 23,0 0 0,1 0 0,0 0 0,1 0 0,0-1 0,14 15 0,-16-19 34,0-1-1,-1-1 0,1 1 1,1 0-1,-1-1 1,0 0-1,0 0 0,1 0 1,-1-1-1,1 1 1,0-1-1,-1 0 0,1 0 1,0-1-1,0 1 1,0-1-1,5-1 0,0 0 5,0 0-1,0-1 0,0-1 0,-1 0 0,1 0 0,14-8 0,53-32-80,-67 37 12,134-94-152,-138 94 135,-5 5 13,1 0 0,-1-1 0,0 1 0,1 0 0,-1 0 0,1 0 0,-1 0 0,1 0 0,1 0-1,-3 1 10,0 0-1,1 0 1,-1 0-1,0 1 1,0-1-1,1 0 1,-1 0-1,0 0 1,0 0 0,0 1-1,0-1 1,0 0-1,1 0 1,-1 0-1,0 1 1,0-1-1,0 0 1,0 0-1,0 1 1,0-1-1,0 0 1,0 0-1,0 1 1,0-1-1,0 0 1,0 0-1,0 1 1,0-1-1,0 0 1,0 0-1,0 1 1,0-1-1,0 0 1,0 1-1,-3 10-159,3-10 151,-1 7 38,0-1-1,1 1 0,-1-1 1,1 1-1,1-1 0,0 1 1,0-1-1,0 1 0,1-1 0,0 0 1,1 1-1,-1-1 0,1 0 1,1-1-1,-1 1 0,1 0 1,0-1-1,1 0 0,0 0 1,0 0-1,6 5 0,-8-9 10,0 0-1,0 0 1,0-1-1,0 1 1,0-1-1,1 1 1,-1-1-1,0 0 1,1 0-1,-1-1 1,1 1-1,-1-1 0,7 0 1,2-1 47,-1 0 1,22-6-1,-27 6-65,40-12 3,0-2 0,-1-1-1,-1-3 1,74-43-1,-89 44-19,-1-2 1,49-46-1,-76 66-20,0-1-1,0 0 1,0 0 0,0 1-1,0-1 1,0 0-1,-1 0 1,1 0 0,0 0-1,-1 0 1,1 0-1,0 0 1,-1 0 0,1 0-1,-1-2 1,0 3 4,0-1 0,-1 1 0,1 0 0,-1 0 0,1 0 0,-1-1 0,1 1 0,-1 0 0,1 0 0,-1 0 0,1 0-1,-1 0 1,1 0 0,0 0 0,-1 0 0,1 0 0,-1 0 0,1 0 0,-1 0 0,1 0 0,-1 1 0,1-1 0,-1 0 0,0 1 0,-42 15-729,40-14 808,-2 0-73,-157 77-251,145-69 304,1 1 1,0 0 0,0 1-1,2 1 1,0 0-1,0 1 1,-14 20 0,22-25-49,0 0 0,1 0 1,0 0-1,-3 11 1,6-15 41,0 1 1,0-1-1,1 1 0,-1 0 1,2 0-1,-1 0 1,0-1-1,2 12 1,-1-16-11,0 0 1,0 0 0,0 0-1,0 1 1,1-1 0,-1 0 0,1 0-1,-1 0 1,0 1 0,1-1 0,0 0-1,-1 0 1,1 0 0,0 0 0,0 0-1,-1 0 1,1 0 0,0-1 0,0 1-1,0 0 1,2 1 0,-1-1 10,-1-1-1,1 0 1,0 1 0,-1-1 0,1 0-1,0 1 1,-1-1 0,1 0-1,0 0 1,-1-1 0,1 1 0,0 0-1,3-1 1,2-2 32,0 0 1,1 0-1,-1-1 0,0 1 1,10-9-1,36-29 30,-3-2 0,52-57 0,-100 97-145,12-11 27,-13 14 6,-1 0 0,0-1 0,1 1 0,-1 0 0,1-1 0,-1 1 0,1 0 0,-1 0 0,1-1 0,-1 1 0,1 0 0,-1 0 1,1 0-1,-1 0 0,1 0 0,-1-1 0,1 1 0,0 0 0,-1 0 0,1 0 0,-1 1 0,1-1 0,-1 0 0,1 0 0,-1 0 0,1 0 0,-1 0 0,1 1 0,0-1 0,-1 1 9,1-1-1,-1 0 0,0 1 1,0-1-1,1 0 0,-1 1 0,0-1 1,0 1-1,0-1 0,0 1 1,1-1-1,-1 0 0,0 1 0,0-1 1,0 1-1,0-1 0,0 1 1,0-1-1,0 0 0,0 1 0,0-1 1,0 1-1,-1-1 0,1 1 0,-24 77-539,-1-11 546,-55 100-1,-55 62 255,25-38 128,14-22 351,93-162-620,-1-1 0,-1 0 0,-8 10 1,11-15-86,0 1 0,1-1 0,-1 1 0,0-1 0,0 0 0,1 0 0,-1 0 0,0 0 0,0 0 0,0 0 0,-1-1 0,1 1 0,0 0 0,0-1 0,-4 1 0,4-2-23,1 1-1,0 0 1,0 0-1,-1-1 1,1 1-1,0 0 1,0-1 0,0 1-1,0-1 1,0 0-1,-1 1 1,1-1-1,0 0 1,1 0-1,-1 1 1,0-1 0,0 0-1,0 0 1,0 0-1,1 0 1,-1 0-1,0 0 1,1-1-1,-2-1 1,-1-4-55,1 0 1,-1 0-1,0-9 0,2 13 44,-4-22 6,1 0 0,1 0-1,1 0 1,1 0 0,1 0-1,1 0 1,2 0-1,0 0 1,2 1 0,1-1-1,1 1 1,0 0 0,13-24-1,-15 38 4,0 2-1,0-1 1,1 1-1,0-1 1,1 2-1,0-1 1,0 1-1,1 0 1,-1 0-1,2 1 1,-1 0-1,16-8 1,8-2 64,1 2-1,46-13 1,-5 1-25,-46 15 2,0-1-1,-2-1 1,1-1 0,-2-2 0,0-1 0,32-27-1,-33 21 45,-1 0 0,-1-2 0,-1 0 0,19-31 0,-29 39-42,6-7 29,-2-1-1,0-1 1,16-41-1,-22 40 178,6-30-1,-13 48-308,0 0 0,-1-1 0,0 1 1,0 0-1,-1-1 0,-1 1 0,-1-10 0,2 18 46,0 0-1,0 1 0,0-1 0,0 0 0,0 1 1,0-1-1,0 1 0,0-1 0,-1 0 0,1 1 0,0-1 1,0 1-1,-1-1 0,1 0 0,0 1 0,-1-1 1,1 1-1,0-1 0,-1 1 0,1 0 0,-1-1 0,1 1 1,-1-1-1,1 1 0,-1 0 0,1-1 0,-1 1 1,0 0-1,1 0 0,-1-1 0,1 1 0,-1 0 1,0 0-1,1 0 0,-1 0 0,0 0 0,1 0 0,-1 0 1,1 0-1,-1 0 0,0 0 0,1 0 0,-1 0 1,0 0-1,0 1 0,-2 0-2,1 1 0,-1-1 0,1 1 0,-1-1 0,1 1 0,0 0 0,0 0 0,-3 3 0,-3 6 79,0 0-1,0 1 1,1 0 0,1 0-1,0 0 1,1 1 0,-4 14-1,7-18 11,0 0-1,1 1 0,0 0 0,1-1 1,0 1-1,0 0 0,1-1 0,1 1 1,-1-1-1,2 1 0,3 9 0,0-1 38,1-1-1,0 0 1,2 0-1,18 26 0,-15-27-69,0-1 0,2 0 0,0-1 0,0 0 0,2-1 0,-1-1 0,2 0-1,31 16 1,-22-15-372,0-1 1,0-2-1,2 0 0,-1-2 0,45 7 0,-57-13-419,0 0 1,0-1 0,1-1-1,-1 0 1,24-4-1,7-5-1339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4:1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1824,'-10'7'11797,"12"-7"-10698,124 1 3535,61 7-3274,-167-7-1370,126 13 756,-124-10-642,0 0-1,0 2 1,-1 0-1,32 15 0,-9-4 81,-26-11-96,-16-6-178,-35 26-13919,24-18 11933,-9 11-20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4:1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4736,'-34'4'2650,"31"-3"-846,8-1 321,11 1 816,-9 1-2412,0 0 0,0-1 0,0 0 0,0 0 0,0 0 0,9-1 0,45-5 866,-32 1-675,204-11 1663,-28 3-1790,-107 12-581,-43 2-2755,-45-5-908,-5 2 551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4:1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 6048,'0'0'206,"-1"0"0,1 0 1,0-1-1,0 1 0,-1 0 1,1 0-1,0-1 0,-1 1 0,1 0 1,0 0-1,-1 0 0,1 0 1,0-1-1,-1 1 0,1 0 0,-1 0 1,1 0-1,0 0 0,-1 0 1,1 0-1,0 0 0,-1 0 0,1 0 1,-1 0-1,1 0 0,0 0 1,-1 0-1,1 1 0,-1-1 0,1 0 1,0 0-1,-1 0 0,1 0 1,0 1-1,-1-1 0,1 0 0,0 0 1,0 1-1,-1-1 0,1 0 1,0 1-1,0-1 0,-1 0 0,1 1 1,0-1-1,0 0 0,0 1 1,0-1-1,-1 0 0,1 1 0,0-1 1,0 0-1,0 1 0,0-1 1,0 1-1,0-1 0,0 1 0,-2 5-1109,-21 43 2426,17-37-1340,0 1 0,0-1 0,1 1 0,0 0 0,2 1-1,-1-1 1,-1 16 0,5-11 19,0-1-1,1 1 0,0 0 0,2 0 0,0-1 1,1 1-1,1-1 0,0 0 0,1 0 0,16 30 1,-20-43-117,1 0 1,0 0-1,-1-1 1,1 1 0,0 0-1,1-1 1,-1 0-1,0 0 1,1 0 0,5 3-1,-6-4-42,0-1 1,1 1-1,-1-1 0,1 0 0,-1 0 0,1 0 1,0-1-1,-1 1 0,1-1 0,-1 0 0,1 0 0,0 0 1,-1 0-1,5-2 0,12-2 29,-1-1 1,0-2 0,0 0-1,33-17 1,67-48 279,-108 64-311,8-3 38,-1-1 1,-1-1-1,0-1 0,0-1 1,16-19-1,-30 30-36,1 0 1,-2-1-1,1 1 1,0 0 0,2-7-1,-5 9-22,1 0 1,0 0-1,-1-1 0,0 1 1,1 0-1,-1 0 0,0-1 1,0 1-1,0 0 1,0 0-1,-1 0 0,1-1 1,-1 1-1,1 0 0,-2-3 1,-1 0-13,0 0 1,0 0 0,0 1-1,0-1 1,-1 1-1,0 0 1,0 0 0,0 0-1,0 0 1,-1 1 0,1 0-1,-10-5 1,-3-1-52,0 1 0,-27-9 1,18 10-109,-1 0 1,0 2 0,0 1-1,0 1 1,-42 0 0,16 7-169,-5 1-3668,57-5 3849,0 0-49,1-1 0,-1 1 0,1 0 0,-1 0 0,1 0-1,0 0 1,-1 0 0,1 0 0,-1 0 0,1 0 0,-1 1-1,1-1 1,-1 0 0,1 0 0,-1 0 0,1 0 0,-1 1 0,1-1-1,0 0 1,-1 1 0,1-1 0,-1 0 0,1 0 0,0 1 0,-1-1-1,1 1 1,-1 3-2000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4:1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4896,'-6'-5'1856,"11"6"655,1 0 1943,-5-1-4203,0 0 0,-1 1 1,1-1-1,0 0 0,-1 1 1,1-1-1,0 0 0,-1 1 0,1-1 1,-1 1-1,1-1 0,-1 1 1,1-1-1,-1 1 0,1-1 0,-1 1 1,0 0-1,1-1 0,-1 1 0,0 0 1,1-1-1,-1 1 0,0 0 1,0-1-1,0 1 0,0 1 0,5 22 984,-5-19-785,1 11-1,0 1 0,-2 0 0,0-1 0,-6 30 0,3-23-361,-1 37 0,7 15 150,0-36-1103,-2 0 0,-5 39 0,5-75 758,-2 8-2674,2-10 2600,0-1-1,-11 2-8833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15.7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17 5472,'-1'-5'-464,"-2"-7"8255,7 18-6062,-3-1-1441,1 0 0,-1 0 0,-1 0 0,1 0 0,-1 1 0,0-1 0,0 0 0,0 0 0,-1 6 0,0-3 143,-3 22 502,0 20 70,-5 78 466,1-27-708,8-98-746,-14 227 786,1-91-684,8-87 139,4-35-664,-10-30-10788,9 10 10439,1 1 0,0-1 0,0 0 0,0 0 1,0 1-1,0-1 0,1 0 0,-1 0 0,1-5 0,2-14-1600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4:1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45 7040,'-11'-7'2282,"9"6"-762,4 1-437,6-1-16,1 0 0,-1 0 0,14-4 1,13-3 545,53-3 1259,134 1 0,-193 10-2748,-1 1 0,1 2 0,31 6 0,-51-7-354,13 3-221,-8-3-2937,-9-2 1649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4:1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 6240,'-1'1'380,"1"-1"-321,0 0 0,0 0 0,0 0-1,0 0 1,0 0 0,-1 0 0,1 0-1,0 0 1,0-1 0,0 1-1,0 0 1,0 0 59,0 0-60,0 0 1,0 0 0,0 0 0,0 0-1,0 0 1,0 0 0,0 0 0,-1 0-1,1 0 1,0 0 0,0 0-1,0 0 1,0 0 0,0 0 0,0 0-1,0 0 1,0 0 0,0 0 0,-1 0-1,1 0 1,0 0 0,0 0-1,0 0 1,0 0 0,0 0 0,0 0-1,0 0 1,0 0 0,0 0 0,-1 0-1,1 0 1,0 0 0,0 0 176,0 0-177,18 7 7158,27 2-5248,-31-8-1444,-1 0 0,1-2 0,20-2 0,-27 2-494,0 0 0,0-1 1,-1 0-1,1 0 0,-1 0 0,1-1 1,-1 0-1,10-6 0,-12 5-35,0 1 0,0-1-1,0 0 1,0 0 0,-1-1 0,0 1 0,4-6 0,-6 8 15,0 0 0,0 0 0,0 0 0,0 0 0,0-1 0,0 1 0,0 0 0,-1-1 0,1 1 0,-1 0 0,0-1 0,0 1 0,0 0 0,0-1 0,0 1 0,0-1 0,-2-3 0,2 4 22,-1 0 0,1 1 0,-1-1 0,0 0 0,0 0 0,0 1 0,0-1 0,0 1 0,0-1 0,-1 1 0,1-1 0,0 1 0,-1 0 0,1 0 0,-1-1 0,-1 0 0,0 1 1,0 1 0,1-1-1,-1 0 1,1 1 0,-1 0 0,0 0 0,1-1 0,-1 2 0,0-1 0,1 0-1,-5 1 1,-6 2 226,0 0 0,1 1-1,0 0 1,0 1 0,0 0-1,0 1 1,1 0 0,0 1-1,-18 14 1,27-20-221,0 1 1,1 0-1,-1 0 1,0 0-1,0 0 1,1 0-1,-1 0 0,1 1 1,0-1-1,0 0 1,0 1-1,0-1 1,0 1-1,0-1 1,1 1-1,-1 0 0,1-1 1,0 1-1,-1-1 1,1 1-1,1 0 1,-1-1-1,1 5 1,1 4 143,1 0 0,0 1 0,1-2 0,0 1 0,1 0 0,10 16 0,-5-12 24,0 0-1,2 0 0,18 18 0,-26-29-264,0 1 0,1-2 0,0 1-1,0 0 1,0-1 0,0 0 0,0 0-1,1-1 1,-1 1 0,1-1 0,0 0-1,0-1 1,10 2 0,-9-2-498,0-1 1,0 0-1,-1-1 0,1 1 1,0-1-1,0-1 1,0 1-1,-1-1 0,1-1 1,-1 1-1,12-7 0,67-39-12424,-54 35 9243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4:1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14 115 4384,'-13'5'2565,"15"-5"-2112,1 0 0,-1 0 0,1 0 0,-1 0 0,0 0 0,1 1 0,3 0 0,4 1 504,176 5 3980,3-15-2524,-147 5-1982,404-19 2076,-10-13-1464,-329 25-923,726-42 194,-642 51-2794,-168 1 472,-15 0-2138,-29 0 93,-7 1 522,-3 5 1158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4:1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61 9056,'-15'-7'2922,"15"6"-2822,0 1-1,1-1 1,-1 0-1,0 1 1,1-1-1,-1 1 1,1-1-1,-1 1 0,1-1 1,0 1-1,-1-1 1,1 1-1,-1 0 1,1-1-1,0 1 1,-1 0-1,1-1 1,0 1-1,1 0 1,58-12 2338,1 0-758,112-8-1,-130 20-938,80 7 0,-117-6-629,1 1 0,-1-1 0,0 1 0,0 0 0,8 4 0,-12-5-64,-1-1 0,1 1 0,0 1 0,0-1 0,0 0 0,-1 0 0,1 1 0,-1-1 0,1 1 0,-1-1 0,1 1 0,-1 0 0,0 0 0,0-1 0,0 1 0,0 0 0,0 0 0,0 0 0,0 3 0,0-1-8,-1 1 0,0-1 0,0 0 0,0 1 0,-1-1 0,0 0 0,0 1 0,0-1 0,0 0 0,0 0 0,-1 0 0,0 0 0,-2 5 0,-5 5 55,0 0 0,-12 13 0,15-20-49,-18 22 142,-2 0 0,-2-2 0,-55 42 0,-96 60 1364,156-114-293,30-13-1115,-1-1 1,0 0-1,1 0 1,0 0 0,-1-1-1,13 0 1,-6-1 5,306-8 467,-221 5-717,-69 3-68,29-1-1171,-52 1 313,0 0 0,1-1 1,8-2-1,-14 4 750,-1 0-1,1-1 1,0 1-1,-1 0 1,1 0-1,-1 0 1,1 0 0,-1-1-1,1 1 1,-1 0-1,1 0 1,-1-1 0,0 1-1,1 0 1,-1-1-1,1 1 1,-1-1-1,0 1 1,1-1 0,-1 1-1,0 0 1,1-1-1,-1 1 1,0-1 0,0 1-1,1-1 1,-1 0-1,0 1 1,0-1-1,0 1 1,0-1 0,0 1-1,0-1 1,0 1-1,0-1 1,0 0 0,0 1-1,0-1 1,0 1-1,0-1 1,-1 1-1,1-1 1,0 1 0,0-1-1,0 1 1,-1-1-1,-3-11-2709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4:1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7040,'-5'-7'2371,"11"7"-207,7 2-779,11-2 42,99 0 3617,62 11-1708,-170-9-3343,171 13-1127,-171-18-3148,-23-2-1196,-3 4 2956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4:1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10208,'30'1'4628,"8"1"-3653,0 1 744,47 2 1241,89 3 918,-87-11-6964,-1-7-5962,-76 9 6638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4:16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9792,'-1'-4'3828,"1"4"-3747,7-1 1439,17 4-1461,-16-2 511,152 9 4038,-133-11-4330,0 0 0,35-7 0,-51 6-139,0 0 1,-1-1 0,1-1-1,-1 0 1,1 0 0,-1-1-1,-1 0 1,12-8 0,-20 12-120,1 0 1,-1 0-1,0 0 1,1 0-1,-1 0 1,0 0-1,0 0 1,0 0-1,0-1 1,0 1-1,0 0 1,0-1-1,0 1 1,-1-1 0,1 1-1,-1-1 1,1 1-1,-1-1 1,1 0-1,-1 1 1,0-1-1,0 0 1,0 1-1,0-1 1,0 1-1,0-1 1,0 0-1,0 1 1,-1-1-1,1 0 1,-1 1 0,1-1-1,-1 1 1,0-1-1,1 1 1,-3-3-1,1 1-26,0 0-1,-1 1 1,1-1 0,-1 0-1,0 1 1,1 0-1,-1 0 1,0 0 0,-1 0-1,1 0 1,0 1-1,0-1 1,-1 1 0,1 0-1,-1 0 1,-4-1-1,0 2 67,0-1-1,1 1 1,-1 1-1,0-1 1,0 2-1,1-1 1,-10 3-1,1 1 206,1 1-1,-19 9 1,29-12-143,0-1 0,1 1 0,-1 0 0,1 1 0,0-1 0,-1 1 0,2-1 0,-8 9 0,10-10-54,0 0-1,-1 0 1,1 0 0,0 0-1,0 1 1,0-1 0,0 0-1,1 0 1,-1 1 0,0-1-1,1 0 1,0 1-1,0-1 1,-1 0 0,1 1-1,1-1 1,-1 1 0,0-1-1,1 0 1,-1 1 0,2 3-1,38 78 696,28 39 15,-63-114-769,1-1 0,0 0 0,1 0 0,-1-1-1,13 11 1,-14-15-85,-1 1 0,1 0 0,0-1 0,1 0 0,-1-1 0,1 1 0,-1-1 0,1 0 0,-1 0 0,11 1-1,-2-1-559,0-2-1,0 0 0,0-1 1,0 0-1,22-6 0,67-22-5830,-96 27 6102,14-5-2946,24-11 0,-18 4 581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4:1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11296,'-15'-2'3648,"14"2"-3591,1 0 0,0 0-1,0 1 1,0-1 0,0 0 0,0 0 0,0 1 0,0-1 0,0 0 0,0 1 0,0-1 0,0 0 0,0 0 0,0 1 0,0-1 0,0 0 0,0 0 0,0 1 0,0-1 0,0 0 0,0 1 0,1-1 0,-1 0 0,0 0 0,0 0 0,0 1 0,0-1 0,1 0 0,-1 0 0,0 0 0,0 1 0,1-1 0,-1 1 169,1-1-188,0 1 0,0-1-1,0 0 1,0 1 0,0-1 0,0 0-1,0 0 1,0 1 0,0-1-1,0 0 1,0 0 0,0 0 0,0 0-1,1-1 1,6 1 212,63-1 2081,-33-1-1502,431-8 3142,-187 12-5445,-164-3-7607,-127 8 3311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4:1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 10208,'0'-1'99,"-1"1"0,1 0 1,0 0-1,0-1 1,0 1-1,-1 0 0,1-1 1,0 1-1,0 0 1,0-1-1,-1 1 0,1 0 1,0-1-1,0 1 1,0 0-1,0-1 0,0 1 1,0 0-1,0-1 1,0 1-1,0 0 0,0-1 1,0 1-1,0 0 1,0-1-1,0 1 0,0 0 1,0-1-1,1 1 1,-1 0-1,0-1 0,0 1 1,0 0-1,0-1 1,1 1-1,-1 0 0,0 0 1,0-1-1,1 1 1,-1 0-1,0 0 0,0 0 1,1-1-1,-1 1 1,0 0-1,1 0 0,-1 0 1,0 0-1,1-1 1,-1 1-1,0 0 0,1 0 1,-1 0-1,1 0 1,29-8-221,-14 4 663,-7 2-240,96-26 3305,-90 25-3172,1 0 0,0 2 0,0 0 1,30 2-1,-42-1-355,0 1 0,0 0 0,0 0 0,7 3 0,-9-4-50,-1 0 1,0 1 0,0 0-1,1-1 1,-1 1 0,0 0-1,0 0 1,0-1 0,0 1-1,0 0 1,0 0 0,0 0-1,-1 0 1,1 0 0,0 0-1,0 1 1,-1-1 0,1 0-1,0 2 1,-1 3 15,1 1 1,-2 0-1,1 0 1,-1 0-1,0 0 1,-2 7-1,-1 2-8,-1-1 0,0 1 0,-1-1 1,-1 0-1,-1 0 0,0-1 0,0 0 0,-2-1 0,-20 25 0,4-12 381,-1-1 1,-1-1-1,-42 28 1,61-45-297,-9 5 419,0 1 0,-18 18 0,35-30-504,1-1-1,-1 1 1,0-1-1,1 1 1,-1 0 0,0 0-1,1-1 1,-1 1-1,1 0 1,-1 0 0,1 0-1,0 0 1,-1-1-1,1 1 1,0 0-1,-1 0 1,1 0 0,0 0-1,0 0 1,0 0-1,0 0 1,0 0-1,0 0 1,0 0 0,1 1-1,-1-1-5,1 0-1,0 1 0,0-1 1,0 0-1,0 0 1,0 0-1,0 0 1,0 0-1,0 0 0,0 0 1,0 0-1,1 0 1,-1 0-1,2 0 1,7 3 64,-1 0 0,1-1 0,16 3 0,-24-5-68,31 5-349,0-1 0,60 2-1,-39-10-2929,-3-4-3419,-33 1 3172,-3-5-2763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4:1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500 871 4064,'-4'4'11845,"-11"-4"-10841,1 2 1,-1 0-1,1 0 1,-24 8-1,-57 25-1265,53-18 673,7-5-266,2 0 26,-54 27 0,79-35-118,-1 2 1,0-1-1,1 1 0,0 0 1,1 1-1,-1 0 1,1 0-1,0 1 0,1 0 1,-8 13-1,11-18-19,1 1-1,0 0 1,0 0-1,1 0 1,-1 0-1,1 1 1,0-1-1,0 0 1,1 0-1,-1 1 1,1-1-1,0 1 1,0-1-1,0 0 1,0 1 0,1-1-1,0 0 1,2 7-1,-1-6 20,0 0-1,1 0 1,0-1 0,0 1 0,0-1-1,0 0 1,1 0 0,-1 0-1,1 0 1,0-1 0,0 1-1,1-1 1,-1 0 0,9 4-1,-3-2-11,-1-1 0,1 0 0,0 0 0,1-1 0,-1-1 0,0 0 0,1 0 0,0-1-1,-1 0 1,1-1 0,-1 0 0,1-1 0,0 0 0,15-4 0,-13 2-30,-1-1 0,1 0 0,-1-1 0,0-1 0,0 0 0,0-1 0,-1 0 0,0 0 0,0-1 0,-1-1 1,12-12-1,4-7-167,33-44 0,-50 59 138,-1 0 1,0-1-1,-1 0 0,0 0 0,-1 0 1,6-25-1,0-17-101,-2-1 0,2-62 0,-9-119 13,-41-112 538,24 250 9,8 74-446,2 19-199,3 7 190,1 1 0,-1-1 0,1 0 0,0 1 0,-1-1-1,1 1 1,0-1 0,0 1 0,-1-1 0,1 1 0,0-1 0,0 1 0,0 0-1,0-1 1,-1 1 0,1-1 0,0 1 0,0-1 0,0 2 0,-18 227 235,15-151 14,-1 124 530,29 258-1,-23-440-847,1 9-821,9 47 0,-11-73 215,-1 0 0,1 1 0,-1-1 0,0 0 0,0 5-1,-1-1-1614,12-10-4395,12-10 980,-7 3 4124,11-2-646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3:5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1204 4160,'0'0'63,"0"0"1,-1 0 0,1 0-1,0 0 1,-1 0-1,1 0 1,-1 0-1,1 0 1,0 0-1,-1 1 1,1-1 0,0 0-1,-1 0 1,1 0-1,0 1 1,-1-1-1,1 0 1,0 0-1,-1 1 1,1-1 0,0 0-1,0 0 1,-1 1-1,1-1 1,0 0-1,0 1 1,0-1-1,-1 0 1,1 1 0,0-1-1,0 1 1,0 0-1,2 6 3472,-2-7-3437,0 1 1,0-1-1,1 0 1,-1 0 0,0 0-1,0 0 1,0 0-1,0 0 1,1 0 0,-1 1-1,0-1 1,0 0-1,0 0 1,0 0-1,1 0 1,-1 0 0,0 0-1,0 0 1,0 0-1,1 0 1,-1 0-1,0 0 1,0 0 0,0 0-1,1 0 1,-1 0-1,0 0 1,0 0 0,0 0-1,1 0 1,-1-1-1,0 1 1,0 0-1,10-7 1966,11-14-370,101-131 1246,-17 19-2488,-36 52-82,114-108 1,-175 183-433,0-1 0,1 1-1,0 0 1,0 1 0,17-8 0,-26 13 46,1-1 0,0 1 1,-1 0-1,1 0 0,0 0 1,0 0-1,0 0 0,-1 0 0,1 0 1,0 0-1,0 0 0,-1 0 1,1 0-1,0 0 0,0 0 1,-1 0-1,1 1 0,0-1 1,0 0-1,-1 1 0,1-1 0,0 1 1,-1-1-1,1 1 0,-1-1 1,1 1-1,0-1 0,-1 1 1,1-1-1,-1 1 0,0 0 1,1-1-1,-1 1 0,1 0 0,-1-1 1,1 2-1,0 1-7,0 0 0,-1-1 0,1 1 0,0 0 0,-1 0 0,0 0 0,0 0 0,0 0 0,0 3 0,-4 15 37,0 0 0,-10 27 0,1-6 51,-2 6 75,-4 17 210,12-40-207,5-18-73,0 0-1,1 1 1,-2 12 0,5-14 728,1-8-437,5-12-203,-6 11-51,17-28-31,1 2 0,1 0 0,2 2 0,1 0 1,1 1-1,31-24 0,-27 26-163,0 2 0,34-19 0,-62 40 29,1 0 1,-1 0-1,1 0 0,-1 1 1,1-1-1,-1 1 1,1-1-1,0 1 1,-1 0-1,1-1 1,0 1-1,-1 0 0,1 0 1,0 0-1,2 1 1,-3-1 25,-1 0 0,1 0 0,-1 1 0,1-1 0,-1 0 1,0 0-1,1 1 0,-1-1 0,1 0 0,-1 1 0,0-1 0,1 1 1,-1-1-1,0 0 0,0 1 0,1-1 0,-1 1 0,0-1 0,0 1 1,1 0-1,-1 0 14,0 1 0,0-1 0,0 1-1,0 0 1,0-1 0,0 1 0,0-1 0,0 1 0,-1 2 0,-22 86-268,-7 27 164,25-91 160,1 0 1,0 43-1,3-64 14,2-1 1,-1 0 0,0 0-1,1 0 1,0 1 0,0-1-1,0 0 1,1 0-1,2 5 1,-4-8-29,1 1-1,0-1 1,0 0-1,0 0 1,0 0-1,0 0 1,0 0-1,0 0 1,0 0 0,0 0-1,0 0 1,1-1-1,-1 1 1,0 0-1,0-1 1,1 1-1,-1-1 1,1 1 0,-1-1-1,0 0 1,1 0-1,-1 0 1,1 1-1,-1-1 1,1 0-1,-1-1 1,0 1-1,1 0 1,-1 0 0,1-1-1,1 0 1,3-1 66,1-1 1,-1 1-1,0-1 1,0-1 0,0 0-1,8-6 1,34-31 316,-40 33-323,57-56 63,88-113-1,-127 141-174,-17 23-150,1 0 0,0 0-1,15-13 1,-25 32-639,-5 12 620,-9 21 112,3-1 102,1 0 0,2 1 1,1 0-1,-2 78 0,8-100 81,0-11-32,1-1 0,-1 1 0,1 0 0,0 0 0,1 0 0,-1 0-1,1 0 1,1-1 0,1 8 0,-3-12-47,1-1 0,-1 1 0,0-1 0,0 1 1,1-1-1,-1 1 0,1-1 0,-1 1 0,0-1 0,1 1 0,-1-1 0,1 0 0,-1 1 0,1-1 1,-1 1-1,1-1 0,0 0 0,-1 0 0,1 1 0,-1-1 0,1 0 0,-1 0 0,1 0 1,0 0-1,-1 0 0,1 0 0,0 0 0,-1 0 0,1 0 0,-1 0 0,1 0 0,0 0 0,-1 0 1,1 0-1,-1 0 0,1-1 0,0 1 0,-1 0 0,1 0 0,0-1 0,2-1 75,0 0-1,-1 0 1,1 0-1,-1-1 1,4-3-1,67-87 684,-46 56-781,38-39-1,-55 66-59,140-133-96,-140 136-312,-10 7 466,0 0 0,0 0-1,0 0 1,0 0-1,0 0 1,0 0 0,0 0-1,-1 0 1,1 0-1,0 0 1,0 1-1,0-1 1,0 0 0,0 0-1,0 0 1,0 0-1,0 0 1,0 0 0,0 0-1,0 0 1,0 0-1,0 0 1,0 0 0,0 0-1,0 0 1,0 0-1,0 0 1,1 0 0,-1 0-1,0 0 1,0 0-1,0 0 1,0 0-1,0 1 1,0-1 0,0 0-1,0 0 1,0 0-1,0 0 1,0 0 0,0 0-1,0 0 1,0 0-1,0 0 1,0 0 0,0 0-1,0 0 1,0 0-1,0 0 1,0 0-1,0 0 1,0 0 0,0 0-1,0 0 1,1 0-1,-1 0 1,0 0 0,0 0-1,0 0 1,0 0-1,0 0 1,0 0 0,0 0-1,0 0 1,-10 16-536,3-6 495,-1 5 57,1 0 0,0 1 0,1 0 0,1 0 0,1 1 0,0-1 0,1 1 0,-2 34 0,5-48 11,0 0 1,0-1-1,1 1 0,-1 0 0,1 0 0,0 0 0,-1 0 1,1 0-1,0 0 0,1-1 0,-1 1 0,0 0 0,1-1 0,0 1 1,-1-1-1,4 4 0,-3-5 7,0 1 0,0-1 1,0 0-1,0 1 0,0-1 0,0 0 1,0 0-1,0 0 0,1-1 0,-1 1 1,0 0-1,1-1 0,-1 0 1,1 1-1,-1-1 0,1 0 0,-1 0 1,0 0-1,1-1 0,-1 1 0,4-1 1,8-3 46,0 0 0,-1-1 0,1-1 1,-1 0-1,13-8 0,60-43 5,-39 24-249,-2 3 282,99-61 142,-130 82-398,-7 5-71,-15 10-426,-8 5 583,1 1 0,0 1 0,1 1 0,1 0 0,0 0 0,1 1-1,0 1 1,1 0 0,-14 30 0,-9 35 52,30-70 36,1 1 0,0-1 0,1 1 0,0 0 0,-1 14 1,3-24-13,0-1 1,0 1 0,0 0 0,0-1 0,0 1-1,0-1 1,1 1 0,-1 0 0,0-1 0,1 1-1,-1-1 1,1 1 0,0-1 0,-1 1 0,1-1-1,0 0 1,0 1 0,0-1 0,0 0 0,0 0-1,0 0 1,0 1 0,1-1 0,0 1 0,0-2 10,0 1 0,0-1 1,0 0-1,-1 1 1,1-1-1,0 0 1,0 0-1,0 0 1,-1-1-1,1 1 1,0 0-1,0-1 0,0 1 1,-1-1-1,1 1 1,0-1-1,-1 0 1,1 0-1,3-2 1,21-14 191,39-33 0,1-2-133,94-50 94,-112 73-153,-46 27-29,26-15-9,-1-1 0,-1-1-1,29-28 1,-32 23 27,-1-2-1,21-32 1,35-63-40,-69 106 8,221-328-207,-200 299 72,-26 39 66,0-1 0,-1 1 0,0-1 0,0 0 1,4-10-1,-7 16 72,0 0 0,0 0 0,0-1-1,1 1 1,-1 0 0,0-1 0,0 1 0,0 0 0,0 0 0,0-1 0,0 1-1,0 0 1,0-1 0,0 1 0,0 0 0,0-1 0,0 1 0,0 0 0,0-1-1,0 1 1,-1 0 0,1 0 0,0-1 0,0 1 0,0 0 0,0 0 0,0-1-1,-1 1 1,1 0 0,0 0 0,0-1 0,-1 1 0,1 0 0,0 0 0,0 0-1,-1-1 1,1 1 0,0 0 0,0 0 0,-1 0 0,1 0 0,0 0-1,-1 0 1,1 0 0,0 0 0,0-1 0,-1 1 0,1 0 0,0 0 0,-1 0-1,1 0 1,0 1 0,-1-1 0,1 0 0,0 0 0,-1 0 0,1 0 0,0 0 0,-4 1-41,1 0 1,0 0 0,0 0-1,0 1 1,0-1 0,-5 4 0,-4 5 25,0 0 1,1 0-1,0 1 1,1 0 0,0 1-1,0 0 1,1 1 0,-8 15-1,-7 18-23,-20 52-1,31-65 24,-25 55 52,5 1 0,-42 179-1,71-244 31,2 1 0,0 0 0,2-1 0,0 1 0,8 43 0,-8-65-17,1 1 0,0-1 0,0 1 1,0-1-1,0 0 0,1 0 0,-1 1 1,1-1-1,0 0 0,0 0 0,0-1 1,0 1-1,4 3 0,-5-4-22,1-1-1,0 1 0,1-1 1,-1 0-1,0 1 1,0-1-1,0 0 1,1 0-1,-1-1 0,1 1 1,-1 0-1,0-1 1,1 0-1,-1 1 1,1-1-1,-1 0 0,1 0 1,-1 0-1,4-1 1,25-6 97,-1-2 0,0 0 0,37-18 0,-41 16-122,-21 9 36,5-2 8,0-1-1,10-6 1,-17 9-22,1 0 0,-1 0 0,0-1-1,-1 0 1,1 1 0,0-1 0,-1 0 0,1 0 0,2-6 0,32-47 197,-22 35-142,22-41 0,-34 56-93,0-1 1,0 0-1,0 1 0,-1-1 1,0 0-1,-1 0 0,2-9 1,-4 15 12,1-1 0,0 1 1,0-1-1,0 1 0,-1 0 1,1-1-1,-1 1 1,1-1-1,-1 1 0,1 0 1,-1-1-1,0 1 0,0 0 1,0 0-1,1-1 1,-1 1-1,0 0 0,-1 0 1,1 0-1,0 0 0,0 0 1,0 1-1,-1-1 1,1 0-1,0 0 0,-1 1 1,1-1-1,0 1 0,-1-1 1,1 1-1,-1 0 1,1-1-1,-3 1 0,-2-1-97,-1 1 0,1 0 0,0 0 0,-1 1 0,1-1-1,-7 3 1,4-1 75,1 1-1,0 0 1,0 1-1,0 0 0,0 0 1,0 1-1,1 0 1,0 0-1,0 0 1,-11 12-1,8-6 34,1-1 0,0 2 0,1-1 0,0 1 0,-12 25 0,15-25-3,1 0-1,0 0 0,1 0 0,1 0 1,0 0-1,0 0 0,1 1 0,1 16 1,0-21 33,1-1 1,0 0 0,0 0 0,0 1 0,1-1 0,0 0 0,0 0 0,1-1-1,0 1 1,0 0 0,0-1 0,1 0 0,0 0 0,0 0 0,9 9 0,-9-12-4,-1 0 1,1-1 0,0 1 0,0-1 0,0 0 0,0 0-1,0 0 1,0-1 0,1 1 0,-1-1 0,1 0-1,-1 0 1,7 0 0,4-1 50,0 0 0,25-4 0,-21 0-39,-1 0 1,0-1 0,0 0 0,-1-2-1,0 0 1,29-17 0,-6 0 24,54-44 1,-17-3 95,-9 7-82,26-12 491,-54 41-1023,-45 38 362,1 1 0,0 0 0,0 0 0,0 0 0,0 0 0,1 1 0,-1-1 0,-3 8 0,1-1 85,1 0 0,0 1 0,-5 17 0,5-8 66,0 1 0,1 0-1,2 0 1,-1 28 0,3-45-26,0 0-1,0 1 1,1-1 0,-1 0 0,1 0-1,0 0 1,1 0 0,2 7-1,-3-10 2,0 0-1,1-1 0,-1 1 1,0 0-1,0-1 1,1 1-1,-1-1 0,1 0 1,-1 0-1,1 1 0,0-1 1,-1 0-1,1 0 1,0-1-1,0 1 0,0 0 1,-1 0-1,1-1 0,0 1 1,0-1-1,0 0 0,0 0 1,0 0-1,4 0 1,8-1 45,0-1 1,-1 0-1,1-1 1,-1-1-1,26-10 1,11-3 177,40-14-172,-77 27-87,-9 2 14,-4 2-12,1 0 0,-1 0 0,0-1 1,0 1-1,0 0 0,1 0 0,-1 0 0,0 0 0,1 0 0,-1 0 0,0 0 0,0-1 0,1 1 1,-1 0-1,0 0 0,0 0 0,1 0 0,-1 0 0,0 0 0,1 0 0,-1 0 0,0 0 0,0 1 0,1-1 1,-1 0-1,0 0 0,0 0 0,1 0 0,-1 0 0,0 0 0,1 1 0,-1 0-187,-4-15-182,-5-8-5648,4 13 4218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16.1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23 5632,'-27'-17'1834,"12"12"2221,26 7-1763,80 6 1556,-44-3-2944,64 13 353,-11-2-1496,-95-15-515,0 0-1,0-1 0,0 0 1,0 0-1,6-2 1,-11 2 588,1 0 0,-1 0 0,0 0 0,0 0 0,1 0 0,-1 0 1,0-1-1,0 1 0,1 0 0,-1 0 0,0 0 0,0-1 1,0 1-1,1 0 0,-1 0 0,0-1 0,0 1 0,0 0 0,0 0 1,1-1-1,-1 1 0,0 0 0,0 0 0,0-1 0,0 1 1,0 0-1,0-1 0,0 1 0,0-1 0,1-4-1365,8-10-3146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4:1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8384,'-13'4'12085,"14"-4"-11796,0 1 1,0 0-1,1-1 1,-1 1-1,0-1 1,0 1-1,1-1 1,-1 0-1,0 0 1,0 1-1,1-1 1,-1 0-1,2 0 1,24 1 868,42 8 0,-6 0-930,136 6 246,31 14-436,-212-26 2,1 1-482,-7-3-5087,-59-10-10510,26 6 14516,-17-1-962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4:19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10208,'-3'1'1095,"3"-1"-934,-1 0 0,1 0 1,-1 0-1,1 0 0,-1 0 1,1 0-1,0 0 0,-1 0 1,1 0-1,-1 1 0,1-1 1,0 0-1,-1 0 0,1 0 0,-1 0 1,1 1-1,0-1 0,-1 0 1,1 1-1,0-1 0,-1 0 1,1 1-1,0-1 0,0 0 1,-1 1-1,1 0 0,9 0 2436,50 8 1902,34-4-2941,-59-3-1097,37 1-75,199 5-314,-188-5-3473,-40-1-1451,-1-2-3454,-15 0 3442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4:2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23 123 2144,'-3'-4'11901,"10"9"-9194,11 13-2121,-14-12-341,1-1 1,0 0-1,0 0 0,0-1 0,0 1 0,1-1 0,0 0 1,-1-1-1,1 1 0,12 3 0,-10-4-140,1 0-1,-1-2 1,1 1-1,0-1 1,0 0-1,-1 0 0,1-1 1,10-2-1,-2 1 50,-1-2-1,0 0 0,0-1 0,21-8 0,-28 9-143,-1-1 0,0 0 0,0 0 0,-1 0-1,1-1 1,-1 0 0,0-1 0,0 0 0,10-11-1,-15 14 22,0 1 1,0-1-1,-1 1 0,1-1 0,-1 0 0,0 1 0,0-1 0,0 0 1,0 0-1,0 0 0,0 0 0,-1 0 0,1 0 0,-1 0 0,0 0 1,0 0-1,0 0 0,-1 0 0,1 0 0,-1 0 0,1 0 0,-3-4 1,2 3-32,-1 1 1,0 0 0,1 1-1,-1-1 1,0 0 0,-1 0-1,1 1 1,0 0 0,-1-1-1,1 1 1,-1 0 0,0 0-1,0 0 1,0 0 0,0 1 0,0-1-1,0 1 1,0 0 0,-1 0-1,-3-1 1,-4 0 21,1 0-1,0 1 1,0 0-1,-1 1 1,1 0-1,0 0 1,-1 1-1,1 0 1,0 1-1,0 1 1,0-1-1,0 1 1,0 1-1,1 0 1,-1 0-1,1 1 1,0 0 0,0 1-1,1 0 1,0 0-1,0 1 1,0 0-1,1 1 1,0-1-1,0 1 1,-10 17-1,0 6 484,-21 51 0,31-63-277,0 1 0,2-1 0,0 1 0,-2 23 0,7-37-120,-1 0 1,2-1-1,-1 1 1,1-1-1,0 1 1,0-1-1,0 1 1,1-1-1,-1 1 1,2-1-1,-1 0 1,0 0-1,1 0 0,0 0 1,0-1-1,0 1 1,8 7-1,-5-6-41,1 0-1,-1 0 0,1-1 0,0 0 0,0-1 0,1 0 0,0 0 1,-1 0-1,1-1 0,0 0 0,11 2 0,56 8-326,135 6 0,-156-16-814,9-3-4884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4:2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9056,'-8'-4'3372,"21"4"-1653,-2 0-1258,0 0-25,405-4 7154,-109 0-6180,-175 4-3828,-62 0-974,-63 1 1448,-23 7-3408,-58 16-1415,24-2 4260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4:2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21 9152,'-4'-6'3004,"10"6"-1614,5 0-926,39-6 2423,-28 2-1269,33 0 0,-46 4-1334,1 0-1,-1 1 1,1 0 0,-1 1 0,0 0 0,1 1 0,13 5 0,-21-7-227,1 0-1,-1 0 1,0 0 0,1 1 0,-1-1 0,0 1 0,0-1 0,0 1-1,0 0 1,0 0 0,0 0 0,-1 0 0,1 0 0,0 1 0,-1-1-1,0 0 1,0 1 0,1-1 0,-1 1 0,-1-1 0,1 1 0,0-1 0,-1 1-1,1 0 1,-1-1 0,0 1 0,0 0 0,0-1 0,0 1 0,0 0-1,-1 2 1,-1 1-36,1 0 0,-1-1 0,-1 1 0,1-1 1,-1 0-1,0 0 0,0 0 0,0 0 0,-1 0 0,1 0 0,-1-1 0,-5 5 0,-8 5 92,-33 23-1,44-32-83,-182 115 889,178-112-348,10-8-555,-1 0-1,1 1 1,0-1-1,0 0 1,0 0 0,0 0-1,0 0 1,0 0-1,0 0 1,0 0 0,0 1-1,0-1 1,0 0-1,0 0 1,0 0 0,0 0-1,0 0 1,0 0-1,0 1 1,0-1-1,0 0 1,0 0 0,0 0-1,0 0 1,0 0-1,0 0 1,0 1 0,0-1-1,0 0 1,1 0-1,-1 0 1,0 0 0,0 0-1,0 0 1,0 0-1,0 0 1,0 0 0,0 1-1,0-1 1,0 0-1,1 0 1,-1 0 0,0 0-1,3 1 89,-1-1-1,1 1 1,0-1-1,0 0 1,-1 1 0,5-1-1,92-1 653,106-14-1,-145 6-1261,-17 1-3711,-42 8 3984,0 0-1,-1 0 0,1 0 0,-1-1 1,1 1-1,-1 0 0,1 0 0,-1-1 1,1 1-1,-1 0 0,1-1 0,-1 1 1,1-1-1,-1 1 0,0-1 0,1 1 1,-1-1-1,0 1 0,1-1 0,-1 1 1,0-1-1,1 1 0,-1-1 0,0 0 0,3-19-5318,-1 9 3242,5-15-3539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4:2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8 7968,'-2'-1'437,"1"0"0,-1 0-1,0 1 1,0-1 0,1 0 0,-1 0 0,0 1 0,0-1 0,0 1 0,1 0 0,-7-1 6063,22 6-5806,-1 0 0,1-1 0,1-1-1,-1 0 1,0-1 0,20 1 0,-3 0-26,126 10 28,-71-7-497,96 19 0,-168-22-33,11 2 206,-23-5-281,-3 1-6,0 2-57,0-1 0,-1 1 0,0-1 0,1 0-1,-1 1 1,0-1 0,0 0 0,0 0 0,0 0-1,0-1 1,-1 1 0,-4 2 0,-36 16 92,21-11-106,-205 87-216,184-75 300,0-1 218,-65 22 0,103-40-281,0 0 1,1 0-1,-1 1 0,-4 2 1,-8 5 166,8-7 270,10-5-75,0 1-375,1 1-1,-1-1 0,0 0 1,1 1-1,-1-1 0,1 1 1,-1 0-1,1-1 0,-1 1 0,3 0 1,31-1-2,-15 0-89,38 4 0,-52-3 45,0 2 1,0-1 0,-1 0 0,1 1 0,0 0-1,0 0 1,-1 1 0,0 0 0,1 0 0,7 6-1,-10-6 4,0-1-1,-1 1 1,1 0-1,-1-1 1,0 1-1,0 0 1,0 1-1,0-1 0,-1 0 1,1 0-1,-1 1 1,0-1-1,0 1 1,0-1-1,0 1 1,0 5-1,-1 5-12,0-1 1,0 1-1,-4 16 0,4-24 28,-27 158-108,22-144 139,-1 1 0,-1-1 0,0 0 0,-2-1 0,-20 36 0,11-30-42,-2 0 1,0-1-1,-2-1 0,-40 33 1,-107 69-13,135-101-10,33-24 37,-87 59-116,73-51 43,0 0 1,0-1-1,0-1 1,-19 6-1,30-11 33,0 0-1,0 0 0,1-1 0,-1 1 0,0-1 1,0 0-1,0 0 0,0-1 0,-6 0 0,7 0 33,1 0 0,0 1 0,0-1 0,1 0 0,-1 0-1,0 0 1,0-1 0,0 1 0,1 0 0,-1-1 0,0 1 0,1-1-1,-1 1 1,1-1 0,0 0 0,0 0 0,-1 1 0,0-5 0,0 1 28,0 1 1,0-1 0,1 0-1,0 0 1,0 0 0,0 0-1,1 0 1,0 0 0,0 0-1,0 0 1,0 0 0,1-1-1,0 1 1,0 1 0,0-1-1,1 0 1,-1 0 0,1 0-1,1 1 1,-1-1 0,0 1-1,1-1 1,0 1 0,0 0-1,0 0 1,1 1 0,-1-1-1,7-4 1,2-2 17,1 1-1,0 0 0,1 2 1,20-10-1,61-20 272,-77 31-265,292-85 373,-99 46-6554,-208 44 5714,12-2-1784,0 0-1,0-1 0,16-7 1,-2-7-5008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5:3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1057 54 5728,'-22'-17'2592,"12"14"-2240,7-2 576,6 10-576,2-5-352,0 0-32,-2-5-96,2 5 64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0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60 1472,'2'-2'186,"0"1"0,1-1 0,-1 1 0,0-1 1,0 1-1,1 0 0,-1 0 0,5-1 0,13-7 966,-10 4-644,6-6 1353,-16 11-1769,0 0-1,1-1 0,-1 1 0,0-1 0,1 1 0,-1 0 1,0-1-1,1 1 0,-1-1 0,0 1 0,0-1 0,0 1 1,1-1-1,-1 1 0,0-1 0,0 1 0,0-1 0,0 1 1,0-1-1,0 0 0,0 1 0,0-1 0,0 1 0,0-1 1,-1 1-1,1-1 0,0 0 0,-1 0-13,0 1 0,0-1 0,0 1 0,1-1 0,-1 0-1,0 1 1,0 0 0,0-1 0,0 1 0,0-1 0,0 1 0,0 0 0,-1 0 0,-1 0 0,-12-2 102,0 4-61,-1 0 0,0 1-1,1 0 1,-1 2 0,-17 7-1,31-12-104,-18 9 107,0-1 0,1 2 0,1 1 0,-1 0 1,2 1-1,-1 1 0,2 1 0,-26 26 1,9-2 111,2 0 1,-43 69 0,58-81-105,1 1 0,-12 30 0,23-46-68,-1 1 0,2 0 0,0 0 0,0 0-1,1 0 1,0 0 0,1 23 0,1-29 21,1 0-1,0 1 1,0-1-1,0 0 0,1 0 1,0 0-1,1 0 1,-1 0-1,1-1 1,0 1-1,0-1 0,1 1 1,-1-1-1,1 0 1,5 4-1,-6-6-3,1 0 1,-1 0-1,1 0 0,0-1 0,0 1 1,0-1-1,0 0 0,0 0 0,0-1 0,1 1 1,-1-1-1,1 0 0,-1 0 0,1 0 1,-1-1-1,1 0 0,-1 0 0,1 0 0,-1 0 1,1-1-1,7-1 0,-1-2-5,0 1-1,0-2 1,-1 0 0,0 0-1,0-1 1,0 0 0,-1-1-1,0 0 1,0 0 0,-1-1-1,0 0 1,0-1 0,-1 1-1,9-14 1,-1-1 57,-1-1-1,-1 0 1,-1-1 0,16-49 0,15-77-109,-39 130-133,-1-1 0,-1 0 0,0 0 0,-2 0 0,-1 0 0,-1 0 0,-7-35 0,9 57 88,0-1 0,0 1 0,0-1 0,0 1 0,0-1-1,0 1 1,0-1 0,0 1 0,-1 0 0,1-1 0,0 1 0,0-1 0,-1 1-1,1-1 1,0 1 0,0 0 0,-1-1 0,1 1 0,0 0 0,-1-1 0,1 1 0,-1 0-1,0-1 1,1 1 13,0 0 0,-1 0 0,1 0 0,-1 0 0,1 0 0,0 1 0,-1-1-1,1 0 1,-1 0 0,1 0 0,0 0 0,-1 1 0,1-1 0,0 0 0,-1 0 0,1 1-1,0-1 1,0 0 0,-1 1 0,1 0 0,-2 1-24,1 0 0,-1 0 0,1 0-1,0 0 1,0 0 0,0 1 0,-1 3 0,-3 30 15,2 0-1,2 1 1,2-1 0,7 62-1,-4-80 79,0 0 0,0 0 0,2 0 0,0-1-1,15 29 1,-17-40 3,-1 1-1,1-1 0,0 1 1,1-1-1,-1 0 0,1-1 1,0 1-1,1-1 0,-1 0 1,1-1-1,0 1 1,0-1-1,1 0 0,-1 0 1,1-1-1,0 0 0,0 0 1,0-1-1,0 0 1,0 0-1,1 0 0,-1-1 1,1 0-1,14-1 0,-14-1 5,1 0 0,-1-1 0,0 0-1,0-1 1,0 0 0,0 0-1,-1 0 1,1-1 0,-1 0 0,0-1-1,0 0 1,0 0 0,-1 0-1,0-1 1,0 0 0,6-7 0,2-4 41,-1-1 0,0-1 1,-1 0-1,17-40 0,33-80-234,-61 137 127,3-13-40,-14 126-877,-34 251 830,32-286 123,-24 253 406,28-230-429,6-71 176,4 36 0,0-15 1292,7-66-600,-5 5-782,1-1-1,-2 0 0,4-22 1,-4 15-40,24-135-102,7-32-24,-30 166 88,59-240 78,17 11-29,-73 233-135,1-1 0,0 1 0,1 1 0,1 0 0,1 0-1,14-17 1,-20 28 20,0 0 0,0 0 0,0 0 0,0 0-1,1 1 1,0 0 0,0 0 0,0 1 0,1 0-1,-1 0 1,1 0 0,-1 1 0,1 0 0,0 0-1,0 0 1,0 1 0,0 0 0,0 1 0,8 0-1,-11 0 8,-1 0 0,1 1 0,-1 0 0,1 0 0,-1 0 0,1 0 0,-1 0-1,0 1 1,0-1 0,0 1 0,0 0 0,0 0 0,0 0 0,3 3 0,-2-1 19,0 1 1,0-1 0,-1 1-1,1 0 1,-1 0 0,0 0-1,4 11 1,-3-3 18,0 1 1,0 0-1,-1 0 0,-1 0 0,-1 0 0,1 18 1,-2-14 10,-1 1-1,0-1 1,-1 0 0,-1 0 0,-1 0 0,-9 26 0,10-36 30,-1 0 0,0 0 1,0-1-1,0 1 0,-1-1 1,0 0-1,-1-1 0,0 1 1,0-1-1,0 0 1,0-1-1,-1 1 0,0-1 1,0 0-1,-15 7 0,14-9 28,0-1 0,0 1 0,0-1 0,0 0 0,-1-1 0,1 0 0,0 0 0,-14-2 0,17 1-44,1 0-1,-1 0 1,1-1-1,-1 0 1,1 0 0,-1 0-1,1 0 1,-1-1 0,1 0-1,0 0 1,0 0 0,0 0-1,0-1 1,0 1-1,0-1 1,-5-6 0,8 8-26,-1-1-12,0 0 0,0 0-1,1-1 1,-1 1-1,1 0 1,-2-5-1,3 6 6,0 0-1,0 1 0,0-1 0,0 0 0,0 0 0,0 1 0,0-1 0,0 0 0,0 1 0,0-1 0,0 0 0,1 1 0,-1-1 0,0 0 0,0 1 0,1-1 0,-1 1 0,1-1 0,-1 0 0,0 1 0,1-1 1,-1 1-1,1-1 0,-1 1 0,1 0 0,0-1 0,-1 1 0,1-1 0,-1 1 0,2-1 0,5-3-5,1 1 0,0-1 0,0 1 0,0 0-1,15-2 1,-13 2 16,0 0-1,13-7 0,1-1 127,2 0-117,49-29 0,-26 12-62,-38 21 77,20-16-1,-23 17-68,0 0 1,0 0-1,1 1 0,0 0 1,10-5-1,-18 10 34,0 0 0,-1 0-1,1 0 1,0 0 0,0 0 0,0-1 0,0 2 0,0-1-1,0 0 1,-1 0 0,1 0 0,0 0 0,0 0-1,0 1 1,0-1 0,0 0 0,-1 1 0,1-1 0,0 1-1,0-1 1,-1 1 0,1-1 0,0 1 0,-1-1-1,1 1 1,0 0 0,-1-1 0,1 1 0,-1 0 0,1 0-1,-1-1 1,0 1 0,1 0 0,-1 0 0,0 0-1,1 1 1,1 4-70,0 0-1,-1-1 1,2 13-1,1 16-11,-2-1-1,-3 42 0,-12 67-130,-2 12 344,-14 106-82,21-195-66,-7 37 433,11-65 336,4-33-385,1-5-43,2-16-31,25-186 85,12-5-315,12-3-160,34-75-186,-83 277 213,1 0 0,0 1 0,0-1 0,6-9 0,-9 17 53,0-1 1,1 1-1,-1-1 0,0 1 1,0 0-1,1-1 1,-1 1-1,1 0 1,-1 0-1,1 0 0,-1 0 1,4-1-1,-4 2 10,1 0-1,-1 0 0,0-1 1,0 1-1,0 0 0,1 0 1,-1 1-1,0-1 0,0 0 1,0 0-1,0 1 0,1-1 1,-1 0-1,0 1 0,0-1 1,0 1-1,0 0 0,0-1 1,0 1-1,0 0 0,0-1 1,1 2-1,2 3-12,1 1-1,-1-1 1,0 1 0,0 0-1,-1 0 1,1 0 0,-1 0-1,-1 0 1,1 1 0,-1-1-1,1 9 1,3 11-65,3 41-1,-7-35 86,-1 48-1,-2-66 87,0 0-1,-1 1 1,-1-1-1,0-1 1,-10 26-1,12-37-51,0 0 0,0 0-1,0 0 1,-1 0 0,1 0 0,-1 0-1,1-1 1,-1 1 0,0 0-1,1-1 1,-1 1 0,0-1-1,0 1 1,0-1 0,0 0 0,0 0-1,-1 0 1,1 0 0,0-1-1,0 1 1,-1 0 0,1-1-1,0 0 1,-1 1 0,1-1 0,0 0-1,-1 0 1,1 0 0,0-1-1,-1 1 1,1 0 0,0-1 0,-1 0-1,1 0 1,0 1 0,0-1-1,0 0 1,0-1 0,0 1-1,0 0 1,0-1 0,0 1 0,0-1-1,-2-2 1,2 1-15,0 1-1,-1-1 1,1 1-1,0 0 1,-1 0-1,1 0 1,-1 0-1,1 0 1,-4-1-1,1-1-196,5 4 183,0 0 0,0 0 0,0 1 0,0-1 0,0 0 0,0 0 0,0 0 0,0 0 0,0 0 0,0 0 0,-1 0 0,1 0 0,0 0 0,0 0 0,0 0 0,0 0 0,0 0 0,0 1 0,0-1 0,0 0 0,0 0 0,0 0 0,0 0-1,0 0 1,-1 0 0,1 0 0,0 0 0,0 0 0,0 0 0,0 0 0,0 0 0,0 0 0,0 0 0,0 0 0,0 0 0,-1 0 0,1 0 0,0 0 0,0 0 0,0 0 0,0 0 0,0-1 0,0 1 0,0 0 0,0 0 0,0 0 0,0 0 0,0 0 0,0 0 0,-1 0 0,1 0 0,0 0 0,0 0 0,0 0 0,0 0 0,0-1 0,19 13-401,-14-10 426,1 0-1,0 0 1,-1 0 0,1-1-1,0 0 1,0 0-1,0-1 1,0 0-1,0 0 1,0 0-1,6-1 1,4-2 104,0 0 1,30-10-1,-17 2-32,-1 0-1,0-2 0,-1-2 1,38-24-1,-50 28-80,-1 0-1,-1 0 0,0-1 0,-1-1 1,0 0-1,0-1 0,-2 0 1,0-1-1,10-19 0,-14 21 31,-1-1-1,-1 0 0,0 0 1,-1 0-1,0 0 1,0-19-1,-2 28-54,0-1 0,-1 0 0,0 0 0,-1 0 0,1 0 0,-1 0 0,0 1-1,0-1 1,-1 0 0,-3-7 0,4 10-14,0 0-1,0 1 1,0-1-1,0 0 0,1 0 1,-1 0-1,1 0 1,0 1-1,0-1 1,0 0-1,0 0 0,0 0 1,2-4-1,-2 6 24,1 0-1,0 1 1,0-1-1,0 1 1,-1-1-1,1 1 0,0 0 1,0-1-1,0 1 1,0 0-1,0-1 1,-1 1-1,1 0 1,0 0-1,0 0 1,0 0-1,0 0 0,0 0 1,0 0-1,1 0 1,0 0-7,2 0-14,1 1-1,0-1 0,-1 0 1,1 1-1,-1 0 0,1 0 0,-1 1 1,0-1-1,1 1 0,-1 0 1,0 0-1,0 0 0,0 1 0,0-1 1,4 5-1,-3-2-27,1 1-1,-1 0 1,0 1-1,-1-1 1,0 1-1,0 0 1,0 0-1,3 8 1,5 19-23,-2 0 1,12 67-1,7 24 312,-20-102-94,-8-22-118,-1 0 1,1 0-1,0 0 1,-1 0 0,1 0-1,0 0 1,0 0-1,0 0 1,0 0 0,0 0-1,0-1 1,0 1 0,0 0-1,0-1 1,0 1-1,1-1 1,0 1 0,2 0 13,-1-1 0,0 0 0,0 0 0,1 0 0,-1-1 0,0 1 0,0-1 0,0 0 0,0 1 0,0-1 0,1-1 0,-2 1 1,6-3-1,4-4 82,21-16 0,-15 10-23,5-2-37,-1 0-24,35-31-1,-13 7-90,20-21 91,-57 53-228,-9 9-115,-12 15 57,3 0 76,0 1 0,-13 27 0,21-38 172,1 1 1,0-1-1,0 0 1,0 1-1,0 0 1,1-1-1,0 1 1,1 0-1,-1 0 1,1 0-1,2 9 1,-1-12 19,0 0 0,1-1 0,-1 1-1,1 0 1,0-1 0,0 0 0,0 1 0,1-1 0,-1 0-1,1 0 1,0 0 0,0 0 0,0-1 0,0 1 0,0-1-1,4 3 1,10 5 8,0-1-1,18 7 1,-27-12-44,6 2 70,1 0 0,1-1 0,-1 0 0,23 3 0,-32-7 4,1-1 0,0 1 0,-1-1 0,1 0 0,0 0 0,0-1 0,-1 0 0,1 0 1,0-1-1,-1 0 0,1 0 0,11-6 0,-17 7-34,1 0 1,0 0-1,-1-1 1,1 1-1,-1-1 1,1 1-1,-1-1 1,0 0-1,1 1 0,-1-1 1,0 0-1,0 0 1,0 0-1,1-3 1,5-29-27,-6 26 40,-1 4-42,0 1 1,0-1-1,0 0 1,-1 0-1,1 0 1,-1 0-1,0 1 0,0-1 1,0 0-1,0 1 1,-1-1-1,0 1 1,1-1-1,-1 1 0,-1 0 1,1 0-1,0 0 1,-1 0-1,1 0 1,-4-2-1,0-1-19,0 1 0,0 0 0,-1 1-1,0 0 1,0 0 0,0 0 0,0 1 0,-14-5 0,-12-3-45,24 7 88,-1 1 0,0-1 0,0 2 0,0 0 0,-14-2 1,17 6 24,6-2-41,1 0 0,-1 0-1,1 0 1,0 0 0,-1 0 0,1 0 0,-1 0-1,1 0 1,-1 0 0,1 0 0,-1 0-1,1 0 1,-1 0 0,1 0 0,-1 0-1,1 0 1,-1 0 0,1-1 0,-1 1 0,1 0-1,-1 0 1,1 0 0,0-1 0,-1 1-1,1 0 1,0-1 0,-1 0 0,1 1 6,1-1-13,-1 0 0,1 0 1,-1 0-1,0 0 0,1 0 0,0 1 0,-1-1 0,1 0 1,0 1-1,-1-1 0,1 0 0,0 1 0,-1-1 1,1 1-1,0-1 0,0 1 0,0-1 0,0 1 0,0-1 1,0 1-1,-1 0 0,1 0 0,0 0 0,0-1 0,1 1 1,27-4 23,-18 3-52,1 0-1,11-4 0,7-4-50,-5 3 81,-1-2-1,-1 0 1,1-1-1,-2-1 1,37-22-1,-1-6 27,85-40-1,-110 60-15,-23 12-6,0 0-1,1 1 1,0 0 0,15-4 0,-11 3-42,-14 5 40,1 1 1,-1-1-1,1 0 0,-1 1 1,1-1-1,0 1 0,-1-1 1,1 1-1,-1 0 0,1 0 0,0-1 1,-1 1-1,1 1 0,-1-1 1,4 0-1,-3 1-137,-2 0 102,0 1 1,0-1-1,1 0 0,-1 0 0,1 0 0,-1 0 0,1 0 0,0 0 0,-1 0 0,2 2 0,5 8 17,-3 3-47,0-1 1,-1 2-1,-1-1 0,0 0 1,-1 21-1,0-8 99,2 18 33,-3-16-81,2 1 1,2-1 0,0 0 0,15 51 0,-15-69 43,1 1-1,0-1 1,1 0 0,0 0-1,0 0 1,10 11 0,-14-19 5,1 0 1,0 0-1,0 0 1,0-1-1,0 1 1,0-1 0,0 1-1,1-1 1,-1 0-1,1-1 1,-1 1-1,1 0 1,0-1-1,0 0 1,0 0-1,0 0 1,0 0 0,-1-1-1,2 0 1,-1 1-1,0-1 1,7-1-1,12-5 42,0-1 0,0 0 0,-1-2 0,29-14 0,-19 8-290,-32 15 211,0-1 0,1 1 0,-1 0 0,0 0 0,1-1 0,-1 1 0,0 0 0,1 0-1,-1 0 1,0 0 0,1 0 0,-1-1 0,0 1 0,1 0 0,-1 0 0,0 0 0,1 0 0,-1 0 0,1 0-1,-1 0 1,0 0 0,1 0 0,-1 0 0,0 0 0,1 1 0,-1-1 0,0 0 0,1 0 0,-1 0 0,0 0-1,1 1 1,-1-1 0,0 0 0,0 0 0,1 0 0,-1 1 0,0-1 0,0 0 0,1 0 0,-1 1 0,0 0-1,1 0-87,-1 1-1,0-1 0,0 1 0,-1 0 1,1-1-1,0 1 0,0-1 0,-1 1 0,1-1 1,-1 1-1,-1 2 0,-10 18-3262,1-1-3919,7-17 4634,0 1 955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0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679 3 4224,'-2'-1'124,"0"1"1,0-1-1,0 1 1,0 0-1,0 0 0,0 0 1,0 0-1,-1 0 1,1 0-1,0 1 1,0-1-1,0 1 1,0-1-1,0 1 0,0 0 1,0 0-1,1 0 1,-1 0-1,0 0 1,0 0-1,1 0 0,-1 0 1,-1 3-1,-5 3 358,0 1-1,0 1 0,-6 10 1,5-8 216,-38 50 1128,-94 113 1180,9-45-1529,-19 22-325,132-130-1056,1 1-1,-18 29 1,30-42-102,1 1-1,0 1 1,0-1 0,1 1-1,0-1 1,1 1 0,0 1-1,-2 13 1,6-5-2517,8-3 673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1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1194 2912,'-2'1'70,"1"-1"60,1 1 0,-1-1-1,0 1 1,1-1 0,-1 1-1,1-1 1,-1 1 0,1-1 0,0 1-1,-1-1 1,1 1 0,-1-1 0,1 1-1,0 0 1,0-1 0,-1 1 0,1 4 3402,36-35 2209,-23 20-5281,20-20 0,53-53 433,74-85-336,-126 124-343,-1-1-1,-3-2 0,39-78 1,-67 121-221,5-12-91,-7 16 77,0-1 0,1 1 0,-1-1 0,0 1-1,0-1 1,0 1 0,0-1 0,0 0 0,0 1-1,0-1 1,0 1 0,0-1 0,0 1 0,0-1-1,0 0 1,0 1 0,0-1 0,0 1 0,-1-1 0,1 1-1,-1-2 1,1 2 5,0 0-1,-1 1 1,1-1-1,0 0 1,-1 0-1,1 0 1,-1 0-1,1 0 1,0 1-1,0-1 1,-1 0-1,1 0 1,0 0 0,-1 1-1,1-1 1,0 0-1,0 1 1,-1-1-1,1 0 1,0 1-1,0-1 1,0 0-1,-1 1 1,1-1-1,0 0 1,0 1-1,-3 3-45,-19 29 49,1 1-1,2 2 0,1 0 1,2 0-1,2 2 0,-18 68 0,30-95 67,0-1-1,0 1 1,1-1-1,0 1 0,1-1 1,0 1-1,4 19 0,-3-26 34,0 0 0,0 0 0,0 0 0,0-1 0,1 1-1,0 0 1,0-1 0,0 1 0,0-1 0,1 0 0,-1 0 0,1 0 0,-1 0 0,1 0-1,0 0 1,1-1 0,-1 1 0,0-1 0,1 0 0,-1 0 0,1 0 0,-1-1 0,5 2-1,-1-1 37,0-1 1,-1 0-1,1 0 0,0-1 0,0 0 0,-1 0 0,1 0 0,0-1 0,-1 0 0,1 0 0,7-3 0,-3 1-42,-1-1-1,0 0 1,0 0-1,0-1 1,-1 0-1,13-10 1,-9 5-55,-1-1 0,0 0 0,-1-1 0,-1 0 0,10-15 0,39-69-27,-40 61-27,36-47 0,-42 63-9,13-15-62,-24 32 78,1-1 1,-1 1 0,1-1-1,-1 1 1,1 0 0,0 0-1,0 0 1,5-2 0,-8 3 18,1 1 0,0 0-1,-1 0 1,1 0 0,0 0 0,0 0 0,-1 0 0,1 0 0,0 0 0,-1 0 0,1 0 0,0 0 0,0 0 0,-1 0 0,1 0 0,0 1 0,-1-1-1,1 0 1,0 1 0,-1-1 0,1 0 0,-1 1 0,1-1 0,0 1 0,-1-1 0,1 1 0,-1-1 0,0 1 0,1-1 0,-1 1 0,1 0 0,-1-1-1,0 1 1,1 0 0,-1-1 0,0 1 0,0 0 0,1-1 0,-1 1 0,0 0 0,0 0 0,1 4-27,0 1 0,0-1 1,0 0-1,-1 8 0,-2 17-28,-2 0-1,0 0 0,-18 58 1,-2 0 794,25-76-332,-1-12-382,1 0 0,-1 1-1,0-1 1,0 0-1,0 0 1,1 1 0,-1-1-1,0 0 1,0 0-1,1 0 1,-1 1 0,0-1-1,1 0 1,-1 0-1,0 0 1,0 0 0,1 0-1,-1 0 1,0 0 0,1 0-1,-1 0 1,0 0-1,1 0 1,-1 0 0,0 0-1,1 0 1,-1 0-1,0 0 1,1 0 0,-1 0-1,0 0 1,1 0-1,-1 0 1,0 0 0,0-1-1,1 1 1,-1 0-1,0 0 1,0 0 0,1-1-1,19-13 136,-1-1-1,0-1 0,19-21 0,5-4-29,73-56-276,-116 96 142,6-4-59,0 0-1,1 1 1,-1-1-1,1 1 1,0 0-1,0 1 1,0 0-1,0 0 1,9-2-1,-15 5 48,0 0 0,0 0 1,-1 0-1,1 0 0,0 0 1,0 0-1,0 0 0,-1 0 0,1 0 1,0 0-1,0 1 0,-1-1 0,1 0 1,0 1-1,0-1 0,-1 0 0,1 1 1,0-1-1,-1 1 0,1-1 0,-1 1 1,2 0-1,-1 1-8,0 0-1,0-1 1,0 1 0,0 0-1,0 0 1,0 0 0,0 0-1,0 3 1,1 2 3,-1 1 0,0 0 0,0 13 0,-2-9 85,0 0 0,-6 21 0,5-24 3,0 0 1,1 0-1,-1 0 1,2 0-1,-1 0 1,2 15-1,-1-24-54,0 1-1,0-1 1,0 0-1,0 0 1,0 1-1,0-1 1,0 0-1,0 0 1,0 1-1,1-1 0,-1 0 1,0 0-1,0 0 1,0 1-1,0-1 1,0 0-1,0 0 1,1 0-1,-1 1 1,0-1-1,0 0 1,0 0-1,1 0 0,-1 0 1,0 0-1,0 1 1,1-1-1,-1 0 1,0 0-1,0 0 1,0 0-1,1 0 1,-1 0-1,0 0 1,0 0-1,1 0 1,-1 0-1,0 0 0,0 0 1,1 0-1,-1 0 1,0 0-1,0 0 1,1 0-1,-1 0 1,0 0-1,0-1 1,1 1-1,-1 0 1,0 0-1,0 0 0,0 0 1,1 0-1,-1-1 1,0 1-1,0 0 1,0 0-1,0 0 1,1-1-1,-1 1 1,15-16 317,-10 10-266,13-13 1,0-2 1,-2 0 0,17-28-1,-23 32-62,-4 7-70,0 1 1,1-1 0,0 1 0,9-9 0,-16 17 56,1 1 0,-1-1 0,1 1 0,-1-1 1,1 1-1,-1-1 0,1 1 0,-1-1 1,1 1-1,0 0 0,-1-1 0,1 1 0,0 0 1,-1 0-1,1-1 0,0 1 0,-1 0 0,1 0 1,0 0-1,0 0 0,-1 0 0,1 0 1,0 0-1,0 0 0,0 1-4,0-1 0,-1 1 1,1-1-1,0 1 0,-1-1 0,1 1 1,-1-1-1,1 1 0,-1 0 0,1 0 0,-1-1 1,0 1-1,1 0 0,-1 0 0,0-1 1,1 1-1,-1 1 0,2 6-81,-1 1 0,0-1-1,-1 12 1,1-13 73,-3 46-200,1-40 277,1-1 0,-1 0 0,2 1 0,0-1-1,0 0 1,4 14 0,-4-25-35,-1 0 0,1 0 0,-1 1 0,1-1 0,0 0-1,-1 0 1,1 0 0,0 0 0,0 0 0,0 0 0,0 0-1,0 0 1,0 0 0,0-1 0,0 1 0,0 0 0,0-1-1,0 1 1,1 0 0,-1-1 0,0 0 0,0 1 0,1-1-1,-1 0 1,0 1 0,1-1 0,-1 0 0,2 0 0,3 0 40,1-1-1,-1 1 1,1-1 0,7-3 0,-13 4-56,28-9 89,0-1 1,0-2-1,-1-1 1,42-26 0,-31 18-150,-4 0 57,-2-2 0,0-1 0,-1-1 0,39-41 0,-59 51-7,-12 15-7,0-1-1,1 1 1,-1-1-1,1 1 0,-1-1 1,0 1-1,1-1 0,-1 1 1,0-1-1,0 1 1,1-1-1,-1 1 0,0-1 1,0 1-1,0-1 0,0 0 1,1 1-1,-1-1 1,0 1-1,0-2 0,-9 7-201,-70 56-126,-102 100 0,180-161 340,-7 8 13,1 0 0,-1 1 1,-10 16-1,17-23 7,0 0 1,0 0 0,0 0-1,0 0 1,0 0 0,0 1-1,1-1 1,-1 0-1,1 0 1,0 0 0,0 4-1,0-4-6,0-1 0,0 0-1,1 0 1,-1 0-1,1 0 1,-1 0 0,1 1-1,-1-1 1,1 0 0,0 0-1,-1 0 1,1-1 0,0 1-1,0 0 1,0 0 0,-1 0-1,1 0 1,0-1-1,0 1 1,0 0 0,0-1-1,1 1 1,0 0 0,3 0 33,0 1 0,0-1 0,1 0 0,-1 0 0,0-1 0,0 0 0,1 0 0,-1 0 0,0 0 0,0-1 0,1 0 0,-1 0 0,0 0 0,0-1 0,6-2 0,4-2 73,-1 0 0,1-2 0,21-13 0,-23 11-62,-1 0-1,0 0 1,-1-1 0,0 0 0,-1-1 0,0-1 0,11-18 0,-7 8-179,-2 0 0,0-1-1,12-38 1,-24 61 111,0 1-1,1 0 1,-1 0-1,0-1 1,0 1-1,0 0 0,0-1 1,0 1-1,1 0 1,-1-1-1,0 1 1,0 0-1,0-1 1,0 1-1,0 0 1,0-1-1,0 1 0,0 0 1,0-1-1,0 1 1,-1 0-1,1-1 1,0 1-1,0 0 1,0-1-1,-7 6-322,-9 15 50,0 4 151,-14 31 0,26-47 140,0 0 0,1 1 0,0 0 0,0-1 0,1 1 0,0 0 0,-1 18 0,3-24 1,0 1 1,0-1-1,0 1 1,1-1 0,0 0-1,-1 1 1,1-1-1,0 0 1,1 0-1,-1 0 1,1 0 0,-1 0-1,1 0 1,0 0-1,0 0 1,0 0-1,0-1 1,1 1 0,-1-1-1,1 0 1,3 3-1,-3-4 19,0 1 0,0 0 0,1-1 0,-1 0 0,1 1 0,-1-1 0,1-1 0,0 1 0,-1 0 0,1-1 0,0 0 0,0 0 0,-1 0 0,1 0 0,0-1 0,-1 1 0,1-1 0,0 0 0,4-2 0,-1 0 19,-1 0 0,0 0-1,0 0 1,0-1 0,-1 0 0,1 0-1,-1-1 1,7-7 0,37-48 150,-29 32-115,139-171 333,-98 129-331,61-80-16,-95 108-87,42-89 1,4-53-301,-55 115-130,-15 52 59,-13 35-50,-17 36 274,-77 177-237,90-195 357,3 0 0,1 1 0,1 0 1,-6 68-1,12-48 231,7 84 1,-1-110-80,1-1 0,2 1 1,1-1-1,15 40 0,-20-64-27,0 0-1,1 0 0,0-1 1,0 1-1,1-1 0,-1 0 1,1 0-1,0 0 0,8 7 1,-10-10-15,1 0-1,0 0 1,0 0 0,0 0-1,0-1 1,1 0 0,-1 1 0,0-1-1,1 0 1,-1-1 0,0 1 0,1 0-1,-1-1 1,1 0 0,-1 0-1,1 0 1,6-1 0,-3-1-252,0 1 0,0-1 0,-1 0 0,1 0 0,0-1 0,-1 0 0,12-7 1,-14 7-562,0 0 1,0 0-1,0 0 1,0 0-1,-1-1 1,0 0-1,1 0 1,-1 1-1,-1-2 1,1 1-1,3-7 1,1-2-1621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16.8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416 14 5312,'-1'-3'624,"1"3"-525,0 0 0,0 0 0,-1-1 0,1 1 0,0 0 0,0 0 1,0-1-1,0 1 0,0 0 0,-1-1 0,1 1 0,0 0 0,0-1 0,0 1 0,0 0 1,0-1-1,0 1 0,0 0 0,0-1 0,0 1 0,0 0 0,0-1 0,1 1 0,-1 0 0,0-1 1,0 1-1,0 0 0,0 0 0,0-1 0,2-1 1445,-6 8 429,-5 11-441,-12 29 0,-4 6-537,-64 108 1901,12-34-1547,52-90-1027,3 0 0,-24 51-1,25-36-75,2 1-1,2 1 0,3 0 1,-10 67-1,23-108-94,0 0 0,1 1 0,0-1 0,1 0 0,0 1 1,1-1-1,0 0 0,1 0 0,6 17 0,-2-14 1,0 1 0,1-1 0,1 0 0,0-1 1,1 0-1,14 15 0,-13-17-42,0 1-41,0-1 1,0 0 0,21 15 0,-30-25-238,-1-1-1,1 1 0,0-1 1,-1 1-1,1 0 0,-1-1 1,1 3-1,-1-2-860,1-2 586,-1 0 0,0-1 1,0 1-1,0 0 0,1 0 1,-1-1-1,0 1 0,0-1 1,0 1-1,0-1 0,0 0 1,0 1-1,0-1 0,0 0 1,0 0-1,1 0 0,14-20-5026,-10 13 2357,5-7-994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1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59 7712,'-26'-11'2506,"26"11"-2402,-1 0-1,1 0 1,0 0-1,0-1 1,-1 1-1,1 0 0,0 0 1,-1 0-1,1 0 1,0 0-1,0 0 1,-1-1-1,1 1 0,0 0 1,0 0-1,0 0 1,-1-1-1,1 1 1,0 0-1,0 0 0,0-1 1,0 1-1,0 0 1,-1 0-1,1-1 1,0 1-1,0 0 0,0-1 1,0 1-1,0 0 1,0 0-1,0-1 1,0 1-1,0 0 0,0-1 1,0 1-1,0 0 1,0 0-1,0-1 1,0 1-1,1 0 0,-1-1 1,0 1-1,0 0 1,0 0-1,0-1 1,0 1-1,1 0 0,-1 0 1,0 0-1,0-1 1,0 1-1,1 0 1,-1 0-1,0 0 1,0-1-1,1 1 0,-1 0 1,0 0-1,0 0 1,1 0-1,-1 0 1,0 0-1,0 0 0,1 0 1,49-12 760,-1 3 0,1 3 0,1 1 0,88 4 0,-65 0-696,-51 0-143,1 1-1,-1 1 1,24 5-1,-46-6-238,1 0 0,-1 0-1,1 1 1,-1-1 0,1 0-1,-1 1 1,1 0 0,-1-1-1,1 1 1,-1 0 0,0 0-1,1 0 1,-1-1-1,0 2 1,1 0 0,-1-1-140,0 0 1,-1 1-1,1-1 0,-1 1 1,1-1-1,-1 1 0,1-1 1,-1 1-1,0-1 0,0 1 1,0-1-1,0 1 1,0-1-1,0 1 0,-1 1 1,0 20-2111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1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3136,'15'4'2110,"-14"-4"-1860,0 1 0,0-1 0,0 1 0,1-1 0,-1 0 0,0 0 0,0 1 0,0-1 0,1 0 0,-1 0 0,0 0 0,2-1 0,5 0 245,0-1 0,0-1 0,-1 0 0,1 0 0,-1 0 0,1-1 1,-1 0-1,0 0 0,-1-1 0,1 0 0,-1 0 0,0-1 0,0 1 0,0-1 1,-1-1-1,5-6 0,2-4-156,-1-1 0,-1 0 1,0-1-1,-1 0 0,7-23 1,-12 29-148,6-26 0,-9 36-231,-1-1 0,0 0 0,1 1 0,-1-1 0,0 1-1,-1-1 1,1 1 0,-1-1 0,1 1 0,-1-1 0,-2-6-1,2 10 15,1-1-1,-1 0 0,1 0 0,-1 0 0,0 1 0,1-1 0,-1 0 0,0 0 0,0 1 0,1-1 0,-1 1 0,0-1 0,0 1 1,0-1-1,0 1 0,0-1 0,0 1 0,0 0 0,0-1 0,0 1 0,0 0 0,0 0 0,0 0 0,0 0 0,0 0 1,-1 0-1,-2 0-25,1 1 0,-1 0 0,1 0 0,-1 0 0,1 0 0,-4 2 0,-3 3 42,0-1-1,1 1 0,0 1 0,1 0 0,-1 0 0,1 0 0,1 1 0,-11 14 0,7-8 100,2 1 1,-1 0-1,2 0 1,-12 29-1,14-29 103,1-1-1,1 1 0,1 0 1,0 0-1,-2 20 1,5-28-87,0-1 1,0 0-1,1 0 1,0 0-1,0 1 1,0-1-1,1 0 1,0 0-1,0 0 1,0-1-1,1 1 1,0-1-1,0 1 1,0-1-1,8 9 1,-5-8-9,0 1 1,0-2 0,1 1-1,-1-1 1,1 0 0,0-1-1,1 1 1,-1-1-1,1-1 1,14 5 0,-7-4-8,0 0 0,0-2 0,0 0 0,0 0 0,16-2 1,7-1 14,59-9 1,-8-6-3851,-77 14 2406,-1-1 0,1 0 0,-1-1 1,0 0-1,0-1 0,11-6 0,12-9-2795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1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40 3808,'-3'-19'1498,"3"18"-1347,0 0-1,0 0 0,0 1 1,0-1-1,1 0 1,-1 0-1,0 1 0,0-1 1,0 0-1,1 1 1,-1-1-1,0 0 1,1 1-1,-1-1 0,1 0 1,-1 1-1,1-1 1,-1 1-1,2-2 0,-2 2-89,-1 0 1,1 1-1,0-1 0,0 0 0,0 0 0,-1 0 0,1 0 0,0 0 0,0 0 0,0 0 0,-1 0 0,1 1 0,0-1 1,0 0-1,0 0 0,-1 0 0,1 0 0,0 0 0,0 0 0,0 0 0,-1 0 0,1 0 0,0 0 0,0-1 0,0 1 1,-1 0-1,1 0 0,0 0 0,0 0 0,0 0 0,-1 0 0,1 0 0,0 0 0,0-1 0,0 1 0,0 0 0,-1 0 0,1 0 1,0 0-1,0-1 0,0 1 0,0 0 0,0 0 0,0 0 0,0-1 0,0 1 0,-1 0 0,1 0 0,0 0 0,0-1 1,0 1-1,0 0 0,0 0 0,0 0 0,0-1 0,0 1 0,0 0 0,0 0 0,0 0 0,0-1 0,1 1 0,-1 0 1,0-1-1,-73 115 1347,63-92-616,7-14 222,4-12 491,13-22-321,-2 7-949,-12 18-276,0 0-1,1 0 0,-1 0 1,1 0-1,-1 0 1,1 0-1,-1 0 0,1 1 1,0-1-1,-1 0 1,1 0-1,0 1 0,0-1 1,0 0-1,0 1 1,-1-1-1,1 1 0,0-1 1,2 0-1,-2 2-77,0 0-1,0-1 1,1 1-1,-1 0 1,0-1-1,1 1 1,-1-1 0,0 1-1,1-1 1,-1 0-1,0 0 1,1 1-1,-1-1 1,1 0 0,-1 0-1,1 0 1,-1 0-1,0-1 1,1 1-1,1-1 1,2 1-749,21-1-1318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2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4 182 3328,'3'-2'14182,"17"-12"-13250,-5-1-464,-1 2-278,20-15 0,3 3-10,0 1-1,59-27 1,-92 49-165,0 0 0,1 1 1,-1 0-1,1 0 0,0 0 0,-1 0 1,1 0-1,9 1 0,-13 0-11,1 0-1,-1 1 0,1-1 1,0 0-1,-1 0 0,1 1 0,-1-1 1,1 1-1,-1 0 0,0-1 1,1 1-1,-1 0 0,1 0 1,-1 0-1,0 0 0,0 0 0,0 0 1,0 0-1,1 0 0,-1 0 1,-1 1-1,1-1 0,0 0 1,0 1-1,0-1 0,-1 1 0,1-1 1,-1 1-1,1-1 0,-1 3 1,2 5 60,-1 1 1,-1 0 0,0 0-1,0-1 1,-2 14-1,-13 48 413,12-63-403,0 0 0,0 0 0,0-1 0,-1 1 0,-8 11 0,-29 32 180,22-28 98,19-22-338,-1 0-1,0 0 1,0 0-1,0 0 1,0 0-1,0 0 1,0-1-1,0 1 1,-1 0-1,1-1 1,0 1-1,0-1 1,0 1-1,-3 0 1,3-1-41,3 1 70,1 1-48,0 0-1,-1 0 1,2 0-1,-1 0 1,0-1-1,0 1 1,7 1-1,16 8-35,-21-7-13,0-2 12,0 1 0,-1 0 0,1 1 1,-1-1-1,0 1 0,4 5 0,5 4 15,-11-11 84,1 0-1,-1 0 1,0 0-1,0 0 1,0 1 0,0-1-1,0 1 1,-1 0-1,1-1 1,-1 1 0,1 0-1,-1 0 1,0 0 0,0 0-1,-1 0 1,1 0-1,0 4 1,-1-6 15,0 1 0,0-1 0,0 1 0,-1-1 0,1 1 0,-1-1 0,1 1 0,-1-1 0,1 1 0,-1-1 0,0 1 0,0-1 0,1 0 0,-1 1 0,0-1 0,0 0 0,-1 0 0,0 2 0,-3 0 28,1 0-1,0 0 0,-1 0 0,-5 1 0,2 1-6,-2-1-65,0 0-1,-1 0 1,-17 3-1,-8 2 34,-106 33-123,82-29-2921,58-12 2750,1-1-64,0 0 1,0 1 0,1-1 0,-1 0-1,0 0 1,0 0 0,0 0 0,0 0-1,0 0 1,0 0 0,1 0 0,-1 0-1,0 0 1,0-1 0,0 1 0,-1-1-1,16-2-8449,2 6 5013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2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476 101 3808,'7'-10'16802,"-10"5"-18330,1 0 1756,-1 1 1,1 0-1,-1 0 0,-1 0 1,1 0-1,0 0 0,-1 1 0,0 0 1,0-1-1,-6-2 0,-1-2 27,0 2-1,-22-10 1,29 15-238,0-1 1,0 1 0,0-1-1,0 1 1,0 1 0,-1-1-1,1 0 1,-7 1 0,-10-1 4,10 0-101,-1 1-1,0 0 1,1 1 0,-1 1-1,1-1 1,0 2 0,0 0 0,-1 0-1,-13 6 1,18-5 62,0-1 0,1 1 0,-1 0 0,1 0-1,0 1 1,0 0 0,0 0 0,1 0 0,-1 1 0,2 0 0,-1 0 0,0 0 0,1 1 0,0-1-1,-4 10 1,5-8 39,0 0-1,1 0 1,-1 0-1,1 0 1,1 1-1,-1 15 1,2-19 22,0 0-1,0 1 1,1-1 0,0 0 0,0 0 0,1 0-1,-1 0 1,1 0 0,0 0 0,0 0 0,1-1 0,3 7-1,8 9 134,-2-1-108,2 0 0,0-1 0,18 18 1,-9-16 107,2 0 0,1-1 1,53 29-1,-60-36-126,0 2-1,0 0 1,-1 0 0,-1 2-1,17 19 1,-25-24 43,0 0-1,-1 0 1,0 1 0,-1 0 0,0 0-1,7 18 1,-11-21-49,0-1-1,0 0 1,-1 1 0,-1-1-1,1 1 1,-1 0 0,0 0-1,-1-1 1,0 1 0,-1 0-1,0 0 1,0-1 0,-1 1-1,0 0 1,-3 8 0,1-7 55,1-1 1,-1 0 0,-1 0-1,0-1 1,0 1 0,-1-1-1,-6 8 1,10-14-44,-1 1-1,1-1 1,-1 1 0,0-1-1,0 0 1,0 0 0,0 0-1,0 0 1,0-1 0,-1 1-1,1-1 1,0 0 0,-1 0-1,1 0 1,-1-1 0,1 1-1,-1-1 1,0 1 0,1-1-1,-1 0 1,1-1 0,-1 1-1,-4-2 1,-20-6 74,0-2 1,1-1-1,-33-18 1,26 12-201,-55-20 1,-12 6-2369,72 23-676,17 5-777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2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517 363 3072,'9'-21'4477,"-9"21"-4355,0-1-1,0 1 1,0-1-1,0 1 1,0-1-1,0 0 1,0 1-1,0-1 1,0 1 0,0-1-1,0 1 1,0-1-1,0 1 1,0-1-1,0 1 1,-1-1-1,1 1 1,0-1-1,0 1 1,-1-1-1,1 1 1,0 0-1,0-1 1,-1 1-1,1-1 1,-1 1-1,1 0 1,0-1 0,-1 1-1,1 0 1,-1-1-1,1 1 1,-1 0-1,1 0 1,-1 0-1,1-1 1,-1 1-1,1 0 1,-1 0-1,-4-1 89,0 1 1,-1 0-1,1 0 0,0 0 0,0 0 0,0 1 1,0 0-1,-9 3 0,2 0-85,-1 1 0,-12 7 0,-13 10 187,2 1 0,-50 41 0,75-55-293,-2 1 61,0 1 0,0 1 0,1-1 0,0 2 0,1 0 0,1 0 0,-14 24 0,22-35-49,1 1 1,0-1 0,0 0-1,0 1 1,0 0 0,0-1-1,0 1 1,1 0 0,-1-1-1,1 1 1,0 0 0,0 0-1,0-1 1,0 1 0,0 0-1,1 0 1,-1-1 0,1 1-1,-1 0 1,1-1 0,0 1-1,0-1 1,1 1 0,-1-1-1,0 0 1,1 1 0,-1-1-1,1 0 1,0 0 0,0 0-1,3 3 1,-1-2 65,1 1-1,0-1 0,0 0 1,1-1-1,-1 1 0,1-1 1,-1 0-1,1 0 0,0-1 1,-1 0-1,1 0 0,0 0 1,10 0-1,0-1 139,-1-1 0,1-1 0,0 0 0,15-5 0,-22 5-129,-1-1 0,1 0-1,-1-1 1,0 0 0,0 0 0,0 0 0,0-1 0,9-8 0,-12 7-38,0 1 1,0-1-1,-1 0 1,0-1-1,0 1 1,-1 0-1,1-1 1,-1 0-1,-1 0 0,1 0 1,1-11-1,-2 4 94,0 1-1,-1-1 1,-1-21-1,0 18-311,-11 43-644,-23 119 1255,18-73-165,-1 3-40,-23 97 53,25-117-80,-25 57 1,29-88-46,-2 0 0,-1 0 0,-1-1 0,0-1 0,-36 38 0,47-56-104,0 0 0,-1 0 1,0 0-1,0 0 0,0-1 0,0 0 1,0 0-1,0-1 0,-1 1 1,0-1-1,1 0 0,-1-1 0,0 0 1,-6 1-1,9-1-107,0-1 1,-1 0-1,1 0 0,0 0 1,0 0-1,0-1 0,-1 1 1,1-1-1,0 0 1,0 0-1,0 0 0,0 0 1,0 0-1,0-1 1,1 0-1,-1 1 0,0-1 1,1 0-1,-1 0 1,1 0-1,0-1 0,-1 1 1,1-1-1,0 1 0,1-1 1,-1 0-1,-2-3 1,4 5 0,-1-1 0,0 0 0,1 0 0,-1 0 0,1 1 0,-1-1 0,1 0 1,0 0-1,0 0 0,0 0 0,0 1 0,0-1 0,0 0 0,1 0 0,-1 0 0,1 0 1,-1 1-1,1-1 0,-1 0 0,1 0 0,0 1 0,2-4 0,1 0-43,-1 0-1,1 1 0,1-1 1,-1 1-1,8-6 0,128-93-231,-71 54 341,171-142 123,-7 6 234,-219 175-354,84-67 501,-83 65-419,-1-2-1,-1 0 1,0 0 0,14-21 0,-24 29-32,1 0 1,-1 0 0,0 0 0,-1 0 0,0-1 0,0 1 0,3-12-1,-3 0-623,-1-30 0,0 47 471,0 1-1,0-1 1,-1 1-1,1-1 1,0 1-1,0 0 1,0-1 0,0 1-1,0 0 1,0 0-1,0-1 1,0 1-1,0 0 1,0 0-1,0 0 1,0 0-1,1 0 1,26 1 105,2 1 42,-23-2-79,0 0-1,0 1 1,0 0-1,-1 0 0,13 3 1,-15-2 2,1 0 1,-1-1-1,0 2 1,0-1-1,0 0 1,0 1-1,-1 0 0,1 0 1,-1 0-1,1 0 1,-1 0-1,0 1 0,-1-1 1,1 1-1,0 0 1,-1 0-1,0 0 1,0 0-1,0 0 0,-1 1 1,1-1-1,-1 0 1,0 1-1,0-1 1,0 1-1,-1 0 0,0 6 1,-1 10 20,-1-1 0,-1 0 1,-7 23-1,10-40-33,-1 0-3,0 1 0,0-1 1,1 0-1,0 1 0,0-1 1,0 0-1,0 1 0,0-1 0,1 0 1,-1 1-1,1-1 0,0 0 0,0 0 1,0 1-1,1-1 0,-1 0 0,1 0 1,-1 0-1,1-1 0,3 5 1,-2-4 29,0 0 0,0-1 0,1 1 1,-1-1-1,0 0 0,1 0 0,-1 0 1,1-1-1,-1 1 0,1-1 1,0 1-1,0-1 0,0-1 0,0 1 1,0 0-1,0-1 0,5 0 1,-1 0 6,0-1 1,-1 0 0,1 0-1,-1-1 1,1 0-1,14-6 1,42-25 186,-26 13-147,-8 5 188,53-35 0,-83 49-246,1 0 0,0 1 0,0-1 0,0 0 0,0 1 0,-1-1 0,1 0 0,0 0 0,0 0 0,-1 0 0,1 1 0,-1-1 0,1-2 0,-1 3-48,-1 0 0,1 0-1,-1 0 1,1 0 0,-1 1 0,1-1 0,-1 0 0,1 0 0,-1 0 0,0 1-1,1-1 1,0 0 0,-1 0 0,1 1 0,-1-1 0,1 0 0,-1 1-1,1-1 1,0 1 0,-1-1 0,1 1 0,0-1 0,-1 0 0,1 2 0,-26 16-458,21-14 450,0-1 1,0 1-1,0 0 1,-6 6-1,6-4 72,0 0-1,0 0 1,0 1-1,1-1 1,-6 13-1,9-17-26,1-1 0,-1 0 1,1 1-1,-1-1 0,1 1 0,-1-1 1,1 1-1,0-1 0,0 1 1,0 0-1,0-1 0,0 1 0,0-1 1,0 1-1,0-1 0,1 1 0,-1-1 1,1 1-1,-1-1 0,1 1 0,-1-1 1,1 0-1,0 1 0,0-1 0,0 0 1,0 0-1,0 1 0,0-1 0,0 0 1,0 0-1,0 0 0,0 0 0,0 0 1,1-1-1,2 3 0,1-1 38,0 0 1,0-1-1,0 1 0,1-1 0,-1 0 0,0 0 1,1 0-1,-1-1 0,11 0 0,3-2 230,28-6 0,-21 2-111,1-1 0,-1-1 0,-1-2 0,27-13 0,-49 21-151,1 0 1,-1 0-1,0 0 1,0 0 0,0 0-1,0-1 1,-1 1-1,1-1 1,-1 0-1,1 0 1,-1 0-1,3-6 1,-4 7-9,0 1 0,-1-1-1,1 0 1,-1 1 0,0-1 0,1 0 0,-1 0 0,0 1-1,0-1 1,0 0 0,0 0 0,-1 1 0,1-1 0,0 0-1,-1 0 1,1 1 0,-1-1 0,1 1 0,-1-1 0,0 0-1,0 1 1,0-1 0,0 1 0,0-1 0,0 1 0,0 0-1,0 0 1,-1-1 0,-1 0 0,-4-4-79,1 2 1,-2-1 0,1 1-1,0 0 1,-1 0 0,0 1-1,0 0 1,0 0-1,-15-3 1,2 3-235,0 0 1,-36 1-1,5 4 2,36 3 31,44 2 236,13-3 188,0-2 1,1-1 0,52-7-1,-67 3 3,1-1-1,-1-2 0,0 0 0,39-16 1,-41 13-123,-13 5 9,-1-1 1,18-8 0,-29 13-40,0 0 0,0 0 0,1 0 0,-1 0 0,0 0 0,0 0 0,0 0 0,0 0 0,1 1-1,-1-1 1,0 0 0,0 0 0,0 0 0,0 0 0,0 0 0,0 1 0,0-1 0,1 0 0,-1 0 0,0 0 0,0 0 0,0 0 0,0 1 0,0-1 0,0 0 0,0 0 0,0 0 0,0 1 0,0-1 0,0 0 0,0 0 0,0 0 0,0 0 0,0 1 0,0-1-1,0 0 1,0 0 0,0 1 0,0 16-128,-2 19 75,1-26 86,0 0 0,0 0 0,2 0-1,1 15 1,-2-24-25,1 1 0,-1 0 0,1 0-1,0 0 1,0 0 0,0-1 0,0 1-1,2 3 1,4 7 128,-6-11-108,0 1 1,-1 0-1,1-1 1,0 1-1,1-1 1,-1 1-1,0-1 1,0 0 0,0 1-1,1-1 1,-1 0-1,1 0 1,-1 0-1,1 0 1,-1 0-1,1 0 1,0 0 0,-1-1-1,1 1 1,0 0-1,0-1 1,0 0-1,-1 1 1,1-1-1,0 0 1,0 0 0,0 0-1,0 0 1,-1 0-1,1-1 1,2 1-1,6-2 47,-1-1 0,1 0 0,-1 0-1,13-7 1,-15 7-58,-1 0 17,16-6 122,-1 0 1,0-2-1,0 0 0,-2-2 0,27-20 0,-27 14-333,-10 55 256,-4-17-43,10 30 0,-14-49-23,-1 1 1,1 0-1,-1-1 1,1 1 0,0 0-1,0-1 1,-1 1-1,1-1 1,0 1-1,0-1 1,0 1-1,-1-1 1,1 0-1,0 1 1,0-1 0,0 0-1,0 0 1,0 0-1,0 0 1,0 0-1,0 0 1,0 0-1,0 0 1,0 0-1,1 0 1,28-5 338,-25 4-336,21-6 7,0-2 0,-1 0 1,43-23-1,-7 3-267,-55 26 216,7-1-128,-13 4 159,1 0-1,-1 1 1,0-1 0,1 0-1,-1 0 1,1 1-1,-1-1 1,0 0 0,1 1-1,-1-1 1,0 1 0,1-1-1,-1 0 1,0 1-1,0-1 1,1 1 0,-1-1-1,0 1 1,0-1 0,0 1-1,0-1 1,1 1-1,-1-1 1,0 1 0,0-1-1,0 2 1,0 4 9,1 1 0,-1-1 1,-1 12-1,0-12 4,1 1-1,-1-1 1,3 11 0,-1-7-53,1-1 143,-1-9-89,-1 0 0,1 0 0,0 0 0,-1 0-1,1 0 1,-1 0 0,1 0 0,0 0 0,-1 0 0,1-1 0,0 1 0,-1 0 0,1 0 0,0-1-1,-1 1 1,1 0 0,0-1 0,13-7-12,1 0 1,-2-1-1,15-11 0,13-10-225,-40 30 214,0-1-1,0 0 0,0 1 0,0-1 1,0 0-1,0 1 0,0 0 0,1-1 1,-1 1-1,0 0 0,0-1 0,0 1 1,1 0-1,-1 0 0,2 0 0,-2 0 8,-1 0 0,1 1 0,-1-1 0,1 0 0,-1 0 0,1 1 0,-1-1 0,1 1 0,-1-1 0,1 0 0,-1 1 0,1-1 0,-1 1 0,0-1 0,1 1 0,-1-1 0,0 1 0,1-1-1,-1 1 1,0-1 0,0 1 0,1 0 0,0 5 2,0 0 0,0 0 0,-1 0 0,0 0-1,-1 8 1,2 11-43,-1-24 44,0 1 0,1 0 0,-1-1-1,0 1 1,1-1 0,-1 1 0,1-1 0,0 1 0,0-1-1,-1 0 1,1 1 0,0-1 0,0 0 0,0 1 0,0-1-1,0 0 1,2 1 0,0-1-7,-1 0-1,0 0 1,1 0-1,-1-1 1,1 1-1,-1-1 1,0 1-1,1-1 1,-1 0-1,5 0 1,17-2 2,-1-1 1,48-11 0,-28 5-165,15-3 124,99-34 0,-147 42 93,-1-1 1,0 0-1,0 0 1,16-13-1,4-3-141,-21 16-66,-5 3-218,-6 4-80,-7 8-43,-2-1 379,0 0 1,-1-1 0,-16 8-1,-19 13 246,45-27-100,-4 3-52,0 0 1,1 0 0,-7 8-1,11-12 25,1 0-1,0 1 1,0 0 0,-1-1-1,1 1 1,1 0 0,-1-1-1,0 1 1,0 0-1,1 0 1,-1 0 0,0 0-1,1-1 1,0 1-1,0 0 1,-1 0 0,1 0-1,0 0 1,1 2 0,-1-3 19,1 0 1,-1 0 0,1 0 0,0 0-1,0 0 1,-1 0 0,1 0 0,0 0 0,0 0-1,0 0 1,0-1 0,0 1 0,0 0-1,0-1 1,0 1 0,0 0 0,0-1-1,0 0 1,1 1 0,-1-1 0,0 0 0,0 1-1,0-1 1,1 0 0,0 0 0,32 1 373,-26-2-368,0 0 0,0 0 0,0-1 1,0-1-1,0 0 0,-1 0 0,1 0 0,-1-1 1,0 0-1,0 0 0,0 0 0,-1-1 0,1 0 1,-1-1-1,-1 0 0,1 1 0,-1-2 0,0 1 1,8-14-1,-1-2 18,-1-1 0,-2 0 1,0-1-1,7-32 0,14-102 110,-30 158-151,3-20-2,14-99-66,-15 98 35,-1 0 0,-1 0 0,-5-34-1,5 54 18,0 0-1,0 0 0,0 0 0,-1 0 0,1 0 0,0 0 0,-1 0 1,1-1-1,-1 1 0,1 0 0,-1 0 0,0 1 0,1-1 0,-1 0 0,-1-2 1,1 3-4,1 0 0,-1 0 1,1-1-1,-1 1 1,1 0-1,-1 0 0,1 0 1,-1 0-1,1 0 1,-1 0-1,1 0 0,-1 0 1,1 0-1,-1 0 0,1 0 1,-1 0-1,1 0 1,-1 0-1,1 0 0,-1 0 1,1 1-1,-1-1 1,1 0-1,-1 1 1,-2 1-38,1-1 0,-1 1 1,1 1-1,0-1 0,0 0 1,0 0-1,0 1 0,0-1 1,1 1-1,-1 0 0,-1 4 1,-4 11 82,1 0 0,1 0 1,1 0-1,-2 20 1,-4 79 145,9-85-80,2 0 1,0 0 0,11 53 0,-9-73-348,0 1 0,0-1 0,1 0 0,1 0 0,0 0 0,1-1 0,0 1 1,1-1-1,0-1 0,1 1 0,16 16 0,-17-21-858,0 1-1,1-2 1,0 1 0,0-1 0,0 0 0,14 5 0,22 7-2556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3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1242 5632,'0'24'1834,"0"-24"-1794,0 1-1,0-1 1,0 1-1,0-1 0,1 1 1,-1-1-1,0 1 1,0-1-1,0 1 1,0-1-1,0 1 0,1-1 1,-1 0-1,0 1 1,0-1-1,1 1 0,0 0 1,0 1-90,2 3 553,0 0 0,1 0 0,0-1 1,7 8-1,-10-11-305,1 1 1,-1-1-1,1 0 1,0 0-1,-1 0 0,1 0 1,0 0-1,0-1 1,-1 1-1,1 0 1,0-1-1,0 1 1,0-1-1,0 0 0,0 0 1,0 0-1,0 0 1,0 0-1,0 0 1,0 0-1,3-1 1,3-3 220,0 0 0,0-1 0,0 0 0,-1 0 0,0-1 0,0 0 0,6-6 0,1-1 36,6-5-65,100-78 1322,-80 68-1314,54-40 545,-74 52-624,-2 0 0,29-33 0,-27 23-43,-2 0-1,-1 0 0,-1-2 0,19-46 1,36-123 983,-53 142-785,-16 50-416,-2 2-30,1 0 0,0 0 1,0 1-1,0-1 0,1 0 1,-1 0-1,1 1 0,-1-1 1,4-3-1,-5 6-36,0 0-1,1 0 1,-1 0 0,0 0-1,0 0 1,0 1 0,1-1-1,-1 0 1,0 0 0,0 0 0,0 0-1,0 0 1,1 1 0,-1-1-1,0 0 1,0 0 0,0 0 0,0 0-1,0 1 1,0-1 0,1 0-1,-1 0 1,0 0 0,0 1-1,0-1 1,0 0 0,0 0 0,0 0-1,0 1 1,0-1 0,0 0-1,0 0 1,0 1 0,0-1-1,0 0 1,4 60 20,-2-1 0,-3 1-1,-3-1 1,-15 83 0,15-126 23,-1 0 0,0 0 0,-14 27 0,10-23 70,6-13-69,-1 0-1,1 0 0,-1-1 1,0 1-1,-1-1 1,1 0-1,-1-1 0,-1 1 1,1-1-1,-7 5 1,10-8-76,0-1 1,-1 1-1,1-1 1,-1 0-1,1 0 1,-1 0-1,1 0 1,-1-1-1,1 1 1,-1 0-1,0-1 1,1 0-1,-1 0 1,0 0-1,0 0 1,1 0-1,-1 0 1,0-1-1,1 0 1,-1 1-1,1-1 1,-1 0-1,1 0 1,-1 0-1,1 0 1,-1-1-1,1 1 1,0-1-1,0 1 1,0-1-1,-3-3 1,0 1-94,1 0 0,0-1 1,0 1-1,-6-9 1,9 11 83,0 0 1,0 0 0,0 0 0,0 0 0,0 0-1,1 0 1,-1 0 0,0 0 0,1 0 0,0 0-1,-1 0 1,1 0 0,0-1 0,0 1 0,0 0-1,0 0 1,1-3 0,0 5 18,-1-1 0,1 0 0,-1 1 0,1-1 0,-1 0 0,1 1-1,0-1 1,-1 1 0,1-1 0,0 1 0,-1-1 0,1 1 0,0 0 0,0-1 0,0 1 0,-1 0 0,1 0 0,0-1 0,0 1 0,0 0 0,0 0-1,-1 0 1,1 0 0,2 0 0,23 2-290,95 16 602,-101-16-123,1-2 0,-1 0 0,0-1 0,25-5 0,-12 0 48,0-2 0,0 0 0,0-3 0,51-22 0,-61 19-74,0-1 1,-1 0-1,-1-2 0,0 0 1,-1-1-1,30-38 0,-6-1 31,-3-3-1,51-97 1,-71 117-134,-2-1 0,-1-1-1,-3 0 1,14-59 0,-20 68-67,-5 21-67,-1-1 0,0 1 0,1-24 0,-5 31-431,-4 11-77,-5 11 508,1 0-1,1 1 1,-8 24 0,-13 62 73,19-47 85,3 1-1,2 0 0,3 0 1,7 84-1,-5-138-35,10 93 404,-8-87-270,0-1 0,0 0 1,1 0-1,0 0 0,1 0 1,0 0-1,10 15 1,-12-22-114,-1 0 1,1-1 0,-1 1 0,1 0 0,0-1 0,0 0 0,0 1 0,0-1 0,0 0 0,0 0-1,0 0 1,0 0 0,0 0 0,0-1 0,1 1 0,-1-1 0,0 1 0,0-1 0,1 0 0,-1 0 0,0 0-1,1 0 1,-1 0 0,0-1 0,1 1 0,-1-1 0,4 0 0,5-3 14,0-1 0,0 0-1,0 0 1,11-8 0,38-27 8,79-67 1,-57 41-161,-24 15 85,-35 29 15,4 2-525,-18 14 110,-12 10 112,-30 28 165,1 1 0,-28 40 0,18-21 101,34-43 73,0 1 0,1 0 0,0 1 0,1-1 0,0 1 0,0 0 0,-4 17 0,9-27-17,1 0 0,0 0 0,-1 0 0,1 0-1,0 0 1,0 0 0,0 0 0,0 0 0,0 0 0,0 0-1,0 0 1,0 0 0,0 0 0,0 0 0,1-1 0,-1 1 0,1 2-1,-1-3 4,1 1 0,-1 0 0,1-1-1,-1 1 1,1-1 0,-1 0 0,1 1-1,0-1 1,-1 1 0,1-1 0,0 0-1,-1 1 1,1-1 0,0 0 0,-1 0-1,1 1 1,0-1 0,1 0 0,2 0 37,0 0 0,0 0 1,0 0-1,1-1 0,-1 0 1,0 0-1,4-1 0,2-2-40,-1 0-1,1 0 0,-1-1 1,0 0-1,-1-1 0,1 0 0,11-11 1,51-55-154,-57 56 98,-4 6-239,-1 0 1,14-22-1,-23 32 268,0 0-1,0 0 1,0 0 0,0 0 0,0 0-1,0 0 1,0 0 0,0 0 0,0 0-1,0 0 1,0 0 0,0 0 0,0 0 0,0 1-1,0-1 1,0 0 0,0 0 0,0 0-1,0 0 1,0 0 0,0 0 0,1 0-1,-1 0 1,0 0 0,0 0 0,0 0-1,0 0 1,0 0 0,0 0 0,0 0 0,0 0-1,0 0 1,0 0 0,0 0 0,0 0-1,0 0 1,0 0 0,0 0 0,0 0-1,0 0 1,0 0 0,0 0 0,0 0-1,0 0 1,1 0 0,-1 0 0,0 0 0,0 0-1,0 0 1,0 0 0,0 0 0,0 0-1,0 0 1,0 0 0,0 0 0,0 0-1,0 0 1,0 0 0,0 0 0,0 0-1,0 0 1,0 0 0,0 0 0,0 0-1,0 0 1,0 0 0,0 0 0,2 7-255,-2 9 66,1-7 199,0-1-1,0 1 1,0-1 0,1 1 0,0-1 0,5 12 0,-5-16 20,0 1 0,0-1 0,0 1 0,1-1 1,-1 0-1,1 0 0,0 0 0,0-1 0,1 1 1,-1-1-1,1 1 0,7 4 0,-10-7 9,1 0 1,0 0-1,0-1 0,0 1 1,0-1-1,0 1 0,1-1 0,-1 0 1,0 1-1,0-1 0,0 0 1,0-1-1,0 1 0,0 0 0,0 0 1,0-1-1,0 0 0,0 1 1,0-1-1,0 0 0,0 0 1,0 0-1,0 0 0,0 0 0,-1 0 1,1-1-1,0 1 0,-1 0 1,3-4-1,4-4 40,-1 0 1,0 0 0,0-1-1,5-10 1,-10 17-65,14-25 49,21-37 47,82-107-1,-98 147-103,99-134 94,-80 93-298,-3-2 0,29-78 1,-53 112-101,-12 27 7,-11 22-108,-78 152 132,63-116 376,-24 75 0,38-88-77,2 1-1,-5 47 0,0 77-81,10-111 170,4-36-747,1 27 1,5-4-4975,-5-34 2231,-3-24-7454,0 9 10207,-18-43-2624,-3-1 4284,8 18 787,6 17 524,0-1 0,0 1 0,-20-27 0,22 38-1295,-12-19 1642,18 26-2503,0 0 0,1-1 1,-1 1-1,0 0 0,1-1 0,-1 1 0,1 0 0,-1-1 1,1 1-1,0 0 0,-1-1 0,1 1 0,0-1 0,0 1 1,0-1-1,0-1 0,7-3 698,-2 3-654,1 0 1,-1 0 0,1 1 0,0 0 0,0 0 0,8-1-1,42-5 233,-39 6-364,249-12-1242,-254 14 332,0 1 0,-1 0 1,1 0-1,18 6 1,-25-6 300,0 1-1,0 0 1,-1 0 0,1 0 0,-1 0 0,1 1 0,-1 0 0,0 0 0,0 0 0,0 1 0,-1-1 0,1 1 0,3 4 0,-3 0 282,0-1 1,0 1-1,-1 0 1,1 0 0,-2 0-1,1 0 1,-1 0-1,-1 1 1,1-1-1,-1 10 1,9 34 6803,-10-52-6450,0 0-1,1 0 0,-1 0 0,0 0 0,0 0 0,0 0 0,0 0 0,1 0 1,-1 0-1,0 0 0,0 0 0,0 0 0,0 0 0,1 0 0,-1 0 0,9-5 1492,7-15-401,-13 15-975,-1 0 0,0 0 1,0 0-1,0 0 0,-1-1 0,1 1 0,-1-1 0,-1 1 0,1-1 0,-1 1 0,0-7 0,0 10-230,0 0-1,0 0 0,-1 0 0,1 0 1,-1 0-1,1 1 0,-1-1 1,0 0-1,0 0 0,0 1 1,1-1-1,-2 0 0,1 1 1,0-1-1,0 1 0,0-1 0,-1 1 1,1 0-1,-1 0 0,1-1 1,-1 1-1,1 0 0,-1 0 1,0 0-1,0 1 0,1-1 0,-1 0 1,0 1-1,0-1 0,0 1 1,0 0-1,0-1 0,0 1 1,1 0-1,-5 0 0,-3 1 97,1 0 1,0 0-1,-1 1 0,1 0 0,0 0 0,0 1 0,0 0 1,0 1-1,0-1 0,1 2 0,0-1 0,0 1 0,0 0 1,-10 9-1,13-11-71,0 1 1,1 0-1,-1 0 1,1 0-1,-1 1 1,1-1-1,1 1 1,-1-1-1,0 1 1,1 0-1,0 0 1,0 0-1,1 0 1,0 1-1,-1-1 1,2 0-1,-1 0 1,1 1-1,-1-1 1,1 1-1,1-1 1,-1 0-1,1 1 1,1 5-1,2-2-30,0 1 0,0-1 0,1 0 0,0 0 0,0-1 0,1 1 0,0-1 0,1 0 0,0-1-1,0 0 1,14 11 0,-12-11-391,0-1 0,0-1 0,0 1 1,17 5-1,-19-8-381,1 0 0,-1-1 1,1 0-1,0-1 0,0 0 1,12 1-1,-19-2 454,0 0-1,0 0 1,0 0 0,1 0-1,-1 0 1,0 0 0,0 0-1,0 0 1,0 0 0,1-1-1,-1 1 1,0 0 0,0-1-1,0 1 1,0-1 0,0 1 0,0-1-1,0 0 1,0 1 0,0-1-1,0 0 1,0 0 0,0 0-1,-1 0 1,1 1 0,0-1-1,0 0 1,-1 0 0,1 0-1,-1-1 1,1 1 0,-1 0-1,1 0 1,-1 0 0,1-2-1,4-13-2776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3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77 11040,'-47'-11'5663,"57"11"-4639,3 0-704,19-5 480,5 5-448,39-9 32,14 3-224,26-7-512,0 9 160,20-7-2719,-14 6 1599,12-4-5376,-12 6 3744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3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28 4160,'0'-17'14890,"-7"17"-11093,4 1-3675,0-1-1,0 1 1,1 0 0,-1-1-1,0 1 1,1 1-1,-1-1 1,0 0-1,1 1 1,-5 2 0,-26 24 290,18-14-325,2 0 1,0 1 0,0 1 0,2 0-1,0 1 1,-12 23 0,19-32-64,0 1 0,1-1-1,0 1 1,0 0 0,1-1 0,0 1-1,0 0 1,1 0 0,1 0 0,-1 1 0,1-1-1,1 0 1,0 0 0,0 0 0,1 0-1,3 10 1,-4-14 26,1 0-1,0 0 1,1-1-1,-1 1 1,1-1-1,0 1 1,0-1-1,0 0 1,1 0-1,-1-1 0,1 1 1,0-1-1,0 0 1,0 1-1,1-2 1,-1 1-1,1-1 1,0 1-1,-1-1 1,1 0-1,0-1 1,0 1-1,0-1 1,0 0-1,0-1 1,1 1-1,-1-1 1,0 0-1,0 0 1,0 0-1,0-1 1,1 0-1,-1 0 1,0 0-1,7-3 1,-2-1-28,0-1 0,-1 0 0,1 0 0,-1-1 1,-1 0-1,1 0 0,8-11 0,4-6-20,23-33 0,-29 33 49,-12 18-94,0 0 0,1 1-1,0-1 1,0 1 0,8-8 0,-11 16-64,-1 0 1,0-1-1,1 1 1,-1 0-1,0 0 0,-1 0 1,1 0-1,-1 2 1,0-1 78,-3 31-61,1-17 113,1 0 0,0 28 0,2-41-16,0 0 0,0 0 0,1-1 0,0 1-1,0 0 1,1 0 0,-1-1 0,1 1 0,0 0 0,0-1 0,1 0 0,-1 1 0,1-1 0,3 4 0,-2-5 28,-1 0 0,0 0 0,1-1 0,0 0 0,-1 1 0,1-1 0,0-1 1,0 1-1,0 0 0,0-1 0,0 0 0,1 0 0,-1 0 0,0-1 0,1 1 1,-1-1-1,0 0 0,1 0 0,-1 0 0,0-1 0,6-1 0,2 0 48,0-1 0,-1-1 0,1 0-1,-1 0 1,0-1 0,15-9 0,-13 5-30,0 0 1,-1-1-1,0-1 1,-1 1-1,0-2 1,-1 0-1,0 0 1,15-26-1,-12 15 8,-1-1 0,-1 0 0,-1 0 0,10-38 0,-19 60-62,7-38-22,-8 37-21,0 1 0,1-1 0,-1 1 0,-1-1 0,1 1 0,0 0 0,-1-1 0,1 1 0,-1 0 0,0-1 0,1 1 0,-1 0 0,0 0 0,-2-4 0,0 3-83,1 1 13,1 0 0,-1 0 0,1 0 0,-1 0 0,1 0-1,0 0 1,0-1 0,0 1 0,0 0 0,-1-5 0,3 7 56,1 0 1,-1-1-1,0 1 1,0 0-1,0 0 1,1 0 0,-1 0-1,0 0 1,0 0-1,1 0 1,0 1 0,6-1-78,242 9 417,222-9 565,-472 1-844,-6 4-24,-12 8-30,11-8 52,-74 60-70,4 2 0,-109 122 1,177-178 93,5-9-17,1 1 0,0 0 0,0 1 0,1-1 0,-1 0 0,1 1 0,0 0 1,0-1-1,0 1 0,0 0 0,0 0 0,0 4 0,2-8 3,-1 1 1,1-1-1,0 0 1,0 1 0,0-1-1,0 0 1,0 0-1,0 1 1,0-1-1,0 0 1,0 1-1,0-1 1,0 0 0,0 1-1,0-1 1,0 0-1,0 0 1,0 1-1,0-1 1,0 0-1,0 1 1,0-1-1,0 0 1,1 0 0,-1 1-1,0-1 1,0 0-1,0 0 1,1 1-1,-1-1 1,0 0-1,0 0 1,0 1-1,1-1 1,-1 0 0,0 0-1,1 0 1,-1 0-1,0 0 1,0 1-1,1-1 1,-1 0-1,0 0 1,1 0 0,-1 0-1,0 0 1,0 0-1,1 0 1,15-6 284,-11 3-207,9-4-59,0-1-1,0 0 1,-1-1-1,14-12 1,45-46-59,-67 63 42,76-83-69,23-20-412,-103 106 454,-1 0-1,1 1 1,-1-1 0,1 1 0,0-1 0,-1 1 0,1-1 0,0 1 0,-1 0 0,1-1 0,0 1 0,0 0 0,-1-1 0,1 1 0,0 0 0,0 0 0,0 0 0,-1 0 0,1 0 0,0 0 0,0 0 0,0 0 0,-1 0 0,2 0 0,-1 1 8,0-1-1,0 1 1,0 0 0,-1-1-1,1 1 1,0 0 0,-1 0-1,1-1 1,-1 1 0,1 0-1,-1 0 1,1 0-1,-1 0 1,1 0 0,-1 0-1,1 1 1,1 7 40,-1 1 1,0-1-1,1 14 1,-2-15-1,2 32 247,3 1 1,12 52-1,-16-89-252,0 1 0,1-1-1,-1 1 1,1-1-1,1 0 1,-1 0-1,6 8 1,-7-11-17,-1 0 1,1 0 0,0 0 0,0 0 0,0 0 0,0-1 0,1 1-1,-1 0 1,0 0 0,0-1 0,0 1 0,0-1 0,1 1 0,-1-1-1,0 1 1,1-1 0,-1 0 0,0 0 0,1 1 0,-1-1 0,0 0-1,1 0 1,-1-1 0,1 1 0,-1 0 0,0 0 0,0-1 0,1 1-1,-1 0 1,0-1 0,1 1 0,1-2 0,2-1 43,-1 0 0,1-1 1,0 0-1,-1 0 0,1 0 0,-1 0 1,5-8-1,24-39 92,-17 25-106,24-36-184,94-113 0,-106 139-78,-31 45 12,0 1 0,-3 13 0,-5 18 241,-1 5-15,-11 73 0,22-113 2,0 1 1,1-1-1,-1 0 1,1 0-1,1 1 1,-1-1 0,1 0-1,0 0 1,3 8-1,-3-13-9,-1 1 0,1-1 1,0 1-1,0-1 0,0 1 0,0-1 0,0 1 0,0-1 0,0 0 0,0 0 1,1 1-1,-1-1 0,0 0 0,1 0 0,1 1 0,-1-2 1,0 1 1,0 0-1,0-1 0,0 1 0,1-1 1,-1 0-1,0 0 0,0 0 0,0 0 1,0 0-1,0 0 0,1 0 0,-1-1 1,4-1-1,5-1-9,-1-1-1,1-1 1,-1 0 0,0 0 0,14-11-1,46-40-266,-64 51 242,77-79-428,4-4 173,-76 78 221,-10 9 17,0-1-1,1 1 1,-1-1-1,1 1 1,-1-1-1,1 1 1,-1 0-1,1 0 0,0 0 1,0 0-1,0 0 1,0 0-1,-1 0 1,1 1-1,0-1 1,0 1-1,0-1 1,1 1-1,-1 0 1,2 0-1,-3 0 32,0 0-1,0 1 1,0-1-1,0 0 1,-1 1-1,1-1 1,0 1 0,-1-1-1,1 1 1,0 0-1,-1-1 1,1 1-1,-1 0 1,1-1-1,0 1 1,-1 0-1,0 0 1,1-1-1,-1 1 1,0 0 0,1 1-1,5 24 32,-3-10-70,0-9 72,-1 1 1,1-1 0,0 0 0,0 0 0,0 0 0,1-1 0,1 1 0,-1-1 0,6 6 0,-8-10-10,0 0 0,0-1 0,0 1 0,1 0 0,-1-1 0,1 0 0,-1 1 0,1-1 0,0 0 1,-1 0-1,1 0 0,0-1 0,0 1 0,0-1 0,-1 1 0,1-1 0,0 0 0,0 0 0,0-1 0,0 1 0,0 0 0,-1-1 0,1 0 0,0 1 0,0-1 0,-1 0 0,4-2 0,6-3 107,-1 0-1,0 0 1,0-1-1,14-13 1,39-39 168,-50 45-295,-10 10-18,32-33 114,-33 34-100,-1-1 1,1 1 0,-1-1 0,1 0 0,-1 0-1,0 0 1,-1 0 0,3-7 0,-3 10-8,-1 1 1,0-1-1,0 1 0,0-1 1,0 1-1,0 0 0,0-1 1,0 1-1,-1-1 0,1 1 1,0-1-1,0 1 0,0 0 1,0-1-1,0 1 1,-1-1-1,1 1 0,0 0 1,0-1-1,-1 1 0,1 0 1,0-1-1,-1 1 0,1 0 1,0-1-1,-1 1 1,1 0-1,0 0 0,-1-1 1,1 1-1,-1 0 0,1 0 1,0 0-1,-1 0 0,1 0 1,-1 0-1,1-1 0,-1 1 1,0 0-1,-22 1-534,15 0 563,1 1 0,0 0-1,0 1 1,1-1-1,-1 1 1,0 1 0,1-1-1,0 1 1,0 0-1,0 0 1,0 1 0,0 0-1,1 0 1,0 0-1,0 1 1,1 0 0,-1 0-1,1 0 1,1 0-1,-6 11 1,4-6 75,1 0-1,-1 1 1,2 0-1,0 0 1,0 0-1,1 0 1,1 1 0,0-1-1,0 0 1,1 1-1,3 22 1,-2-29-55,0-1 0,1 1 0,-1-1 0,1 1-1,0-1 1,0 0 0,1 1 0,0-1 0,-1-1 0,2 1 0,-1 0 0,0-1 0,1 1 0,0-1 0,0 0 0,0-1 0,1 1 0,-1-1 0,8 5-1,1-2-63,0 0-1,0-1 0,1 0 0,-1-1 0,1-1 0,0 0 0,27 1 0,-20-3-693,1-1 0,0-1-1,-1-1 1,32-7 0,-3-3-867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3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468 746 4992,'-18'6'8029,"29"-10"-6298,1-6-204,17-18 1,5-10-130,46-68-1,21-51-24,-71 108-959,65-125 812,-79 139-870,-2-1 0,-1-1 0,8-41 0,-36 123-780,-34 74 0,-21 12 515,-92 130 0,107-180-56,-121 189 180,80-81-230,-6 10 180,85-170-157,1 0 239,-2-1 0,-1-1 1,-29 33-1,45-56-279,0-1 0,-1 0 0,0 0 0,-7 5 0,10-8 10,0 1-1,0 0 0,0-1 1,0 1-1,0-1 0,0 0 1,0 1-1,0-1 0,-1 0 1,1 0-1,0 0 0,0 0 0,0 0 1,0 0-1,0 0 0,-1 0 1,1 0-1,0 0 0,0 0 1,0-1-1,0 1 0,0-1 1,-1 0-1,1 1 11,0 0 0,1-1-1,-1 1 1,1-1 0,-1 1 0,1-1 0,-1 1-1,1-1 1,-1 0 0,1 1 0,0-1 0,-1 1-1,1-1 1,0 0 0,-1 1 0,1-1 0,0 0-1,0 0 1,0 1 0,0-2 0,-1-9-77,0 0 1,1-1-1,0 1 0,3-12 1,9-46-333,-3 30 347,2 1 1,2 0-1,1 1 1,24-44-1,-33 71 59,0 1 0,1 0 1,1 0-1,0 0 0,0 1 0,0 0 0,1 0 0,0 1 1,1 0-1,-1 1 0,2 0 0,-1 0 0,0 1 1,1 0-1,0 0 0,0 1 0,15-3 0,35-6 181,1 3-1,68-3 1,-72 9 269,0-2 1,106-27-1,-148 28-299,1-1 1,-1-1-1,0-1 0,0 0 0,-1-1 1,0 0-1,-1-1 0,0 0 1,0-2-1,15-17 0,5-11 157,55-87 0,-57 79-69,-15 24-98,-1 0 0,-1-1 0,-2-1 0,12-32-1,-23 48-353,-7 11-136,-10 13 141,12-7 204,0 0 1,0 1 0,1-1-1,0 1 1,0-1 0,1 1 0,0 0-1,0 0 1,1 0 0,0 0 0,0 0-1,1 0 1,0 0 0,0 0-1,3 16 1,-1-17 35,-1-1-1,1 0 1,0 0-1,0 0 1,1 0-1,0 0 1,0-1-1,0 1 0,5 6 1,-5-9 35,0 0-1,1 1 1,-1-1 0,0 0 0,1-1 0,0 1-1,0-1 1,-1 1 0,2-1 0,-1 0-1,0-1 1,0 1 0,9 1 0,-8-2-13,0 0 0,0-1 0,0 0 0,0 0-1,0-1 1,0 1 0,0-1 0,0 0 0,0 0 0,0-1 0,-1 1 0,6-4 0,1 0 32,0-1 0,0 0-1,16-13 1,-9 2-67,0 0 1,0-1-1,21-30 1,-24 29-39,35-42 178,-50 61-157,0 0 0,0-1 0,0 1 0,1 0 0,-1 0 0,0 0 0,0-1 0,0 1 0,0 0 0,1 0 0,-1-1 0,0 1 0,0 0 0,1 0 0,-1 0 0,0 0 0,0 0 1,1-1-1,-1 1 0,0 0 0,0 0 0,1 0 0,-1 0 0,0 0 0,0 0 0,1 0 0,-1 0 0,0 0 0,1 0 0,-1 0 0,0 0 0,0 0 0,1 0 0,-1 0 0,1 0 0,1 12-135,-8 26 240,5-29-102,-1 1 31,-1 11 62,0 0 0,1 0 0,1 0 1,2 23-1,0-12 157,-1-32-234,0 0-1,0 1 1,0-1-1,0 0 1,0 0-1,0 0 1,0 0 0,0 1-1,0-1 1,0 0-1,0 0 1,0 0-1,0 0 1,0 1-1,0-1 1,0 0 0,0 0-1,0 0 1,1 0-1,-1 0 1,0 1-1,0-1 1,0 0-1,0 0 1,0 0-1,0 0 1,0 0 0,0 0-1,1 1 1,-1-1-1,0 0 1,0 0-1,0 0 1,0 0-1,0 0 1,1 0 0,-1 0-1,0 0 1,0 0-1,0 0 1,0 0-1,1 0 1,-1 0-1,0 0 1,0 0 0,0 0-1,0 0 1,1 0-1,-1 0 1,0 0-1,0 0 1,0 0-1,0 0 1,1 0 0,-1 0-1,0 0 1,0 0-1,0 0 1,0 0-1,0-1 1,1 1-1,-1 0 1,0 0-1,0 0 1,0 0 0,0 0-1,0 0 1,0-1-1,0 1 1,11-11 170,-9 9-106,90-101 90,-65 77-198,0 1 1,2 2 0,36-24-1,-55 39-82,-8 7 62,0-1 0,0 1-1,0-1 1,0 1 0,0 0 0,4-2-1,-5 5-98,-3 5 101,-6 11 115,4-10-1,3-6-29,-7 23-203,8-25 176,0 1 0,0 0 0,-1-1-1,1 1 1,0 0 0,0-1 0,0 1-1,0 0 1,0-1 0,1 1 0,-1 0-1,0-1 1,0 1 0,0 0 0,1-1-1,-1 1 1,0 0 0,1-1 0,-1 1-1,0-1 1,1 1 0,-1-1 0,1 1 0,-1-1-1,1 1 1,-1-1 0,1 1 0,-1-1-1,1 1 1,-1-1 0,1 0 0,0 1-1,0-1 1,4 1-1,0 0 1,0 0-1,0-1 0,0 0 1,0 0-1,0 0 0,0-1 1,5 0-1,43-12-221,-42 10 199,36-10-114,-26 6 54,1 1-1,41-6 1,-61 12 74,0 0 0,0 0-1,0-1 1,-1 1 0,1 0 0,0 1-1,0-1 1,0 0 0,0 1 0,0-1-1,-1 1 1,1-1 0,0 1 0,0 0 0,-1 0-1,1 0 1,-1 0 0,1 0 0,-1 0-1,1 0 1,-1 0 0,1 1 0,-1-1-1,0 1 1,0-1 0,0 1 0,0-1-1,0 1 1,0-1 0,1 4 0,0 3 51,0 0 0,0 0 0,-1 0 0,0 0 0,0 15 0,1 8 124,-2-25-161,1-1-11,-1-1 0,1 0 1,0 1-1,0-1 1,3 8-1,-3-10 8,1-1-1,-1 1 1,0-1 0,0 1-1,1-1 1,-1 1-1,1-1 1,-1 0 0,1 1-1,0-1 1,0 0-1,-1 0 1,1 0 0,0 0-1,3 0 1,0 1-45,1-1 0,-1 0 1,1-1-1,-1 1 0,1-1 0,-1 0 1,1 0-1,-1-1 0,1 0 1,-1 0-1,10-2 0,8-5-149,29-13 1,-39 16 177,144-75 90,-106 51 14,8-6 79,-51 29-228,-18 8-62,-8 6 127,1 0 1,0 2-1,1 0 0,0 1 0,1 0 0,0 1 1,1 1-1,0 0 0,1 1 0,1 1 0,0 0 1,-11 18-1,22-31 0,0 0 1,0 0-1,0 0 1,0 0-1,0 0 1,0 0-1,1 0 1,-1 0-1,1 0 1,0 1-1,-1-1 1,1 0-1,1 4 1,-1-5 8,0 0 0,1 0-1,-1 1 1,1-1 0,-1 0 0,1 0-1,0 0 1,-1 1 0,1-1 0,0 0 0,0 0-1,0 0 1,0 0 0,0 0 0,0-1-1,0 1 1,0 0 0,0 0 0,0-1 0,1 1-1,-1-1 1,0 1 0,0-1 0,3 1-1,11 3 13,-1-1 0,1-1 0,0-1 0,0 0 0,0-1 0,0 0-1,0-1 1,-1-1 0,18-4 0,18-5-72,62-25 0,56-39-213,-159 73 308,-5 3-72,-2-2 33,-1 1 0,0-1 0,0 1 0,1-1 0,-1 1 1,0-1-1,0 0 0,0 0 0,0 1 0,0-1 0,0 0 0,0 0 0,1-2 0,16-19 279,-8 9-239,27-25 15,2 0 0,1 3 0,51-35 0,-82 63-67,79-62 19,-73 56-29,-1 0-1,-1-1 1,19-25 0,-31 37-7,0 1-7,0 0 1,0 0-1,-1 0 1,1 0-1,0-1 1,-1 1-1,1 0 0,-1 0 1,1-1-1,-1 1 1,1 0-1,-1-3 1,-4 4-154,-1 2 92,-1 1 0,1 0 1,0 0-1,0 0 0,-6 4 0,8-5 75,-8 6-31,-11 6 19,1 1 0,1 1 0,0 0 0,2 2 0,-19 20 0,26-23 6,0 1 0,1 0-1,0 0 1,1 1-1,1 0 1,1 1 0,0 0-1,-6 32 1,-2 34 60,14-74-21,0 0 0,1-1 0,1 1 0,-1 0 0,2-1 0,3 19 0,-2-20-106,0 1 0,0-2 0,0 1 0,1 0 0,0-1 0,7 11 0,-10-16-141,1 0 0,0 0 0,0 0 0,0 0 0,0-1 1,0 1-1,0 0 0,1-1 0,-1 1 0,1-1 0,-1 0 0,1 0 0,-1 0 0,1 0 0,-1 0 0,1-1 0,0 1 1,-1-1-1,1 0 0,0 1 0,0-1 0,4-1 0,-5 1 6,-1 0 0,0 0 1,0-1-1,0 1 0,0 0 0,0 0 1,0-1-1,0 1 0,0-1 0,0 1 0,-1-1 1,1 1-1,0-1 0,0 0 0,0 1 1,0-1-1,-1 0 0,1 0 0,0 1 1,-1-1-1,1 0 0,-1 0 0,1 0 0,0-1 1,0-1-167,-1 1 1,1 0-1,-1-1 1,0 1-1,0 0 1,0-1-1,0 1 1,0-1-1,0 1 1,-1-4 0,-2-4-734,0 0 0,-1 0 0,-9-19 0,-36-55-567,-6 2 3915,-5-7 6050,58 85-7874,-3-2 536,1 0-1,1-1 1,-1 0-1,-2-9 1,6 16-898,0-1 0,0 1 1,0-1-1,0 0 0,0 1 0,0-1 1,0 1-1,0-1 0,0 0 1,1 1-1,-1-1 0,0 1 1,0-1-1,1 1 0,-1-1 0,0 1 1,1-1-1,-1 1 0,0-1 1,1 1-1,-1-1 0,1 1 0,-1 0 1,1-1-1,-1 1 0,1 0 1,-1-1-1,1 1 0,-1 0 1,1 0-1,-1-1 0,1 1 0,0 0 1,-1 0-1,1 0 0,-1 0 1,2 0-1,28-5 627,-28 5-620,43-3-30,-1 2 0,1 3-1,-1 1 1,0 2 0,0 2 0,73 21 0,-107-25-54,-1 0-1,0 1 1,-1 0 0,1 0 0,-1 1-1,0 0 1,0 0 0,0 1 0,11 11-1,-15-12 52,1 1 0,-1 0-1,0 0 1,0 0 0,0 0-1,-1 0 1,0 1 0,0 0-1,-1 0 1,1 0 0,-2 0-1,1 0 1,0 10 0,-1 0 190,0 1 1,-1-1 0,-1 1 0,-1-1 0,-4 18 0,-2-1-921,-20 52 0,25-78 98,-2 4-2800,17-27-1664,-5 1 4168,-1 1 0,7-20 0,-7 18 700,66-172 406,-71 184-204,0 1-1,0-1 1,0 1 0,0-1 0,1 1 0,-1 0 0,1-1 0,-1 1 0,1 0 0,0 0 0,0 0 0,0 0 0,0 0 0,0 0 0,0 1 0,1-1 0,-1 1 0,0 0 0,1-1-1,-1 1 1,1 0 0,0 0 0,-1 1 0,1-1 0,0 1 0,-1-1 0,1 1 0,0 0 0,0 0 0,-1 0 0,1 0 0,0 0 0,3 1 0,-2 0 170,1 1 0,-1-1 1,0 1-1,1 0 1,-1 0-1,0 0 0,0 1 1,0 0-1,-1-1 0,1 1 1,0 0-1,-1 1 1,0-1-1,0 1 0,0-1 1,0 1-1,-1 0 0,4 8 1,1 6 1475,-1 0 0,6 37 1,-6-27-466,-5-24-1013,0 1 1,1-1-1,0 1 1,-1-1-1,1 0 1,1 0-1,-1 0 1,1 0-1,-1 0 1,1 0-1,0 0 1,0-1-1,8 6 1,-6-5-17,0-1 1,0 1 0,1-1-1,0-1 1,-1 1 0,1-1-1,0 0 1,0 0 0,10 1-1,-7-1-22,1-2 0,-1 1-1,0-1 1,1 0-1,-1-1 1,0 0-1,0 0 1,1-1 0,-1-1-1,0 1 1,-1-2-1,1 1 1,14-9-1,-19 10-88,0-1 0,0 0 0,0 0 0,-1 0 0,1 0-1,-1-1 1,0 1 0,0-1 0,0 0 0,-1 0-1,1 0 1,-1 0 0,0-1 0,0 1 0,-1-1 0,1 1-1,-1-1 1,0 1 0,1-6 0,-2 4-98,0 1 1,0-1-1,-1 1 0,1-1 1,-1 1-1,0-1 1,0 1-1,-1 0 0,0 0 1,0-1-1,0 1 1,-1 0-1,1 1 0,-1-1 1,0 0-1,-7-7 1,4 5-171,-1 1 0,1 0 0,-1 1 0,0-1 0,0 1 0,-1 1 0,1-1 0,-11-3 0,12 5-136,-1 1 1,1 0-1,-1 0 0,1 1 0,-1 0 0,0 0 0,1 0 0,-1 1 1,0 0-1,0 0 0,-10 2 0,15-2 27,0 1-1,0-1 1,1 1-1,-1-1 1,0 1-1,0 0 1,0 0-1,-1 0 1,3 0 210,-1-1 0,1 1 0,0-1 1,-1 0-1,1 1 0,0-1 0,0 1 0,-1-1 0,1 1 1,0-1-1,0 1 0,0-1 0,0 1 0,0-1 0,-1 1 1,1-1-1,0 1 0,0-1 0,0 1 0,1-1 0,-1 1 1,0-1-1,0 1 0,0-1 0,0 1 0,0-1 0,0 1 0,1-1 1,-1 1-1,0-1 0,0 0 0,1 1 0,-1-1 0,0 1 1,1-1-1,-1 0 0,0 1 0,1-1 0,2 4-333,1-1 1,-1-1-1,1 1 0,-1 0 0,1-1 0,0 0 0,0 0 1,0 0-1,4 2 0,5 2-636,31 17-968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17.7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47 4064,'0'-10'1307,"0"8"127,10 2 1915,-8 1-3074,0-1-1,0 1 1,0 0-1,0-1 0,0 1 1,0 0-1,0 0 0,0 0 1,-1 0-1,1 1 1,0-1-1,-1 0 0,1 1 1,-1-1-1,1 1 1,-1-1-1,0 1 0,0 0 1,1 0-1,0 1 0,3 6 317,-1 0-1,1 0 0,2 10 0,1 6-133,-2 0 1,0 0 0,-2 1-1,2 32 1,-4 107 276,-3-94-242,1-70 516,1-22-944,10-40-92,2 1-1,39-109 1,-48 158 12,1-1 0,0 1 0,1 1 0,0-1 0,0 1 0,1 0 0,1 0 0,0 1 0,0 0 0,1 0 0,0 1 0,0 0 0,1 1 0,11-7 0,-10 7 106,0 1 0,1 1 0,0 0 0,0 0 0,0 1 0,0 0 0,0 2 1,19-3-1,-29 5-77,0 0 0,0 0 1,0 1-1,0-1 0,-1 1 0,1 0 1,0-1-1,0 1 0,-1 0 1,1 0-1,0 0 0,-1 0 1,1 0-1,-1 0 0,0 1 1,1-1-1,-1 1 0,0-1 1,0 0-1,0 1 0,0 0 0,0-1 1,0 1-1,0 0 0,0-1 1,-1 1-1,2 3 0,1 5 122,-1 0-1,0 0 0,1 16 1,-3-24-128,10 326 1074,-11-259-1298,-5-95-18471,9 2 15190,0 0 1418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3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7392,'5'7'10160,"-1"12"-7691,-4-16-1568,2 12 305,-1-10-1034,-1 0 1,1 1 0,0-1 0,0 0-1,1 0 1,-1 0 0,1 0 0,0 0 0,3 5-1,-3-9-137,-1 0-1,0 0 0,1 0 0,-1 0 1,1 0-1,-1 0 0,1 0 1,-1 0-1,1 0 0,0-1 1,-1 1-1,1-1 0,3 1 1,26 2 100,-22-2-116,82-1-39,27 3 28,-105-1 126,0 0 0,0 0 0,0 1 0,-1 1 1,0 0-1,0 1 0,12 6 0,-19-9-29,-1 1 0,1 0 0,-1 0 0,0 0-1,0 1 1,0 0 0,0-1 0,0 1 0,-1 1 0,4 4-1,-3 0-11,1 0-1,-1 0 1,-1 0 0,5 16-1,-4-12-4,6 34-1658,-5-27 460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4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0 1728,'-1'7'8971,"1"19"-7924,1-11-276,-2 2-223,-1 0 0,-7 33 0,-3 14 133,-24 248 919,10-53-527,24-236-999,-20 375 1093,5-65-164,-6 75-43,2-101-490,13-171-507,-20 275 415,10 69-162,7-110-117,-6-20 205,16-189-253,3-73-241,12-84-125,-9-2 291,0-1 0,1 0 0,-1 0 0,1 0 0,-1-1 1,1 0-1,8 0 0,42-8 27,-15 2-7,231-13-190,-47 5 314,88 2-12,-1 17 82,408-1 201,-478-4-264,122-8 273,-346 7-346,-9 1-57,0 0-1,0 0 1,0 1-1,9 1 1,-4-1 238,-13-1-182,11-16 331,-11 9-411,0 0 1,-1 0-1,1 0 0,-2-12 1,0 3 36,2-11-50,7-42 0,1-2-18,4-115 4,5 31 54,-3 13 59,18-297 273,-23 255-152,-8-45-3,-3 125-98,1-237 305,-5 316-423,3 16 2,1-1 0,-2-15 1,-1 9-2,3 14 26,0 0 0,1 0 0,-1 0 0,0 0 0,1-1 0,0 1-1,-1 0 1,1 0 0,0 0 0,1-5 0,4-36-111,-3 33 51,-1-1-1,0 0 1,-1-17-1,0 16 214,0 11-144,0-5-68,0 4 41,0 3 38,0 0 275,14-2-435,-1 0 128,21-6 0,9 0-27,5 3 130,29-4-22,108 3-1,-65 7 69,33 1-10,489 26-53,-231-14-113,-266-7-125,564 16-80,-399-28 528,5-10-331,40-12 150,10-8-283,32 1 69,-295 25 91,162-10 43,-242 17 7,327-13 102,310-6 206,-426 16 1012,-232 4-1396,0 0 52,-1 0 13,0 0 1,1 0-1,-1 0 0,0 0 0,1 0 1,-1 0-1,0 0 0,0 0 0,1 0 1,-1 0-1,0 0 0,1-1 0,-1 1 1,0 0-1,0 0 0,1 0 0,-1 0 1,0 0-1,0-1 0,1 1 0,-1 0 1,0 0-1,0-1 0,1 1 0,-1 0 1,0 0-1,0-1 0,0 1 0,0 0 1,0 0-1,1-1 0,-1 1 0,0 0 1,0-1-1,0 1 0,0 0 0,0-1 1,0 1-1,0 0 0,0 0 0,0-1 1,0 1-1,0 0 0,0-1 0,0 1 1,0 0-1,0-1 0,-1 1 0,1 0 1,0 0-1,0-1 0,0 1 0,-1-1 1,-10-18-93,10 17 109,-8-8 13,0 1 0,0 1 0,-1-1 0,0 2 0,-20-13 0,19 13-120,-144-83-98,95 57 111,58 32 70,-4-3-90,0 1 1,0-1-1,0 0 0,0 0 0,-9-10 0,15 14 82,0 0-1,0 0 0,0-1 0,-1 1 1,1 0-1,0 0 0,0 0 1,0 0-1,0-1 0,0 1 1,0 0-1,0 0 0,0 0 0,0 0 1,0-1-1,-1 1 0,1 0 1,0 0-1,0 0 0,0-1 1,0 1-1,0 0 0,0 0 1,0 0-1,0-1 0,1 1 0,-1 0 1,0 0-1,0 0 0,0-1 1,0 1-1,0 0 0,0 0 1,0 0-1,0 0 0,0 0 0,1-1 1,-1 1-1,0 0 0,0 0 1,0 0-1,12-6-274,17 1-247,-1 5 531,0 1 1,0 1 0,0 2 0,-1 1-1,1 1 1,-1 1 0,0 1 0,43 20 0,-65-25 89,1 0 1,-1 1-1,0-1 0,0 1 1,0 0-1,0 0 1,-1 1-1,6 6 1,-8-8-28,0 0 1,0-1-1,-1 1 1,1 0-1,-1 0 1,0 0-1,1 0 0,-2 0 1,1 0-1,0 0 1,0 0-1,-1 0 1,0 0-1,0 0 1,0 0-1,0 1 1,0-1-1,-1 3 1,-1 3-19,-1-1 1,0-1-1,-1 1 1,1 0-1,-2-1 1,1 0-1,-1 0 1,0 0-1,-6 6 1,-10 10-16,-26 21 0,43-40-36,-37 28-832,-84 53 1,57-42-4525,55-31 3723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4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55 176 6464,'0'0'172,"0"0"-115,0 0 1,0 0-1,0 0 1,0 0-1,-1 0 1,1 0-1,0 0 0,0 0 1,0 0-1,0 0 1,0 0-1,0 0 1,0 0-1,0 0 0,0 0 1,0 0-1,0 0 1,-2 1 975,2-1-975,0 0-1,0 0 1,0 0-1,0 0 0,0 0 1,0 0-1,0 0 1,0 0-1,0 1 1,0-1-1,0 0 0,0 0 1,0 0-1,-2 9 2072,-1 17 441,2-18-1880,-3 56 1711,2-31-1146,-7 41 0,-11 33 1647,17-100-2224,3-7-641,-1-1 0,1 1 1,0 0-1,0-1 0,-1 1 0,1 0 0,0-1 0,0 1 0,-1 0 0,1-1 0,0 1 0,0-1 0,0 1 0,-1-1 0,1 1 0,0 0 0,0-1 0,0 1 1,0-1-1,0 1 0,0-1 0,0 1 0,0-1 0,0 0 0,-2-22 68,1-1 0,0 1 0,2-1 0,4-29 0,2 14-93,21-71 0,-19 83 160,22-45-1,-26 61-2,1 0 0,1 0 0,0 1 0,0 0 0,1 0 0,16-14 0,-21 22-131,-1 1 0,0-1 1,1 1-1,-1 0 0,1 0 1,-1 0-1,1 0 1,-1 0-1,1 1 0,0-1 1,-1 1-1,1 0 0,0 0 1,-1 0-1,6 0 1,4 2-26,0 0 1,13 4 0,-17-4 8,42 14-455,-3 0-3716,-41-15 2324,1 1 1,-1-1-1,1-1 0,0 1 0,11-2 1,0 1-1680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4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2560,'0'0'53,"0"0"1,-1 0 0,1 0-1,0 1 1,0-1-1,0 0 1,0 0-1,0 1 1,0-1-1,-1 0 1,1 0 0,0 0-1,0 1 1,0-1-1,0 0 1,0 0-1,0 1 1,0-1 0,0 0-1,0 0 1,0 1-1,0-1 1,0 0-1,0 0 1,1 1-1,-1-1 1,0 0 0,0 0-1,0 1 1,0-1-1,0 0 1,0 0-1,1 0 1,-1 1-1,0-1 1,0 0 0,0 0-1,1 1 126,-1-1 1,0 0-1,1 0 0,-1 1 1,0-1-1,0 0 0,0 1 0,1-1 1,-1 0-1,0 1 0,0-1 1,0 0-1,0 1 0,0-1 1,0 1-1,0-1 0,0 0 0,0 1 1,0-1-1,0 1 0,0-1 1,0 0-1,0 1 0,0-1 1,0 0-1,0 1 0,0-1 0,0 0 1,-1 1-1,1-1 0,0 0 1,0 1-1,0-1 0,-1 0 1,1 1-1,0-1 0,0 0 0,-1 1 1,1-1-1,-1 0 0,2 3 1036,0 0-1,0 0 1,-1 0-1,1-1 1,-1 1-1,0 6 0,1-9-1141,-1 1 0,1 0 0,0 0 0,-1 0-1,1 0 1,0-1 0,-1 1 0,1 0 0,0-1-1,0 1 1,0 0 0,0-1 0,-1 1 0,1-1 0,0 0-1,0 1 1,0-1 0,1 1 0,20 5 426,-13-4-378,1-2 0,0 1 0,0-1 0,-1-1 0,1 0 0,10-2 1,5-1 134,338-23 736,-196 34-2853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4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49 5056,'-3'0'362,"3"0"-298,0 0 0,-1 0 0,1 1 0,0-1 0,-1 0 0,1 0-1,0 0 1,0 0 0,-1 0 0,1 0 0,0 0 0,-1 0 0,1 0 0,0 0-1,-1 0 1,1 0 0,0 0 0,0-1 0,-7-5 6053,7 6-6043,-1 0 111,1 1 0,0-1 0,-1 0 1,1 0-1,0 0 0,-1 1 0,1-1 0,-1 0 0,1 0 0,0 0 0,-1 0 0,1 0 1,-1 0-1,1 0 0,0 0 0,-1 0 0,1 0 0,-1 0 0,1 0 0,0 0 1,-1 0-1,1 0 0,-1 0 0,1 0 0,0-1 0,-1 1 0,1 0 0,-1-1 0,1 1-103,0 0-1,0 0 0,0 0 0,0 0 1,0 0-1,-1-1 0,1 1 0,0 0 1,0 0-1,0 0 0,0 0 0,0-1 1,0 1-1,0 0 0,0 0 0,0 0 0,0 0 1,0-1-1,0 1 0,0 0 0,0 0 1,0 0-1,0 0 0,0 0 0,1-1 1,-1 1-1,0 0 0,0 0 0,0 0 1,0 0-1,0 0 0,0-1 0,0 1 0,0 0 1,1 0-1,-1 0 0,0 0 0,0 0 1,0 0-1,0 0 0,0 0 0,1-1 1,-1 1-1,0 0 0,0 0 0,0 0 1,0 0-1,0 0 0,1 0 0,-1 0 1,18-8 1074,25-4-1032,-37 10-100,14-3 123,25-3 0,-40 7-135,0 1 0,0 0 0,0 0 0,0 0-1,1 0 1,-1 1 0,0 0 0,0 0 0,0 0-1,8 4 1,-11-4 16,0 1-1,1-1 1,-1 1-1,0 0 0,0 0 1,0 0-1,0 0 1,0 1-1,0-1 1,-1 0-1,1 1 0,-1-1 1,0 1-1,1-1 1,-1 1-1,0 0 1,-1 0-1,1-1 0,0 1 1,-1 0-1,0 0 1,1 0-1,-1 2 1,0 6 45,-1-1 0,0 0 1,0 0-1,-1 0 1,-3 12-1,-6 10-22,0 0 0,-2-1 0,-2 0 0,-35 55 0,-92 101 318,99-144-312,32-33 49,1 1-1,-13 15 0,22-26-90,1 1-1,-1 0 0,1 0 1,-1-1-1,1 1 0,-1 0 1,1 0-1,-1 0 0,1 0 1,0-1-1,-1 1 1,1 0-1,0 0 0,0 0 1,0 0-1,0 0 0,0 0 1,0 1-1,0-2-6,1 1-1,-1 0 1,1-1-1,-1 1 1,1-1-1,-1 0 1,1 1-1,-1-1 1,1 1 0,0-1-1,-1 0 1,1 1-1,0-1 1,-1 0-1,1 0 1,0 0 0,-1 1-1,1-1 1,0 0-1,-1 0 1,1 0-1,0 0 1,0 0-1,-1 0 1,2-1 0,71-2 202,85-15 1,-130 15-494,39-7-5813,-56 6 2811,1 3 1099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4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6656,'0'0'104,"0"-1"0,-1 1 0,1 0 0,0-1 0,0 1 1,-1-1-1,1 1 0,0-1 0,0 1 0,0-1 0,0 1 0,0-1 1,0 1-1,0-1 0,0 1 0,0-1 0,0 1 0,0-1 0,0 1 0,0-1 1,0 1-1,0-1 0,1 1 0,-1 0 0,0-1 0,0 1 0,0-1 0,1 1 1,-1-1-1,1 0 0,15 0 4550,-11 1-3347,-3 0-1091,-1 0 0,1 0 0,0 1 0,-1-1 0,1 1 1,-1-1-1,1 1 0,0 0 0,-1-1 0,0 1 0,1 0 0,-1 0 0,1 0 1,-1 0-1,0 1 0,0-1 0,0 0 0,0 0 0,0 1 0,0-1 0,0 0 1,0 1-1,0-1 0,0 1 0,-1 0 0,1-1 0,-1 1 0,1 2 0,2 6 201,-1 0 0,0 1 0,0 14 0,-1-16-134,2 55 486,-10 103-1,7-160-753,-2 23-9,-7 166-876,5-171-1003,4-22 1256,-1 0-1,0-1 1,1 1 0,0 0 0,-1 0-1,1-1 1,0 1 0,1 0-1,-1 0 1,0-1 0,1 1-1,1 3 1,12-8-8412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5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6 746 4736,'-6'1'6537,"11"-3"-2623,0-2-4563,0-1 1019,0 0 0,-1-1 0,0 1 0,-1-1 0,1 0-1,-1 0 1,0 0 0,0-1 0,-1 1 0,0-1 0,2-6-1,2-15 209,3-37 0,-7 42-423,-1 14-138,26-181 586,-16 133-33,21-70 0,-24 107-95,16-32 0,-24 52-470,1-3 144,0 1-1,0-1 1,0 0 0,0 1 0,0-1-1,0 0 1,-1 0 0,1-5 0,3 18 1057,-2-4-1191,0 0 0,0 0 0,0-1 0,-1 1 0,1 8 0,-1 48 191,10 68 0,-5-93-243,1 0 1,2 0 0,15 39-1,-22-72 52,0 1 0,0 0 0,1-1 0,0 0 0,4 7 0,-6-10 6,0 1 0,0-1 0,1 0 0,-1 0 0,0 0-1,0 0 1,1 0 0,-1 0 0,0 0 0,1 0-1,-1 0 1,1-1 0,-1 1 0,1-1 0,0 1 0,-1-1-1,1 1 1,-1-1 0,4 0 0,-2 0 14,0-1-1,-1 0 1,1 0 0,-1 0 0,1 0-1,-1 0 1,1 0 0,-1-1 0,0 1-1,0-1 1,0 0 0,3-2 0,23-27 132,-23 24-114,25-33 41,27-49 1,-18 27 73,15-36-272,-19 32 59,-24 48 130,9-24 1,-17 35-73,0-1 0,-1 1 0,0 0 0,-1-1-1,1 1 1,-1-14 0,6 15 0,-7 6-19,0 0 1,1 0 0,-1 0-1,0 0 1,0 0 0,0 0-1,1 0 1,-1 0-1,0 0 1,0 0 0,1 0-1,-1 0 1,0 0 0,0 0-1,0 0 1,1 0-1,-1 0 1,0 0 0,0 0-1,0 0 1,1 1 0,-1-1-1,0 0 1,0 0 0,0 0-1,1 0 1,-1 0-1,0 1 1,0-1 0,0 0-1,0 0 1,0 0 0,0 0-1,1 1 1,-1-1-1,0 0 1,0 0 0,0 1-1,0-1 1,0 0 0,0 0-1,0 0 1,0 1 0,0-1-1,0 0 1,0 0-1,0 1 1,0-1 0,0 0-1,0 0 1,0 0 0,0 1-1,0-1 1,5 113 0,-5-56 0,0 47 239,8 108-124,-4-149-188,-3-39-150,-1 0 0,-2 0 0,-4 29 0,4-45-710,2-8 850,0 0-1,0 0 0,-1 0 1,1 0-1,0 1 0,0-1 1,0 0-1,0 0 1,0 1-1,0-1 0,0 0 1,0 0-1,0 0 1,0 1-1,0-1 0,0 0 1,0 0-1,0 1 0,0-1 1,0 0-1,0 0 1,0 1-1,0-1 0,0 0 1,0 0-1,0 0 1,0 1-1,0-1 0,1 0 1,-1 0-1,0 0 0,0 1 1,0-1-1,0 0 1,1 0-1,0-17-12684,0 0 9456,6-8 661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5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6048,'0'2'704,"1"0"0,-1-1 1,0 1-1,1 0 0,0-1 1,-1 1-1,1-1 0,0 1 0,0-1 1,0 1-1,2 1 0,0 2-135,0 0 0,1-1 0,-1 0 0,5 5-1,-5-8-371,0 1-1,0-1 0,0 0 0,0 0 0,0 0 1,0-1-1,0 1 0,0-1 0,1 1 0,-1-1 1,0 0-1,0 0 0,0 0 0,0-1 0,1 1 1,-1-1-1,0 0 0,0 0 0,0 0 0,0 0 0,0 0 1,-1-1-1,6-2 0,-5 2-153,-1 1-1,1-1 1,-1 0 0,1 0 0,-1 0-1,0 0 1,0 0 0,0 0-1,0 0 1,0-1 0,0 1-1,0-1 1,-1 1 0,0-1-1,1 0 1,-1 0 0,0 0-1,0 0 1,-1 1 0,1-1 0,0 0-1,-1 0 1,0 0 0,0-1-1,0-2 1,0 4-20,-1 1-1,1-1 1,-1 1 0,1-1 0,-1 1 0,0-1-1,0 1 1,0-1 0,1 1 0,-1 0-1,-1-1 1,1 1 0,0 0 0,0 0 0,0 0-1,-1 0 1,1 0 0,0 0 0,-1 0-1,1 0 1,-1 1 0,1-1 0,-1 1 0,0-1-1,1 1 1,-1-1 0,-2 1 0,2-1 31,0 1 0,0 0 0,-1 0 0,1 0 1,0 0-1,-1 0 0,1 1 0,0-1 0,-1 1 1,1-1-1,0 1 0,0 0 0,0 0 0,0 0 1,-1 0-1,1 0 0,1 1 0,-1-1 1,0 1-1,-2 1 0,1 1-21,0 0 0,0 0 0,0 1 0,0-1-1,1 1 1,-1-1 0,1 1 0,1 0 0,-1 0 0,1 0 0,-1 0 0,1 7 0,-1 6 206,2-1-1,1 25 1,0-30-87,0-4-53,0 0 1,0 0-1,1 0 0,0 0 1,0 0-1,1-1 0,0 1 1,0-1-1,1 1 0,0-1 0,0 0 1,1-1-1,0 1 0,0-1 1,8 8-1,-6-8-89,0 0 1,0 0-1,1-1 0,0 0 1,0 0-1,0-1 0,1 0 0,-1 0 1,1-1-1,0 0 0,0-1 1,0 0-1,11 1 0,-15-2-30,7 0-710,-1 0 0,0 0 0,1-2 0,14-1 1,-22 2 261,-1-1 1,1 0 0,0 0 0,-1 0 0,0-1 0,1 1 0,-1-1 0,0 0 0,0 0 0,0 0 0,0 0 0,0 0 0,0-1 0,0 0 0,-1 1 0,0-1 0,1 0 0,1-4 0,12-26-4477,0-2 1632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5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8224,'1'0'518,"0"0"0,0 0 0,-1 0 0,1 0 0,0 0 0,-1 1 0,1-1 0,0 0 0,-1 0 0,1 1 0,2 1 2073,-2-1-2073,8 12 3194,-1 22-3027,-4-20 633,8 26-68,-4-15-558,8 46 1,-4 40-339,2 11-186,-2-31-33,20 99 536,-31-176-200,-1-11 317,5-9-320,0-1-402,0-1 0,-1 0 0,0 0 0,-1 0-1,0-1 1,0 1 0,2-11 0,-1 6-22,82-210 164,-65 182-252,1 1-1,40-50 0,-34 50-56,-8 11-21,-1 2-694,0-1 0,-2 0 0,-1-1 0,22-53 0,-31 61-1222,-1 0 0,4-29 0,-9 39 177,0 0 1,0-1-1,-2-18 0,-4-12-2608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5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33 163 2240,'-2'0'604,"-1"0"0,1 0 0,-1 0 0,1-1 0,0 1 0,-1-1 0,1 0 0,0 1 1,-10-11 8897,24 9-7531,23-7-1228,275-75 2915,-145 53-3508,-135 27-220,-23 3-245,1 0-1,-1 0 1,0 0 0,1-1-1,-1 0 1,0-1 0,8-3 0,-7 4-1147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18.4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4 4064,'-3'-3'1268,"5"3"-436,10 3 2673,-6-3-2310,0 0 1,-1 1-1,1-1 0,0 1 1,-1 0-1,10 4 0,-13-5-1097,-1 1 0,0-1 0,0 1-1,1 0 1,-1 0 0,0-1 0,0 1-1,0 0 1,0 0 0,0 0 0,0 0-1,0 0 1,0 0 0,0 1-1,0-1 1,-1 0 0,1 0 0,0 1-1,-1-1 1,1 0 0,-1 1 0,0-1-1,1 0 1,-1 1 0,0-1 0,0 1-1,0-1 1,0 0 0,0 1-1,0-1 1,0 1 0,0-1 0,-1 3-1,-2 5 18,-1 1-1,1-1 1,-1 0-1,-1 0 1,0 0-1,0-1 1,-1 0-1,0 0 0,0 0 1,-1 0-1,0-1 1,-8 7-1,9-10-380,0 1 0,-1 0-1,0-1 1,1-1 0,-1 1 0,-1-1-1,-11 4 1,13-5-808,-1 0 1,0-1-1,0 0 1,-12 1-1,17-2 416,0 0-1,0 0 1,1 0-1,-1-1 1,0 1 0,0 0-1,1-1 1,-4-1 0,-4-2-1758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5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 7040,'0'0'256,"-1"0"-1,1-1 1,-1 1 0,0 0-1,1-1 1,-1 1 0,0 0 0,0 0-1,1 0 1,-1-1 0,0 1 0,1 0-1,-1 0 1,0 0 0,0 0 0,1 0-1,-1 0 1,0 1 0,1-1-1,-2 0 1,-9 13 4394,8-8-4836,-9 14 1047,4-9-444,1 1 1,0 1 0,1-1 0,-7 20-1,7-14-55,1 0 0,0 1 0,1 0 0,-1 18 0,5-28-251,0-1-1,0 0 0,0 1 1,1-1-1,0 0 0,1 1 1,-1-1-1,1 0 0,1 0 1,-1 0-1,1-1 0,1 1 1,4 7-1,-5-9-2,0 0-1,1-1 1,0 1-1,0-1 1,0 0-1,0 0 1,1 0 0,6 4-1,-8-7-55,-1 1 1,1-1-1,-1 0 0,1 0 0,0 0 0,-1-1 0,1 1 1,0-1-1,-1 1 0,1-1 0,0 0 0,0 0 1,-1 0-1,1 0 0,0 0 0,0-1 0,-1 0 0,1 1 1,0-1-1,3-2 0,3-1 103,0-1 0,-1 0 1,1-1-1,-1 0 0,-1 0 0,1-1 1,12-15-1,-10 10-71,0 0 1,-2-1-1,0-1 0,10-19 1,-16 28-106,0 0 0,-1 0 0,0-1 0,1 1 0,-2 0-1,1-1 1,0 1 0,-1 0 0,0-1 0,-1 1 0,1 0 0,-1-1 0,0 1 0,0 0 0,-1-1 0,1 1 0,-1 0 0,-4-7 0,4 8-255,0 0 1,-1 0-1,1 0 1,-1 1-1,0 0 0,0-1 1,0 1-1,0 0 1,-1 0-1,1 1 1,-1-1-1,0 1 1,0 0-1,0 0 1,0 0-1,0 0 1,0 1-1,0-1 0,0 1 1,-1 0-1,1 0 1,-1 1-1,-5-1 1,-38 2-9906,33-2 7029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5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35 282 1728,'-4'-6'11610,"-5"44"-11059,1 1 0,2 0-1,2 0 1,2 0 0,1 0-1,2 1 1,9 61-1,-6-78-360,0 1 0,2 0-1,0-1 1,2 0-1,0-1 1,2 1-1,0-2 1,1 1-1,2-1 1,0-1-1,1-1 1,27 30-1,-34-42-27,0-1-1,0 0 0,0 0 0,0-1 1,1 0-1,0-1 0,9 5 0,-14-8-73,0 0 0,0 1-1,1-2 1,-1 1 0,0 0-1,0-1 1,0 1 0,0-1-1,1 0 1,-1 0 0,0 0-1,0-1 1,0 1 0,1-1 0,-1 0-1,0 1 1,0-1 0,0-1-1,0 1 1,0 0 0,0-1-1,4-3 1,4-4 74,-1-1 0,0-1 0,-1 1 0,15-23 1,-15 18-102,0 0 0,0-1 0,-2 0 0,10-27 0,-5 11-14,48-152 182,-37 107-80,-13 46-69,-2-1-1,-1 0 1,3-47 0,-9 58-132,-1 0 0,0 0 1,-2 0-1,0 1 1,-2-1-1,-9-32 1,10 42-210,-33-90-634,30 86-1107,-1 0-1,-12-17 1,13 26-906,5 6 2802,1 0-1,0 0 1,0 0 0,-1 0 0,1 0-1,0 0 1,0 0 0,-1 0-1,1 0 1,0 0 0,0 0 0,0 0-1,-1 0 1,1 0 0,0 0-1,0 1 1,0-1 0,-1 0 0,1 0-1,0 0 1,0 0 0,0 1 0,0-1-1,-1 0 1,1 0 0,0 0-1,0 1 1,0-1 0,0 0 0,0 0-1,0 1 1,-2 13-2507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6:5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25 5408,'-2'0'562,"1"0"-489,1 0 0,0 0 0,-1 1 0,1-1 0,0 0 0,-1 0 0,1 0-1,0 0 1,-1 0 0,1 0 0,0 0 0,-1 0 0,1 0 0,0 0-1,-1 0 1,1 0 0,0-1 0,-1 1 0,1 0 0,0 0 0,-1 0-1,1 0 1,0 0 0,-1-1 0,1 1 0,0 0 0,0 0 0,-1-1-1,1 1 1,0 0 0,0 0 0,-1-1 0,1 1 0,17-7 5919,26-4-4262,-18 9-878,1 0-1,44 4 1,-62 0-648,0 0 1,-1 1-1,1-1 1,0 1-1,12 8 0,-19-10-167,0 0 0,0-1 0,-1 1 0,1 0 0,0 0-1,-1-1 1,1 1 0,0 0 0,-1 0 0,1 0-1,-1 0 1,0 0 0,1 0 0,-1 0 0,0 0 0,0 0-1,1 0 1,-1 0 0,0 0 0,0 0 0,0 0 0,0 2-1,-1-1 24,1 0 0,0-1-1,0 1 1,-1 0 0,1 0 0,-1 0-1,1-1 1,-1 1 0,0 0 0,-1 2-1,-5 3 49,-1-1 0,1 1-1,-1-1 1,0-1-1,-1 1 1,0-2-1,1 1 1,-16 5 0,-1 1 11,8-2-125,-96 50 92,113-59-96,-1 1-1,0-1 1,0 1-1,1-1 0,-1 1 1,0-1-1,1 1 1,-1-1-1,1 1 0,-1-1 1,1 1-1,-1 0 1,1-1-1,-1 1 0,1 0 1,0-1-1,-1 1 0,1 0 1,0 0-1,-1-1 1,1 1-1,0 0 0,0 0 1,0 0-1,0 0 1,0 1 8,1-1 1,-1 1 0,1-1-1,0 0 1,-1 1 0,1-1-1,0 0 1,0 1-1,0-1 1,0 0 0,0 0-1,3 2 1,8 7-10,0 0 0,18 9 1,9 7 101,-24-15 12,-1 0 1,0 2-1,0 0 1,15 19-1,-28-30-34,1 0 0,-1 0-1,1 0 1,-1 0 0,0 1 0,0-1 0,0 0-1,0 1 1,-1-1 0,1 1 0,0-1 0,-1 1-1,0-1 1,0 1 0,0-1 0,0 5 0,-1-3-10,0-1 1,0 1 0,0-1-1,0 1 1,-1-1 0,1 1-1,-1-1 1,0 0 0,0 0-1,-3 4 1,-3 1 13,0 0 1,0 0 0,-1-1-1,0 0 1,0-1 0,-15 8-1,-3 0 125,-2-1 0,-51 16 0,-61 6-1087,135-34 736,-6 2-857,0-1-1,-1 0 0,-12 0 1,23-2 602,0 0 1,0 0-1,1 0 1,-1 0-1,0-1 1,0 1 0,0 0-1,1-1 1,-1 1-1,0-1 1,0 0-1,1 1 1,-1-1-1,1 0 1,-1 0-1,1 0 1,-1 0 0,1 0-1,-2-2 1,-4-9-3241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7:1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 2976,'0'-3'1344,"-4"-2"-1152,-1 2 736,10 6-544,-5-6 960,-5-1-800,0-4-1184,-3 3-1408,3 5 1280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7:2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 1152,'0'0'28,"0"-1"0,-1 1-1,1-1 1,0 1 0,0-1 0,0 1 0,0-1 0,0 1 0,0-1-1,0 1 1,0-1 0,1 1 0,-1 0 0,0-1 0,0 1-1,0-1 1,0 1 0,1-1 0,-1 1 0,0 0 0,0-1-1,1 1 1,-1 0 0,0-1 0,1 1 0,-1 0 0,0-1-1,1 1 1,-1 0 0,0 0 0,1-1 0,-1 1 0,1 0-1,0-1 269,0 0-1,0 1 1,0-1-1,0 0 1,-1 0-1,1 1 1,0-1-1,-1 0 0,1 0 1,0 0-1,-1 0 1,1 0-1,-1 0 1,1 0-1,-1 0 0,0 0 1,1-4 3495,0 6-3098,6 13-91,0-1 0,-1 1-1,-1 1 1,0-1 0,-1 1 0,-1 0 0,0 0 0,0 17 0,-1 129 146,-3-89-316,-2 74 223,0 52 194,2 86-258,-2-90-126,-4 121 12,0 72 49,0-17 101,1 15-60,9-279-177,-18 181-1,6-246-3306,9-41 2869,0 0 1,0 0 0,0 0 0,0 0-1,1 0 1,-1 1 0,0-1 0,0 0-1,0 0 1,0 0 0,0 0 0,0 0-1,0 0 1,-1 0 0,1 0-1,0 0 1,0 0 0,0 1 0,0-1-1,0 0 1,0 0 0,0 0 0,0 0-1,0 0 1,0 0 0,0 0 0,0 0-1,0 0 1,0 0 0,0 0-1,0 0 1,0 1 0,0-1 0,-1 0-1,1 0 1,0 0 0,0 0 0,0 0-1,0 0 1,0 0 0,0 0 0,0 0-1,0 0 1,0 0 0,0 0-1,-1 0 1,1 0 0,0 0 0,0 0-1,0 0 1,0 0 0,0 0 0,0 0-1,0 0 1,0 0 0,-3-7-3128,-1-14-1605,3 18 4486,-3-18-2207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7:3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3904,'0'0'1760,"0"7"-1536,0-2-192,5-2-64,-5 2-128,5-2 96,-1 5-3008,1 7 1696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7:4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3136,'17'-10'15839,"-25"132"-14265,6-97-1405,3 43 0,-1-25-6,1-18-68,0-1 0,2 1 1,0-1-1,2 0 0,0 0 0,14 34 1,-19-58-73,0 1 0,0-1 1,0 1-1,0-1 1,1 1-1,-1-1 0,0 1 1,0 0-1,1-1 0,-1 1 1,0-1-1,1 0 1,-1 1-1,0-1 0,1 1 1,-1-1-1,1 0 1,-1 1-1,1-1 0,-1 0 1,1 1-1,-1-1 0,1 0 1,-1 0-1,1 1 1,-1-1-1,1 0 0,0 0 1,-1 0-1,1 0 1,-1 0-1,1 0 0,0 0 1,-1 0-1,1 0 0,-1 0 1,1 0-1,-1 0 1,1 0-1,0 0 0,-1-1 1,1 1-1,-1 0 0,1 0 1,-1-1-1,1 1 1,-1 0-1,1-1 0,-1 1 1,0-1-1,1 1 1,-1 0-1,1-2 0,4-2 177,-1-1-1,0 0 1,6-11-1,-8 12-222,14-22 181,-2-1 0,16-40 0,13-59-275,-39 103 138,-4 19-25,0 1-1,1-1 1,-1 1-1,1-1 1,0 1-1,2-5 1,-1 1-4,0 1 0,0 0 0,1-12 1,-1 11-16,-1 0 0,1 0 0,2-7 0,1 4-679,-3 13 579,-6 21 592,2-9-513,4 12 131,-1-18-29,-1 0 1,0 0-1,0 8 0,-2-6-37,1-7-6,1 0 0,-1 1 0,1-1 0,0 8 0,2 34 138,0 5 259,0-18-373,-2-27-28,0 0 0,0 0 0,1 0 0,0 0 0,0 0 0,0 0 0,1 0 0,0 0 1,4 10-1,3 2 71,-8-15-43,0 0 0,1 0 1,-1 0-1,1 0 0,-1-1 1,5 6-1,-5-7 206,5 3 257,-4-4-440,0 1 1,0 0 0,0-1 0,0 0 0,0 1 0,0-1 0,1 0 0,-1 0 0,0 0 0,0-1 0,0 1-1,0 0 1,4-2 0,30-12 281,-22 9-240,-5 2-149,0-1 22,1 1-1,-1-1 0,9-6 1,-17 10-36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8:1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20 3552,'6'-2'1116,"-12"1"1373,7 1-2168,-1 0 0,0 0 0,1 0 0,-1 0 0,1-1 0,-1 1 0,4-3 3210,-3 3-3210,-1-1 0,0 1 0,0-11 1306,-2 13-938,-1 25-751,0-8 219,-16 74 433,4 1 0,-2 98 0,10 128 653,6-216-820,-2 20 93,1-70-322,-2 22 22,-1 97 113,5-121-210,5 140 463,-5-192-543,0 0 1,0 1 0,0-1 0,0 0-1,1 1 1,-1-1 0,0 0 0,0 1-1,0-1 1,0 0 0,0 1 0,-1-1-1,1 0 1,0 1 0,0-1-1,0 0 1,0 1 0,0-1 0,0 0-1,0 1 1,-1-1 0,1 0 0,0 1-1,0-1 1,0 0 0,-1 0 0,1 1-1,0-1 1,0 0 0,-1 0 0,1 1-1,0-1 1,-1 0 0,1 0 0,0 0-1,-1 0 1,1 1 0,0-1-1,-1 0 1,1 0 0,0 0 0,-1 0-1,1 0 1,0 0 0,-1 0 0,1 0-1,0 0 1,-1 0 0,1 0 0,-1 0-1,1 0 1,0-1 0,-1 1 0,1 0-1,0 0 1,0 0 0,-1 0 0,1 0-1,0-1 1,-1 1 0,-1-2 103,-1 1 1,1-1 0,0 0-1,0 0 1,0 0-1,-3-4 1,-18-26-107,-39-47-255,4 15-2865,57 63 2863,1 0-1,-1 1 1,1-1-1,0 0 1,-1 0-1,1 1 1,-1-1-1,1 0 1,0 0 0,0 0-1,-1 0 1,1 1-1,0-1 1,0 0-1,0 0 1,0 0-1,0 0 1,0 0 0,0 1-1,1-3 1,8-14-4163,-5 10 2809,14-24-2426,3-3-304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7:3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0 803 1728,'13'-5'4234,"29"-9"-255,-26 10-2648,0-1 0,27-11 0,7-3-385,-37 14-851,23-6 238,51-10 1,215-11 410,-124 15-299,109-11-162,-86 9-221,63-4 47,143-10 466,52-3-212,-226 21-230,-9-1-84,211-13-69,-288 19 360,-57 3 15,248-21 295,-1-26-45,106-24-169,-225 44-392,95-6-41,-178 25 96,392-22-94,-229 34 117,373 9-36,-559 1 118,182 12-291,-8 20 455,-137-7-314,-119-23 29,-26-7-81,1 0 0,-1 0 1,1-1-1,0 0 0,0 0 0,-1 0 1,8 0-1,40 3 265,-23-4-214,-30-13-597,-1 9 476,-1-1 0,1 0 0,-1 1 0,-3-5 0,-4-7 51,-6-9 144,-23-30 1,18 26-95,12 19 1,-1 0 0,1 0 0,-1 0 0,-1 2 0,0-1 0,0 1 0,-13-7 0,18 11 6,3 2-59,0 1-1,0-1 1,0 0-1,0 1 1,0 0-1,-4-2 1,6 3 25,1 0 1,-1 0-1,1-1 1,-1 1-1,1 0 1,-1 0 0,1-1-1,-1 1 1,1 0-1,-1-1 1,1 1-1,-1-1 1,1 1-1,-1 0 1,0-2 0,1 2-8,0-1 0,0 1 0,-1 0 0,1-1 0,0 1 1,-1 0-1,1-1 0,0 1 0,-1 0 0,1 0 1,-1-1-1,1 1 0,0 0 0,-1 0 0,1 0 1,-1-1-1,1 1 0,-1 0 0,1 0 0,-1 0 0,1 0 1,0 0-1,-2 0 0,-2 0-232,8-2-68,10 1 158,-6 1 142,0 1-1,-1 0 1,1 1 0,-1 0 0,15 5 0,34 18 204,-52-23-186,30 16 32,0 3 0,-1 0 0,-1 2 0,56 53 0,-84-72 27,0-1-1,-1 1 0,1 0 0,-1 1 1,0-1-1,0 1 0,0-1 1,-1 1-1,1 0 0,1 6 0,-3-8-12,-1 1 0,1-1 0,-1 1 0,0-1 0,0 1 0,0 0 0,0-1 0,0 1 0,-1-1 0,0 1 0,0-1 0,0 0 0,0 1 0,0-1 0,-1 0 0,-2 4 0,-14 24 427,-31 38 0,-13 22-1145,35-47-4273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7:3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12 101 8224,'-1'0'145,"-10"-3"2367,13 6 43,13 13-807,-12-10-1311,0 0 1,-1 1-1,1-1 1,-1 0-1,0 1 1,1 13 0,1-1 56,45 239 1836,-46-230-1903,-1 36 0,-1-53-36,-1-12 175,-1-22-121,-2-20-262,2 0 0,2 0-1,12-81 1,-8 99-114,1 0 0,1 0-1,12-26 1,-15 40-46,1 0 0,0 1 1,1 0-1,1 0 0,-1 1 0,2 0 0,-1 0 0,1 0 0,11-9 1,-11 13 53,0 0 1,0 0 0,1 0 0,-1 1 0,1 0 0,0 1 0,0 0 0,0 1-1,10-2 1,-4 1 79,0 2 0,1 0 0,-1 0-1,29 4 1,-31-1-174,-1 1-1,20 7 1,1 1-389,-19-3-108,-5-2-1107,-1-4-3935,-38-5-10758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19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32 6880,'-3'-32'10175,"4"34"-10010,-1-1-1,1 0 0,-1 1 1,1-1-1,-1 0 0,0 1 1,0-1-1,1 1 0,-1 2 1,0 0 74,2 13 455,0 0 0,-2 26 0,1 4-221,1-15-223,4 79 334,-10 151 0,-21-110 211,23-144-742,2-5-26,-1 0-1,1 0 0,-1-1 0,0 1 1,0 0-1,0 0 0,-1-1 0,1 1 1,-1 0-1,1-1 0,-1 0 0,0 1 1,0-1-1,-4 4 0,5-5-26,0-1-1,0 0 1,1 1-1,-1-1 1,0 1 0,0-1-1,0 0 1,0 0 0,0 1-1,0-1 1,0 0-1,0 0 1,0 0 0,0 0-1,1 0 1,-1 0-1,0 0 1,-2-1 0,1 0-21,0 0 1,1 0 0,-1 0-1,0 0 1,1 0 0,-1 0 0,1 0-1,-1-1 1,1 1 0,-1 0-1,1-1 1,-1-1 0,-3-4 19,0 0 0,1 0 0,-1 0 0,2 0 0,-1-1 0,1 1 0,0-1 0,1 0 0,0 0 0,0 0 0,1 0 0,0 0 0,0 0 0,1-1 0,1-15 0,1 7 203,0 0 0,1 1 0,9-28 1,-9 36-123,1 0 0,-1 1 0,1-1 0,0 1 1,1 0-1,0 1 0,0-1 0,0 1 0,10-9 1,-7 8-115,1 0 0,1 0 0,-1 1 0,1 0 1,0 1-1,0 0 0,1 1 0,0 0 1,-1 0-1,1 1 0,14-2 0,51-6-1837,-52 9-1771,1 2-3948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7:3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4320,'0'8'1952,"15"24"-1696,-11-20-288,1-1-32,-5 6-32,5-2 32</inkml:trace>
  <inkml:trace contextRef="#ctx0" brushRef="#br0" timeOffset="1">42 523 4320,'0'15'1952,"0"38"-1696,0-29 64,8 1-224,-3 1-32,0 2-32,-5 6-256,4-8 128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7:3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6240,'-9'12'2816,"9"8"-2464,0-7-160,5-1-192,-5-1 0,4 6 0,-4-2 64,0 1-32</inkml:trace>
  <inkml:trace contextRef="#ctx0" brushRef="#br0" timeOffset="1">4 628 5728,'-4'17'2592,"8"6"-2240,-4-15 288,5 4-416,0 0 64,-2-1-192,2 3-192,0-3 32,-2 9-3264,2 0 1792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7:3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8128,'0'20'3680,"8"0"-3168,-3-9-384,0 1-160,-2-1-192,2 6 128,-5 3-3072,5 0 1760</inkml:trace>
  <inkml:trace contextRef="#ctx0" brushRef="#br0" timeOffset="1">19 688 6144,'-10'32'2784,"20"20"-2432,-7-29-320,7 2-96,-1 6-1376,1 1 800</inkml:trace>
  <inkml:trace contextRef="#ctx0" brushRef="#br0" timeOffset="2">51 1531 8544,'-10'20'3872,"10"-12"-3360,5-8-2720,0 3 1088,-2-6-1248,2 3 1376,0-5-1088,3 5 1184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7:3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5152,'-5'29'2336,"10"-13"-2048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8:2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2400,'7'-3'11727,"-2"5"-10004,-3-1-1776,-1 0 256,1-1-238,12 11 2336,-13-10-2226,9 4 133,-2 3-122,1-1 462,-3-5-582,-5-2 28,0 0 0,-1 0 0,1 0 0,0 0 0,-1 1 0,1-1 0,0 0 0,-1 0 0,1 0 0,-1 1 0,1-1-1,0 0 1,-1 1 0,1-1 0,-1 1 0,1-1 0,-1 1 0,2 0 0,19 22-202,-20-22 256,8 14 363,-1-4-368,2 6-44,43 79 412,-39-56-427,8 20 240,-12-40-214,18 28 1,-17-30-21,14 15 296,-20-27-314,0 1 1,0 0-1,6 10 1,-8-11 11,1-1-1,1 1 1,-1-1 0,1 0 0,0 0 0,5 4-1,13 13 120,6 8 90,55 43 0,-37-34-56,-41-33-159,-1 0 1,10 13 0,1 1 117,-8-11-58,-1 1 0,0 1 1,0 0-1,7 15 0,17 49 118,-29-70-135,51 126 85,-49-125-89,-1 0-1,1 0 1,5 7-1,-4-7 16,-1 0-1,0 0 1,3 7-1,0 0 14,1-1 0,0 1 0,1-2 0,1 1 0,0-1 0,0 0 0,1-1-1,0 0 1,1-1 0,0 0 0,20 10 0,-17-10-39,14 6-7,53 22-183,-37-15 571,-31-16-354,13 6 51,0 0 0,-1 2 0,0 1 0,43 34 0,-43-29-18,-19-16-48,-1 1-1,0 0 1,0 1-1,0-1 1,10 13-1,8 13 138,-18-25-130,0 1 0,0 0-1,-1 1 1,0-1 0,5 12 0,-4-7 1,0 0-1,1 0 1,0 0-1,15 16 1,41 41 256,-39-44-175,-17-19-70,-1-1 0,15 10 0,0 0-25,40 29-1,-55-40 0,0 0 1,0 0 0,13 5-1,3 2-31,-1-1 59,36 14 0,-41-18-90,75 26 478,-76-26-494,-2 0 9,0 0 0,13 8 1,1 0-53,9 7-10,-16-7 172,-15-11-16,0 1 0,0-1 0,0 1 1,0 0-1,-1 1 0,0-1 0,6 8 1,22 21 64,-15-16 53,-13-14-118,0 1 0,0 0 0,6 8 1,-1 0 84,0-1 1,20 19 0,-3-4-77,-20-21-27,1 1 0,-1-1 0,1 0 0,0 0 0,8 4 0,-6-4 14,-1 0 0,0 0-1,9 9 1,21 18 46,72 47 0,-79-59-5,9 5-150,-26-17 134,23 16 1,65 48 43,-47-38 91,-49-29-191,0-1 0,0-1 0,0 1-1,1-1 1,11 4 0,-16-6 12,0 0-1,0 0 0,0 0 1,1 0-1,-1 1 0,-1-1 1,1 0-1,0 1 0,0 0 1,2 2-1,13 10 18,36 6 146,-47-18-165,-1 0 1,1 0 0,0 0-1,0-1 1,11 1 0,14 4 30,158 37 64,-144-32-102,0 1-1,86 39 1,-91-26 280,-19-11-275,61 47 34,-48-37 10,1 0 1,1-3-1,53 24 0,134 43 43,-128-48 80,-43-11-66,-36-19-109,33 15 0,15-1 133,-50-19-123,-3 0-25,22 5 0,105 23-60,-119-30 52,-2 1 84,0-1 1,31 2-1,-20-4-66,-1 1 0,1 1 0,27 7 0,4-1 185,-1 3 22,-40-9-240,14 2 10,-5 2 144,26 1 118,-39-5-251,-1-1 0,27 1 0,11 1 27,-38-2 50,25-1 0,4 1 105,41 1-76,-66-4-175,23 10-160,41-1 447,-72-7-184,1 0 0,13 3 0,-13-2-11,-1-1 0,15 2 0,102 5 217,-57-5-389,258-9 117,-296 7 103,-1 3 0,35 6 0,-25-1-188,-21-4 444,-16-4-325,0 0-1,1 0 0,-1 0 0,0 0 0,1-1 1,3 1-1,36 7-103,-35-8 156,0 1-1,-1 0 0,11 3 0,-10-3-40,0 1 1,0-1 0,10 1-1,1-3 146,7 1-270,42 5-1,-47-3 202,0-1-1,25-2 1,8 0-71,85 7-3,-114-5 4,40 8 0,-36-5 57,-8 1-191,-17-3 138,1-1 0,0 0 0,0 0 0,7 0 0,-11-1 3,1 0-1,-1 1 1,1-1 0,-1 0 0,1 1-1,-1-1 1,0 1 0,1-1 0,-1 1-1,2 1 1,12 3 73,-3-4-56,-8-1-39,-1 1 0,1-1 0,-1 1 1,1-1-1,3 2 0,9 3 76,0-2 0,0 0 0,0-1 0,0 0 0,27-2 0,14 1-167,170 4 81,-159-5-1185,-68 0 1115,0-1-1,0 1 0,0 0 1,1 0-551,-1-1 550,0 1 0,0 0 1,0 0-1,0 0 0,0 0 0,0 0 1,0 0-1,0-1 0,0 1 1,0 0-1,0 0 0,0 0 0,0 0 1,0 0-1,0-1 0,0 1 1,0 0-1,0 0 0,0 0 1,0 0-1,0 0 0,0-1 0,0 1 1,0 0-1,0 0 0,0 0 1,-1 0-1,1 0 0,0-1-458,-3-1-304,1-1-1,0 1 1,0 0 0,-1 0-1,-4-3 1,-8-5-1268,-23-20-5552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8:2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10 305 5408,'-10'4'6055,"17"-3"-2809,-2-2 604,2-2-3508,-1-1 0,0 0 0,1-1 0,-1 1-1,-1-1 1,1 0 0,-1-1 0,0 1 0,0-1 0,4-6-1,14-19-74,-12 19-132,-1-1 0,-1 0 0,0 0 0,-1-1 0,11-26 1,-4 2 220,-8 22 36,7-26 1,-13 26-25,-1 15-405,0 4-22,4 17-75,26 169 284,-17-37 85,-12-81-150,-1-69-10,0-1-22,0 0-37,-1 1 1,1 0-1,0-1 0,-1 1 1,1-1-1,-1 1 1,1-1-1,-1 1 0,0-1 1,0 0-1,0 1 1,0-1-1,0 0 0,0 0 1,0 0-1,0 1 1,0-1-1,0 0 0,-1-1 1,1 1-1,-3 1 1,-1 3-26,-8 6-114,0-1 1,-14 9-1,23-16 178,0 0 1,0 0-1,1 1 0,-5 4 1,-11 10-8,19-18-117,-14 5 853,16-4-773,-1 0 1,0-1-1,1 1 0,-1-1 1,1 0-1,-1 1 0,1-1 1,-1 0-1,0 0 0,1 0 1,-1 0-1,4 0 0,-3 0-9,333 0 724,-335 0-716,0 0 0,1 0 1,-1 1-1,0-1 1,0 0-1,0 1 1,0-1-1,0 0 1,0 0-1,1 1 1,-1-1-1,0 0 1,0 1-1,0-1 1,0 0-1,0 1 1,0-1-1,0 0 1,0 1-1,-1-1 1,1 0-1,0 0 1,0 1-1,0-1 1,0 0-1,0 1 1,0-1-1,0 0 1,-1 1-1,0 1-15,-1 0-1,0 1 1,0-1-1,0 0 0,0 0 1,0 0-1,0 0 1,-1 0-1,1 0 1,-1-1-1,1 1 1,-4 0-1,-36 15-11,30-13 32,-15 6 14,-1-2 1,0 0 0,0-2-1,-1-1 1,0-2 0,-39 0-1,66-2-35,0-1 0,-1 0 0,1 1 0,0-1 0,0 1 0,0 0 0,0-1 0,0 1 0,1 0 0,-1 0 0,-3 2 0,-20 18-61,4-3-225,12-11 207,8-5-139,-1 0 0,1-1 1,-1 1-1,0-1 0,1 0 1,-1 0-1,0 0 0,0 0 1,0 0-1,0 0 0,0 0 1,0 0-1,0-1 0,-4 2 1,1-2-4262,28-17-10331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8:44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1617 1472,'0'-1'112,"0"0"-1,1 1 1,-1-1 0,1 0 0,-1 1-1,0-1 1,1 1 0,-1-1 0,1 1 0,0-1-1,-1 1 1,1 0 0,-1-1 0,1 1-1,0 0 1,-1-1 0,1 1 0,0 0-1,-1 0 1,1-1 0,0 1 0,-1 0-1,1 0 1,0 0 0,0 0 0,-1 0-1,2 0 1,8-3 1884,1-4 591,18-14-1,-6 5-719,-19 13-1716,0 0 1,0 0-1,0 0 1,5-2-1,-4 3-24,0-1 0,-1 0 0,1 0 0,5-5 0,-1 0-48,0 1 1,17-10-1,-15 9 58,20-15 0,-21 15-43,0 0 0,1 1 0,0 0 0,20-9 1,-19 10 37,90-48 507,-92 48-568,0-1-1,10-8 0,10-7-126,-10 8 83,-1-1 1,0 0-1,-1-2 0,-1 0 1,0-1-1,-2 0 0,20-30 1,5-20-28,-32 56 36,-1-1 0,10-21 0,-10 19 240,13-21 1,-2 2-194,-14 26-93,0 1 0,1-1 0,9-12 0,14-18 420,-21 28-410,-1 1 0,1 0 0,1 0 0,0 1 0,0 0 0,14-11 0,2 1 171,-18 11-86,2 2 1,-1-1-1,1 1 0,12-7 1,76-34 42,-59 29 62,-1-3 0,38-25 0,-34 16-30,-1-3 0,-1 0 0,43-50 0,-41 34 86,-34 41-119,0-1 0,9-17 1,7-9 162,-13 21-222,-4 6 10,1 0 1,11-11 0,3-1-26,-14 13-82,0 1-1,0 0 1,0 0 0,0 0-1,10-4 1,16-10 324,-24 14-199,-1 0-1,1 1 1,0 0 0,11-3-1,83-30-57,-7 10-294,-72 20 281,-13 3-24,1 1-1,-1 0 0,19-3 0,-19 5 14,1-2-1,-1 0 1,17-6-1,17-5 211,55-12-400,-86 21 250,-11 4-81,-1 1 0,1-1-1,-1 0 1,1 1-1,-1 0 1,1-1 0,-1 1-1,1 0 1,-1 0-1,1 0 1,-1 0 0,3 0-1,27 2 89,-23-1-44,0 0 0,0-1 1,0 0-1,0 0 0,12-3 0,-11 2-27,0 0 0,0 0 0,14 1 0,16-1 41,-21 0-75,-1 1 0,24 2-1,6 0 183,-2 4-323,-28-3 266,-1 1 1,23 8-1,-33-10-117,1-1 1,0 1-1,12 0 1,-13-2 13,0 1 1,0 0 0,0 0 0,0 0 0,9 4 0,-10-3 22,-1-1 0,1 1 1,0-2-1,-1 1 1,1 0-1,9-1 1,-11 0-13,0 0 0,0 0 0,0 0 1,0 1-1,0-1 0,0 1 1,0-1-1,0 1 0,0 0 1,0 0-1,0 0 0,0 1 0,0-1 1,-1 1-1,5 2 0,-4-2-35,2 0 39,-2-1-4,-1 0 0,0 0 0,1 0 0,0 0 1,-1-1-1,1 1 0,-1-1 0,4 0 1,-4 0-10,1 1 7,-1-1 0,0 1 0,0-1 1,0 1-1,0 0 0,0 0 0,4 2 1,3 1 51,-2-1-113,-4-1 100,0-1-1,0 0 1,1 0-1,-1 0 0,7 1 1,-6-1-19,0 1 1,0-1-1,0 1 1,0-1-1,6 5 1,-5-4 9,1 1-1,-1-1 1,0 0 0,1-1-1,-1 1 1,1-1 0,6 0-1,18 5 162,-23-5-104,-5 0-52,1-1 0,0 1 0,-1-1 1,1 1-1,-1 0 0,1 0 1,-1 0-1,5 3 0,-6-3 193,19-1-390,3 4 139,-19-4 43,1 2-46,-5-2 24,1 1 1,0-1-1,0 0 1,0 1-1,0-1 1,-1 0 0,1 0-1,0 1 1,0-1-1,0 0 1,0 0-1,0 0 1,1 0-1,21-2 81,-16 4 129,-4 0-7,10-1-108,-11-1-52,-1 0-182,5 3 166,14 2-10,-3-1-2012,-19-3 996,0 0 0,0 0 0,0 1 0,0-1 0,1 1-1,-1 0 1,0 0 0,-1 2 0,-6 5-2218,-14 10-980,-3 1 144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8:52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1664,'10'-3'11946,"-7"15"-10698,0-2-1030,0 1-1,-1-1 1,0 1-1,-1-1 1,0 1-1,-1 0 1,0 0 0,-4 20-1,2 1-15,-13 217 907,14-232-987,1 24 0,0-35-48,1-1 0,0 0-1,0 1 1,0-1-1,1 0 1,0 1 0,0-1-1,4 8 1,-5-12-54,-1 0 1,1 0-1,0-1 0,0 1 0,0 0 1,-1 0-1,1 0 0,0-1 0,0 1 1,0 0-1,0-1 0,0 1 0,1-1 1,-1 0-1,0 1 0,0-1 0,0 0 1,0 1-1,0-1 0,2 0 0,28-2 26,-3 1-357,-21 2 309,0 0-1,0 1 1,-1 0-1,1 0 1,-1 1-1,1 0 1,-1 0-1,0 0 1,0 1-1,-1 0 1,1 0-1,-1 1 1,1-1-1,-1 1 1,5 6-1,2 4 254,-1 1 1,0 0-1,-1 1 0,10 21 0,-6-5 21,0 2 1,-2-1-1,11 58 1,7 112 872,-29-184-1069,-1 0 0,-1 0 0,-1-1 0,-1 1 1,0 0-1,-10 30 0,11-44-586,0 0 0,0 0 0,-1 0 1,-5 9-1,3 2-984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8:53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3 5408,'-10'-2'8581,"4"16"-7061,5-11-1208,1-1 1,-1 1-1,0 0 1,0-1-1,0 1 0,0-1 1,-1 1-1,1-1 1,-1 0-1,1 1 1,-3 1-1,0-3 2413,4-1-2712,0 0-1,0 0 1,0 0-1,-1 0 0,1 1 1,0-1-1,0 0 0,0 0 1,0 0-1,0 0 1,0 0-1,0 0 0,0 0 1,-1 0-1,1 0 1,0 0-1,0 0 0,0 0 1,0 0-1,0 1 1,-1-1-1,1 0 0,0 0 1,0 0-1,0 0 1,0 0-1,0 0 0,0 0 1,-1 0-1,1-1 0,0 1 1,0 0-1,0 0 1,0 0-1,0 0 0,0 0 1,-1 0-1,1 0 1,0 0-1,0 0 0,0 0 1,0 0-1,0 0 1,0-1-1,0 1-12,0 0 0,0 0-1,0 0 1,-1 0 0,1 0 0,0 0-1,0 0 1,0 0 0,0 0 0,0 0 0,0 0-1,0 0 1,0 0 0,0 0 0,0 0-1,0 0 1,0 0 0,0 0 0,0 0-1,0 0 1,0 0 0,0 0 0,0 0 0,-1 0-1,1 0 1,0 0 0,0 0 0,0 0-1,0 0 1,0 0 0,0 0 0,0 0 0,0 0-1,0 0 1,0 0 0,0 0 0,0 0-1,0 0 1,0 0 0,0 0 0,0 0 0,-1 0-1,1 0 1,0 0 0,0 0 0,0 0-1,0 0 1,0 0 0,0 0 0,0 0 0,0 0-1,0 0 1,0 1 0,0-1 0,0 0-1,0 0 1,0 0 0,0 0 0,0 0 0,0 0-1,-8 12 1,6-10 0,0 0 0,0 1 0,0-1 0,1 1 0,-1-1 0,1 1 0,-1 3 0,1-4-3,-1 4 32,1 0-1,-1-1 1,-1 1 0,1-1-1,-1 1 1,-4 5 0,-2 5 56,-1 0 0,-7 21 0,-10 18-20,15-33-58,-11 30 0,14-31 36,-13 26 1,20-45 7,4 2 46,-2-4-96,0 0 602,1-8-96,23-85 43,-8 40-428,10-29-35,-16 55-62,8-37 1,0 1-404,-9 76 300,-6-9 69,0-1-1,-1 1 1,1 0 0,-1 0 0,3 6-1,-1 1 33,12 21-1,-11-25-40,-1 1-1,0 0 0,-1 0 1,0 0-1,0 0 1,3 14-1,-1 29 366,-5-38-300,1-10 26,-1 0-1,0 0 0,0 0 1,0 0-1,0 0 1,-1 1-1,1-1 0,-1 0 1,0 0-1,0 0 1,0 0-1,0-1 0,-3 6 1,0-3 5,0 0 0,0 0 0,-1 0 0,0-1 0,0 1 0,0-1 0,-8 5 0,-43 20-2263,25-14-3502,24-9 3293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9:05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251 457 2656,'1'-1'235,"0"0"0,0 1 0,-1-1 0,10-8 8430,-10 2-4926,1 7-3679,-1 0 0,0 0 0,0 0 0,0 0 1,0 0-1,1 0 0,-1 0 0,0 0 0,0 0 0,0 0 1,0 0-1,1 0 0,-1 0 0,0-1 0,0 1 1,0 0-1,0 0 0,0 0 0,1 0 0,-1 0 1,0 0-1,0 0 0,0 0 0,0-1 0,0 1 1,0 0-1,0 0 0,1 0 0,-1 0 0,0 0 1,0 0-1,0-1 0,0-9 1595,0 6-1073,-8-11 650,8 14-1175,0 0-1,-1 1 0,1-1 1,0 0-1,-1 0 0,1 0 1,-1 0-1,1 1 0,-1-1 1,1 0-1,-1 0 0,1 1 1,-1-1-1,0 1 0,1-1 1,-1 0-1,0 1 0,0-1 1,0 1-1,1 0 0,-1-1 1,0 1-1,0 0 0,0-1 1,0 1-1,0 0 0,0 0 1,1 0-1,-1 0 0,0-1 1,-2 2-1,-1-1-59,0 1 1,-1 0-1,1 0 0,0 1 1,0-1-1,-1 1 0,1 0 1,-4 3-1,-30 19-5,-45 47 194,73-60-198,0-1-1,1 1 1,0 1 0,1 0-1,-12 21 1,19-30 19,-1 0 0,1 0 0,0 0-1,0 0 1,0 0 0,1 0 0,-1 0 0,1 0 0,-1 0 0,1 0 0,0 0 0,0 0-1,1 0 1,-1 0 0,1 0 0,-1 0 0,1 0 0,0 0 0,0 0 0,0 0-1,1 0 1,-1 0 0,1-1 0,-1 1 0,1 0 0,0-1 0,0 1 0,0-1-1,0 0 1,4 3 0,0-1 82,1 0-1,-1 0 1,1-1 0,0 0-1,0 0 1,0-1-1,0 0 1,0 0 0,1 0-1,-1-1 1,1 0-1,-1-1 1,1 0-1,-1 0 1,9-1 0,-8 0 8,-1 0 1,1-1 0,-1 1 0,0-1 0,1-1 0,-1 1 0,0-1-1,0-1 1,-1 1 0,1-1 0,-1 0 0,1-1 0,-1 0 0,10-10 0,-12 9-63,1 0 1,-1-1 0,0 0 0,-1 0 0,1 0 0,-2 0 0,1 0 0,-1-1 0,0 1 0,0-1 0,-1 1 0,0-1 0,0 0 0,-1 0 0,0 0 0,0 1 0,-1-1-1,0 0 1,-1 1 0,1-1 0,-1 0 0,-6-12 0,7 17-81,-1-1 0,0 0-1,0 1 1,0 0 0,0-1 0,0 1-1,-1 0 1,0 0 0,1 0 0,-1 1-1,0-1 1,-4-2 0,5 4 16,0 0 1,0-1-1,-1 1 0,1 0 1,0 1-1,-1-1 1,1 0-1,0 1 0,-1-1 1,1 1-1,-1 0 0,1 0 1,-1 0-1,1 0 1,-1 0-1,1 0 0,-1 1 1,1-1-1,0 1 0,-3 1 1,-21 9-489,37-27 1141,-4 9-363,0-6-73,-1 0 0,0 0 0,7-24 0,1-2 41,1 2-48,40-92 21,-42 104-161,1 0 1,31-43-1,-44 67-60,0 0 1,0 0-1,0 0 1,0 0-1,0 0 1,0 0-1,0 0 1,0 0-1,0 0 1,1 0-1,-1 1 1,0-1-1,3 0 1,-4 1 5,1-1 1,0 1-1,-1 0 0,1 0 0,0 0 1,0 1-1,-1-1 0,1 0 1,0 0-1,-1 0 0,1 0 0,0 1 1,-1-1-1,1 0 0,0 1 1,-1-1-1,1 0 0,-1 1 0,1-1 1,0 1-1,2 3-28,0 0 0,0 0 0,0 0 0,-1 0 0,1 1 1,2 6-1,-4-10 42,3 10 11,0 0 0,-1 0-1,0 0 1,-1 0 0,2 16-1,-3-17 10,9 72-16,-5 0 0,-3 1 0,-14 130 0,-4-89 217,-54 204 0,32-208 29,33-107-162,0-1-1,-1 0 1,-1 0 0,0 0-1,-1-1 1,0 0-1,-10 11 1,16-20-79,0 0-1,-1 0 1,1 0 0,-1 0 0,1-1 0,-1 1-1,1-1 1,-1 1 0,0-1 0,0 0 0,0 0-1,0 0 1,0-1 0,0 1 0,-5 0 0,6-1-20,0 0 1,0-1-1,0 1 1,0 0-1,0-1 1,0 0-1,0 1 1,0-1-1,0 0 1,1 0-1,-1 0 1,0 0-1,0 0 1,1 0-1,-1-1 1,1 1 0,-1 0-1,1-1 1,0 0-1,-1 1 1,1-1-1,0 1 1,0-1-1,-1-3 1,-1-2 8,0-1 0,1 0 0,0 1 0,0-1 0,1 0 0,0 0 0,0 0 0,1 0 0,0 0-1,2-15 1,2-2-27,1 0 0,9-26 0,-10 35 20,2 0 0,0 1 0,1 0 0,1 0 1,0 0-1,1 1 0,0 1 0,12-14 0,-12 18-5,0-1 0,1 2 0,0 0 0,0 0 0,0 1 0,1 0 0,0 0 0,1 2 0,-1-1 0,23-6 0,-7 5-849,55-9 0,-68 15-329,0 0 0,0 0 1,0 1-1,1 1 0,23 5 0,-5 4-1289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19.7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 13 6464,'-1'-1'166,"1"1"0,0-1 0,0 1 0,0 0 0,-1-1 0,1 1 0,0 0 0,0-1 0,0 1 0,0-1 0,0 1 0,0-1 0,0 1 0,0-1 0,0 1 0,0 0 0,0-1 0,0 1 0,0-1 0,0 1 0,0-1 0,0 1 0,0 0 0,1-1 0,-1 0 0,1 1-21,0 0-1,-1 0 1,1-1-1,0 1 1,-1 0-1,1 0 0,0 0 1,0 0-1,-1 0 1,1 0-1,0 0 1,0 0-1,-1 1 1,1-1-1,0 0 1,-1 0-1,1 1 0,1-1 1,4 3 264,0 0 0,-1 0 0,1 0 0,0 1 1,-1 0-1,9 9 0,-1-1 183,14 19 0,-13-13-321,-2 1 0,-1 0 1,0 0-1,-2 1 0,0 1 1,-1-1-1,-1 1 0,-1 1 1,4 21-1,-2 12 165,-2 0 0,-2 78 0,-4-104-171,-1 1-1,-2-1 1,-11 51 0,9-61-188,-2 0 0,1-1 1,-2 1-1,0-2 0,-2 1 1,-17 26-1,11-23-368,-1-1-1,-1 0 1,-1-2 0,-1 0-1,0-1 1,-1 0 0,-40 22-1,52-34-350,0-1-1,0 0 1,-16 5-1,22-8 199,0-1 0,0 1 0,-1 0 0,1-1 0,0 0 0,-1 1 0,1-1-1,0-1 1,0 1 0,-1 0 0,1-1 0,0 0 0,-1 1 0,-4-3 0,7 2 284,0 1 1,1-1-1,-1 1 1,0-1-1,1 1 1,-1-1 0,0 1-1,1-1 1,-1 0-1,1 1 1,-1-1-1,1 0 1,-1 1-1,1-1 1,-1 0 0,1 0-1,0 1 1,-1-1-1,1 0 1,0 0-1,0 0 1,0 0 0,0 1-1,0-1 1,0 0-1,0 0 1,0 0-1,0 0 1,0 1-1,0-1 1,0 0 0,0 0-1,1 0 1,-1 0-1,0 1 1,1-1-1,-1 0 1,0 0-1,1 1 1,-1-1 0,1 0-1,2-4-390,0 1 1,1 0-1,-1 0 0,8-6 1,15-11-966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9:08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5 11296,'-45'-5'5120,"31"5"-4449,10 0-703,0 0-1215,8 0 767,0 0-1632,10 5 1184,4-1-3648,9 1 2560,14-10-1344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9:11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24 377 2144,'-5'0'-545,"-13"4"11601,18-3-10938,3 3 1517,-3-3-1312,1 1 0,-1-1-1,1 0 1,0 0-1,-1-1 1,1 1 0,0 0-1,0 0 1,0 0-1,-1 0 1,1-1-1,2 2 1,0 0-160,1 0 1,-1 0-1,0-1 1,1 0-1,-1 1 0,1-1 1,0 0-1,-1-1 0,1 1 1,0-1-1,0 0 1,-1 0-1,1 0 0,0 0 1,0 0-1,-1-1 0,1 0 1,0 0-1,-1 0 1,1 0-1,-1 0 0,1-1 1,-1 0-1,0 1 0,1-1 1,-1-1-1,0 1 1,0 0-1,3-4 0,0-1 16,1-2-27,1 0 0,-1-1 0,-1 0 0,0 0 0,0-1 0,6-15 0,5-33 141,16-91 1,-31 138-229,0-2 25,7-24 0,-9 17-311,0 21 221,1 9 82,3 16-65,3 17 36,3 46 0,-9-54-25,2 107 433,-4-105-132,-11 68 0,11-98-262,-3 11 142,4-17-190,-1 1 0,1-1 1,0 1-1,-1-1 0,1 1 1,-1-1-1,1 1 0,0-1 1,-1 1-1,1-1 0,-1 1 1,1-1-1,-1 0 0,1 1 1,-1-1-1,1 0 0,-1 0 1,0 1-1,1-1 0,-1 0 1,1 0-1,-1 0 0,0 0 0,1 0 1,-2 0-1,-1 0-31,0 0 1,0-1-1,-1 1 0,1-1 0,0 0 0,0 0 0,0 0 1,0 0-1,0-1 0,1 1 0,-1-1 0,-3-2 1,-4-4-110,-17-16 1,7 4 34,-1 0-9,9 8-396,-26-19 0,37 31 481,1 0 1,0 0-1,0 0 1,0 0-1,0 0 1,0 0-1,0 0 1,0 0 0,0-1-1,0 1 1,0 0-1,0 0 1,0 0-1,-1 0 1,1 0-1,0 0 1,0 0-1,0 0 1,0 0-1,0 0 1,0 0-1,0 0 1,0 0-1,0 0 1,0 0-1,0 0 1,0 0-1,0-1 1,0 1-1,0 0 1,0 0-1,0 0 1,0 0-1,0 0 1,0 0-1,0 0 1,0 0-1,0 0 1,0 0 0,0 0-1,0-1 1,0 1-1,0 0 1,0 0-1,0 0 1,0 0-1,0 0 1,0 0-1,0 0 1,0 0-1,0 0 1,0 0-1,0 0 1,0 0-1,0-1 1,0 1-1,0 0 1,0 0-1,0 0 1,0 0-1,1 0 1,-1 0-1,7 3-309,9 9 342,0 0 1,1-1-1,0-1 1,1-1 0,0 0-1,28 9 1,-34-15 82,0 0 0,1-1 0,-1 0-1,0-1 1,1 0 0,20-2 0,74-13 321,-65 5-240,51-16-1,-81 20-143,0 1-1,-1-1 1,0-1 0,0 0-1,0 0 1,0-1-1,-1-1 1,-1 0 0,1 0-1,11-14 1,-11 10 14,0-2-1,-1 1 1,0-1 0,-1-1 0,0 0-1,-2 0 1,8-22 0,-8 16-26,0-1 0,-1 0 0,-1 0 0,-1 0 0,0-38 0,-4 87-176,-9 47-1,-1 6 0,9-59 187,2-1-1,0 1 1,6 32 0,-5-46-28,0-1 0,0 0 0,1 0 0,0 0 1,0 0-1,1 0 0,0 0 0,0 0 0,0-1 0,0 0 1,1 1-1,0-1 0,0-1 0,1 1 0,9 8 0,-13-13 10,1 1 0,-1 0 0,1-1-1,-1 1 1,1 0 0,0-1-1,0 0 1,-1 1 0,1-1-1,0 0 1,-1 0 0,1 0-1,0 0 1,0 0 0,-1 0-1,1-1 1,0 1 0,-1-1-1,1 1 1,0-1 0,-1 1-1,1-1 1,2-2 0,0 1 3,-1 0 0,1 0 0,-1-1 0,0 0 0,0 1 0,0-1 0,0 0 1,-1-1-1,4-3 0,11-24 57,20-53-1,-10 21-141,-17 40 7,1 1 0,1 1 0,27-37 0,-38 57 37,-1 0 0,1 0 0,0 1 0,0-1 0,-1 0-1,1 0 1,0 0 0,0 1 0,0-1 0,0 1 0,0-1 0,0 1-1,0-1 1,0 1 0,1-1 0,-1 1 0,0 0 0,1-1-1,-1 1 12,0 0 0,0 1 0,0-1 0,-1 0 0,1 0 0,0 1 0,0-1 0,0 0-1,0 1 1,-1-1 0,1 1 0,0-1 0,-1 1 0,1-1 0,0 1 0,-1 0 0,1-1 0,0 2-1,2 3 23,0 0 0,0 0 0,0 0 0,-1 0 0,3 9-1,-5-13-14,7 16 37,-2 1 0,0 0 0,-1 1 0,-1-1 0,1 34 0,0 11 62,-4-61-145,2-2 47,0-1 20,0 1 1,0 0 0,0-1 0,0 0 0,1 1 0,-1-1 0,0 0-1,-1 0 1,1 0 0,0-1 0,0 1 0,0 0 0,1-2-1,24-26-83,-21 22 34,33-43-76,19-21 105,-50 62-51,1 0-1,1 0 0,-1 1 0,1 0 0,12-6 0,-19 12 54,-1 1 1,1-1-1,0 1 0,-1 0 1,1 0-1,0 0 1,0 1-1,0-1 1,0 0-1,0 1 0,5 0 1,-7 0-14,1 0-1,-1 1 1,1-1 0,-1 1 0,1-1 0,-1 1-1,1-1 1,-1 1 0,0 0 0,1 0 0,-1 0-1,0 0 1,0 0 0,0 0 0,0 0 0,0 0-1,0 0 1,0 1 0,0-1 0,0 0-1,0 1 1,0-1 0,0 3 0,8 18 79,-1 1 1,0 1-1,-2 0 1,3 25-1,-8-47-57,1 17-5,2-1-1,0 0 1,14 34 0,-14-42 69,-4-9-76,0 1 0,1-1 0,-1 1 0,1-1 0,-1 1 0,1-1 0,0 0 0,-1 1 0,1-1 0,0 0 0,0 0 0,0 0 0,0 1 0,0-1 0,0 0 0,0 0 0,0 0 0,1-1 0,-1 1 0,0 0 0,1 0 0,-1-1 0,0 1 0,3 0 0,12 3-155,-13-3 160,-1 0 0,1-1 0,-1 1 0,1-1 0,-1 1 0,1-1 0,-1 0 0,1 0 0,0 0 0,-1 0 0,1 0 0,-1-1 0,1 1 0,-1-1 0,1 1 0,-1-1 0,1 0 0,3-2 0,7-5 44,2-1-109,-1 0 1,19-17 0,-29 22 49,1-1-1,-1 0 1,0 0 0,0 0 0,-1 0-1,1 0 1,-1-1 0,0 0 0,-1 0-1,3-7 1,1-6 23,-1 0-1,-1-1 1,-1 1-1,-1-1 1,0 0-1,-2 0 1,0 0-1,-1 0 1,-1 0-1,-7-28 1,8 43-28,0 1-1,-1 0 1,0 0 0,0 0-1,0 0 1,-4-5 0,6 9 6,-1-1-1,1 1 1,0-1 0,0 1 0,-1-1-1,1 1 1,0-1 0,-1 1-1,1-1 1,-1 1 0,1-1 0,-1 1-1,1 0 1,-1-1 0,1 1 0,-1 0-1,1 0 1,-1-1 0,1 1-1,-1 0 1,1 0 0,-1 0 0,0 0-1,1 0 1,-1 0 0,1 0-1,-1 0 1,0 0 0,1 0 0,-1 0-1,1 0 1,-1 0 0,1 0 0,-1 0-1,0 0 1,1 1 0,-1-1-1,1 0 1,-1 0 0,1 1 0,-1-1-1,1 1 1,-1-1 0,1 0 0,0 1-1,-1-1 1,1 1 0,0-1-1,-1 1 1,1-1 0,0 1 0,-1-1-1,1 1 1,0-1 0,-1 2-1,-5 11 76,1 0-1,0 1 1,0 0-1,1 0 1,-3 26-1,3-5-38,1 44-1,3-68-10,1 0 0,0 0 0,0 0 0,1 0 1,1 0-1,0 0 0,0-1 0,6 12 0,-6-17 11,0 1-1,0 0 1,1-1-1,-1 1 1,1-1 0,1 0-1,-1 0 1,1-1-1,0 1 1,0-1-1,0 0 1,0-1-1,1 1 1,-1-1 0,7 3-1,3-1 36,-1 0 0,1-1 0,0-1 1,0 0-1,22 1 0,-4-3 94,46-4 0,-47 0-1014,-1-2 0,0-1 0,0-1 0,0-1 0,28-14 0,-56 21 382,0 0 1,-1 0-1,1-1 0,-1 0 0,1 1 1,-1-1-1,0 0 0,0 0 1,0 0-1,2-3 0,-3 4 61,0-1 0,0 1-1,0-1 1,0 0 0,0 1 0,0-1-1,-1 1 1,1-1 0,-1 0 0,0 0-1,1 1 1,-1-1 0,0 0 0,0 0-1,0 1 1,0-1 0,0 0 0,0 0-1,-1-1 1,-13-33-3055,-6-4-1135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9:15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68 1728,'0'0'93,"1"0"-1,0-1 1,-1 1-1,1 0 1,0-1 0,-1 1-1,1 0 1,0 0-1,16 6 14402,-31-5-11219,9-1-2984,0 1-1,-1 0 0,1 0 1,0 0-1,0 0 0,0 1 1,0 0-1,-9 5 0,-2 2-107,2 2 0,0 0 0,0 0 0,1 1 0,0 1 0,1 0 0,1 1 0,-15 22 0,-2 9 146,-33 74-1,58-112-308,0 0 0,1 0 0,0 1 0,0-1 0,-2 15 0,4-20-20,0 1 0,0 0-1,0 0 1,0-1 0,0 1 0,0 0 0,1-1 0,-1 1 0,1 0 0,-1-1 0,1 1-1,0 0 1,0-1 0,1 1 0,-1-1 0,0 0 0,1 1 0,3 3 0,-2-3 43,1 0 0,-1-1 0,1 1 0,0-1 0,0 0 0,-1 0 0,2 0 0,-1 0 0,0-1 0,0 1 0,0-1 0,1 0 0,-1-1 0,7 1 0,-6-1-28,1 0-1,-1-1 0,1 0 0,-1 0 0,1 0 0,-1-1 0,0 1 0,0-1 0,0-1 0,6-2 0,2-3 15,-1-1-1,-1 0 1,1 0 0,-2-1-1,1-1 1,-1 0-1,14-21 1,50-82 14,-71 108-96,0 3-47,1 10 55,-3-4 51,5 12 26,-1 0 1,6 27-1,-2-7 47,-1-6-57,14 32 1,-18-53 26,-1 0 1,1-1-1,1 1 0,-1-1 1,1 0-1,0 0 0,1-1 1,0 1-1,8 6 0,-12-12-26,0 0-1,0 0 0,1 0 1,-1 0-1,0 0 1,1-1-1,-1 1 0,1-1 1,-1 0-1,0 1 1,1-1-1,-1 0 0,1 0 1,-1-1-1,1 1 1,-1-1-1,1 1 0,-1-1 1,0 1-1,1-1 1,-1 0-1,0 0 0,0-1 1,0 1-1,0 0 1,0-1-1,0 1 0,0-1 1,3-3-1,3-5 12,0-1-1,-1 0 1,0 0 0,-1 0-1,0-1 1,-1 0 0,-1-1-1,0 1 1,0-1 0,2-18-1,1-17-7,1-69-1,-7 90 49,-1 0-1,-1 1 0,-7-37 1,7 62-95,1 0 0,0 0 0,-1 0 0,1 0 0,0 1-1,0-1 1,0 0 0,0 0 0,-1 0 0,1 0 0,1 0 0,-1 0 0,0 0 0,0 0 0,0 0 0,0 0 0,1 0 0,-1 1 0,0-1 0,1 0 0,-1 0-1,1 0 1,-1 0 0,1 1 0,-1-1 0,1 0 0,0 0 0,-1 1 0,1-1 0,0 1 0,-1-1 0,1 0 0,1 0 0,2 0-24,0 1 1,0-1-1,0 0 1,0 1-1,0 0 1,0 0-1,6 1 1,102 15-5,-75-9 4,50 4 0,-59-10 63,1-1 0,-1-1 0,0-2-1,0 0 1,47-13 0,-63 12 31,3 0-10,0-1-1,15-7 1,-21 8 50,4-4 350,-12 7-12,-5 2-402,0 1 0,0-1 1,0 1-1,0-1 0,0 1 1,1 0-1,-7 5 0,3-2-21,0 2 0,1-1-1,-1 1 1,1 0 0,0 0-1,1 1 1,0-1 0,0 1-1,-4 11 1,-5 12-23,-10 36 1,23-64 13,-33 112 142,23-75-82,9-33-67,1 0 0,0-1 0,0 1-1,0 13 1,1-18 25,0 1 0,0-1 0,0 0 0,1 1 0,-1-1 0,1 0 0,-1 1 0,1-1 0,0 0 0,0 0 0,0 0 0,0 0 0,1 0 0,-1 0 0,0 0 0,4 3 0,-5-5-8,1 1 1,0-1-1,-1 0 0,1 0 1,0 0-1,0 1 0,-1-1 0,1 0 1,0 0-1,0 0 0,-1 0 1,1 0-1,0 0 0,0-1 0,-1 1 1,1 0-1,0 0 0,-1 0 0,1-1 1,0 1-1,14-8 7,-13 5-24,1 0 0,-1 0 0,0 0 0,0 0 0,0 0 0,0-1 0,2-5 0,-1 1 6,34-89-97,-16 37-18,25-52 260,-41 103-76,-5 8-63,0 1-1,0 0 1,0 0-1,0 0 1,0 0-1,0 0 1,0 0-1,1 0 1,-1 0-1,0 0 1,0 0-1,0 0 1,0 0-1,0 0 0,0 0 1,0 0-1,0 0 1,0 0-1,0 0 1,1 0-1,-1 0 1,0 0-1,0 0 1,0 0-1,0 1 1,0-1-1,0 0 0,0 0 1,0 0-1,0 0 1,0 0-1,0 0 1,0 0-1,0 0 1,0 0-1,1 0 1,-1 0-1,0 0 1,0 0-1,0 1 0,0-1 1,0 0-1,0 0 1,0 0-1,0 0 1,0 0-1,0 0 1,0 0-1,0 0 1,1 20 32,-1 9 91,1 1 0,6 34-1,-1-28-50,-3-17-54,0 0 0,1-1-1,1 0 1,14 34-1,-18-50-10,-1 0 0,1-1-1,0 1 1,0 0-1,0-1 1,0 0-1,0 1 1,0-1 0,0 1-1,1-1 1,-1 0-1,0 0 1,1 0-1,-1 0 1,1 0 0,-1 0-1,1 0 1,0 0-1,-1-1 1,1 1-1,3 0 1,-3-1-9,0 0 1,1 0-1,-1-1 0,1 1 0,-1-1 1,0 1-1,1-1 0,-1 0 1,0 0-1,0 0 0,0 0 1,0 0-1,0-1 0,0 1 0,3-3 1,10-10 99,-1-1-1,0 1 1,-2-2 0,19-28 0,-9 13-75,11-16-22,62-81-82,-86 117 65,-3 3-3,0 1 0,0 0-1,1 0 1,14-10 0,-15 30-179,0 1 256,-1 0-1,-1 0 0,-1 1 0,0 0 0,0-1 0,0 30 0,-1-11-54,1 0 0,2 0-1,2 0 1,0-1 0,22 55-1,-28-86 11,-1 1 1,1-1-1,0 1 0,-1-1 0,1 0 0,0 0 0,0 1 0,0-1 0,0 0 0,2 2 0,-3-3-14,1 0 0,-1 1 0,0-1 0,1 0 0,-1 0 0,1 1 0,-1-1 0,1 0 0,-1 0 0,1 0 0,-1 0 0,1 1 1,-1-1-1,1 0 0,-1 0 0,1 0 0,-1 0 0,1 0 0,-1 0 0,1 0 0,-1 0 0,1-1 0,-1 1 0,1 0 0,-1 0 0,1 0 0,-1 0 0,1-1 0,-1 1 0,0 0 0,1-1 0,0 1 0,3-5 7,0-1-1,0 1 0,-1-1 1,0 1-1,0-1 0,0 0 1,-1 0-1,0 0 0,2-8 1,31-138-123,-12 44 127,0 19-106,-22 86 77,3-10-69,1 11 67,-3 4 10,0-1 0,0 1 0,0 0 0,0 0 0,0 0-1,0 0 1,-1 0 0,1 1 0,-1-1 0,1 0 0,1 4 0,5 7-32,3 1 51,1-2-1,0 0 1,1 0-1,0-1 1,1-1-1,0 0 1,1 0-1,0-2 1,0 0-1,1-1 1,29 10-1,-34-14 3,-1 0 0,1-1 1,0 0-1,0-1 0,0 0 0,0 0 0,0-1 0,1-1 1,-1 0-1,0 0 0,0-1 0,-1-1 0,1 0 0,0 0 1,-1-1-1,1 0 0,-1-1 0,-1 0 0,12-8 0,-14 7 5,0 1 0,-1-2-1,0 1 1,-1-1-1,1 1 1,-1-2 0,-1 1-1,7-12 1,-5 5 10,0 1 0,-1-1 0,0 0-1,3-18 1,-8 29-17,2-3-5,-1-1 0,0 1 0,-1-1-1,0-7 1,0 13-1,0-1 0,0 1 0,0 0 0,0 0 0,0 0 0,0 0 0,-1-1 1,1 1-1,-1 0 0,1 0 0,-1 0 0,1 0 0,-1 0 0,1 0 0,-1 0 0,0 0 0,0 0 0,1 0 0,-1 1 0,0-1 0,0 0 0,0 0 0,0 1 0,0-1 0,0 0 0,0 1 1,0-1-1,0 1 0,0 0 0,-2-1 0,1 1-4,0 0 0,0 0 0,0 0 1,0 0-1,0 1 0,0-1 0,0 1 0,1 0 1,-1-1-1,0 1 0,0 0 0,1 0 0,-1 0 1,-2 2-1,0 0 7,0 0 1,0 0-1,0 1 0,-4 5 1,2-1 25,0 1 0,1 0 0,0 0 0,0 0 0,1 1 0,0-1 0,1 1 0,0 0 0,0 0 0,1 0 0,1 0 0,0 1 0,0-1 0,1 16 0,2-7 21,0-1-1,1 1 1,1-1 0,1 0 0,0 0 0,1-1 0,11 21 0,-13-29-82,1 0 0,0-1 1,1 1-1,-1-1 0,1-1 1,1 1-1,-1-1 0,2 0 1,-1-1-1,0 0 1,1 0-1,0 0 0,1-1 1,-1 0-1,1-1 0,0 0 1,0 0-1,0-1 0,1 0 1,-1-1-1,1 0 0,0 0 1,-1-1-1,11 0 0,-4-1-671,0 0-1,-1-1 0,1-1 0,-1 0 1,1-2-1,-1 1 0,0-2 1,24-10-1,-29 11-162,-1-1 0,0 0 0,0-1 0,-1 0 0,1-1 0,-1 0 1,0 0-1,-1 0 0,0-1 0,0 0 0,-1-1 0,0 0 0,8-14 0,-6 4-2557,8-25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9:44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1984,'0'0'13776,"1"2"-13590,1 2-67,0 0 0,-1 1-1,1-1 1,-1 0-1,1 1 1,-1 0 0,-1-1-1,1 1 1,-1 0 0,0-1-1,0 7 1,5 24 601,-5-33-672,0 1-1,0-1 1,1 1-1,-1-1 1,0 1-1,1-1 1,0 1-1,0-1 1,0 0-1,2 4 1,-3-5 21,1 3-52,-1 0 0,1 0 0,0 0 0,0-1 0,0 1 0,1 0-1,-1-1 1,1 1 0,4 5 0,-4-5-11,0-1 0,0 1 0,0-1 0,-1 1 0,1 0 0,-1 0 0,0-1 0,0 1 0,1 8 0,-2-11 9,0-1-1,0 1 0,0-1 0,0 1 1,0-1-1,0 1 0,0-1 1,1 1-1,-1-1 0,0 1 0,0-1 1,0 1-1,1-1 0,-1 0 0,0 1 1,1-1-1,-1 1 0,0-1 0,1 1 1,0 0-5,0-1 0,-1 1 0,1-1 0,-1 1 0,1 0 1,-1-1-1,0 1 0,1 0 0,-1-1 0,0 1 0,1 0 0,-1-1 0,0 1 1,0 1-1,2 5 32,0 0-1,0 0 1,1-1 0,5 12 0,1 0 159,0 10-55,-8-24-121,0 0 1,0-1 0,0 1-1,1 0 1,-1-1 0,1 1-1,0-1 1,0 0 0,0 0-1,0 1 1,4 2 0,-3-2-8,1 1 0,-1-1 0,-1 1 0,1 0 1,0 0-1,-1 1 0,0-1 0,2 11 0,-3-12-43,12 16 156,-4-7-54,-5-5-63,1 0 0,1-1 0,-1 1 0,9 6 0,-11-10 34,10 10 44,2 4-90,32 28 0,-37-38-14,13 10 88,-6-9 19,-5-2-52,0 0 0,0-2-1,14 6 1,-15-8-118,46 17 214,-33-12-161,-17-5 25,0-1 0,0 1 0,12 6 0,-5-1-36,16 12 28,-25-17-7,1 1 1,-1-1-1,1 0 0,10 4 0,14 8 109,-20-9-104,-1 0 1,0 1 0,0 0 0,-1 1 0,14 14-1,32 41 258,10 19-187,-38-55-96,7 13 293,-3-4-159,-23-27-19,1-1 0,16 15 0,0 1-220,16 11 419,-18-12-273,2-2 0,43 32 0,-56-46 13,-1-1 0,1 0 1,0 0-1,0-1 0,15 5 0,-13-5 3,1 1 0,-2 0 0,24 16-1,-34-20-43,23 10-67,-19-10 98,-1 1 0,1 0 0,-1 0 0,7 5 0,23 24 14,-12-19 0,-18-11 17,-2-1 0,1 1 0,0 0-1,7 5 1,-9-5-31,1-1-1,-1 1 0,1-1 0,-1 0 1,1 0-1,0 0 0,4 1 0,18 7 177,-19-6-185,0 0 0,1 0 1,-1-1-1,9 3 0,21 8-41,-18-6 61,1 0 0,35 9 0,-6-3 47,11 5-39,40 14 71,-20-6-11,-61-20-84,1 1 0,-2 0 0,1 2 0,-1 0 1,20 14-1,-11 0 72,-20-18-83,-1 0 1,13 9 0,-14-12 46,87 53 213,-13-18-89,-62-31-260,65 27 211,-40-17 23,1-2 0,51 10 0,-39-10-292,62 22 273,-112-35-68,0 1-1,0 0 0,0 1 1,6 4-1,-10-7-90,35 15 298,13 7-448,-35-17 230,0 1 0,0-2-1,1 0 1,0-1-1,-1 0 1,28 2 0,21 4 64,-22-4-76,-31-5-71,0 1 0,0 0 0,14 4 1,-10-1 162,1-2 0,24 3 0,-4-1-34,26 2-222,-12 3 205,-28-4 32,-1-2 0,36 3 0,-51-6-114,0 1 0,0 0-1,0 0 1,0 0 0,-1 0 0,1 1 0,0 0-1,3 2 1,10 3-95,-15-6 110,-1 0-1,1-1 1,0 0 0,0 1 0,0-1 0,0 0 0,0 0 0,-1 0 0,1 0 0,0 0 0,0 0 0,0 0 0,0-1 0,-1 1 0,3-2 0,1 1 166,3 0-192,0 0 0,-1 1 0,1 0 1,8 1-1,8 1 115,-17-3-88,-1 1 0,0 1 0,0-1 0,1 1 0,-1 0 0,0 0 0,9 4 0,61 15 74,-50-13-112,37 4 1,-7-1 35,51 10 439,-93-17-382,-1 0 0,0-1 1,27 2-1,23 4-13,14-5 208,-40 2-341,1-3 217,-23-1-156,0-1 0,0 0 1,23-4-1,-26 3 77,1 0 0,-1 1 0,16 2 0,6-1 12,221-1-70,-243 1-1,-1 0 0,17 4 0,-20-3-56,5 0 84,-1-1 1,25-1-1,-18 0-4,-14 0 1,0 1-1,-1 0 0,1 1 0,-1-1 1,1 1-1,-1 0 0,6 2 1,20 8 10,-15-5-181,-13-6 150,-1 0 1,0 0-1,1 0 1,-1-1 0,1 1-1,0 0 1,-1-1-1,4 1 1,155 11 209,-136-13-149,29-5 1,-8 1-46,-24 4-150,-8 0 181,0 0 1,22-6-1,-19 4 48,22-1 1,-16 1-211,-1 0 78,0 1 127,22-2 1,-37 4-94,0-1 0,0 0-1,0 0 1,0 0 0,0-1 0,7-3-1,-6 3 2,0-1 0,0 1 0,9-1 0,10 0 116,29 0 0,110-6-87,-2 0 99,-10 12-225,-65 1-1627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9:54.5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3887 1 2560,'-1'5'9934,"-3"-1"-10690,-47 27 967,18-12-139,-159 104 232,42-13 0,-33 6 592,115-77-644,-83 51 269,-121 98 679,82-53-650,-12-3 41,-57 39 17,-266 210 535,467-339-1064,-56 44-13,-162 158 1,274-242-71,-5 4 13,2-1-1,-1 1 1,1 1 0,0-1 0,0 0 0,0 1-1,1 0 1,-6 14 0,10-20-6,-1 0 0,1 0 0,0 0 0,0 1 0,-1-1 0,1 0 0,0 0 0,0 0 1,0 1-1,0-1 0,1 0 0,-1 0 0,0 1 0,0-1 0,1 0 0,-1 0 0,1 0 0,-1 0 0,1 0 0,-1 0 1,1 0-1,0 0 0,0 0 0,-1 0 0,2 1 0,2 1 1,-1-1 0,0 1-1,1-1 1,0 0 0,0 0 0,7 2-1,28 8 88,0-2 0,56 8 0,-4-2 20,-44-6-173,-1 2-1,72 28 0,-105-35 35,0 1-1,0 1 0,-1 0 0,0 0 0,-1 2 0,0-1 0,0 1 1,0 1-1,-1 0 0,-1 0 0,0 1 0,0 0 0,7 15 0,-11-16 37,0 0 0,-1 1 0,-1-1 0,0 1 0,0-1-1,-1 1 1,0 0 0,-1 0 0,0 0 0,-1 1-1,0-1 1,-1 0 0,0 0 0,-4 13 0,-4 11 108,-1 0 0,-2 0 0,-19 37 0,13-33-10,-1-1-1,-3 0 1,-1-2 0,-1-1 0,-42 46-1,-111 93 427,89-90-125,-315 293 612,156-164-867,-22-21 154,269-192-307,-257 149 41,144-94-3423,100-52 502,27-13-693,-10 8 2862,36-28-2472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9:56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576 41 2976,'8'4'12939,"-18"3"-10398,-20 6-2918,3-6 835,11-2-148,-22 3 0,-97 19 410,66-13-534,14-4-154,43-7 100,0-1-1,0 0 0,0-1 1,0 0-1,0-1 0,0 0 1,-21-3-1,26 1-2,6 2-78,-1-1 0,1 1 0,-1 0 0,1-1 1,-1 0-1,1 1 0,0-1 0,-1 0 0,-1-1 0,0 0-68,1 1 1,-1 0-1,1-1 0,-1 1 1,0 0-1,1 1 1,-1-1-1,0 0 0,0 1 1,0 0-1,1-1 0,-1 1 1,0 0-1,0 1 1,0-1-1,-3 1 0,-6-1 76,11 0 538,2 0-469,9 1 134,-2-1-87,0 0 0,1 0 0,-1-1 1,1 0-1,-1-1 0,14-3 0,20-9 86,70-11 0,13-4-223,-74 12 19,-24 8 29,45-11 1,-72 20-88,1 0 0,0-1 0,0 1 1,-1 0-1,1 0 0,0 0 0,0 0 1,0 0-1,-1 0 0,1 0 0,0 0 1,0 0-1,-1 0 0,1 0 0,0 1 1,1-1-1,-2 1-4,0 0-1,1-1 1,-1 1 0,0 0 0,0-1-1,0 1 1,0-1 0,0 1-1,0 0 1,0-1 0,0 1 0,0 0-1,0-1 1,0 1 0,0 1-1,-1 9-14,1-3 16,-1 1 0,0-1-1,0 0 1,-1 1 0,0-1-1,0 0 1,-7 15 0,1-9 15,0 1 0,-1-1 1,-11 14-1,-35 47 266,55-75-242,-1 1 0,1 0 0,-1-1 0,0 1 1,0-1-1,1 1 0,-1-1 0,0 0 0,0 1 0,0-1 0,0 0 0,1 0 0,-1 1 0,0-1 0,0 0 0,0 0 0,0 0 0,0 0 0,0 0 0,1 0 0,-1 0 1,0-1-1,0 1 0,0 0 0,-1-1 0,-23-9 602,19 8-511,-104-57 80,85 44-663,20 13 68,0-1 0,-1 1 1,1-1-1,-1 1 0,1 1 0,-1-1 0,-7 0 0,9 1-286,-1 1 0,1 0 0,0 0 0,-1 1 0,1-1 0,0 1 0,-1 0 0,1 0 0,0 0 0,0 1 0,0-1 0,0 1 0,0 0 0,0 0 0,0 1 0,-4 2 0,-23 22-5874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9:59.7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397 57 3808,'5'-6'1587,"2"-3"2352,-7 9-3838,0 0 1,1 0-1,-1-1 1,0 1-1,0 0 1,0-1-1,0 1 0,0 0 1,0 0-1,0-1 1,0 1-1,0 0 1,0 0-1,0-1 1,0 1-1,0 0 1,0-1-1,0 1 0,0 0 1,0 0-1,-1-1 1,1 1-1,0 0 1,0 0-1,0-1 1,0 1-1,0 0 1,-1 0-1,1-1 0,0 1 1,0 0-1,0 0 1,-1 0-1,1 0 1,0-1-1,-1 1 1,-5-3 495,0 0 1,-1 0 0,1 0-1,-1 1 1,-13-2-1,-38-5 125,47 8-384,-10-1-207,0 0 0,0 1 0,0 1 0,-30 5 0,44-4-150,1 0 0,-1 1 0,0-1-1,1 1 1,0 1 0,-1-1 0,1 1 0,0 1-1,0-1 1,1 1 0,-1 0 0,1 0-1,0 0 1,0 1 0,0 0 0,1 0-1,-9 11 1,8-7 89,0 1-1,0 1 1,1-1 0,0 0-1,1 1 1,0 0 0,-2 19-1,3-8 122,1 1 1,3 40-1,-2-54-117,2-1 0,-1 0 0,1 0 0,0 0 0,1 0 0,0 0 0,0-1 0,1 1 0,-1-1 0,2 0 1,7 11-1,-10-16-25,0 1 0,0-1 0,0 0 1,1 0-1,-1 0 0,0 0 0,1-1 0,-1 1 1,1-1-1,-1 1 0,1-1 0,0 0 1,0 0-1,-1 0 0,1-1 0,0 1 1,0-1-1,0 1 0,0-1 0,0 0 0,0 0 1,0 0-1,0 0 0,0-1 0,0 1 1,0-1-1,-1 0 0,1 0 0,0 0 1,0 0-1,-1 0 0,1-1 0,0 1 1,-1-1-1,3-2 0,3-1 26,-1-1 0,-1 0 0,1-1 0,-1 0 1,0 0-1,0 0 0,-1 0 0,6-13 0,-2 4-32,-1-1 0,-1 0 0,6-23 0,-10 25 2,0-1-1,-1 0 1,-1 1 0,-1-1-1,0 0 1,-1 0 0,-5-29-1,5 40-162,-1-6-129,2 11 240,0 0 0,0-1 1,0 1-1,0 0 0,0 0 0,0 0 1,-1 0-1,1 0 0,0-1 1,0 1-1,0 0 0,0 0 1,-1 0-1,1 0 0,0 0 1,0 0-1,0 0 0,-1 0 1,1 0-1,0 0 0,0 0 1,0 0-1,-1 0 0,1 0 0,0 0 1,0 0-1,0 0 0,-1 0 1,1 0-1,0 0 0,0 0 1,0 0-1,-1 0 0,1 0 1,0 0-1,0 0 0,0 0 1,0 0-1,-1 1 0,1-1 0,0 0 1,0 0-1,0 0 0,0 0 1,0 0-1,-1 1 0,1-1 1,0 0-1,-1 1 3,1 0 0,-1 0 0,1 0-1,-1 0 1,0 0 0,1 0 0,0 0 0,-1 0 0,1 0-1,0 0 1,-1 1 0,1-1 0,0 0 0,0 0 0,0 2 0,1 21 89,0-19-61,2 17 108,0-1 1,2 0 0,1-1 0,0 1 0,1-1-1,1 0 1,1-1 0,1 0 0,19 28 0,-20-35-139,1-1 1,0 1 0,0-2 0,20 16-1,-25-22 57,0 0 0,0-1 0,0 0 0,1 0-1,-1 0 1,1 0 0,0-1 0,0 0 0,0-1 0,0 1-1,0-1 1,0 0 0,0 0 0,8-1 0,-10-1-28,0 1 1,0-1 0,0-1 0,0 1-1,-1 0 1,1-1 0,0 0 0,-1 0-1,1 0 1,-1 0 0,1-1 0,-1 1 0,0-1-1,0 0 1,-1 0 0,1 0 0,0 0-1,2-5 1,5-7 82,0-2 0,12-28-1,-19 39-84,10-22 25,26-63 79,-35 76-183,-1 6-156,0 24 54,-1 134-57,-3-79 274,-9 325 241,6-317-129,-5 63 89,5-53 46,0-96 201,-1-13-183,3-49-282,3 0 1,4 0-1,2 0 1,18-72-1,-11 70 194,35-154-486,-39 190 246,2 1 0,2 1 0,0 0 0,26-41 0,-37 70-40,0-1 0,1 1 0,0 0-1,0 0 1,1 1 0,0-1 0,9-7 0,-12 11 30,-1 0 1,1 0-1,-1 0 1,1 1-1,-1-1 1,1 0-1,0 1 1,-1-1-1,1 1 1,0 0-1,0-1 1,-1 1-1,1 0 1,0 0-1,0 0 1,0 0-1,-1 1 1,1-1-1,0 0 1,-1 1-1,1-1 1,0 1 0,-1 0-1,1-1 1,0 1-1,-1 0 1,1 0-1,-1 0 1,0 0-1,1 0 1,-1 0-1,0 1 1,2 0-1,4 7 17,0 0 1,-1 0-1,0 0 0,0 1 0,-1 0 0,0 0 1,-1 1-1,0-1 0,0 1 0,2 18 1,-3-13 6,0 1 0,-2-1 0,0 1 0,-1-1 0,-1 1 0,-4 25 0,4-34 4,-1-1 1,0 1 0,-1-1 0,1 1-1,-2-1 1,1 0 0,-1 0 0,0-1-1,0 1 1,-1-1 0,1 0 0,-1 0-1,-1 0 1,1-1 0,-1 1 0,0-1-1,-1-1 1,1 1 0,-1-1 0,0-1-1,0 1 1,-13 4 0,8-2 42,-1-2 1,0 1-1,0-1 0,0-1 1,0 0-1,-1-1 0,-16 0 1,30-2-64,0 0 1,0 1-1,-1-1 1,1 0 0,0 0-1,0 0 1,0 0-1,-1 0 1,1 0 0,0 0-1,0 0 1,0-1-1,-1 1 1,1 0 0,0 0-1,0 0 1,0 0 0,0 0-1,-1 0 1,1 0-1,0 0 1,0 0 0,0 0-1,0-1 1,0 1-1,-1 0 1,1 0 0,0 0-1,0 0 1,0 0 0,0-1-1,0 1 1,0 0-1,0 0 1,0 0 0,-1 0-1,1-1 1,0 1-1,0 0 1,0-1 0,5-7-233,9-8 79,-1 8 131,-1 0 1,1 1 0,0 1-1,0 0 1,1 0 0,0 1-1,0 1 1,0 0 0,18-1-1,-23 4 18,0 0 0,-1 1 0,1 0 0,0 0 0,-1 1 0,1 0 0,-1 1 0,1 0 0,-1 0 0,1 1 1,-1 0-1,0 0 0,0 1 0,-1 0 0,1 1 0,12 9 0,-11-6-6,0 0 0,0 0 1,-1 1-1,0 0 0,-1 1 0,0 0 1,0 0-1,-1 0 0,0 1 1,-1 0-1,7 21 0,-2 5-9,-2 1 0,-1 0 0,1 46 0,-3 120 165,-6-169-98,-6 64 90,2-50 172,5-48-269,0 0 1,0 0 0,0 0-1,0 0 1,0 1 0,-1-1 0,1 0-1,0 0 1,0 0 0,-1 0-1,1 0 1,-1 0 0,1 0 0,-1 0-1,1 0 1,-1 0 0,0 0-1,0 0 1,0 0 0,1-1-19,-1 0 1,1 0 0,0 0-1,0 0 1,-1 0 0,1 0-1,0 0 1,0 0 0,-1 0-1,1 0 1,0 0-1,0 0 1,-1 0 0,1-1-1,0 1 1,0 0 0,0 0-1,-1 0 1,1 0 0,0-1-1,0 1 1,0 0-1,-1 0 1,1 0 0,0-1-1,0 1 1,0 0 0,-6-16 173,-3-29-159,2 0 0,2 0 1,2 0-1,2 0 0,10-90 0,-1 78-18,17-62 0,23-53-110,-19 69-78,-23 82 158,28-94-232,-25 90 234,1-1 1,17-29-1,-24 51-38,-1 0 0,1 0 0,0 0 0,0 0 1,0 0-1,0 1 0,1-1 0,0 1 0,4-4 0,-7 7 43,-1 0-1,1-1 1,-1 1-1,1-1 1,-1 1 0,1 0-1,0-1 1,-1 1-1,1 0 1,0 0-1,-1 0 1,1 0 0,0-1-1,-1 1 1,1 0-1,0 0 1,0 0-1,-1 0 1,1 1 0,0-1-1,-1 0 1,1 0-1,0 0 1,-1 0-1,1 1 1,0-1 0,-1 0-1,1 1 1,-1-1-1,1 0 1,-1 1-1,1-1 1,-1 1-1,1-1 1,-1 1 0,1-1-1,-1 1 1,1-1-1,-1 2 1,2 1 2,0 1 1,0 0 0,0 0-1,-1 0 1,1 5 0,-1-6-2,4 18-7,-1 0 0,-1 1 1,-1 0-1,-1 0 0,-2 26 0,-2-17 34,-1 0 1,-1 0-1,-10 32 0,13-54 20,-1-1 1,0 1-1,0-1 0,-1 0 1,0 0-1,0 0 0,-1-1 1,0 0-1,0 0 0,-1 0 1,1 0-1,-2-1 0,1 0 1,-9 7-1,5-7-128,13-9 36,18-13-55,105-69 73,-84 56 101,-2-3 0,65-65 0,-92 82-22,0 0 1,-1 0-1,12-22 1,-19 29-21,0-2 0,0 1 0,-1 0 0,-1-1 0,1 0 0,-2 0 0,4-18 0,-6 19-26,-1 1 0,1-1 0,-1 0 0,-1 0-1,0 0 1,0 1 0,-1-1 0,-4-9 0,0 8 89,7 9-100,-1 1-1,1-1 1,-1 1 0,1-1-1,-1 0 1,1 1 0,-1-1-1,1 0 1,0 0-1,-1 1 1,1-1 0,0 0-1,0 0 1,-1 1 0,1-1-1,0-1 1,23 2-161,-13 1 141,0 0 0,0 1 1,0 0-1,0 1 0,-1 0 0,1 1 0,-1 0 1,0 0-1,0 1 0,0 0 0,0 0 0,-1 1 1,0 1-1,0-1 0,-1 1 0,1 0 1,-1 1-1,-1 0 0,0 0 0,0 0 0,-1 1 1,8 15-1,-3-1 105,12 40 0,5 11 99,-19-54-50,6 23 0,-5-12-21,-8-30-104,-1 1 0,1-1 0,-1 0 0,1 0 0,-1 1 0,1-1 0,0 0-1,-1 0 1,1 0 0,0 0 0,0 0 0,0 0 0,0 0 0,1 1 0,-1-2 16,0 0 0,-1 1 0,1-1 1,0 0-1,-1 0 0,1 0 0,0 1 0,-1-1 1,1 0-1,0 0 0,0 0 0,-1 0 0,1 0 0,0 0 1,-1-1-1,1 1 0,0 0 0,0 0 0,0-1 1,2 0 11,-1 0 1,0-1 0,0 1 0,0-1 0,0 0 0,0 1-1,0-1 1,-1 0 0,1 0 0,0 0 0,-1-1 0,0 1-1,2-3 1,37-88 217,-27 65-237,-4 12-88,-2-1 1,11-31 0,-16 42-11,-1 8-6,-1 12 9,-1-5 54,-3 23 5,1 0-1,2 0 0,4 44 0,-2-66 65,1 0 0,0 0 0,1 0 0,0-1 0,0 1-1,7 12 1,-7-16 0,1-1-1,-1 0 1,1 0 0,0 0-1,0 0 1,1 0-1,-1-1 1,1 0-1,0 0 1,0 0 0,8 3-1,-9-5-9,0 0-1,-1 0 1,1-1-1,0 0 1,0 0-1,0 0 1,1 0 0,-1-1-1,0 1 1,0-1-1,0 0 1,0-1-1,1 1 1,-1-1-1,0 1 1,4-2 0,-5 1-3,-1 0 1,1 0 0,0 0-1,-1-1 1,1 1 0,-1-1-1,1 1 1,-1-1 0,0 0-1,0 0 1,0 0 0,0 0-1,0 0 1,0 0 0,-1-1-1,1 1 1,-1-1 0,1 1-1,-1-1 1,0 1 0,0-1-1,0 0 1,0 0 0,0-2-1,0-6-6,-1 0 1,0 0-1,-1 0 0,0 0 0,-1 0 1,-3-15-1,1 8-18,-1-7-3,-1 0 0,-1 1 0,-1-1 0,-2 2-1,0-1 1,-25-41 0,6 30-422,18 22 382,5 5-305,13 11 144,1 2 289,-4-3-76,0 0 1,0-1-1,1 1 1,-1-1 0,1 0-1,-1 0 1,0-1-1,1 1 1,7-1-1,4-1 29,23-4 0,-23 2 24,22-5 51,52-17 0,11-3-174,-85 25 54,0 0-1,0 1 1,0 1-1,22 1 1,-34 1 17,0-1 0,1 1 1,-1 0-1,0 0 1,0 0-1,-1 1 1,1-1-1,0 1 1,0 0-1,-1 0 1,1 1-1,-1-1 1,0 1-1,0-1 1,0 1-1,0 0 1,0 0-1,0 1 1,-1-1-1,0 0 0,1 1 1,1 5-1,3 7 72,0 0 0,-2 0 0,0 0 0,3 18 0,-6-26-52,36 128 467,-31-111-422,-3-14-28,1 0 0,-1-1-1,2 0 1,-1 0 0,2 0-1,-1 0 1,1-1 0,1 0-1,-1-1 1,1 0 0,1 0-1,0-1 1,0 0 0,0 0 0,1-1-1,0 0 1,0-1 0,0 0-1,1 0 1,0-1 0,0-1-1,0 0 1,0 0 0,1-1-1,-1-1 1,14 1 0,-5-5 348,-12 2-1127,2 0-3377,-24-22-15991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0:00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481 11 6560,'0'-1'307,"0"0"-1,-1 1 1,1-1 0,0 1 0,-1-1 0,1 0-1,-1 1 1,1-1 0,-1 1 0,1-1 0,-1 1-1,1 0 1,-1-1 0,1 1 0,-1-1 0,1 1-1,-1 0 1,0-1 0,1 1 0,-1 0 0,0 0-1,-1-1 1,1 2 229,0 0 0,0 0 0,0 0 0,1-1-1,-1 1 1,0 0 0,0 0 0,0 0 0,1 0 0,-1 1 0,0 0-1,-4 6-1734,-234 310 6458,193-259-4827,-5 0-223,27-32-421,2 1 0,-26 41 0,41-59-867,-6 9-1564,13-19 2324,-1 1 1,1-1-1,0 1 1,0 0-1,-1-1 1,1 1-1,0 0 1,0-1-1,0 1 1,0 0-1,0-1 1,0 1-1,0 0 1,0 0-1,0-1 1,0 1-1,0 0 1,0-1-1,0 1 1,0 0-1,1-1 1,-1 1-1,0-1 1,1 2-1,12 7-3553,7 2-1002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0:00.5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11392,'0'4'4224,"5"-4"-3297,3 5 2305,-11-2-2208,3 5 512,-5 1-928,5-1-576,5 0-32,-2-1-832,-6 6 448,6-1-3488,7 3 2145,7 5-7297,6 0 5056,4 0 1696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0:27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1284 2560,'-1'1'113,"1"-1"-1,-1 0 1,1 1-1,0-1 1,-1 0-1,1 0 1,-1 1 0,0-1-1,1 0 1,-1 0-1,1 0 1,-1 1 0,1-1-1,-1 0 1,1 0-1,-4-1 2856,11 2-1332,-4 0-1183,0-1-1,0 1 1,1-1-1,-1 0 1,0 0-1,1 0 1,-1-1-1,0 1 1,1-1-1,2-1 1,35-13 1359,-21 7-1071,22-8 129,-1-1 1,47-29 0,-71 35-747,1 0 0,-2-1 0,1-1 0,-2-1 0,0-1 1,0 0-1,14-20 0,-7 3-14,-1-2 1,-2 0 0,18-42-1,-11 19-16,-10 22 758,18-53 0,-30 76-731,-2 9 28,-1 0 1,-1 0-1,1 0 1,0 1 0,-1-1-1,1-4 1,-1 10-144,-1 1 1,0-1-1,1 1 1,-1-1-1,-3 6 1,-3 13-4,-1 32 283,2 1 1,2 86-1,4-127-251,1 0 1,0 0 0,1 0-1,1 0 1,0 0-1,1-1 1,0 1-1,10 19 1,-13-31-15,0 1-1,1-1 1,0 1 0,0-1-1,0 0 1,0 1 0,0-1 0,0 0-1,0 0 1,0 0 0,1-1-1,-1 1 1,1-1 0,3 2 0,-1-1 21,-1 0 0,1-1 0,0 0 0,0 0 0,0 0 0,1 0 0,7-1 0,4-1 54,0-1-1,0 0 1,30-10-1,-25 6-53,0 0 0,-1-2 0,0-1-1,-1-1 1,0 0 0,0-1 0,-1-1-1,-1-1 1,0-1 0,-1-1 0,29-31 0,85-136 350,-100 134-267,-20 34-137,-9 12 5,0 0 0,0 0 0,0-1 0,-1 1 0,1 0 0,-1-1 0,1 1 0,-1-1 0,0 0 0,0 1 0,1-6 0,-5 9-124,-2 7 59,-58 148-49,23-55 221,22-58-80,5-16-80,2 1 0,-13 46 0,23-67 81,0-1 1,0 1-1,0 0 0,1-1 1,0 1-1,1 7 0,-1-13-3,0 1 0,1-1 0,-1 1 0,0-1 1,1 1-1,-1-1 0,0 0 0,1 1 0,0-1 0,-1 1 0,1-1 0,0 0 0,0 0 0,0 1 0,0-1 0,0 0 0,0 0 0,0 0 0,0 0 0,0 0 0,0 0 0,1-1 0,-1 1 0,0 0 0,1 0 0,-1-1 0,0 1 0,1-1 0,-1 0 0,1 1 0,-1-1 0,1 0 0,2 0 0,-1 0 24,0-1 0,0 1 0,0-1-1,0 0 1,0 0 0,0 0-1,0-1 1,-1 1 0,1-1-1,0 1 1,-1-1 0,1 0-1,-1 0 1,0 0 0,0-1-1,1 1 1,-1 0 0,2-5 0,2-2-26,0 1 1,-1-1-1,0 0 1,5-15-1,7-32 58,14-79-1,-26 109-108,-2 11-113,-2 1 0,0-26-1,-1 31-350,-2 90 337,1 54-28,2-126 225,-1 1-1,2-1 1,-1 0-1,1 1 1,1-1-1,5 14 1,-7-20-22,1 0 1,-1 0-1,1 0 1,0 0-1,0 0 1,0 0-1,0-1 1,1 1-1,-1-1 1,1 0-1,-1 0 1,1 0-1,0 0 1,0 0-1,0 0 1,0-1-1,0 1 1,0-1-1,0 0 1,1 0-1,4 1 1,2-1 36,0 0 1,0-1-1,0 0 0,0-1 1,20-3-1,50-17 77,-56 14-87,4-1-1,-1-1 0,1-2 0,-2 0 0,0-2 0,0-1 0,-1-1 0,-1-1 0,0-1 0,36-35-1,-31 24 14,-2 2-104,26-31-1,-43 47 71,-9 9-26,0 1 0,0-1 0,0 0 1,0 0-1,0 0 0,0 0 0,0 0 1,0 0-1,-1 0 0,1 0 0,0 0 0,-1-1 1,1 1-1,-1 0 0,1-2 0,-12 27-685,-1 3 580,-2-1 0,-27 40 0,-43 44 255,73-97-170,7-8 9,0-1 0,0 1 0,0 0 0,0 1 0,1-1 0,0 0 0,0 1-1,0 0 1,-2 7 0,5-13 23,0 1-1,-1 0 0,1 0 1,0 0-1,0-1 1,0 1-1,0 0 0,0 0 1,1 0-1,-1-1 1,0 1-1,0 0 1,0 0-1,1-1 0,-1 1 1,0 0-1,1 0 1,-1-1-1,1 1 0,-1 0 1,1-1-1,-1 1 1,1-1-1,-1 1 0,2 0 1,0 0 13,-1 0-1,1-1 1,-1 1 0,1-1-1,-1 1 1,1-1 0,0 0 0,-1 1-1,1-1 1,0 0 0,3 0 0,1-1 40,1 0 1,-1 0-1,1-1 1,-1 0-1,12-5 1,-9 2-52,0 0-1,-1-1 1,1 0 0,-1-1 0,0 0 0,-1 0-1,0-1 1,0 1 0,-1-2 0,0 1 0,0-1-1,5-10 1,5-14 25,-1-1 0,10-36 0,-21 60-7,14-45 5,36-93 128,-34 102-119,-1 5-160,-1 0 1,-3-2 0,17-71-1,-27 82 189,3-58 0,-8 75-189,-1-1-1,0 1 0,-1 0 0,0 1 1,-2-1-1,-4-16 0,8 31 107,-1-1-1,1 1 0,0-1 1,0 0-1,0 1 1,-1-1-1,1 1 1,0-1-1,-1 1 0,1-1 1,0 1-1,-1-1 1,1 1-1,-1-1 1,1 1-1,-1 0 0,1-1 1,-1 1-1,0-1 1,1 1 8,-1 0 1,1 0 0,0 0 0,-1 0-1,1 0 1,0 0 0,-1 0-1,1 1 1,0-1 0,-1 0 0,1 0-1,0 0 1,-1 0 0,1 0 0,0 1-1,0-1 1,-1 0 0,1 0-1,0 1 1,-1-1 0,1 0 0,0 0-1,0 1 1,-12 22-84,-24 100 155,14-44 144,-22 93-16,34-118-75,-4 107 1,12-93 154,9 96 0,2-124-24,-4-24-49,-5-15-184,1 0-1,0 1 1,0-1-1,0 0 1,0 0-1,0 0 0,0 1 1,1-1-1,-1 0 1,0-1-1,0 1 0,1 0 1,-1 0-1,1 0 1,-1-1-1,0 1 1,1-1-1,-1 1 0,1-1 1,0 0-1,-1 0 1,3 1-1,12 4-4,-14-4-15,-1-1-1,1 1 1,-1-1 0,1 0-1,-1 0 1,1 1 0,0-1-1,-1 0 1,1 0 0,-1-1 0,3 1-1,4-1 70,-2 1-24,1-1 1,-1 0-1,0-1 1,1 1-1,-1-1 1,0-1-1,0 1 1,0-1-1,0 0 1,0 0-1,-1 0 1,0-1-1,1 0 1,-1 0-1,-1-1 1,6-4-1,5-8 20,0-1 0,-1-1 0,14-23 0,88-144-92,-110 179-243,-8 15-22,-1 5 165,2-9 116,-14 57-48,-8 93 0,22-145 82,1-1 0,0 1 1,1 0-1,1 9 0,-1-14 3,0 0 0,0-1 0,0 1 0,0-1 0,1 1-1,-1-1 1,1 0 0,0 0 0,0 0 0,0 0 0,0 0 0,5 5-1,-2-4-1,0 0-1,0-1 0,1 1 0,-1-1 0,1 0 0,0-1 0,0 1 1,0-1-1,0 0 0,0-1 0,0 0 0,0 0 0,1 0 0,-1 0 1,0-1-1,1 0 0,-1-1 0,0 1 0,1-1 0,-1-1 0,0 1 0,7-3 1,3-2 12,0 0 0,-1-1 0,0-1 0,0-1 1,0 0-1,-1-1 0,13-12 0,64-61-34,11-9 97,91-59-228,-176 135 148,-15 12-23,-12 8-113,-12 9 39,0 1-1,1 1 0,1 1 1,0 1-1,-32 36 1,21-15 61,1 1 1,2 2 0,1 1-1,-31 69 1,51-94 149,1 0 0,-4 20 0,10-36-114,0-1 0,0 0 0,-1 1 0,1-1 0,0 0 0,0 1 0,0-1 0,0 1 0,0-1 0,-1 0 0,1 1 0,0-1 0,0 1 0,0-1 0,0 1 0,0-1 0,1 0 1,-1 1-1,0-1 0,0 1 0,0-1 0,0 0 0,0 1 0,0-1 0,1 0 0,-1 1 0,0-1 0,0 1 0,1-1 0,-1 0 0,0 0 0,0 1 0,1-1 0,0 0 1,0 0 0,0 0 0,0 0 0,0 0 0,0 0 0,-1-1 1,1 1-1,0 0 0,0-1 0,0 1 0,0-1 0,-1 1 0,3-2 0,26-23-14,-29 25-2,40-42-24,67-93 0,-44 51-346,-35 51-184,-24 50 38,4 16 567,21 60 1,-24-83-40,-1 0-1,2-1 1,0 1 0,0-1-1,0-1 1,1 1-1,0-1 1,1 0-1,11 9 1,-14-13 8,0-1 0,0 1 0,0-1-1,0 0 1,0-1 0,1 1 0,-1-1 0,1 0 0,-1 0 0,1-1-1,0 0 1,0 0 0,0 0 0,-1 0 0,1-1 0,0 0-1,0-1 1,10-1 0,-8 0-10,0-1 1,-1 0-1,0 0 0,0 0 1,0-1-1,0 0 0,0-1 1,-1 0-1,1 0 0,-1 0 1,-1 0-1,1-1 0,-1 0 1,7-11-1,5-8 101,-1-2 0,18-42 0,-8 15-137,85-130 69,-69 120-10,-3-1 0,31-75 0,44-187-42,-104 297-29,-7 22 12,0 0 1,0 0-1,-1 0 1,0-1-1,-1 1 1,0-1-1,0 1 1,0-13-1,-1 21 25,0 0-1,0 0 0,0-1 0,0 1 0,0 0 0,0 0 0,0 0 0,0 0 0,0 0 1,0 0-1,0-1 0,0 1 0,0 0 0,0 0 0,-1 0 0,1 0 0,0 0 1,0 0-1,0 0 0,0 0 0,0-1 0,0 1 0,0 0 0,0 0 0,0 0 0,0 0 1,0 0-1,0 0 0,-1 0 0,1 0 0,0 0 0,0 0 0,0 0 0,0 0 0,0 0 1,0-1-1,0 1 0,-1 0 0,1 0 0,0 0 0,0 0 0,0 0 0,0 0 1,0 0-1,0 0 0,-1 0 0,1 0 0,0 1 0,0-1 0,0 0 0,0 0 0,0 0 1,0 0-1,0 0 0,-1 0 0,1 0 0,0 0 0,0 0 0,0 0 0,0 0 0,-4 4-17,1 0-1,-1-1 1,1 1-1,0 1 0,0-1 1,0 0-1,1 1 0,-1-1 1,1 1-1,-2 8 0,2-10 14,-83 219 38,55-138 44,13-36-103,3 0 0,2 1 0,2 1 0,2 0 0,3 0 0,1 1 0,3-1 0,2 1 0,2 0 0,3-1 0,18 80 0,-21-122-439,-1 0 0,1-1 0,0 1 0,1-1 0,4 8 0,13 16-7856,-16-52-135,-9-12 3589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20.2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7 6560,'-4'-6'3270,"9"12"287,7 16-880,-6-5-2035,-2-1 0,0 1 0,3 29 0,-1 55 794,-6-85-1201,-3 287 1755,2-230-3070,1-46-4667,14-44-4370,-1-9 6976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0:28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57 11296,'-68'-20'4192,"54"17"-3264,6-5-257,3 3-799,0 1-64,5 1-255,0-2 255,5 2-2112,8-2 1280,11 5-3776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0:36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1211 7648,'-1'0'400,"1"-1"1,-1 0-1,0 1 0,1-1 1,-1 0-1,1 0 0,-1 0 1,1 1-1,-1-1 0,1 0 1,0 0-1,0 0 1,-1-1-1,106-52 6595,-6 4-5457,-92 46-1462,0 0 1,1 1-1,10-3 1,-16 5-39,0 0 0,1 1 0,-1-1 0,0 1 0,1 0 1,-1 0-1,4 0 0,-5 0-22,-1 0 0,1 0 1,0 1-1,0-1 1,-1 0-1,1 0 0,0 1 1,0-1-1,-1 0 0,1 1 1,0-1-1,-1 1 0,1-1 1,-1 1-1,1-1 0,0 1 1,-1-1-1,1 1 1,-1 0-1,0-1 0,2 2 1,1 9 112,1 1 1,-2-1 0,1 0 0,-2 1 0,1-1 0,-1 23-1,1 12-29,6 48 15,3 21 26,70 411 600,-32-238-309,-13-160-19,-18-70 246,-5-31-168,-13-25 191,1-3-661,0 1 0,0 0 0,0 0 0,0-1-1,0 1 1,0-1 0,0 1 0,0-1 0,0 1 0,-1-1-1,1 1 1,0-1 0,0 0 0,-1 0 0,1 1 0,0-1-1,-1 0 1,1-1 0,10-16 303,-5 2-323,0-1 0,-1 0 0,4-32 0,-4 22 27,68-416-113,1-44 147,-19 143-482,-46 287 395,40-379-680,-46 152 42,-5 153 553,6 114-8,-4 16 92,1 0-1,-1-1 0,1 1 1,-1 0-1,0-1 0,1 1 1,-1 0-1,0-1 0,0 1 1,0-1-1,0 1 0,0 0 1,0-1-1,-1 1 0,1-1 1,-1 0-1,25 2-26,97 2 463,133-5-378,29-22 479,-122 10-318,788-36 900,-746 51-805,-222 5-12212,-1 7 8692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0:37.7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56 6656,'-2'-4'364,"0"0"1,-1 1-1,1-1 1,1 0-1,-1 0 1,0 0-1,0-5 0,0-11 5254,-2 89 217,-13 49-4345,7-51-735,-12 123 125,-1 8-262,17-145-344,-11 51 18,16-89 290,1-11 359,0-11-257,1-17-524,1-1 0,1 1 0,1 1 0,8-28 0,1 10-64,26-58 0,-31 81-128,1 1 0,0 0-1,2 1 1,0 0-1,0 0 1,1 1-1,1 1 1,1 0-1,0 1 1,1 0 0,28-18-1,-25 20-30,2 1 0,-1 0 0,2 2 0,26-8 0,-44 15 42,0 0 0,0 0-1,0 1 1,0 0 0,1-1-1,-1 1 1,0 0 0,0 0-1,0 1 1,1-1-1,-1 1 1,0-1 0,0 1-1,0 0 1,0 0 0,0 1-1,0-1 1,0 1 0,-1-1-1,1 1 1,0 0-1,-1 0 1,1 0 0,-1 0-1,0 0 1,0 1 0,4 5-1,-3-3 30,0 0 1,0 0-1,-1 1 0,1-1 0,-2 1 1,1 0-1,0-1 0,-1 1 0,0 0 1,-1 0-1,1 0 0,-1 0 0,0 0 1,-1 8-1,-1-1-33,-1 1 1,0-1-1,-1 0 0,0 0 1,-1-1-1,0 1 1,-10 16-1,10-21 31,0-1 1,0 0 0,0-1-1,-1 1 1,0-1-1,0 0 1,-1 0-1,0-1 1,0 0-1,0 0 1,0-1-1,-16 7 1,6-5 53,-27 6-1,17-6-34,25-6-26,-1 1 0,1-1 1,0 1-1,0 0 0,0 0 1,0 0-1,0 0 0,0 0 1,0 0-1,0 0 0,1 0 1,-1 1-1,0-1 0,1 1 0,-1-1 1,1 1-1,-1 0 0,1 0 1,-2 3-1,2-3-7,1 1 0,-1 0 0,1 0 0,-1 0 0,1 0 0,0 0 0,0-1 0,0 1 0,1 0 0,-1 0 0,1 0 0,-1 0 0,1 0 0,2 3 1,2 5 96,1 1 1,0-1-1,1-1 1,0 1-1,0-1 1,1 0 0,1-1-1,0 0 1,11 9-1,-8-7 130,1-1-1,15 10 0,-23-17-156,-1-1 1,1 1 0,0-1 0,-1 0-1,1-1 1,0 1 0,0-1-1,0 0 1,1 0 0,7 0-1,-13-1-112,0 0-1,1 0 0,-1 0 0,0 0 0,0 0 0,1 0 0,-1-1 1,0 1-1,1 0 0,-1 0 0,0 0 0,0 0 0,1 0 0,-1-1 1,0 1-1,0 0 0,0 0 0,1 0 0,-1-1 0,0 1 0,0 0 1,0 0-1,1-1 0,-1 1 0,0 0 0,0 0 0,0-1 0,0 1 1,0 0-1,0-1 0,0 1 0,0 0 0,0-1 0,0-12-3410,0 9 1537,0 1 1069,0 1-1,0 0 1,0 0-1,-1-1 1,1 1-1,-1 0 1,0 0-1,1 0 1,-2-3 0,-6-9-6601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0:38.4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54 7712,'0'0'148,"-1"0"1,1 0-1,-1-1 0,1 1 1,-1 0-1,1 0 1,-1-1-1,1 1 0,-1 0 1,1-1-1,-1 1 1,1 0-1,0-1 0,-1 1 1,1-1-1,0 1 1,-1-1-1,1 1 1,0-1-1,0 1 0,-1-1 1,1 1-1,0-1 1,0 1-1,0-1 0,0 1 1,-1-1-1,1-1 1889,13-6 3237,-6 3-4538,1 1-459,0 0 0,0 1-1,0-1 1,0 1 0,1 1 0,0 0-1,-1 0 1,1 1 0,0 0-1,0 0 1,9 1 0,3 1-114,0 1 0,0 1 0,32 8 0,-49-10-145,50 16 210,-50-16-156,0 1 0,1 0 0,-1 0 0,0 1 0,0-1 0,0 1 0,-1 0 0,1 0 0,5 6 0,-9-8-46,1-1 0,-1 1 0,1 0 0,-1 0 0,1 0 0,-1 0 0,0 0 0,1 0 0,-1 0 1,0 0-1,0 0 0,0 0 0,0 0 0,0 0 0,0 0 0,0 0 0,0 0 0,0 0 0,0 0 0,0 0 1,-1 0-1,1 0 0,0 0 0,-1 0 0,1 0 0,-1-1 0,1 1 0,-1 0 0,1 0 0,-1 0 0,0 0 1,1-1-1,-1 1 0,-1 1 0,-4 2 81,1 1 1,-1-1-1,-11 6 0,12-7-41,-75 40 513,40-22-625,36-19 18,1 0 0,0 0 1,-1 0-1,-4 6 0,8-8 38,1 1-1,-1 0 0,1 0 1,-1-1-1,1 1 1,0-1-1,-1 1 1,1-1-1,0 1 1,-1-1-1,1 1 0,1 0 1,16 5-79,0 0 0,36 6 1,3 1 231,-36-8-82,-6-1 105,0 0 1,-1 1-1,27 12 1,-40-17-155,-1 1-1,1-1 1,0 0 0,-1 1 0,1-1 0,0 0-1,-1 1 1,1-1 0,-1 1 0,1-1 0,-1 1-1,1-1 1,-1 1 0,1 0 0,-1-1 0,0 1-1,1-1 1,-1 1 0,0 0 0,1-1 0,-1 1 0,0 0-1,0 0 1,0-1 0,0 1 0,0 1 0,0-1 8,0 0 1,-1 0-1,1 0 1,-1 0-1,1-1 1,-1 1-1,0 0 1,1 0-1,-1 0 1,0-1 0,0 1-1,1 0 1,-1 0-1,0-1 1,-2 2-1,-5 2 127,0 0-1,0-1 0,-11 4 1,18-7-159,-36 11 269,0-2 0,-74 8 0,-16-11-5977,126-6 5266,-1 0 0,0 0 1,0 0-1,1 1 0,-1-1 0,0 0 0,0 1 1,1-1-1,-1 1 0,0-1 0,1 1 1,-1 0-1,1 0 0,-1 0 0,1 0 0,-1 0 1,1 0-1,-1 0 0,1 0 0,-2 3 1,2-2-22,0 0 0,0-1 0,0 1 0,0 0 0,1 0 0,-1 0 0,1 0 1,-1 0-1,1 1 0,0-1 0,0 0 0,0 0 0,0 0 0,0 0 0,1 0 1,0 3-1,7 19-4057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0:38.9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63 212 6560,'-21'-5'1209,"15"3"-741,0 0-1,0 1 1,-1 0-1,-10-1 4566,20 2-3391,99-4 3149,-51-1-3648,52-13 0,297-57 1455,-232 46-1862,19-1-296,231-8-1,-277 44-953,-110-3 154,-30-4 198,1 2 1,0-1-1,-1 0 1,1 0-1,-1 0 1,1 1-1,0-1 1,-1 1-1,1-1 1,-1 1-1,1 0 0,-1-1 1,0 1-1,1 0 1,-1 0-1,0 0 1,2 2-1,-2-2-80,-1 0-1,1 0 0,-1 0 0,0 0 0,0 0 0,0 0 1,1 0-1,-1 0 0,0 0 0,0 0 0,0 0 1,-1 1-1,1-1 0,0 0 0,0 0 0,0 0 0,-1 0 1,1 0-1,-1 0 0,1 0 0,-1 0 0,1-1 1,-1 1-1,1 0 0,-1 0 0,0 0 0,0 0 0,-18 20-3234,-10 6-2677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0:41.9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95 108 2976,'-8'0'10741,"7"0"-10559,1 0 0,0 0 0,-1-1 0,1 1 0,-1 0 0,1-1 0,0 1 0,-1 0 1,1 0-1,0-1 0,0 1 0,-1-1 0,1 1 0,0 0 0,0-1 0,-1 1 0,1 0 0,0-1 0,0 1 0,0-1 0,0 1 0,0-1 1,-1 1-1,1-1 0,0 1 0,0 0 0,0-1 0,0 1 0,0-1 0,1 1 0,-1-1 0,0 1 0,0-1 0,0 1 0,0-1 0,6-19 1328,-2 15-1409,1 0 1,-1 0 0,1 0-1,0 1 1,0 0 0,0 0-1,1 0 1,0 0 0,-1 1 0,1 0-1,0 0 1,1 1 0,10-4-1,2 1-66,0 1 0,0 1 0,31-1-1,-34 3 32,0 2-1,0 0 1,0 1-1,20 4 0,-29-4 12,1 0 0,-1 0 0,1 1 0,-1 0 0,0 0 0,0 1 0,0 0 0,-1 0 0,1 0 0,9 10 0,-14-12-32,0 0 1,0 0 0,0 0-1,-1 0 1,1 0 0,-1 1 0,0-1-1,0 1 1,0-1 0,0 1-1,0 0 1,0-1 0,-1 1-1,1 0 1,-1-1 0,0 1 0,1 0-1,-1 0 1,-1-1 0,1 1-1,0 0 1,-1-1 0,1 1 0,-2 4-1,-3 3 58,1-1-1,-1 0 0,0 0 0,-1 0 1,-7 8-1,4-5-61,-115 140 701,51-66-540,-123 125 422,154-178-155,41-32-133,2-3-289,0 1 0,0 0 1,0 0-1,1 0 0,-1 0 0,0 0 0,0 0 0,1 0 0,-1 1 0,0-1 1,3 0-1,-2 0 6,14-8 13,0 2 1,1 0-1,0 1 1,1 1-1,-1 0 0,22-2 1,2 2 7,65 0 0,-7 10 440,-50-2-2647,0-2-7469,-38-1 4989,-3 3 1568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0:42.3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8 9632,'-9'-7'12288,"13"18"-10987,-1 2-814,-1-1 1,0 1 0,-1 0-1,0 0 1,-2 23 0,1-11-198,0 317 1069,-4-299-1173,0-4-4073,0-30-1641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0:42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11 9792,'-1'0'109,"1"-1"0,0 1-1,0 0 1,0 0 0,-1 0 0,1 0 0,0 0 0,0-1 0,0 1 0,0 0 0,-1 0 0,1 0 0,0-1 0,0 1 0,0 0-1,0 0 1,0 0 0,0-1 0,0 1 0,0 0 0,0 0 0,0-1 0,0 1 0,0 0 0,0 0 0,0-1 0,0 1-1,0 0 1,0 0 0,0-1 0,0 1 0,0 0 0,0 0 0,0 0 0,0-1 0,0 1 0,0 0 0,0 0 0,1 0 0,-1-1-1,0 1 1,0 0 0,0 0 0,0 0 0,1-1 0,-1 1 0,0 0 0,0 0 0,0 0 0,1 0 0,-1 0 0,0 0-1,0 0 1,1 0 0,-1-1 0,0 1 0,0 0 0,1 0 0,0 0 64,-1 0 0,1 1 0,0-1 0,-1 0 0,1 0 0,0 0 0,0 1 0,-1-1 0,1 0 0,-1 1 0,1-1 0,0 1 0,-1-1 0,1 1 0,-1-1 0,1 1 0,-1-1 0,1 1 0,-1-1 0,1 1 0,-1 0 0,0-1 0,1 1 0,-1 1 0,3 5 427,-1 0-1,0 1 0,0-1 1,-1 1-1,0-1 0,0 14 1,-5 49 486,1-43-554,-4 59 214,-22 107 1,20-145-1690,8-34 97,-1 0 0,-1-1 0,-1 1 0,-9 24 0,5-26-5746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0:43.1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29 277 6464,'-27'-13'2917,"27"13"-2803,-1 0 1,1 0-1,0 0 0,0 0 0,0 0 1,0-1-1,0 1 0,0 0 0,-1 0 1,1 0-1,0-1 0,0 1 0,0 0 1,0 0-1,0 0 0,0 0 0,0-1 1,0 1-1,0 0 0,0 0 0,0 0 1,0-1-1,0 1 0,0 0 0,0 0 1,0 0-1,0-1 0,0 1 0,0 0 1,1 0-1,-1 0 0,0-1 0,0 1 1,0 0-1,0 0 0,0 0 0,0 0 1,0 0-1,1-1 0,-1 1 0,0 0 1,8-7 547,-7 7-363,49-47 3315,-29 28-2120,24-19 0,-34 30-952,0 1-1,0 0 0,1 1 0,0 1 1,19-7-1,-23 10-318,0-1 1,0 2-1,0-1 1,0 1-1,0 0 1,1 1-1,-1 0 1,0 0-1,16 3 1,82 26 945,-56-15-276,76 13-1,-112-26-721,0 0 0,-1-1 0,1 0 0,0-1 0,17-4 0,-22 4-403,0-2 0,0 1 0,-1-1 1,1-1-1,-1 1 0,0-1 0,0-1 0,13-8 0,-8-2-1347,-11 13 659,-1-1 0,0 1 1,1-1-1,-1 0 0,0 0 0,0 1 1,0-5-1,0 0-916,-1 1 1,1 0-1,-1-1 0,-1 1 0,-1-11 1,-6-15-3429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0:44.9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88 398 5632,'-14'-7'13855,"19"14"-11967,-2-2-1617,1-1-1,-1 0 1,1 1 0,0-1-1,0-1 1,0 1-1,1 0 1,-1-1-1,1 0 1,0 0-1,0-1 1,0 1 0,0-1-1,0 0 1,10 2-1,1 0-17,0-1 0,0 0 1,0-2-1,20 1 0,94-9 423,-112 5-595,0-1 0,0-1 0,0-1 0,0 0 0,17-9 0,-30 12-72,0-1-1,-1 0 0,1 0 0,-1 0 0,1 0 0,-1-1 0,0 1 1,-1-1-1,1 0 0,-1 0 0,1-1 0,3-6 0,-4 5 1,0-1 0,0 0 0,0 0 0,-1 0 0,0-1 0,-1 1 0,1 0 0,-1-10 0,0 1-48,-2 1 0,0-1 0,-1 0 0,0 1 0,-1 0-1,-1-1 1,0 1 0,-8-16 0,8 22-13,-1 0-1,0 0 1,0 0-1,-1 1 1,0-1 0,-1 2-1,0-1 1,0 1-1,0 0 1,-1 0 0,0 1-1,0 0 1,-1 0-1,0 1 1,0 0-1,0 1 1,-15-5 0,13 5 55,-1 1 1,0 0 0,0 1 0,0 0 0,0 1 0,-1 0 0,1 1 0,0 1 0,0-1-1,0 2 1,0 0 0,0 1 0,0 0 0,-17 6 0,21-5 9,0 1 1,1-1-1,-1 1 1,1 0-1,0 1 1,0 0 0,1 0-1,-1 1 1,1-1-1,1 1 1,-7 11-1,-2 5-8,1 0-1,-15 39 1,8-15 306,2 1 0,-17 72 0,33-105-197,0 0 0,0 20 0,2-29-14,0 0 0,0 0 0,1 1 1,0-1-1,0 0 0,0 0 0,1-1 0,4 10 0,-4-12-46,1 1 1,-1 0-1,1-1 1,0 0-1,0 0 1,1 0-1,-1 0 1,1 0-1,-1 0 1,1-1-1,5 3 0,1-1 42,-1 1-1,2-1 0,15 4 0,13 0 54,0-2 0,53 2-1,82-6-808,-102-2-171,-7-4-2449,87-24-16360,-152 27 19569,49-10-3769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20.6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21 9888,'-7'-11'2430,"7"11"-2365,0 0 1,0 0 0,-1-1-1,1 1 1,0 0-1,0 0 1,0 0 0,0-1-1,0 1 1,0 0-1,0 0 1,0 0 0,0-1-1,0 1 1,0 0-1,0 0 1,1-1 0,-1 1-1,0 0 1,0 0-1,0 0 1,0 0 0,0-1-1,0 1 1,0 0-1,0 0 1,1 0 0,-1 0-1,0-1 1,2 0 71,0 1-1,0-1 1,0 1 0,0-1-1,0 1 1,0 0 0,0 0-1,0 0 1,3 0 0,11 0 272,-1 1 0,1 1 1,-1 0-1,1 1 0,-1 1 0,0 0 1,0 1-1,19 10 0,-17-6-156,0 0 0,-1 2 1,0 0-1,-1 1 0,0 0 0,15 17 0,-8-4 2,-1 1 1,-1 1-1,-2 1 1,0 0-1,-2 2 0,-2 0 1,18 50-1,-28-72-199,4 14 208,-1-1 1,-1 1 0,-1 0-1,4 29 1,-9-45-198,0 0 0,1 0 0,-2-1 0,1 1 0,-1 0 0,0 0 0,0 0 0,-1-1 0,1 1 0,-1-1 0,0 1 0,-1-1 0,0 0 0,1 0 0,-2 0 0,1 0 0,0 0 0,-1-1 0,0 1 1,0-1-1,-9 7 0,0-2-177,0-1 1,-1 0 0,1-1 0,-2-1 0,1 0-1,0-1 1,-1 0 0,0-1 0,-23 3 0,10-4-752,1-1 0,0-2 0,0 0-1,-42-7 1,56 5-80,1-1 0,0-1 0,0 0 0,-16-8 0,-4-1-3185,18 9-130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0:45.8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41 4384,'-4'-7'1492,"0"-6"2509,4 12-3560,-1 0-1,1 0 1,0 0 0,-1-1 0,1 1-1,-1 0 1,1 0 0,-1 0-1,0 0 1,1 0 0,-1 1 0,0-1-1,0 0 1,0 0 0,0 0-1,-7-3 7159,17 5-6335,11 2-832,-1-1-1,1-1 1,30-2-1,-10 0-120,201 1 489,-224 2-374,-9-1-1233,0-1-3590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0:46.7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13 6144,'5'-12'9024,"-3"17"-8170,0 0 0,0 0 1,0 0-1,1 10 1,-1-3-285,-1-1 0,-1 19 0,-1-7-46,-1 70 701,-4 0 0,-26 129 0,-8 117-276,39-236 416,2-127-1172,1 0-1,1 0 1,1 1-1,9-28 1,35-91-292,15 7-104,-49 109 225,-9 16-69,1 0-1,12-16 1,-16 23 19,0 0-1,1 1 1,-1 0 0,0-1-1,1 1 1,0 0 0,-1 0-1,1 0 1,0 0 0,0 1-1,0-1 1,0 1 0,7-2-1,-9 3 17,1 0 0,0 0 0,0 0 0,0 0 0,0 0 0,-1 0 0,1 1 0,0-1 0,0 1 0,0-1 0,-1 1 0,1 0 0,0-1 0,-1 1 0,1 0 0,-1 0 0,1 0 0,-1 1 0,1-1 0,-1 0 0,0 0 0,2 3 0,0 0 1,0 0 0,0 0 1,0 0-1,-1 1 0,1-1 0,2 10 0,-4-9 3,1 0 1,-1 0-1,0 0 0,0 1 1,-1-1-1,1 0 0,-1 1 1,-1-1-1,1 0 0,-1 1 1,1-1-1,-2 0 0,1 0 1,0 0-1,-1 0 0,0 0 1,0 0-1,-1 0 0,0 0 1,1-1-1,-8 8 0,6-7-11,0 0-1,-1-1 0,0 0 1,0 0-1,0 0 0,0-1 1,0 1-1,-1-1 0,0 0 1,1-1-1,-1 0 0,0 0 1,0 0-1,-1 0 0,1-1 1,0 0-1,-12 0 1,2-1-78,11 1 113,-1-1 0,1 0 0,0 0 0,-1-1 0,1 0 0,-6-1 1,9 2 109,4 2-48,7 6 10,14 10 366,-16-13-343,0 2 0,0-1 0,-1 1-1,0-1 1,0 2 0,6 9 0,25 52 421,-4-7-485,-22-47-103,-8-12 55,0 1-1,-1 0 0,1 1 0,1 4 1,1 0-110,35-43-24092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0:47.4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244 11 4576,'0'-1'100,"-1"1"-1,1-1 1,0 1 0,0-1 0,-1 1 0,1-1 0,0 1-1,-20-4 16420,42 4-14647,5-1-924,-19 0-879,0 0 1,0 1-1,0 0 0,0 1 1,0-1-1,0 2 1,-1-1-1,16 5 1,-17-3-50,-5-2-11,0-1 0,0 0 1,0 1-1,0-1 0,1 1 0,-1-1 0,0 1 0,0-1 0,0 1 1,-1 0-1,1-1 0,0 1 0,0 0 0,0 0 0,0 0 1,-1 0-1,1 0 0,0 0 0,-1 0 0,1 0 0,-1 0 0,1 0 1,-1 0-1,0 0 0,1 0 0,-1 0 0,0 1 0,0-1 1,0 0-1,0 0 0,0 0 0,0 0 0,0 1 0,0-1 0,0 0 1,0 0-1,-1 1 0,0 5 20,-1-1 1,1 0-1,-1 0 0,0 0 0,-1 0 1,-5 10-1,-24 33 187,21-33-125,-16 21 213,15-21-384,1 0 0,-11 20 0,22-35 88,-1 0 0,1 0 0,0 0-1,-1 0 1,1 0 0,0 1 0,0-1 0,0 0 0,0 0 0,0 0 0,0 0 0,0 1 0,1-1-1,-1 0 1,0 0 0,1 0 0,-1 0 0,0 0 0,1 0 0,0 0 0,-1 0 0,1 0 0,0 0 0,1 2-1,2 2 28,1 0 0,0 0 0,6 4 0,-2-2-36,121 108 268,-126-111-204,1-1 1,-2 1 0,1 0 0,0 0 0,5 9 0,-9-12-19,1 0 0,-1 0 0,1 0 0,-1 0 0,0 1 1,1-1-1,-1 0 0,0 0 0,0 0 0,1 1 1,-1-1-1,0 0 0,-1 0 0,1 1 0,0-1 1,0 0-1,0 0 0,-1 0 0,1 1 0,0-1 1,-1 0-1,1 0 0,-1 0 0,0 0 0,1 0 1,-1 0-1,0 0 0,0 0 0,1 0 0,-1 0 1,-1 1-1,-4 2 27,0 1 1,-1-1 0,1 0-1,-1 0 1,0-1-1,1 0 1,-1 0 0,-1 0-1,1-1 1,0 0 0,-15 1-1,-8 0-322,-51-1-1,51-3-34,-70-2-1933,35-6-2508,63 9 4676,-24-9-3405,25 9 3289,1 0-1,-1 0 1,1 0-1,-1 0 1,1-1 0,-1 1-1,1 0 1,-1 0-1,1-1 1,-1 1 0,1 0-1,0-1 1,-1 1 0,1 0-1,0-1 1,-1 1-1,1-1 1,0 1 0,-1 0-1,1-1 1,0 1-1,0-1 1,0 1 0,-1-1-1,1 1 1,0-1 0,0 1-1,0-1 1,0 1-1,0-1 1,0 0 0,0 1-1,0-1 1,0 1-1,0-1 1,0 1 0,0-1-1,1 1 1,-1-1-1,0 1 1,0-1 0,0 1-1,1 0 1,-1-1 0,0 1-1,1-1 1,-1 1-1,1-1 1,19-18-5519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0:51.7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32 112 6144,'-5'-12'1168,"4"9"-840,0 0-1,-1 1 1,1-1-1,0 0 1,4-11 11183,-3 19-10506,-5 138 1107,18 35-970,-3-78-540,-9-9-508,-2-54 100,-4-8 1363,5-35-538,-10-29-652,3-1 1,-7-72 0,9-73-202,6 149-82,2 1 1,2-1-1,0 1 0,17-53 0,-20 80-75,-1-1 0,1 1 0,0 0-1,0 0 1,0 0 0,0 0 0,1 0-1,0 1 1,0-1 0,0 1 0,0 0-1,0 0 1,0 0 0,1 0 0,0 0-1,-1 1 1,1-1 0,0 1 0,0 0-1,1 1 1,6-3 0,-3 2 42,1 0 1,0 1-1,0 0 0,-1 0 1,1 1-1,0 0 0,0 1 1,0 0-1,0 0 0,10 4 1,23 4-1570,1-3 1,51 2 0,-39-4-3563,-48-3 3710,1 0 0,0 0 0,-1 0 0,1 1 0,-1 0 0,1 1 0,9 4 0,11 12-4384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1:06.4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14 920 3328,'-13'0'1947,"16"0"-671,1 0 1,0-1 0,0 0 0,-1 0 0,5-1-1,25-12 2040,35-24-2643,-43 24-24,6-2-456,-1-2 0,-1 0 0,-1-2 0,39-36 0,-43 30 273,0-1 0,-2-1 0,-2-1 1,24-44-1,-41 66-332,-1 3 400,2 12-45,-2 1-296,0 0 1,0 0-1,-1 0 0,0 0 0,-1 1 1,0-1-1,-2 11 0,2 26 208,3-27-170,1 0 1,0 0-1,15 35 1,-18-50-193,0-1-17,0 0 0,1 0 0,-1 0 1,1 0-1,-1 0 0,1 0 0,0-1 0,0 1 1,0-1-1,0 1 0,1-1 0,-1 0 0,1 0 1,-1 0-1,1 0 0,0 0 0,-1-1 0,1 1 1,0-1-1,0 0 0,0 1 0,1-1 0,-1-1 1,0 1-1,0 0 0,0-1 0,1 0 0,-1 0 0,0 0 1,5 0-1,15-6 116,0-1 0,32-14-1,-27 10-102,-11 4-32,0-1 1,0 0 0,-1-1-1,0-1 1,-1-1 0,16-13-1,-24 17 32,0 1 1,0-1-1,0-1 0,-1 0 0,0 1 0,0-2 0,-1 1 0,0-1 1,-1 0-1,0 0 0,0 0 0,-1 0 0,3-12 0,-6 16-43,1 0 0,-1 1 0,1-1 0,-1 0 0,-1 0 0,1 0 0,-1 0 0,0 1 0,0-1 0,0 0 0,-1 1 0,1-1 0,-1 1 0,0-1 0,-5-7 0,6 11 4,0 1-1,1-1 1,-1 0-1,0 1 0,0-1 1,0 1-1,1-1 1,-1 1-1,0-1 1,0 1-1,0-1 0,0 1 1,0 0-1,0 0 1,0-1-1,0 1 1,0 0-1,0 0 1,0 0-1,0 0 0,0 0 1,0 0-1,0 1 1,0-1-1,0 0 1,0 0-1,0 1 1,0-1-1,1 0 0,-1 1 1,-1 0-1,-3 2-47,1 0-1,-1 0 0,1 1 1,-7 6-1,6-5-18,-22 21 6,-45 54 1,63-67 108,0-1 1,0 2 0,1 0 0,1 0 0,0 0 0,1 1 0,-5 17 0,10-26-21,0 0 0,0 0 0,0 1 0,1-1 0,0 0 1,0 0-1,1 0 0,0 0 0,0 0 0,0 0 1,1 0-1,-1 0 0,1 0 0,1 0 0,-1-1 1,1 1-1,0-1 0,1 0 0,-1 0 0,1 0 0,0 0 1,6 6-1,-5-7 9,0 1 1,1-1-1,-1 0 1,1 0-1,0-1 0,0 0 1,0 0-1,0 0 1,1-1-1,-1 0 1,1 0-1,0 0 1,-1-1-1,1 0 0,0 0 1,0-1-1,0 0 1,-1 0-1,1-1 1,8-1-1,8-3 48,-1-2 0,39-16-1,42-27 89,-83 38-143,-1-1 1,0-1 0,-1-1-1,23-23 1,-17 16 10,32-24 1,-9 10 90,-47 35-127,0 1-1,0 0 1,1 0 0,-1 0 0,0-1 0,0 1-1,0 0 1,1 0 0,-1 0 0,0 0-1,0 0 1,1-1 0,-1 1 0,0 0 0,1 0-1,-1 0 1,0 0 0,0 0 0,1 0 0,-1 0-1,0 0 1,0 0 0,1 0 0,-1 0-1,0 0 1,1 0 0,-1 0 0,0 1 0,0-1-1,1 0 1,-1 0 0,0 0 0,0 0 0,1 0-1,-1 1 1,0-1 0,0 0 0,0 0 0,1 0-1,-1 1 1,0-1 0,0 0 0,2 16 75,-3-9-37,-1 0 0,1 1 0,-3 6 0,-41 83 172,9-20 48,30-61-163,10-21 15,7-13-36,-1 5-69,0 2 0,0-1 0,2 1 0,-1 1 0,1 0-1,0 1 1,26-14 0,4 1-131,55-19 0,-92 39 94,3-1 6,-1 0 1,1 1-1,0 0 0,0 0 1,12-1-1,-18 3 27,0 0 0,1 0 1,-1 0-1,0 0 0,0 1 0,1-1 0,-1 0 0,0 1 0,0 0 1,1 0-1,-1-1 0,0 1 0,0 1 0,0-1 0,0 0 1,-1 0-1,1 1 0,0-1 0,0 1 0,-1-1 0,1 1 0,-1 0 1,2 2-1,-2-1 7,1 0 1,-1 0-1,0 0 0,0 0 1,-1 0-1,1 0 0,-1 0 1,1 0-1,-1 0 1,0 1-1,-1 2 0,-4 37 61,5-43-66,-6 30 238,3-21-218,1 0-1,1 0 0,-1 0 1,1 0-1,1 0 0,1 18 1,-1-26-19,0 0 1,0 0-1,1 0 1,-1 0-1,0 0 1,1 0 0,-1 0-1,0 0 1,1-1-1,-1 1 1,1 0-1,-1 0 1,1 0-1,0-1 1,-1 1-1,1 0 1,0-1-1,0 1 1,-1 0 0,1-1-1,0 1 1,0-1-1,0 0 1,0 1-1,-1-1 1,1 1-1,0-1 1,0 0-1,0 0 1,0 0-1,0 0 1,0 1-1,0-1 1,0 0 0,0 0-1,0-1 1,0 1-1,0 0 1,0 0-1,1-1 1,5-1-9,-1 0-1,1 0 1,-1-1 0,10-5 0,-12 6-6,24-13 12,-1-1-1,-1-1 0,0-2 1,-2 0-1,0-2 0,27-30 0,-40 38 71,-8 9-83,0 0 1,1 0 0,-1 0-1,1 0 1,5-3-1,-13 11-7,0 1-1,0-1 0,1 1 0,0 0 0,0 0 0,0 0 1,0 0-1,-2 9 0,-4 6 13,2-6-11,0 0-1,2 1 1,-1-1-1,-3 22 1,7-28 14,1 1 0,0-1 0,0 1 0,1-1 0,0 0 0,1 1 0,0-1 1,0 1-1,4 12 0,-2-11 69,-1-3-59,0 0-1,0-1 0,1 1 1,0-1-1,6 11 0,-8-16-9,0 0-1,-1 0 0,1 0 0,0-1 0,0 1 0,0 0 1,0 0-1,0-1 0,-1 1 0,1-1 0,0 1 1,0-1-1,1 1 0,-1-1 0,0 0 0,0 1 0,1-1 1,0 0 0,0 0 0,-1 0 0,1 0 1,-1-1-1,1 1 0,-1-1 1,1 1-1,-1-1 0,1 0 1,-1 1-1,0-1 0,1 0 1,-1 0-1,0 0 0,0 0 0,2-1 1,1-3 46,0 1 0,-1-1 1,1 0-1,-1 0 1,5-10-1,0-1 24,-5 9-55,0 0 1,0 0-1,0 0 1,-1 0-1,0-1 0,-1 1 1,0-1-1,0 1 0,-1-1 1,1 1-1,-2-1 0,1 0 1,-1 1-1,0-1 0,-1 1 1,1-1-1,-2 1 1,1 0-1,-1 0 0,0 0 1,0 0-1,-1 0 0,0 1 1,0 0-1,-5-6 0,4 7-23,0 1 0,0 0 0,0 0 0,-8-4 0,9 5-52,-7-1-43,4 2-297,12 0 239,39 0 269,67-11 1,-23 0-200,-69 10 175,37-10 0,6-3-57,40-4-37,-91 18 31,-5 1 2,0 0 0,0 0 0,1 1 1,-1 0-1,0 0 0,0 0 0,7 2 0,-12-2-9,-1 0 0,1 0 0,0 1 0,0-1 0,-1 1 0,1-1 0,0 0 0,-1 1 0,1 0 0,0-1-1,-1 1 1,1-1 0,-1 1 0,1 0 0,-1-1 0,1 1 0,-1 0 0,1 1 0,6 0 40,-5-1-54,0 0 0,-1 1 1,1-1-1,0 1 0,0-1 0,-1 1 1,1-1-1,-1 1 0,1 0 0,-1 0 0,0 0 1,1 0-1,-1 0 0,0 0 0,0 0 0,-1 0 1,1 0-1,0 0 0,-1 1 0,1 2 0,1 6 108,-1 1 1,-1 21-1,0-24-97,1 9 2,0-13-22,-1-1 0,0 1 0,0 0 0,0 0 0,-2 8 0,1-5 51,0 0 1,0 0-1,0 0 0,1 0 1,0 0-1,2 10 1,0 17 270,-2-34-314,0-1 0,0 1 0,0 0 0,0-1-1,0 1 1,0-1 0,0 1 0,0-1 0,0 1-1,0-1 1,0 1 0,1-1 0,-1 1 0,0-1-1,0 1 1,0-1 0,1 1 0,-1-1 0,0 1-1,1-1 1,-1 1 0,0-1 0,1 1 0,-1-1 0,1 0-1,-1 1 1,1-1 0,-1 0 0,1 0 0,-1 1-1,0-1 1,1 0 0,0 1 0,0-2 7,0 1-1,-1 0 1,1 0 0,0-1 0,-1 1 0,1 0-1,0-1 1,-1 1 0,1-1 0,0 1 0,-1-1 0,1 1-1,-1-1 1,1 1 0,-1-1 0,1 1 0,-1-1 0,1 0-1,-1 1 1,0-1 0,1 0 0,-1-1 0,2-1 12,16-17 31,-11 13-22,-1 0 1,8-12 0,-1 0-30,1 1 0,1 1 1,0 0-1,1 1 0,0 1 1,2 0-1,26-17 0,-38 29-4,-1-1-1,1 1 0,0 1 0,0-1 0,0 1 1,1 0-1,-1 1 0,0-1 0,1 1 0,-1 1 1,12-1-1,-16 1 10,1 0 0,-1 1 0,0-1 0,0 0 0,0 1 0,0 0 0,0-1 0,1 1 0,-1 0 0,0 0 1,-1 0-1,1 0 0,0 1 0,0-1 0,2 3 0,-3-3 1,1 1 0,-1 0 0,0 0 1,0 0-1,0 0 0,0 0 0,0 1 0,-1-1 1,1 0-1,-1 0 0,1 0 0,-1 1 0,0-1 0,0 0 1,0 0-1,0 1 0,0-1 0,-1 3 0,-2 10 63,-1-1 0,-1 1 0,0-1 0,-1 0 0,0 0 0,-1-1 0,-10 15 0,-13 27-76,23-42 2,7-13 9,0 0 0,0 0 0,0 0 0,0 0 0,0 0 0,0 0 0,0 0 0,0 0 0,0 0 0,-1 0 0,1 0 1,0 0-1,0 0 0,0 0 0,0 0 0,0 0 0,0 0 0,0 0 0,0 0 0,0 0 0,0 0 0,0 0 0,0 0 0,0 0 0,0 0 0,0 0 0,0 0 0,0 0 1,0 0-1,0 0 0,0 0 0,0 0 0,0 0 0,0 0 0,0 0 0,-1 0 0,1 0 0,0 0 0,8-20 56,-3 10-60,1 0 0,0 1-1,1-1 1,0 2 0,0-1-1,1 1 1,0 0-1,1 0 1,0 1 0,0 0-1,18-9 1,-11 7-10,2 0-1,-1 1 1,1 1 0,0 1 0,1 1-1,21-4 1,-34 7-1,0 1 1,1 1-1,-1-1 1,0 1-1,1 0 0,7 1 1,-13-1 10,0 1-1,0-1 1,0 0 0,0 1 0,0-1 0,0 1 0,0-1-1,0 1 1,0 0 0,0-1 0,0 1 0,0 0-1,0 0 1,0 0 0,0-1 0,-1 1 0,1 0-1,0 0 1,-1 0 0,1 0 0,-1 0 0,1 0-1,-1 1 1,1-1 0,-1 0 0,0 0 0,1 0-1,-1 0 1,0 0 0,0 1 0,0-1 0,0 0 0,0 0-1,0 0 1,0 0 0,-1 3 0,1 1 25,-1 0 1,0 0-1,0 0 0,0 0 1,-1-1-1,1 1 1,-1 0-1,0 0 0,-4 5 1,5-9-199,3-1 293,4-3-102,0-1 1,0 1-1,0-1 0,0 0 0,-1-1 1,0 1-1,7-8 0,10-8-89,0-1-7,-17 16 72,-1 1-1,1 0 1,0 0-1,9-6 1,-10 7-6,1 1 1,-1 0-1,0 0 1,1 0-1,0 0 1,-1 1-1,6-1 1,-8 1 11,-1 1 0,1 0 0,-1 1 0,1-1 0,-1 0 0,1 0 0,-1 1 0,1-1 0,-1 1 0,1-1 0,-1 1 0,0-1 0,1 1 0,-1 0 0,0 0 0,1 0 0,-1 0 0,0 0 0,0 0 0,0 0 0,0 0 0,0 0 0,0 0 0,0 1 0,-1-1 0,2 2 0,-1 0 13,0-1 1,0 0-1,0 0 1,-1 1-1,1-1 1,-1 0-1,0 1 1,0-1-1,0 1 1,0-1 0,0 0-1,0 1 1,0-1-1,-2 4 1,1 18 81,2-18-100,-1 0 0,1-1-1,-1 1 1,0 0-1,-1 0 1,0 7 0,0-11-2,1-1 1,0 1 0,0-1 0,0 1 0,1-1-1,-1 1 1,0-1 0,0 1 0,2 2-1,0 6 39,-2-10-30,1 0 0,-1 0 0,0 0 0,1 1 0,-1-1 0,0 0 0,1 0 0,-1 0 1,1 0-1,-1 0 0,0 0 0,1 0 0,-1 0 0,1 0 0,-1 0 0,0 0 0,1 0 0,-1 0 1,1 0-1,0-1 0,-1 1-2,16-3 25,-1-1-1,1-1 0,21-10 1,14-4-60,84-19 237,-67 20-197,118-47 0,-178 61-26,3-1 29,-9 5-50,-5 2-67,-17 9 55,-1 0 0,-30 10-1,31-14 132,1 1 0,0 1-1,-32 21 1,27-11-156,1 2-1,1 0 1,1 2 0,-37 49 0,52-63 109,1-1-1,-1 1 1,1 0 0,1 0-1,0 1 1,0 0 0,1-1-1,0 1 1,-2 15 0,5-24-26,-1-1 1,1 0 0,0 1 0,0-1-1,0 0 1,0 1 0,0-1-1,0 0 1,0 1 0,0-1 0,0 1-1,0-1 1,0 0 0,0 1 0,0-1-1,0 0 1,0 1 0,0-1-1,0 0 1,0 1 0,1-1 0,-1 0-1,0 1 1,0-1 0,0 0-1,0 1 1,1-1 0,-1 0 0,0 0-1,0 1 1,1-1 0,-1 0 0,0 0-1,1 1 1,-1-1 0,0 0-1,1 0 1,-1 0 0,0 0 0,1 0-1,-1 1 1,0-1 0,1 0-1,-1 0 1,0 0 0,1 0 0,-1 0-1,1 0 1,-1 0 0,2-1 0,0 1 0,0-1 1,0 1-1,0-1 0,0 0 1,-1 0-1,1 0 0,3-2 0,5-5-26,0 0 0,0-1 0,-1-1 0,12-15 0,30-48 131,-24 33-131,49-55 48,-28 37-21,-34 35-153,-14 25 146,0-1 0,0 1 0,0 0 1,1-1-1,-1 1 0,0 0 0,1-1 0,0 4 0,1 0 2,5 38-11,15 49-1,-17-74 15,2 0 0,0-1 0,1 1 0,0-2 0,15 22 0,-21-36 9,0 1 0,0-1 0,0 1 0,0-1 0,0 0 0,1 0 0,-1 0 0,4 2 0,-5-4-5,0 1 0,0 0 0,1-1 0,-1 0 0,0 1-1,0-1 1,1 0 0,-1 1 0,0-1 0,1 0 0,-1 0 0,0 0 0,1 0-1,-1-1 1,0 1 0,1 0 0,-1 0 0,0-1 0,0 1 0,1-1 0,-1 1 0,2-2-1,3-3-7,0 0-1,0 0 0,0 0 0,-1-1 1,0 0-1,0 0 0,-1 0 1,1-1-1,3-8 0,5-5 4,85-109 144,8-14-75,-50 46-122,63-150 0,-48 83-22,-38 87 208,-28 59-149,-5 18 11,0 0-1,0-1 1,0 1 0,0-1-1,0 1 1,0 0 0,0-1-1,0 1 1,0-1 0,0 1-1,-1 0 1,1-1 0,0 1-1,0-1 1,0 1 0,-1 0-1,1-1 1,0 1 0,0 0 0,-1-1-1,1 1 1,-1-1 0,0 1-2,0 0 0,0 0 1,0 0-1,0 0 0,0 0 1,0 0-1,0 0 0,0 0 1,-1 1-1,1-1 0,0 0 1,0 1-1,0-1 0,0 1 1,0-1-1,0 1 0,1-1 1,-1 1-1,0-1 0,0 1 1,0 0-1,0 0 0,-1 1 1,-7 7 4,0 1 0,0 0 0,1 1 0,0-1 0,-8 17 0,-27 61-44,30-60 8,-75 181-120,46-103 156,32-84 49,1 1 0,2 0 0,0 0-1,-5 36 1,11-54-28,1-1 0,0 0 0,0 0-1,0 1 1,0-1 0,1 0-1,0 1 1,0-1 0,0 0 0,0 0-1,1 0 1,0 0 0,0 0 0,3 5-1,-3-7-11,0 0 0,0 1 0,0-1 0,0 0 0,1 0 0,-1 0 0,1 0 0,0-1 0,-1 1 0,1-1 0,0 1 0,0-1 0,0 0-1,0 0 1,0-1 0,0 1 0,0-1 0,0 1 0,0-1 0,5 0 0,15-1 83,42-9 1,-14 2-213,-32 5 126,-1 0 0,0-2 0,0 0 1,0-1-1,-1-1 0,1-1 1,-2 0-1,1-1 0,16-13 0,-24 15-46,0 0-1,10-12 0,-5 4 6,-6 9 120,-8 6-78,1 0 0,-1 0 0,0 0-1,1 0 1,-1 0 0,0 0-1,1-1 1,-1 1 0,0 0 0,0 0-1,1 0 1,-1-1 0,0 1 0,0 0-1,1 0 1,-1-1 0,0 1-1,0 0 1,0 0 0,1-1 0,-1 1-1,0 0 1,0-1 0,0 1 0,0 0-1,0-1 1,0 1 0,0 0 0,0-1-1,0 1 1,0-1 0,0 0-43,0 12 118,0-2-78,-1-1-1,-1 0 1,0 0-1,0 0 0,-4 11 1,2-11 29,2 1 1,-1-1-1,1 1 1,1 0-1,-2 13 1,3-19-24,0-1 0,0 0 0,0 0 0,0 0 0,0 0 0,1 0 0,-1 0 0,1 1 0,0-1 0,0 2 0,0-3-6,-1-1 0,0 0 1,1 1-1,-1-1 1,0 0-1,1 0 1,-1 1-1,0-1 1,1 0-1,-1 0 0,0 1 1,1-1-1,-1 0 1,1 0-1,-1 0 1,1 0-1,-1 1 1,1-1-1,-1 0 1,1 0-1,15-5 29,-7 0-17,0-1-1,-1 0 0,14-12 0,-14 10 9,1 0-1,15-8 1,0 1-44,1 2 1,1 1 0,0 0-1,0 2 1,34-8 0,-60 18 21,1 0 1,-1 0-1,0 0 1,1 0-1,-1-1 1,0 1-1,1 0 1,-1 0-1,1 0 1,-1 0-1,0 0 1,1 0-1,-1 0 1,0 0-1,1 0 1,-1 0 0,0 0-1,1 0 1,-1 0-1,0 0 1,1 1-1,-1-1 1,0 0-1,1 0 1,-1 0-1,0 0 1,1 1-1,-1-1 1,0 0-1,1 0 1,-1 1-1,0-1 1,0 0-1,0 0 1,1 1-1,-1-1 1,0 0-1,0 1 1,0-1 0,1 0-1,-1 1 1,0-1-1,0 0 1,0 1-1,0-1 1,0 0-1,0 1 1,0-1-1,0 1 1,0-1-1,0 0 1,0 1-1,0-1 1,0 0-1,0 1 1,0-1-1,0 0 1,-1 1-1,1 0 1,-1 1 1,0 0 0,0 0 0,0 1-1,0-1 1,0 0 0,-1 0 0,1 0 0,-3 2 0,-79 75-114,-5 12 240,85-88-99,3-2-30,0-1 0,-1 1-1,1-1 1,0 1-1,-1-1 1,1 1 0,-1-1-1,1 1 1,0-1 0,-1 1-1,0-1 1,1 1-1,-1-1 1,1 0 0,-1 1-1,1-1 1,-1 0-1,0 0 1,1 1 0,-1-1-1,0 0 1,1 0-1,-1 0 1,0 0 0,1 0-1,-1 0 1,0 0-1,0 0 1,2-2 1,0 0 0,0 0 0,0 0 1,0 0-1,1 0 0,-1 0 0,3-2 0,-2 2-38,2-3 14,0 0 0,0 1 0,1 0 0,-1 0 0,1 0 0,0 1 0,0 0 0,1 0 0,-1 0 0,1 0 0,-1 1 0,1 0 0,8-2 0,-4 2 5,-1 0 1,1 1-1,-1 1 0,1-1 1,0 1-1,-1 1 0,20 3 0,-25-3 20,0 0 0,0 0 0,0 0-1,0 1 1,0 0 0,0-1-1,0 1 1,-1 1 0,1-1 0,-1 0-1,1 1 1,-1 0 0,0 0 0,0 0-1,0 0 1,0 0 0,-1 1-1,0-1 1,3 5 0,-3-3 18,0 1-1,0-1 1,0 0-1,-1 1 1,1-1-1,-1 1 1,-1 0 0,1-1-1,-1 1 1,0 0-1,0-1 1,-1 1 0,0 0-1,-1 5 1,-1 2-10,-1-1 1,0-1-1,-1 1 1,-1-1 0,1 1-1,-2-2 1,1 1-1,-1-1 1,-13 15-1,1-6 18,-1 0 0,0-1 0,-31 21-1,39-32-24,0 1 0,-1-1-1,1-1 1,-1 0-1,0-1 1,-1-1 0,1 0-1,-1 0 1,-23 2-1,30-6 6,1 0 0,0 0 0,0 0 0,0-1 0,-12-2 0,14 2-18,1 0-1,0 0 1,0 0-1,0-1 1,0 1 0,0-1-1,0 1 1,0-1-1,0 0 1,1 0 0,-1-1-1,-2-2 1,4 4 1,0 0 0,0-1 0,0 1 0,1 0 0,-1-1 0,1 1 0,-1-1 0,1 1 0,-1-1 0,1 1 0,0-1 0,0 1 0,-1-1 0,1 1 0,1-1 0,-1 1 0,0-1 0,0 1 0,0-1 0,1 1 0,-1-1 0,1 1 0,-1-1 0,1 1 0,0-2 0,3-3-16,-1 0-1,1 0 1,0 1 0,6-6 0,-7 7 17,11-13 37,1 0 1,0 1 0,2 1-1,-1 1 1,2 0 0,0 1-1,30-16 1,30-7 20,105-34 0,91-11 10,-160 49 24,177-40-46,-278 69-5,0-1 0,15-6 0,-28 10-31,0 0 0,0 0-1,0 0 1,0 0-1,0 0 1,0 0-1,0 0 1,0 0 0,0 0-1,0 0 1,0 0-1,0-1 1,0 1 0,0 0-1,0 0 1,0 0-1,0 0 1,0 0 0,0 0-1,0 0 1,0 0-1,0 0 1,0 0 0,0 0-1,0 0 1,0 0-1,0-1 1,0 1 0,0 0-1,0 0 1,0 0-1,0 0 1,0 0 0,0 0-1,1 0 1,-1 0-1,0 0 1,0 0-1,0 0 1,0 0 0,0 0-1,0 0 1,0 0-1,0 0 1,0 0 0,0 0-1,-6-1-1,-14 5-8,0 0 0,-1 2 0,2 0 0,-1 1 0,1 1 0,0 1 0,0 0 0,1 2 0,1 0 0,-1 1 0,2 0 0,-21 21 0,26-20 6,0 1 0,1 1 1,1 0-1,0 0 0,-12 30 1,19-41-7,1 0 0,0-1 1,0 1-1,0 0 0,0-1 0,0 1 1,1 0-1,0 4 0,0-7 10,0-1 0,0 1 0,0 0 0,0-1 0,0 1 0,0 0 0,1-1 0,-1 1 0,0 0 0,0-1 0,1 1 0,-1-1 0,0 1 0,1-1 0,-1 1 0,1-1 0,-1 1 0,1-1 0,-1 1 0,1 0 0,0-1 0,0 1 1,0-1 0,0 0 0,0 0 0,0 0 0,0 0-1,0 0 1,0 0 0,0 0 0,0 0 0,0 0 0,0 0-1,0-1 1,0 1 0,-1 0 0,1-1 0,0 1 0,0 0 0,1-1-1,17-10-47,-1-1-1,0-1 1,30-27 0,-31 25-14,48-39-60,89-55 0,-152 108 120,19-10 0,-20 11-4,-1 0-1,0 0 1,0 0 0,0 0 0,1 0-1,-1 0 1,0 0 0,0 0 0,0 0-1,1 0 1,-1 0 0,0 0-1,0 0 1,0 0 0,0 0 0,1 0-1,-1 0 1,0 1 0,0-1-1,0 0 1,0 0 0,1 0 0,-1 0-1,0 0 1,0 0 0,0 1 0,0-1-1,0 0 1,0 0 0,1 0-1,-1 0 1,0 1 0,0-1 0,0 0-1,0 0 1,0 0 0,0 1-1,0-1 1,0 0 0,0 0 0,0 1-1,0 8-253,0-7 227,0 1 50,-1 1 1,2 0 0,-1 0-1,0 0 1,1 0 0,-1 0-1,1 0 1,0 0 0,1-1-1,-1 1 1,1 0 0,-1-1-1,1 1 1,0-1 0,4 5-1,-2-2-21,1-1 1,-1 0-1,1 0 0,1-1 0,-1 1 0,11 6 0,-12-9-1,-1-1 0,1 1 0,-1-1 0,1 0 0,0 0 0,0 0 0,-1-1 0,1 1 0,0-1 0,0 0 0,0 0 0,0 0 0,-1 0 0,6-2 0,6-1 48,-1-1 0,1-1 0,-1 0 0,0-1 0,16-10 0,64-44-29,-81 52-46,22-17 58,-1-2 0,-1-1 0,-2-2 0,-1 0 1,-1-2-1,32-46 0,80-132-42,-112 161-6,-2-2 0,30-75-1,-54 118 51,11-35 123,-14 41-170,1 0 1,-1-1 0,0 1-1,1 0 1,-1-1-1,0 1 1,0 0 0,0-1-1,-1 1 1,1 0-1,-1-1 1,1 1 0,-1 0-1,0 0 1,-1-4-1,2 6 12,-1-1 0,1 1-1,-1 0 1,1 0 0,-1-1 0,1 1-1,0 0 1,-1 0 0,1 0-1,-1 0 1,1-1 0,-1 1-1,1 0 1,-1 0 0,1 0-1,-1 0 1,1 0 0,-1 0 0,1 0-1,-1 0 1,1 1 0,0-1-1,-1 0 1,1 0 0,-1 0-1,1 0 1,-1 1 0,1-1 0,-1 0-1,1 0 1,0 1 0,-1-1-1,1 0 1,0 1 0,-1-1-1,1 0 1,-1 2 0,-2 0-23,-16 12-18,0 0-1,0 2 1,2 1-1,0 0 1,-23 30 0,21-20 24,1 0 1,1 1 0,-19 46 0,30-61 12,-61 156 55,59-145-49,1 1 1,2-1-1,0 1 1,2 0-1,-1 30 1,4-50 22,1 1 1,-1-1-1,1 0 1,0 1-1,1-1 1,-1 0-1,1 1 1,0-1-1,3 6 1,-3-8 5,-1-1 1,1 1-1,0-1 1,-1 1-1,1-1 1,0 0-1,0 0 1,1 0 0,-1 0-1,0 0 1,1-1-1,-1 1 1,1 0-1,-1-1 1,1 0-1,0 0 1,-1 0-1,7 1 1,0 0-6,1-2 0,-1 1 0,1-1 0,0-1 0,-1 0 0,1 0 0,-1-1 0,10-2 0,10-6-46,32-15-1,-5 2-37,-45 19 44,-8 3 12,-1 0 1,1 0-1,0 0 0,-1 0 1,1 0-1,0 1 0,2-1 1,-4 1 3,0 0 1,-1 0-1,1 0 1,-1 0 0,1 1-1,-1-1 1,1 0-1,0 0 1,-1 1 0,1-1-1,-1 0 1,0 1-1,1-1 1,-1 0 0,1 1-1,-1-1 1,1 1 0,-1-1-1,0 1 1,1-1-1,-1 1 1,0-1 0,0 1-1,1-1 1,-1 1-1,0-1 1,0 1 0,0 0-1,0-1 1,0 1-1,0-1 1,0 1 0,0 0-1,0-1 1,0 1 0,0-1-1,0 1 1,0 0-1,-1 19-2,1 11 64,2-2-29,-2-22-32,0 1-1,1-1 0,0 0 0,0 0 0,2 8 0,-2-13 12,0 0-1,-1 0 0,1-1 1,0 1-1,0-1 1,0 1-1,0 0 1,0-1-1,1 0 0,-1 1 1,0-1-1,1 0 1,-1 0-1,1 1 0,-1-1 1,1 0-1,0-1 1,-1 1-1,1 0 1,0 0-1,0-1 0,-1 1 1,1-1-1,3 1 1,0-1 10,-1 0 1,1 0-1,0-1 1,0 1 0,-1-1-1,1 0 1,0-1-1,5-2 1,6 0-4,132-43-19,-25 6 59,-100 33 24,-28 16-48,-28 13-95,27-17 37,-1 0 1,1 0-1,-1 0 0,-9 10 0,10-7 28,-1 0 0,1 1 0,1-1 0,-1 2 1,1-1-1,1 0 0,-6 15 0,8-19-7,1 0 1,0 1-1,0-1 1,0 1-1,0-1 1,1 1-1,0-1 1,0 1-1,0-1 1,0 1-1,1-1 1,-1 0-1,1 1 1,1-1-1,-1 1 1,0-1 0,5 7-1,-6-10 5,1 0 0,0 1 0,0-1 0,1 0 0,-1 0 0,0-1 1,0 1-1,0 0 0,0 0 0,1-1 0,-1 1 0,0 0 0,1-1 0,-1 1 0,1-1 0,-1 0 0,1 1 0,-1-1 0,0 0 1,1 0-1,-1 0 0,1 0 0,-1 0 0,1 0 0,1-1 0,5 0 14,0-1 0,0 1 0,10-5 1,-9 2 6,1 0-1,-1-1 1,0 0 0,0 0 0,14-13 0,37-38-72,-57 53 54,0-1 1,0 1-1,0-1 0,-1 1 0,1-1 0,-1 0 0,0 0 0,0 0 0,0 0 0,-1 0 0,0-1 0,1-4 0,-1 7-8,-1 0 0,0-1 0,0 1 0,0-1 0,0 1 0,-1 0 0,1-1 0,-1 1 0,1 0 0,-1-1 0,0 1 0,0 0 0,0 0 0,0 0 0,0 0 0,0 0 0,-1 0 0,1 0 0,-1 0 0,0 0 0,1 0 0,-1 1 0,0-1 0,-2-1 0,-2-1 16,0 0-1,-1 1 1,1-1 0,-1 1 0,0 1-1,0-1 1,0 1 0,0 0-1,0 1 1,-9-2 0,3 3-107,-1-1 0,1 1 0,0 1-1,-26 5 1,28-6 42,24-3 39,66-5 21,91-5 28,-123 12-19,77 7-1,-112-5 18,1 1 0,-1 1 0,0 0 0,0 0 0,0 1 0,-1 1 0,0 0 0,1 1 0,10 7 0,-20-12-27,-1 0 0,0 0 0,0 0 0,0 1-1,0-1 1,0 0 0,0 0 0,0 1 0,0-1-1,-1 1 1,1-1 0,0 1 0,-1-1-1,1 1 1,-1-1 0,0 1 0,1-1 0,-1 1-1,0 2 1,0 0 1,0 1 1,-1 0-1,0-1 0,0 1 0,-1 4 1,2-8-7,0-1 1,0 0 0,0 0 0,0 0-1,0 1 1,0-1 0,-1 0 0,1 0-1,0 0 1,0 1 0,0-1 0,0 0-1,0 0 1,0 0 0,-1 0 0,1 1-1,0-1 1,0 0 0,0 0 0,0 0-1,-1 0 1,1 0 0,0 1 0,0-1-1,0 0 1,-1 0 0,1 0 0,0 0-1,0 0 1,0 0 0,-1 0-1,1 0 1,0 0 0,0-1 0,0 1 0,0-1 0,0 1 0,0 0-1,0-1 1,1 1 0,-1-1 0,0 1 0,0 0 0,0-1 0,1 1 0,-1 0-1,0-1 1,1 1 0,-1 0 0,0-1 0,1 1 0,-1 0 0,0 0-1,1-1 1,-1 1 0,0 0 0,1 0 0,-1 0 0,1-1 0,21-12-26,1 0 0,43-16 0,-61 27 13,1-1 0,0 1-1,1 1 1,-1-1 0,0 1 0,1 0 0,-1 0 0,12 1-1,-13 0 29,1 1 0,-1 0 0,0 1 0,1-1-1,-1 1 1,0 0 0,0 1 0,0-1-1,0 1 1,7 5 0,-2 0-20,0 1 0,0 0 0,-1 0 0,0 1 0,-1 0 0,0 0 0,10 19 0,-3-1-97,23 58-1,-36-79-395,0-1 0,0 1-1,-1-1 1,0 1-1,0 0 1,0 10 0,-1-10-463,-1-1 1,0 1-1,0 0 1,0-1-1,0 0 1,-1 1-1,0-1 1,-1 0 0,1 0-1,-1 0 1,-1 0-1,1-1 1,-1 1-1,0-1 1,0 0-1,0 0 1,-1 0-1,-5 5 1,8-9 643,0 1 0,0-1 0,0 0 1,0 1-1,0-1 0,0 0 0,0 0 0,0 0 0,-1-1 1,1 1-1,0 0 0,0-1 0,-1 0 0,1 1 0,-1-1 1,1 0-1,0 0 0,-1 0 0,1-1 0,0 1 0,-1-1 0,1 1 1,0-1-1,-1 0 0,1 1 0,-3-3 0,-31-18-1289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1:06.8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170 128 11040,'-122'-75'4096,"106"55"-3168,-7 0-289,18 15-127,1 2-416,4-2 1216,4 13-576,9 4-448,10 8 64,4 5-224,14 3-352,7-1 128,7 1-768,-2 0 480,6-3-4735,-15-2 2815,-2 1-4128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1:07.1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1564 41 11712,'-48'-22'3786,"56"20"-2590,0-1 0,1 2 0,14-2 0,282-6 6681,-220 9-7232,567 33-1466,-635-31 758,4 0-1399,22 5 1,-37-5 621,1 0 1,-1 0 0,0 0-1,1 1 1,-1 0 0,0 0-1,8 6 1,-12-7 192,0-1-1,0 1 0,0 0 1,-1 0-1,1-1 1,0 1-1,-1 1 1,1-1-1,0 3 0,-1-4 439,-1 0-1,0 0 1,1 0-1,-1 0 0,0 0 1,0 0-1,1 0 1,-1 0-1,0 0 1,0 0-1,0 0 0,0 0 1,-1 0-1,1 0 1,0 0-1,0 0 0,-1 0 1,1 0-1,0 0 1,-1 0-1,1 0 0,-1 0 1,1 0-1,-1 0 1,-1 1-1,-1 1-455,-1 0 0,0 1 1,-1-2-1,1 1 0,-7 3 0</inkml:trace>
  <inkml:trace contextRef="#ctx0" brushRef="#br0" timeOffset="1">30 177 11136,'-30'-31'4128,"30"23"-3200,14-16-289,-6 11-767,5-2-64,5-2-479,19 2 383,16 2-6336,19 26 3616,-4 2-640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1:10.7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5 909 2080,'-4'-10'581,"4"10"-511,0 0-1,0-1 1,0 1-1,0 0 1,0 0-1,0 0 0,1 0 1,-1 0-1,0 0 1,0-1-1,0 1 1,0 0-1,0 0 1,1 0-1,-1 0 1,0 0-1,0 0 0,0 0 1,0 0-1,0 0 1,1 0-1,-1 0 1,0 0-1,0 0 1,0 0-1,0 0 1,1 0-1,-1 0 0,0 0 1,0 0-1,0 0 1,0 0-1,1 0 1,20 8 3285,5 9-1148,-22-13-1790,1-1 1,0 1-1,0-1 0,6 2 1,20 6 567,0-2 0,1-1 1,34 4-1,-35-8-421,0-1 0,35-1 0,64-9 692,-101 5-946,354-35 1573,-221 7-1378,-34 5-189,274-34 571,-198 30-334,116-7-85,3 0-72,-55 0-102,-129 17-260,127-22 257,-106 14-117,63-12 263,-4-18 115,42-48-312,-14 5-11,-126 58 5,132-67 1,-225 97-230,0 2 1,1 1-1,0 1 0,36-5 1,83-8-198,-40 7 245,-100 13-24,-7 1-23,0 0 1,0 0-1,-1 0 1,1 0-1,0 0 1,0 0-1,0 0 1,0 0-1,0-1 0,-1 1 1,1 0-1,0-1 1,0 1-1,-1 0 1,1-1-1,1 0 1,-2 0 110,4 1-105,0-1 1,-1 1-1,1-1 0,-1 0 1,0-1-1,1 1 0,-1 0 1,0-1-1,0 0 0,0 0 1,0 0-1,0 0 0,0 0 1,0 0-1,2-4 0,-4 6-20,-1-1-1,1 0 1,0 0-1,0 1 0,0-1 1,0 1-1,0-1 1,0 1-1,0-1 0,0 1 1,0 0-1,0-1 0,2 1 1,-1 0 30,0-1 1,1 0-1,-1 1 0,0-1 1,0 0-1,0 0 1,3-2-1,1 0-143,-2 1-33,-8 3 77,-12 5 13,0-2 0,0 0 0,-1-1 0,1 0 0,-24 0 0,-33 5 240,-281-4 37,299-8-117,10-4-154,6 5-38,38 3 42,10 0 124,23-2-73,43-7 0,-2-1-77,272-3 182,-312 13-152,-15 1 51,35 3 0,-43-2 180,1-1 0,0 0 1,0 0-1,14-2 0,-34 17-373,4-8 204,1-1-1,-1 0 0,-1 0 0,1 0 0,-1-1 1,0 0-1,0 0 0,-1-1 0,-10 8 0,-91 55 313,49-33 46,50-28-282,6-5-71,0 0 0,0 0-1,0 0 1,0 0 0,-1-1-1,1 1 1,0-1 0,-1 0-1,1 0 1,-4 1 0,6-2-348,11 0-3877,6 4-1851,5 4 1726,-7-3 1899,10 1-4515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1:29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1350 2912,'-8'0'15434,"17"-3"-14826,47-35-496,-20 20-144,63-23 0,-10 6 0,148-83 170,-26 12-239,-159 83 69,55-27 46,136-44-1,-234 92-21,0-1 0,0 1-1,0 1 1,0-1 0,0 2 0,14-1-1,-20 2 55,-1-1 1,1 0-1,-1 1 0,1-1 0,0 1 0,-1 0 1,1 0-1,-1 0 0,0 0 0,1 0 0,-1 0 1,0 1-1,0-1 0,0 1 0,0 0 0,0-1 1,0 1-1,0 0 0,0 0 0,-1 0 0,1 1 0,-1-1 1,1 0-1,-1 1 0,0-1 0,1 5 0,2 6 99,-1 1 0,-1 0-1,1 26 1,-2-20-62,-1 0 57,0-13-99,0 0 0,1 0-1,1 12 1,-1-18-32,-1 1 0,1-1 0,-1 1 0,1 0 0,0-1 0,-1 1 0,1-1 0,0 0 0,0 1-1,0-1 1,0 0 0,0 1 0,0-1 0,1 0 0,-1 0 0,0 0 0,0 0 0,1 0 0,-1 0-1,3 1 1,4 0 85,0 0 0,-1 0-1,1 0 1,0-1-1,0-1 1,0 1 0,0-1-1,10-1 1,23-5 155,-1-2 0,73-24 0,263-113 214,-236 89-494,467-170 249,-220 85-116,174-74-129,-375 151-174,3 8 0,236-37 0,-368 80-3324,-55 13 1616,-6 4-160,-27 18-1526,-31 8-2890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1:30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9 382 1248,'-8'3'12384,"16"-7"-10107,16-13-348,24-21 0,2-3-1462,-8 11-143,-12 9-49,-2 0 0,0-2 0,46-49 0,-7-20 541,-62 75-748,-5 17-80,1 0 0,-1 0-1,0-1 1,0 1 0,0 0 0,0 0-1,0-1 1,0 1 0,1 0-1,-1-1 1,0 1 0,0 0-1,0-1 1,0 1 0,0 0-1,0 0 1,0-1 0,0 1 0,0 0-1,-1-1 1,1 1 0,0 0-1,0 0 1,0-1 0,0 1-1,0 0 1,0-1 0,-1 1 0,1 0-1,0 0 1,0-1 0,-36 46-286,18-22 180,-35 36 0,-87 59 805,47-41-248,56-54-333,36-23-181,-2 0 173,4 8-670,-1-7 577,1 0 1,0 1 0,0-1-1,0 0 1,0-1-1,0 1 1,0 0-1,1 0 1,-1 0-1,0-1 1,0 1-1,1 0 1,-1-1-1,0 1 1,2 0-1,22 5 3,-11-5 78,1-1 0,-1-1 0,28-5 0,-6 1 77,-7 1 169,39-12 0,-40 8-246,34-3 1,-33 5-674,-25 24 230,0-12 357,-3-5 68,-1 1-82,-5 4 301,5-6 28,-10-9 858,-9-4-1122,-1 1-1,-38-18 1,17 10-2240,41 19 1944,-1 1 1,0 0-1,0 0 0,1-1 1,-1 1-1,0-1 0,0 1 1,1-1-1,-1 1 0,0-1 1,1 1-1,-1-1 0,1 1 1,-1-1-1,0 0 0,1 1 1,0-1-1,-1 0 0,1 0 1,-1 0-1,1 0-326,1 0 0,-1 0 0,0 1 0,1-1 0,-1 0 0,7-5-5139,10-10 1099,1-17 1870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21.4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 9 6464,'0'0'289,"0"-1"0,0 1 1,1-1-1,-1 1 0,0-1 0,0 1 1,1-1-1,-1 1 0,0-1 1,1 1-1,-1 0 0,1-1 0,-1 1 1,1 0-1,-1-1 0,1 1 0,-1 0 1,1-1-1,-1 1 0,1 0 0,-1 0 1,1 0-1,-1-1 0,1 1 1,-1 0-1,1 0 0,-1 0 0,1 0 1,0 0-1,-1 0 0,1 0 0,26 1 1418,-18-1-500,7 0-347,29 1 625,-42-1-1461,-1 0 1,1 1-1,-1-1 1,1 1-1,0 0 1,-1 0-1,1 0 1,-1 0-1,0 0 1,1 0-1,-1 1 1,0-1-1,4 4 1,0 2 85,0-1 0,-1 1 1,0 0-1,0 1 0,0-1 0,-1 1 1,0 0-1,-1 0 0,0 0 0,0 1 0,1 9 1,32 225 103,-8-31-311,26 10 61,-1 0 413,-39-155-312,-2-13 134,-2 0 0,4 94 0,-14-145-187,0 1 0,0-1 1,0 0-1,-1 1 0,1-1 1,-1 1-1,0-1 0,0 0 1,0 0-1,-1 0 0,1 1 1,-2 2-1,1-5-3,1 1-1,-1 0 1,1-1 0,-1 1-1,0-1 1,0 1 0,1-1 0,-1 0-1,0 0 1,0 0 0,0 0-1,0 0 1,0 0 0,-1-1-1,1 1 1,0-1 0,0 1-1,-3-1 1,-10 1-204,0-1 0,0-1-1,-26-4 1,20 2-32,-13-3-908,1-2 0,-33-12 0,-6-1-1161,-79-13-3731,70 19 561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8:03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23 104 4480,'-4'-3'14463,"13"11"-12587,4 3-258,9 2-540,-19-10-988,0-1 0,0 0-1,1 0 1,-1-1-1,0 1 1,1-1-1,-1 1 1,1-1-1,-1 0 1,5 0 0,17 1 239,1-2 0,0-1 0,34-6 0,-30 3-13,-28 4-314,-1 0 1,1-1-1,0 1 1,0 0-1,0-1 1,0 0-1,0 1 1,0-1-1,-1 0 1,1 0-1,0 0 1,0 0-1,-1 0 1,1 0-1,-1 0 1,1-1-1,-1 1 1,0-1-1,1 1 1,-1-1-1,0 1 1,0-1-1,0 0 1,0 1-1,0-1 1,0-3-1,0 3-14,-1-1-1,1 0 1,-1 0-1,0 1 1,0-1-1,-1 0 0,1 0 1,0 1-1,-1-1 1,0 0-1,1 1 1,-1-1-1,0 1 1,0-1-1,-1 1 1,1-1-1,0 1 0,-4-5 1,1 2-9,-1 1 0,1-1 1,-1 1-1,0 0 0,0 0 0,0 0 1,-1 1-1,1 0 0,-1 0 0,0 0 1,0 1-1,0 0 0,0 0 0,-9-2 1,9 3 19,0 0 1,1 1-1,-1 0 0,0-1 1,0 2-1,1-1 1,-1 1-1,0 0 1,1 0-1,-1 0 1,0 1-1,1 0 1,0 0-1,-1 0 1,1 1-1,-8 5 1,5-1 63,-1 1 1,1-1 0,1 1-1,-1 1 1,1 0 0,1 0-1,0 0 1,0 0-1,1 1 1,0 0 0,-6 19-1,6-13 108,0 1 1,2 0-1,0 0 0,0 0 1,2 0-1,1 34 0,1-30 91,2 0-1,0 0 0,1 0 0,1 0 0,1-1 0,13 30 0,-16-42-200,1 0 0,0-1 0,1 0 0,-1 1 1,1-2-1,1 1 0,-1-1 0,1 1 0,0-1 0,1-1 1,-1 1-1,1-1 0,0-1 0,0 1 0,1-1 0,-1 0 1,1-1-1,0 0 0,10 3 0,1-2-81,0-2 1,1 0-1,-1-1 1,0-1-1,38-4 0,-31 0-969,0-1 0,0-1 0,45-18 0,-56 18-524,4-2-2411,-1 0 0,31-18 0,-22 9-124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8:05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5632,'0'-4'19199,"18"3"-18714,-1-2 0,1 0 0,-1-1 0,0 0 0,0-2 0,26-11 0,-20 8-402,0 0-1,35-7 1,-40 13-62,15-4-103,0 2 1,40-1-1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8:07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5824,'0'-12'13141,"1"20"-11179,6 9-1482,-1 1 0,-1 0 0,-1 0 0,2 23 0,2 77-105,-5-48-158,12 109 397,6 187 1274,-21-365-1478,1-9-92,-1 1-1,0-1 1,-1 0-1,-1-11 0,0 11-341,1 0 0,0-1 0,1 1 0,1-14 0,0-13 85,-1 25-80,1 0 1,0 0-1,0 0 0,4-15 1,5-4-21,0 1 0,2 0 0,1 1 0,2 0 1,0 1-1,32-39 0,-34 49 45,2 1 0,0 0 0,0 1 1,1 1-1,35-22 0,-45 32-6,-1 0 1,0 1-1,1-1 0,-1 1 1,1 0-1,0 1 0,0-1 1,0 1-1,7 0 0,-10 1-1,-1 0-1,1 0 0,0 0 0,0 0 1,-1 1-1,1-1 0,-1 1 0,1 0 1,0 0-1,-1 0 0,1 0 0,-1 0 0,0 0 1,1 1-1,-1-1 0,0 1 0,0 0 1,0-1-1,0 1 0,0 0 0,0 0 1,2 5-1,-2-4-16,1 1 0,-1 0 1,0 0-1,-1 0 0,1 1 1,-1-1-1,0 0 0,0 1 0,0-1 1,0 1-1,-1-1 0,0 0 1,0 10-1,-1-8 15,0 0 0,-1 0 1,0 0-1,0-1 0,0 1 0,0 0 1,-1-1-1,0 0 0,-5 7 0,-1 0-43,-1 0-1,0-1 0,-1-1 0,-1 1 0,1-2 0,-2 0 0,-19 12 0,-62 28 260,94-49-216,-1 0 0,1 0-1,-1 1 1,1-1-1,-1 0 1,1 1-1,-1-1 1,1 0-1,0 1 1,-1-1-1,1 0 1,0 1-1,-1-1 1,1 1-1,0-1 1,-1 0-1,1 1 1,0-1-1,0 1 1,0-1-1,-1 1 1,1-1-1,0 1 1,0-1 0,0 1-1,0-1 1,0 2-1,0-1 14,1 0-1,-1 0 0,0 0 1,1 1-1,-1-1 1,1 0-1,-1 0 1,1 0-1,0 0 1,-1 0-1,2 1 1,2 3 53,1-1-1,-1 0 1,1 0 0,7 4 0,58 28 518,-34-20-383,-18-7-2,39 10 1,-42-14-142,15 3 30,-29-8 16,2 0 228,3 0-3776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8:07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20 6048,'9'-4'18246,"36"-8"-17085,-30 11-1081,-1-1 1,0 2-1,21 1 0,-1 0 335,-13 2-270,-21-3-139,1 0-1,-1 0 0,0 0 1,1 1-1,-1-1 0,1 0 1,-1 0-1,0 0 0,1 0 0,-1 1 1,1-1-1,-1 0 0,0 0 1,1 0-1,-1 1 0,0-1 1,0 0-1,1 1 0,-1-1 1,0 0-1,0 1 0,1-1 0,-1 0 1,0 1-1,0-1 0,0 1 1,0-1-1,1 0 0,-1 1 1,0-1-1,0 1 0,0-1 0,0 0 1,0 1-1,0-1 0,0 1 1,0-1-1,0 0 0,0 1 1,0-1-1,-1 1 0,1 0 1,-4 3 107,0-1 1,0 1 0,0 0 0,-1-1 0,1 0 0,-1 0 0,0 0 0,-7 2 0,-2 2-68,4-1-33,0-1 0,1 1 0,0 0 0,0 1 0,0 0 0,-11 12 0,20-18-14,-1-1 0,1 1 0,-1 0 0,1 0 0,0-1 0,-1 1 0,1 0 0,0 0 0,-1-1 0,1 1-1,0 0 1,0 0 0,0 0 0,0-1 0,0 1 0,0 0 0,0 0 0,0 0 0,0 0 0,0-1 0,0 1 0,1 0 0,-1 0 0,0 0 0,1-1 0,-1 1-1,0 0 1,1-1 0,-1 1 0,1 0 0,0 0 0,2 2 1,0 0 0,0 0-1,1 0 1,-1-1 0,4 3-1,2 0-16,65 44 113,-41-28 186,60 48 1,-91-67-247,0 0 0,0 0 0,0 0 1,0 0-1,0 1 0,0-1 0,-1 0 0,1 1 0,1 3 0,-3-5-7,0 0 0,0 1 0,1-1 0,-1 0-1,0 0 1,0 1 0,0-1 0,0 0 0,0 0 0,0 0 0,0 1 0,-1-1-1,1 0 1,0 0 0,-1 0 0,1 1 0,-1-1 0,1 0 0,-1 0-1,0 0 1,1 0 0,-1 0 0,0 0 0,-1 1 0,-6 4 54,0-1 0,0 1 0,0-2 0,0 1 0,-1-1 0,0-1 1,-13 4-1,20-6-87,-20 6-26,-1-1 0,-41 7 0,53-12-256,-1 0 0,0 0 0,0-2 0,0 1 0,0-2 0,0 1 0,-14-5-1,22 5-88,1-1 0,-1 1-1,0-1 1,1 0 0,-1 0-1,-3-4 1,3 3-486,1 0-1,-1 0 1,1 0-1,0 0 1,0-1-1,0 1 1,1-1-1,-1 0 1,-1-4-1,-1-5-1708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8:08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2 253 9216,'0'0'114,"-1"0"-1,1 0 1,0 0 0,0-1 0,0 1 0,0 0-1,0 0 1,0 0 0,0 0 0,-1-1 0,1 1-1,0 0 1,0 0 0,0 0 0,0-1 0,0 1-1,0 0 1,0 0 0,0 0 0,0-1 0,0 1-1,0 0 1,0 0 0,0 0 0,0-1 0,0 1-1,0 0 1,0 0 0,1 0 0,-1 0 0,0-1-1,0 1 1,0 0 0,0 0 0,0 0 0,0 0-1,1-1 1,-1 1 0,0 0 0,0 0 0,0 0-1,0 0 1,0 0 0,1 0 0,-1 0 0,0 0-1,0-1 1,0 1 0,1 0 0,-1 0 0,0 0-1,0 0 1,0 0 0,1 0 0,-1 0 0,0 0-1,0 0 1,0 0 0,1 0 0,-1 0 0,0 0-1,0 0 1,0 0 0,1 1 0,-1 1 237,1 1 1,-1-1 0,1 1-1,0-1 1,0 1-1,0-1 1,0 0 0,1 1-1,1 2 1,4 7 462,8 23 1698,23 72 0,-38-105-2208,-7-18 1067,6-39-831,0-32-488,1 21-306,2-18 512,-1 73-120,0-1 0,1 1 0,0-1 0,1 1 0,5-12 0,-7 21-118,0-1 0,0 1 0,0 0 0,0-1 0,1 1 0,-1 0 0,1 0 0,-1 0 1,1 0-1,0 0 0,0 0 0,0 1 0,0-1 0,0 1 0,0-1 0,0 1 0,1 0 0,-1-1 0,0 1 1,1 0-1,-1 1 0,1-1 0,-1 0 0,1 1 0,0-1 0,-1 1 0,1 0 0,-1 0 0,6 1 0,25 1-43,0 2-1,63 15 0,-40-7-65,-17-4-326,43 8-1857,-28-5-2891,-22-4 2288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1:34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9 312 2144,'-5'3'583,"5"-3"-553,0 0 0,0 0 0,0 0 0,-1 0 0,1 0 0,0 0 0,0 0 0,0 0 0,0 0 0,-1 0 0,1 0 0,0 0 0,0 0 0,0 0 0,0 1 0,-1-1 0,1 0 0,0 0 0,0 0 0,0 0-1,0 0 1,0 0 0,0 1 0,0-1 0,-1 0 0,1 0 0,0 0 0,0 0 0,0 1 0,0-1 0,0 0 0,0 0 0,0 0 0,0 1 0,0-1 0,0 0 0,0 0 0,0 0 0,0 0 0,0 1 0,0-1 0,0 0 0,0 0 0,0 0 0,0 1 0,0-1 0,1 0 0,-1 0 0,0 0 0,0 0 0,0 0 0,0 1 0,0-1-1,0 0 1,0 0 0,1 0 0,-1 0 0,0 0 0,0 0 0,0 1 0,0-1 0,2 1 1225,6 2 1134,-5-1-2199,-1 0-1,0-1 1,0 1 0,1-1-1,-1 0 1,0 1 0,1-1-1,0 0 1,-1-1 0,1 1-1,-1 0 1,6 0 0,36 0 1440,-29-1-1129,-3 0-261,0-1-1,-1 1 1,1-2-1,0 0 1,0 0-1,-1-1 0,1 0 1,-1-1-1,14-7 1,-21 8-170,0 0 1,-1 0 0,1 0-1,-1 0 1,1-1-1,-1 0 1,0 1-1,0-1 1,-1 0-1,1 0 1,-1-1-1,0 1 1,0 0 0,-1-1-1,1 0 1,-1 1-1,0-1 1,1-9-1,0-1 161,-1 0 0,-1 0 1,0 0-1,-5-27 0,3 31-103,0 1 0,-1-1 0,-7-20 0,8 28-135,1 0 0,-1 0 0,1-1 0,-1 1 0,0 1 0,0-1 0,0 0 0,-1 0 1,1 1-1,-1-1 0,1 1 0,-1 0 0,0 0 0,0 0 0,0 0 0,-5-2 0,7 4-1,-1-1 0,0 1 0,1 0 0,-1 0 0,1-1 0,-1 1 0,0 0 0,1 1 0,-1-1 0,0 0 0,1 0 0,-1 1 0,1-1 0,-1 1 0,0-1 0,1 1 0,-1 0 0,1 0 0,0 0-1,-1-1 1,1 1 0,-2 2 0,-2 2-53,0 0 0,0 0 0,-7 10-1,5-7-30,2 0 132,-1 0 1,2 0-1,-1 1 1,1 0-1,0 0 1,1 0 0,0 0-1,0 1 1,-1 13-1,2-12-5,1-1 0,0 1 0,1-1 0,0 1 1,0 0-1,2-1 0,-1 1 0,1-1 0,1 0 0,0 1 0,0-1 0,1 0 0,0-1 0,1 1 0,0-1 1,0 0-1,1 0 0,9 11 0,-13-18 38,1 1 0,0-1 0,0 1 0,-1-1 1,1 0-1,1 0 0,-1 0 0,0 0 0,0-1 0,1 1 1,-1-1-1,1 0 0,-1 0 0,1 0 0,0-1 0,-1 1 0,1-1 1,0 0-1,-1 0 0,1 0 0,0 0 0,-1-1 0,1 1 1,5-3-1,1 0 82,0 0 1,0-1-1,0-1 1,0 0-1,0 0 1,16-13-1,-11 6-80,0 0-1,0-1 1,21-26 0,-1-1 111,16-21-10,-21 20-262,42-53-132,-68 90 278,-1-1-122,1 1 0,0 0 0,0-1 0,0 1 0,9-5 0,-12 8 46,1 0 0,-1 0-1,1 1 1,-1-1 0,1 1 0,-1 0 0,1-1 0,0 1 0,-1 0 0,1 0 0,-1 0 0,1 0 0,0 0 0,-1 0 0,1 0-1,-1 0 1,1 1 0,-1-1 0,1 1 0,-1-1 0,1 1 0,-1 0 0,1-1 0,-1 1 0,2 1 0,118 81 272,-94-67 69,-7-3-82,1-1 0,23 9 0,-39-18-176,1-1 0,0 0 0,0 0 0,0-1 0,0 0 0,1 0 0,-1 0 0,0-1 0,0 0 0,0 0 0,1 0 0,10-3 0,3-2 195,-11 3-200,0 0 1,0-1-1,11-5 519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1:34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522 17 4480,'-12'-13'1445,"12"13"-1301,0-1 0,0 1-1,0 0 1,-1 0 0,1-1-1,0 1 1,0 0 0,-1 0 0,1 0-1,0-1 1,0 1 0,-1 0-1,1 0 1,0 0 0,-1 0-1,1 0 1,0 0 0,-1 0 0,1 0-1,0-1 1,-1 1 0,1 0-1,0 0 1,-1 0 0,1 1 0,0-1-1,-1 0 1,1 0 0,0 0-1,-1 0 1,1 0 0,0 0 0,-1 0-1,1 0 1,0 1 0,-1-1-1,-6 7 540,0-1-1,1 1 0,-1 1 1,2-1-1,-1 1 1,-7 15-1,7-14-206,-39 60 636,-2-2 0,-4-2 0,-93 93 0,106-119-1160,-35 45 0,67-77-162,0 1-1,1-1 0,0 1 1,1 0-1,-1 0 0,2 0 1,-6 16-1,8-23 34,1 0-1,0 0 1,0 0-1,0 0 0,0 0 1,0-1-1,0 1 1,0 0-1,0 0 1,1 0-1,-1 0 1,0 0-1,0 0 1,1 0-1,-1-1 1,0 1-1,1 0 1,-1 0-1,1 0 1,0-1-1,-1 1 1,1 0-1,-1-1 1,1 1-1,0 0 1,-1-1-1,2 2 1,11 10-2079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1:37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1265 3072,'-9'-2'6879,"19"-7"-4772,-3 4-1664,0 0 0,0 0-1,0-1 1,-1 0 0,0 0 0,-1-1-1,8-10 1,0-3-110,13-31-1,7-13-16,-6 19-101,2 2 0,41-48 0,41-18 208,-79 80-242,0-1 0,-2-2 0,47-65 0,-54 59-22,-1-2 0,21-56 0,22-90 233,-51 142-161,-2 0 0,7-52 0,-19 93-284,1-1-1,-1 1 0,0 0 0,0-1 0,0 1 0,-1-1 0,1 1 0,-1 0 1,-2-6-1,3 9 42,0 0-1,0 0 1,0-1 0,0 1 0,0 0 0,0 0 0,-1 0-1,1 0 1,0 0 0,0-1 0,0 1 0,0 0 0,-1 0 0,1 0-1,0 0 1,0 0 0,0 0 0,-1 0 0,1 0 0,0 0-1,0 0 1,0-1 0,-1 1 0,1 0 0,0 0 0,0 0-1,0 1 1,-1-1 0,1 0 0,0 0 0,0 0 0,0 0-1,-1 0 1,1 0 0,0 0 0,0 0 0,0 0 0,-1 0 0,1 0-1,0 1 1,0-1 0,0 0 0,0 0 0,0 0 0,-1 0-1,1 0 1,0 1 0,-10 9-233,8-8 194,-5 6-62,1 1 0,0-1 0,1 1 0,0 0 0,-5 10 1,-17 55-12,22-60 114,-79 303 1077,79-297-1030,2 1 1,1 0 0,0 1 0,1-1-1,5 38 1,-2-41 15,2-1 0,0 0 0,1 0 0,0 0 0,2 0 0,0-1 0,12 20 0,-14-28 73,0 1-1,0-1 0,1 0 0,1 0 0,-1-1 0,1 0 0,1 0 1,14 10-1,-18-15-89,-1 1 1,1-1-1,0-1 0,0 1 1,0 0-1,1-1 0,-1 0 1,0 0-1,1 0 0,-1-1 1,0 1-1,1-1 0,-1 0 1,0 0-1,1-1 1,-1 1-1,0-1 0,1 0 1,-1 0-1,0-1 0,0 1 1,5-3-1,4-3 96,0 0 1,-1-1-1,21-18 0,33-35 457,-55 51-502,-5 4-18,0 0 1,-1 0-1,1-1 0,-1 0 0,0 0 0,5-11 1,-9 15-75,1-1 0,-1 1 1,0-1-1,0 0 0,0 1 1,0-1-1,-1 0 0,1 0 1,-1 0-1,0 1 1,0-1-1,-1 0 0,1 0 1,-1 0-1,0 0 0,-1-4 1,1 7-27,1-1 0,-1 1 0,1 0 0,-1 0 0,1-1 1,-1 1-1,0 0 0,0 0 0,0 0 0,0 0 0,0 0 1,0 0-1,0 0 0,0 0 0,0 0 0,0 1 0,0-1 1,0 0-1,-1 1 0,1-1 0,0 1 0,0-1 0,-1 1 1,1 0-1,0-1 0,-1 1 0,1 0 0,-1 0 0,1 0 1,0 0-1,-1 0 0,1 0 0,0 1 0,-3 0 0,0 0-57,0 0 0,0 0 0,0 1 0,0 0 0,0 0 0,0 0 0,0 0 0,-6 6 0,5-3 51,0 0 1,1 0 0,0 1 0,0-1 0,0 1-1,0 0 1,1 0 0,0 0 0,0 1-1,1-1 1,0 1 0,0 0 0,0-1 0,1 1-1,0 0 1,0 0 0,1 0 0,0 0-1,0 0 1,1 0 0,0 0 0,0-1 0,3 13-1,-2-12 141,1 0-1,-1 0 0,1-1 1,0 1-1,1-1 0,5 8 1,-8-12-59,1 0 0,0-1 0,0 1 0,0 0-1,0-1 1,0 0 0,0 1 0,1-1 0,-1 0 0,0 0 0,1 0 0,-1 0 0,1-1 0,-1 1 0,1-1 0,-1 1 0,1-1 0,-1 0 0,1 0-1,-1 0 1,4-1 0,11-1 59,1-2 1,0-1-1,-1 0 0,0-1 0,22-11 0,-22 10-57,202-84 343,-124 48-444,-87 39 41,10-4-128,-17 8 134,-1 0 1,0 0-1,1 0 1,-1 0-1,1 0 1,-1 0 0,0 0-1,1 0 1,-1 0-1,1 0 1,-1 1-1,0-1 1,1 0 0,-1 0-1,0 1 1,1-1-1,-1 0 1,0 0-1,1 1 1,-1-1 0,0 0-1,0 1 1,1-1-1,-1 0 1,0 1 0,0-1-1,0 0 1,0 1-1,1-1 1,-1 1-1,0-1 1,0 0 0,0 1-1,0-1 1,0 1-1,0-1 1,0 0-1,0 1 1,0-1 0,0 1-1,0-1 1,0 1-1,-1-1 1,2 9 19,-1 0 1,-1 0-1,1 0 0,-2 0 1,1 0-1,-1-1 0,-4 12 1,5-18 13,1 0 0,-1-1 0,1 1 0,-1-1 1,1 1-1,0 0 0,0-1 0,0 1 0,0 0 0,0-1 1,0 1-1,0 1 0,1 7 164,-1-10-182,0 1 0,0-1 1,0 0-1,0 0 0,0 0 1,0 0-1,0 0 0,0 0 0,0 0 1,0 0-1,0 0 0,1 0 1,-1 0-1,0 0 0,0 1 1,0-1-1,0 0 0,0 0 1,0 0-1,0 0 0,0 0 1,0 0-1,0 0 0,0 0 1,0 0-1,0 0 0,1 0 0,-1 0 1,0 0-1,0 0 0,0 0 1,0 0-1,0 0 0,0 0 1,0 0-1,0 0 0,0 0 1,0 0-1,1 0 0,-1 0 1,0 0-1,0 0 0,0 0 1,0 0-1,0 0 0,0 0 0,0 0 1,0 0-1,0 0 0,8-5 284,9-9 79,-10 5-287,41-42-21,-43 45-117,1 1 1,0 0-1,1 0 1,-1 1-1,1 0 1,12-6 0,-18 10 32,0-1 1,0 1 0,0 0 0,1 0 0,-1 0 0,0 0-1,0 0 1,0 0 0,0 0 0,0 0 0,1 0 0,-1 1-1,0-1 1,0 0 0,0 1 0,0-1 0,0 1-1,0-1 1,0 1 0,0 0 0,0-1 0,0 1 0,0 0-1,0 0 1,1 1 0,3 4-38,0 0 1,0 0-1,3 7 1,9 11 39,-12-19 50,0 0 0,1-1 0,-1 1 0,1-1 0,0 0 0,0-1-1,0 1 1,10 3 0,-11-6 33,-1 0 1,0 0-1,1 0 0,0 0 1,-1-1-1,1 0 0,-1 0 1,1 0-1,-1-1 0,1 1 1,0-1-1,-1 0 0,0 0 1,6-3-1,17-7-15,-1-2 1,0-1-1,-1 0 0,-1-2 1,0-1-1,-1-1 0,32-33 1,-4-5-186,-51 60 32,0 12-332,-3 25 0,-15 17 371,4-17 35,7-22 137,-1-1 1,-1 1-1,-23 32 0,31-50-91,1 1 1,-1-1-1,0 0 0,0 0 0,1 0 1,-1 0-1,0 1 0,0-1 0,0-1 0,0 1 1,-1 0-1,1 0 0,0 0 0,0 0 0,-1-1 1,1 1-1,0-1 0,-1 1 0,1-1 0,0 1 1,-1-1-1,1 0 0,-1 0 0,1 1 1,0-1-1,-1 0 0,1-1 0,-1 1 0,1 0 1,-1 0-1,1 0 0,0-1 0,-1 1 0,1-1 1,0 1-1,-1-1 0,1 0 0,0 1 0,0-1 1,-3-2-1,-1 0-19,1-1 0,-1 0 1,1 0-1,-1 0 0,1-1 0,0 0 1,1 1-1,-1-1 0,1-1 0,0 1 1,1 0-1,-1-1 0,1 1 0,0-1 0,0 0 1,1 0-1,-1 0 0,1 0 0,1 0 1,-1-6-1,1 11-10,0 1 1,0-1-1,0 1 0,0-1 0,0 1 1,0-1-1,0 0 0,1 1 1,-1-1-1,0 1 0,0-1 1,1 1-1,-1-1 0,0 1 1,0-1-1,1 1 0,-1 0 1,1-1-1,-1 1 0,0-1 0,1 1 1,-1 0-1,1-1 0,-1 1 1,2-1-1,-1 1-14,1-1-1,0 1 1,0-1-1,-1 1 1,1 0-1,0 0 1,0-1-1,2 2 1,6 0-64,0 0 1,13 4-1,-16-3 73,14 3 76,0-2 0,0 0 0,0-1 0,0-1 0,36-3 0,-41 0-13,0-1 0,-1 0 0,1-1 0,-1-1 0,1 0 0,-2-1 0,29-16 0,-8 2-56,63-41-36,-33 17 13,-65 48-70,0 0-1,-1-1 1,0 1-1,1 0 1,-1-1-1,-1 1 1,1-1-1,-2 5 1,-1-1 138,1 1 1,0-1 0,0 1 0,1 0 0,0 0-1,1 0 1,-1 0 0,2 0 0,-1 1-1,1-1 1,1 8 0,-1-12-22,0 0 1,1 0-1,0 0 1,0-1-1,0 1 1,0 0-1,1-1 1,-1 1-1,1-1 0,0 1 1,0-1-1,0 0 1,0 0-1,1 0 1,-1 0-1,1 0 0,0 0 1,0-1-1,0 1 1,0-1-1,0 0 1,0 0-1,1 0 0,-1 0 1,7 2-1,-1-2 26,0 0 0,-1-1 0,1 0 0,0-1 0,0 1-1,-1-2 1,16-1 0,1-2 52,36-11-1,-25 3 11,0-2 0,0-1-1,57-35 1,-84 44-36,-1 0 0,0 0 0,8-9 1,2-1-454,-42 62-580,21-37 912,0 0-1,0 0 0,1 0 1,-1 12-1,3-19 63,-1 1 0,1 0-1,0-1 1,1 1 0,-1 0-1,0-1 1,1 1 0,-1-1-1,1 1 1,0-1 0,0 1-1,0-1 1,0 1 0,0-1-1,1 0 1,-1 0 0,1 1-1,0-1 1,-1 0 0,4 2-1,-4-3 11,0-1 1,-1 0-1,1 1 0,0-1 0,0 0 0,0 1 0,0-1 0,-1 0 1,1 0-1,0 0 0,0 0 0,0 0 0,0 0 0,-1 0 0,1 0 1,0 0-1,0 0 0,0-1 0,0 1 0,-1 0 0,1-1 0,0 1 1,0 0-1,-1-1 0,1 1 0,0-1 0,1 0 0,15-15 114,-14 14-104,-1-1 0,0 1 1,0-1-1,-1 0 0,1 0 0,-1 1 0,1-1 0,-1 0 0,0 0 0,0-1 0,0 1 0,0 0 1,-1 0-1,1 0 0,-1-1 0,0 1 0,0 0 0,-1-6 0,0 4-50,0 1 0,0-1 1,0 1-1,-1-1 0,0 1 0,0-1 0,0 1 1,-1 0-1,1 0 0,-1 0 0,-5-5 0,-30-37-570,38 45 588,0 1-1,0 0 0,0 0 1,0-1-1,0 1 1,0 0-1,0-1 0,0 1 1,0 0-1,0 0 1,0-1-1,0 1 1,0 0-1,0-1 0,0 1 1,0 0-1,1 0 1,-1-1-1,0 1 0,0 0 1,0 0-1,1 0 1,-1-1-1,0 1 0,0 0 1,0 0-1,1 0 1,-1 0-1,0-1 0,1 1 1,-1 0-1,0 0 1,0 0-1,1 0 0,-1 0 1,0 0-1,0 0 1,1 0-1,19-8-201,-13 5 175,32-11 6,-1 3-1,1 1 0,1 2 1,54-5-1,-79 12 3,62-4 22,-68 5 8,1 0-1,-1 1 1,1 0-1,-1 1 1,0 0-1,10 3 1,-17-4-5,0 0 0,0 0 0,0 0 0,0 0 0,0 0 0,0 1-1,0-1 1,-1 1 0,1-1 0,-1 1 0,1 0 0,-1-1 0,1 1 0,-1 0 0,0 0 0,0 0 0,0 0 0,0 0 0,0 0 0,1 4 0,-1 3 13,1-1 0,-1 0 1,-1 0-1,0 11 0,0-10-4,0-8-2,0-1 0,0 1 1,0 0-1,0-1 0,0 1 1,0 0-1,0-1 0,0 1 1,0 0-1,0-1 0,0 1 1,1 0-1,-1-1 0,0 1 1,0-1-1,1 1 0,-1 0 1,0-1-1,1 1 0,-1-1 1,1 1-1,-1-1 0,1 1 1,1 0 11,-1-1 1,0 0-1,0 0 0,0 0 1,0 0-1,0 0 0,1 0 1,-1 0-1,0 0 1,2-1-1,4 0 53,0 0-50,-1-1 0,0 0 0,0 0 0,0 0 1,0-1-1,0 0 0,-1 0 0,7-5 0,-5 3-32,-1 1-1,1 1 0,0-1 1,0 1-1,14-5 0,-20 8 1,0 0-1,0 0 1,0 0-1,0 0 0,0 0 1,0 0-1,0 0 1,0 1-1,0-1 1,0 0-1,0 0 0,-1 1 1,1-1-1,0 0 1,0 1-1,0-1 1,0 1-1,-1 0 0,1-1 1,0 1-1,0-1 1,-1 1-1,1 0 1,-1-1-1,1 1 1,0 0-1,-1 0 0,1 1 1,2 3 50,-1 0-1,1 0 1,1 10 0,2 1-115,1-3 117,-1 0 0,-1 0 0,0 1 1,4 19-1,-6 6-8798,-3-31 6002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1:37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66 11712,'-81'-65'5311,"73"70"-4607,3-5-1248,10 0 160,-5 3 288,3 2 96,2-1-383,8 7 191,1 6-1728,4 6 1024,-13 2-5216,3-2 3392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1:38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0 276 7232,'0'-13'3264,"5"9"-2848,4 1 1344,4-2-1056,32-12 1888,10-3-1441,38-11 641,6 8-1056,27-17-192,-4 7-352,12 1-128,-17 9-32,-4 3-1248,-19 8 672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23.3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11 100 3648,'-10'3'14559,"15"-6"-12799,52-27 58,-23 11-1146,51-19 1,-78 35-601,0 0 0,0 1 0,1 1 0,11-2 0,-16 3-54,-1-1 1,0 1-1,1 1 1,-1-1-1,0 0 0,1 1 1,-1-1-1,0 1 0,1-1 1,-1 1-1,0 0 1,0 0-1,0 0 0,0 0 1,0 1-1,0-1 1,0 0-1,2 4 0,0-1 143,0 1 1,-1 0-1,0 0 0,0 0 0,4 11 0,-5-9 81,1-1 1,1 0-1,4 7 0,-7-10-146,1-1 0,-1-1 0,1 1 0,0 0 0,0 0 0,0-1 0,0 1 0,0-1 0,1 1 0,-1-1 0,0 0 0,5 1 0,4 1 163,0 0-1,0-1 0,0 0 1,1-1-1,12-1 1,60-4 263,-70 2-510,37-4-13,0-3-1,67-19 0,-94 20-965,-3 0-8813,21-12 0,-15 5 6345,12-7 150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1:40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39 833 3072,'0'-1'281,"0"-1"1,1 0-1,-1 1 1,0-1-1,1 1 1,-1-1-1,1 1 0,0-1 1,-1 0-1,1 1 1,0 0-1,0-1 1,0 1-1,1-2 1,0 2 50,-1-1 1,0 0 0,0 0-1,0 0 1,0 0 0,0 0-1,0 0 1,1-3 0,3-12 1866,-4 14-1498,0 0 1,0 0-1,0 0 1,-1 0-1,1 0 0,0-6 1,-2 8-573,1 0 0,0 0 1,0 0-1,0 1 1,-1-1-1,1 0 0,0 0 1,-1 0-1,1 0 0,0 1 1,-1-1-1,1 0 0,-1 0 1,0 1-1,1-1 0,-1 0 1,0 1-1,1-1 0,-2 0 1,1 0-116,1 1-1,-1 0 1,1-1 0,-1 1 0,1 0 0,-1 0 0,1 0 0,-1-1 0,1 1 0,-1 0-1,1 0 1,-1 0 0,1 0 0,-1 0 0,1 0 0,-1 0 0,0 0 0,1 0 0,-1 0-1,1 0 1,-1 0 0,1 1 0,-1-1 0,1 0 0,-1 0 0,1 1 0,-1-1 0,1 0 0,-1 0-1,1 1 1,-1-1 0,0 1 0,-2 5-3,-1 0-1,1 0 1,0 1-1,0-1 1,1 1-1,-3 12 1,-1 0 70,2-8-56,2 0 0,-1 0 0,1 0 0,1 0 0,0 13 0,1-16 14,0 0 0,0-1 0,1 1 0,0 0 0,1-1 0,0 1 0,0-1 0,5 11 0,-5-13 47,1 1 0,0-1 0,0 0 0,1 0 0,4 5 0,-6-9-52,-1 1 0,0-1 0,1 0 0,-1 0 0,1 0 0,-1 0 0,1 0-1,-1-1 1,1 1 0,-1 0 0,1-1 0,0 1 0,-1-1 0,1 0 0,0 1 0,0-1 0,-1 0-1,1 0 1,0 0 0,0 0 0,-1-1 0,4 0 0,1 0 48,1 0 1,-1-1-1,0 0 1,0 0-1,0-1 1,0 0-1,0 0 1,0 0-1,-1-1 1,1 0-1,-1 0 0,9-9 1,-5 2-12,-1 0 0,0-1 0,-1 0 0,0 0 1,-1 0-1,0-1 0,-1 0 0,-1 0 0,0 0 0,0 0 0,-2-1 0,1 0 0,-2 1 0,0-1 1,-1 0-1,0 0 0,-2-16 0,1 24-122,-1-1-1,1 1 1,-1 0 0,0 0 0,0 0-1,-1 0 1,0 0 0,0 0-1,0 1 1,-1-1 0,0 1 0,-7-7-1,10 11 27,1 0-1,-1 0 1,0 1-1,0-1 1,0 1-1,0-1 1,0 1-1,0-1 1,0 1-1,-1 0 1,1-1-1,0 1 1,0 0-1,0 0 1,0 0-1,0 0 1,0 0-1,-1 0 1,1 0-1,0 0 1,0 0-1,0 0 1,0 1-1,0-1 1,0 0-1,0 1 1,0-1-1,0 1 1,0-1-1,0 1 1,0 0-1,0-1 1,0 1-1,0 0 1,0 0-1,1 0 1,-1-1-1,0 1 1,1 0-1,-2 2 1,-1 1-38,0 1-1,1-1 1,-1 1 0,1 0-1,0-1 1,0 1 0,-1 7-1,2-7 25,1 0-1,-1 0 0,1 0 0,0-1 0,0 1 1,0 0-1,1 0 0,0 0 0,0 0 1,0-1-1,3 7 0,-3-9 68,0 1-1,0-1 1,1 1 0,-1-1 0,1 0 0,-1 0-1,1 0 1,0 0 0,0 0 0,0 0-1,0 0 1,0 0 0,0-1 0,1 1-1,-1-1 1,1 0 0,-1 0 0,1 0-1,-1 0 1,1 0 0,4 1 0,2-1 80,0-1 1,0 1 0,-1-2 0,1 1 0,0-1-1,0 0 1,-1-1 0,1 0 0,15-7 0,-1 0 111,-1-1 1,31-20-1,-28 14-116,0-2 1,-2 0-1,0-2 0,0 0 1,-2-2-1,-1 0 0,-1-2 0,20-30 1,-19 21-83,-1-1 0,-2-1 0,-1 0 0,-2-1 0,-2 0 0,8-39 0,20-139-102,-40 200-306,-3 33 202,-62 643-206,18-303 785,27-259 74,16-81 342,2-13 152,4-14-632,4-16-276,1 8-96,1 1 0,0 0-1,1 0 1,21-24 0,-21 28 7,18-23 34,2 2 0,2 1 0,1 1 1,1 2-1,40-27 0,190-104-113,-231 141-97,0-1-955,38-15-1,-58 29-481,0 1 0,17-4 0,-22 7 64,1 0 0,-1 0 0,1 1 0,-1 0 0,9 0-1,20 7-3962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2:01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455 712 4160,'0'-9'8389,"-23"-10"-2549,19 16-5649,-1 1-1,0 0 1,1 0 0,-1 1 0,0 0 0,0-1-1,0 2 1,0-1 0,0 0 0,0 1 0,-9 1-1,-7 1 100,-31 6-1,35-4-37,6-2-220,-1 0 0,1 1 0,0 0 0,-1 1 0,2 1 0,-1 0 0,0 0 0,1 1 0,0 0 0,0 1 0,1 0 0,-11 11 0,2 1-92,5-6 54,1 0-1,0 1 1,-18 29-1,23-31 34,1 1-1,1 0 0,0-1 0,0 2 1,1-1-1,1 0 0,-3 19 1,6-26 10,0-1 0,0 0 0,0 1 1,0-1-1,1 0 0,0 1 0,0-1 0,1 0 1,2 8-1,-2-9-7,0-1-1,0 0 1,0 1 0,1-1 0,-1 0 0,1 0-1,-1 0 1,1 0 0,0-1 0,0 1-1,0-1 1,1 0 0,-1 0 0,5 2 0,0 0 67,1-2 0,-1 1 0,0-1 0,1 0-1,-1-1 1,1 0 0,0 0 0,-1-1 0,1 0 0,0-1 0,-1 0 0,1 0 0,-1-1 0,14-3 0,-14 2-74,1 0 0,0 0 0,-1-1 0,0 0 0,0-1 0,0 1 0,-1-1 0,1-1 0,-1 0 0,0 0 0,-1 0 0,1-1 0,8-12 0,-7 6-18,-1-2-1,0 1 1,-1-1 0,0 0 0,-1 0 0,-1 0 0,0-1 0,1-17 0,0-19-270,-3-58 0,-2 104 201,0 6-26,1 2-205,0 1 337,-1 0-1,1 0 1,-1-1 0,1 1-1,-1 0 1,0 5-1,0-7-37,5 59 198,-5-57-187,-5 138 482,3-92-487,2-29 15,-1-1 0,-5 25 1,1-18 6,0 1 130,-1 0-1,-14 36 1,-29 73 270,45-123-291,3-10-130,0 1 0,0 0 0,0 0 0,0-1 0,1 1 0,-1 0 0,1 0 0,1 4 0,-1-6 784,0-2-1025,0 9 122,0-8 111,0 0 0,1 0 0,-1 0-1,0 0 1,0 0 0,0 0-1,0 1 1,0-1 0,0 0 0,-1 0-1,1 0 1,0 0 0,0 0 0,-1 0-1,1 0 1,-1 0 0,1 0-1,-1 0 1,-1 2 0,1-1-13,0 0 1,0 1-1,0-1 1,0 1 0,1-1-1,-1 1 1,1-1-1,-1 5 1,-2 6 57,1-6-11,0 0-53,0 1 0,0 0 0,0 0 0,0 11 0,1-14 2,0 1 1,0 0-1,-3 11 0,-2 3 10,0 16 44,1-17-44,2-1-1,-2 36 1,5-53 324,2-1-291,-1 0 0,1 0-1,-1-1 1,0 1 0,1-1 0,-1 1 0,1-1 0,-1 1 0,0-1-1,0 0 1,1 0 0,-1 0 0,0 1 0,1-3 0,15-15 220,-11 10-163,0-1 0,-1 0 0,0-1 0,8-18 0,9-46 30,-9 30-160,-3 15-12,-2 0 0,-1-1 0,-1 0 0,-2 0 0,1-42 0,-5 70 69,0 0 0,0 1 1,0-1-1,0 1 0,0-1 1,0 0-1,1 1 0,-1-1 1,1 0-1,-1 1 0,1-1 1,-1 1-1,2-3 0,31-19-148,6-5-146,-36 25 270,1 1-1,-1-1 0,0 1 0,1 0 0,4-1 0,12-8 14,-16 9-17,0 0 1,0 0-1,1 0 1,-1 0-1,1 1 0,0 0 1,4-1-1,2-2-17,-7 5 48,-1 0 0,1 0 1,0 0-1,0 0 0,0-1 0,0 1 1,0-1-1,-1 0 0,1 0 0,0-1 1,0 1-1,0-1 0,0 0 0,0 0 1,-1 0-1,1 0 0,0-1 0,3-1 1,9-6 152,0 0 0,23-16 0,-22 12-142,0-1 1,0 0-1,-1-1 1,-1-1-1,0-1 1,-1 0-1,-1 0 1,-1-2-1,0 1 1,-2-2-1,0 1 1,10-31-1,-17 42-26,35-111 89,-35 106-89,-1 6-147,-1 0-1,1 1 1,-2-1 0,1-9-1,-10 40 19,0 16 114,1 1 0,3-1-1,1 1 1,2 0 0,4 51 0,-2-85 17,1 0 0,0 0 0,1 0 1,0 1-1,0-2 0,0 1 0,1 0 0,0 0 1,0-1-1,1 0 0,0 1 0,0-1 0,0-1 1,10 10-1,-12-13 26,1 0-1,0 0 1,0 0 0,0 0 0,0-1-1,0 1 1,1-1 0,-1 0 0,0 0-1,0 0 1,1-1 0,-1 1-1,1-1 1,-1 0 0,1 0 0,6-1-1,1 0-10,1 0 0,0-1 0,18-7 0,-24 7 0,0-1-1,0 1 1,0-2 0,-1 1 0,1-1-1,-1 1 1,0-2 0,0 1 0,0 0 0,-1-1-1,0 0 1,0 0 0,0 0 0,0-1-1,-1 1 1,0-1 0,0 0 0,4-11-1,1-6 63,-2 0 0,0-1-1,4-41 1,-9 59-63,15-89-56,-14 87 30,-1 0-1,0 0 0,0 0 1,-2-9-1,1 10-7,0 0 0,1 0 0,-1 0 0,4-13 0,-4 15 17,0 5 1,0-1-1,0 1 1,0-1-1,0 0 1,0 1-1,0-1 0,0 0 1,0 1-1,0-1 1,0 0-1,0 1 0,0-1 1,0 1-1,1-1 1,-1 1-1,0-1 1,1 0-1,-1 1 0,0-1 1,1 1-1,-1-1 1,1 1-1,-1-1 0,1 1 1,0-1 57,2 21-895,-1 23 837,-2-32 0,0 0 0,3 16 0,0-6-64,1 37 0,-2-14 213,0-18-149,-2-14 18,1-1-1,1 1 0,2 12 1,1-7 21,-3-9-51,0 0 0,1 0 0,0 0 0,5 10-1,-7-17 99,16 9 161,-15-8-243,0-1-1,0 1 0,1-1 0,-1 0 1,1 0-1,-1 0 0,1 0 1,-1 0-1,1 0 0,-1-1 1,1 1-1,0-1 0,-1 1 0,1-1 1,0 0-1,-1 0 0,1-1 1,0 1-1,-1 0 0,1-1 1,4-1-1,0 0 26,-1 0 0,1-1 0,0 0 0,-1 0 0,1-1 0,-1 1-1,0-1 1,0-1 0,-1 1 0,1-1 0,-1 0 0,0 0 0,8-12 0,9-19 125,20-44-1,-27 49-63,1 1-1,34-48 1,-45 71-93,6-8-81,1 1-1,0 0 1,21-18 0,-29 29 52,1 0 1,-1 0 0,1 0-1,0 0 1,0 1-1,-1-1 1,2 1-1,-1 1 1,0-1 0,0 1-1,0 0 1,1 0-1,-1 0 1,1 1-1,-1-1 1,9 2-1,-7 0 28,0 1 0,0 0 0,0 0 0,0 0 0,0 1 0,-1 0 0,1 1 0,-1-1 0,0 1 0,0 1 0,0-1 0,0 1 0,-1 0 0,0 0 0,6 8 0,-4-3-33,-5-7 462,-5-13-71,0 6-362,1-1 1,-1 1 0,0-1-1,0 1 1,0 0-1,0 0 1,-1 0 0,0 0-1,0 1 1,0-1 0,0 1-1,0 0 1,-7-3-1,7 4-26,0 0 0,0 0-1,-1 0 1,1 1-1,0 0 1,-1 0 0,1 0-1,-1 0 1,1 1 0,-1 0-1,1 0 1,-1 0-1,1 0 1,-1 1 0,1-1-1,-7 3 1,3 0 17,0 0-1,0 1 1,0 0 0,0 0 0,0 1 0,1 0 0,0 0-1,0 1 1,1 0 0,-1 0 0,1 1 0,1-1-1,-1 1 1,1 0 0,0 1 0,1 0 0,-7 14-1,3-4 23,0-1-1,2 2 1,0-1-1,1 1 1,1 0-1,1 0 1,0 0-1,2 0 0,0 0 1,1 1-1,3 20 1,-2-33 0,1 0 0,0 0-1,0 0 1,1 0 0,0 0 0,0-1 0,0 0 0,1 0 0,0 0 0,0 0 0,6 6-1,-9-11 16,1 0 0,0 1 0,0-1 0,0 0 0,0 0 0,0-1 0,0 1 0,0 0 0,0-1 0,0 1 0,1-1 0,-1 1 0,0-1 0,0 0 0,0 0 0,1 0 0,2-1 0,-2 1 8,0 0-1,1-1 1,-1 0 0,0 1 0,0-1 0,0 0 0,0-1-1,1 1 1,-2 0 0,1-1 0,4-2 0,-2-2-3,1 1 1,-1-1-1,-1 0 0,0 0 1,1-1-1,-2 1 1,1-1-1,3-9 1,17-60 115,-20 62-101,7-30-98,11-87-1,-14 94-293,-8 36 229,0 16-261,1 9 379,10 46-1,-5-34-57,-1-10 84,2 0-1,11 31 1,-7-27-19,-9-24-1,0 0 0,1 0 0,-1 0 1,1 0-1,1-1 0,-1 0 0,1 0 0,5 6 0,-8-10 17,0-1 0,0 1 0,0-1 0,0 1 0,0-1 0,0 1 0,0-1 0,1 0 0,-1 1 0,0-1 0,0 0 0,1 0 0,-1 0 0,0 0 0,0 0 0,1 0 0,-1 0 0,0-1 0,0 1 0,0 0 0,1-1 0,-1 1 0,0-1 0,0 1 0,0-1 0,0 1 0,0-1 0,0 0 0,0 0 0,0 1 0,0-1 0,0 0 0,0 0 0,1-2 0,4-12 11,3-6 74,12-42-1,-14 31-34,-1 0 0,-2 0 0,1-48 0,-5 79-83,0-1 0,0 1 0,1-1-1,-1 1 1,0 0 0,1-1 0,-1 1-1,0 0 1,1-1 0,0 1 0,-1 0 0,1 0-1,0 0 1,0-1 0,-1 1 0,1 0-1,2-2 1,0 2-12,-1-1 0,1 0 0,-1 1 1,1-1-1,0 1 0,-1 0 0,1 0 0,3-1 0,1 0-5,0 1 0,0 0 0,0 0 0,0 0-1,1 1 1,9 1 0,-12 0 22,0-1-1,-1 2 1,1-1-1,-1 0 1,1 1-1,-1 0 1,1 0-1,-1 0 1,0 0-1,0 1 1,0 0-1,0 0 1,0 0-1,-1 0 1,1 0-1,3 5 1,1 4-2,0 1-1,0-1 1,10 27 0,-13-29 95,1 4-72,1-2-1,0 1 1,1-1 0,0 0-1,1-1 1,1 0 0,0 0-1,0-1 1,20 15 0,-27-23-6,0 0 0,1 0 0,-1-1 1,1 1-1,-1-1 0,1 0 0,0 0 1,-1 0-1,1 0 0,0-1 0,0 0 1,0 0-1,0 0 0,-1 0 0,1 0 0,6-2 1,-5 1 6,0-1 0,0 0 0,0 1 0,0-2 0,0 1 1,-1 0-1,1-1 0,-1 0 0,0 0 0,0-1 0,6-5 0,3-6 7,-1 0 0,-1-1 0,-1 0 0,12-24 0,27-73 65,-33 73-76,-2 7 14,-2 0 1,-1-1-1,-2-1 0,-2 0 0,4-42 0,-3 0 9,8-134-158,-13 50-865,-16 206 305,-11 219 668,22-223 16,0 92 44,3-73-23,5 36 174,1-33-272,-6-51 123,0 1 0,0-1 1,1 0-1,1 0 0,0 0 1,1 0-1,4 11 0,-7-22-35,0 1-1,-1 0 0,1 0 0,0-1 0,0 1 0,0 0 1,1-1-1,-1 1 0,0-1 0,0 0 0,1 1 0,-1-1 1,1 0-1,-1 0 0,1 0 0,0 0 0,-1 0 0,1 0 1,3 1-1,-3-2 2,1 1 0,0-1 0,0 0 0,-1 0 1,1 0-1,0 0 0,-1-1 0,1 1 0,0-1 0,-1 1 1,1-1-1,3-1 0,2-2 7,0 0 1,0 0 0,0-1-1,-1 0 1,0-1-1,0 1 1,7-9-1,-2 0 54,-1-1 0,0 0 0,-1-1 0,11-25 0,-13 26-73,-6 12 7,-1-1-1,1 0 1,-1 0 0,1 0 0,-1 0 0,-1 0-1,1 0 1,0-8 0,-1 9-5,0 1 0,0 0 1,-1-1-1,1 1 0,0 0 1,-1 0-1,0-1 0,1 1 1,-1 0-1,0 0 0,0 0 0,0 0 1,0 0-1,-1 0 0,1 0 1,-1 0-1,-1-1 0,-3-3-135,5 5 118,0 0-1,0-1 0,-1 1 1,1 0-1,0 0 0,-1 0 1,1 0-1,0 0 0,-1 1 1,0-1-1,1 0 0,-1 1 1,1-1-1,-1 1 0,0-1 1,1 1-1,-1 0 0,0 0 0,1-1 1,-4 2-1,2-1-4,0 0-1,0 1 0,0-1 1,0 1-1,0 0 0,0 0 1,0 0-1,0 0 1,0 0-1,1 1 0,-1-1 1,1 1-1,-1 0 1,1 0-1,-1 0 0,-3 4 1,-6 5-13,9-9 52,1 1 0,0-1 0,0 1 0,0 0 0,0 0 1,0 0-1,1 0 0,-1 0 0,1 0 0,0 1 0,0-1 0,0 0 0,0 1 0,0 3 1,-1 8-11,1 27 0,1-36 33,0 4-47,1 0-1,0 0 1,1 0 0,0-1-1,6 18 1,-7-23 11,1 1-1,0-1 1,0 1 0,0-1 0,0 0 0,1 0 0,0 0-1,0 0 1,0-1 0,0 1 0,1-1 0,-1 0 0,8 5-1,-7-6 32,-1-1-1,1 0 0,0 0 0,0 0 0,-1 0 0,1 0 0,0-1 0,0 0 0,0 0 0,0 0 0,-1 0 0,1-1 0,0 1 0,0-1 0,0 0 0,-1 0 0,6-3 1,2 0-14,1-1 1,-1-1 0,-1 0-1,13-9 1,183-136 198,-199 146-267,-3 2 33,0 0 0,0 0 0,1 0 0,-1 0 0,1 1 0,-1 0 0,1 0 0,0 0 0,10-2 0,-14 4 16,0 1-1,0-1 1,0 1-1,-1-1 1,1 1-1,0 0 1,0-1-1,0 1 1,0 0-1,-1 0 1,1-1-1,0 1 1,0 0-1,-1 0 1,1 0-1,-1 0 1,1 0-1,-1 0 1,0 0-1,1 2 0,0 0 12,5 9 95,4 23 1,5 9-99,-5-20 156,-3-7-87,0 0-1,2 0 1,0-1-1,16 22 0,-22-34-58,0 0 0,1 0 0,-1-1-1,1 1 1,0-1 0,0 0 0,0 0-1,1-1 1,-1 1 0,1-1 0,-1 0-1,1 0 1,0 0 0,0-1 0,0 0 0,0 0-1,0 0 1,0 0 0,0-1 0,0 0-1,6 0 1,0-2-65,-1 0 1,0 0-1,1-1 0,-1 0 0,0 0 1,15-9-1,0-1-1101,28-21 1,-48 31 621,-1-1 1,1 1 0,-1-1-1,0 0 1,0 0-1,0-1 1,0 1-1,-1-1 1,1 0 0,3-8-1,-6 10 118,0 1 1,0-1-1,0 1 0,-1-1 0,1 1 0,-1-1 0,0 0 1,0 1-1,0-1 0,0 1 0,0-1 0,0 0 0,-1 1 1,1-1-1,-1 1 0,0-1 0,0 1 0,0 0 0,0-1 1,0 1-1,0 0 0,-1-1 0,1 1 0,-1 0 0,-2-2 1,2 2 8,0 0 1,0 0 0,-1 0-1,1 0 1,-1 0 0,1 1-1,-4-2 1,-24-9-3928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2:02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97 9312,'-32'-5'4192,"37"1"-3616,8 4 1632,14-3-1313,18-2 1345,18 2-1312,8-6 448,-3-2-800,4-1-192,13 4-224,14-1-128,4 1 0,-8 5-832,-10-2 448,-17 1-4928,-10 8 2913,-3-16-5697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2:04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4 909 4384,'-4'0'6474,"11"0"-5633,0 0 0,0-1 0,0 0 0,0-1 0,-1 0 0,1 0 0,6-3 0,-2 0-80,0 0 0,0-1 0,13-10 0,2-5 225,44-47 0,-62 60-855,0-1 0,0 0 0,-1 0 0,-1-1 0,1 0 0,-1 0 0,-1-1 0,8-20 0,-12 26 36,-4 12-112,-5 14-43,-27 71 71,-1 5 218,-35 178 217,21-73-310,45-184-71,-1 1 708,1 0 0,-2 24-1,16-146-269,-4 54-456,4-33-157,21-86 0,-20 130 24,1 0 1,1 1-1,3 1 0,28-53 1,-37 78 75,29-47-150,-30 51 36,0 0-1,1 0 0,0 0 1,1 0-1,8-6 0,-12 11 36,0 0 0,1 1-1,-1-1 1,0 1 0,1 0-1,-1 0 1,1 0 0,-1 0-1,1 1 1,0-1-1,-1 1 1,1 0 0,-1 0-1,1 0 1,0 1 0,-1-1-1,1 1 1,-1 0 0,1 0-1,-1 0 1,1 1-1,-1-1 1,0 1 0,0-1-1,0 1 1,4 3 0,-3-3 39,-1 1 0,1-1 0,-1 1 1,0-1-1,0 1 0,0 0 0,0 1 1,-1-1-1,1 0 0,-1 1 0,0-1 0,0 1 1,0 0-1,0-1 0,-1 1 0,0 0 1,1 0-1,-1 0 0,-1 1 0,1-1 1,0 0-1,-1 7 0,-2-3 6,1 1 0,-1-1 0,-1 0 0,1 0-1,-2 0 1,1 0 0,-1-1 0,0 1 0,0-1 0,-1 0-1,0 0 1,-1 0 0,-9 9 0,7-8 0,-1-1 0,0 0 1,0-1-1,-1 0 0,0 0 0,0-1 0,0 0 1,0-1-1,-20 5 0,18-5 12,-1-1 0,0-1 0,0 0 0,0-1 0,0 0 0,0-1 0,0 0 0,0-1 0,-23-5 0,35 6-76,0 0 0,0-1 0,0 1 0,0 0 0,0 0 0,0-1 0,0 1 0,1 0 0,-1-1-1,0 1 1,0-1 0,-1-1 0,2 2 31,1-1 0,-1 1-1,1-1 1,-1 1-1,1-1 1,-1 1 0,1-1-1,0 1 1,-1-1 0,1 1-1,0 0 1,-1 0 0,1-1-1,0 1 1,-1 0 0,1 0-1,0 0 1,0-1-1,0 1 1,21-5-45,0 1-1,0 0 0,27 0 1,24-3 76,-29-1 47,-1-2 1,52-18-1,-77 22-48,1-2-1,-1 0 1,-1-1-1,0-1 1,0-1-1,-1 0 1,22-20-1,-30 22-23,-1 1-1,0-1 1,0 0-1,-1 0 1,0-1 0,-1 0-1,0 0 1,-1 0-1,4-12 1,2-12 96,8-53 0,-14 66-84,32-219 123,-32 184-142,-1 0 0,-7-74 0,-6 73-288,10 57 276,0-1-1,0 1 0,0-1 0,0 1 0,0-1 0,0 1 0,0-1 0,-1 1 1,1-1-1,0 1 0,0-1 0,-1 1 0,1-1 0,0 1 0,-1-1 0,1 1 1,0 0-1,-1-1 0,1 1 0,-1 0 0,1-1 0,0 1 0,-2-1 0,2 1 9,0 0 0,-1 0 0,1 0 0,-1 0 0,1 1-1,0-1 1,-1 0 0,1 0 0,-1 0 0,1 0 0,0 0-1,-1 1 1,1-1 0,0 0 0,-1 0 0,1 0 0,0 1 0,0-1-1,-1 0 1,1 1 0,0-1 0,0 0 0,-1 1 0,1-1-1,0 0 1,0 1 0,0-1 0,-1 0 0,1 1 0,0 0-1,-5 14-61,1 1 0,0-1-1,1 1 1,-1 17 0,1-8 145,-21 326 282,17-189-304,6-139-36,0 0 0,1 0 0,1 1 0,1-1 0,10 41 0,-8-49 47,-3-9 19,1 0-1,0 0 1,0-1-1,4 9 0,-5-13-63,0-1 0,0 0-1,0 1 1,0-1-1,0 0 1,0 0 0,0 0-1,0 0 1,0 0-1,0 0 1,1 0 0,-1 0-1,2 0 1,-1 0 12,6-2 23,0 1 0,0-1 0,0 0 0,-1-1 0,1 0 0,-1 0 0,1-1 0,10-6 0,-13 7-62,16-9 56,-8 6 5,0-2 0,0 0 1,17-14-1,-19 13 72,0 0-130,0 0 1,-1-1-1,0-1 0,-1 1 1,0-1-1,-1-1 0,7-12 0,-8 11 23,1-3 71,0 0 1,10-32-1,-16 36-155,-2 12 62,0 0 0,0 0 0,0 0-1,0 0 1,0 0 0,0 0 0,0 1 0,0-1 0,0 0 0,0 0-1,0 0 1,0 0 0,0 0 0,0 0 0,0 0 0,0 0 0,0 0-1,-1 0 1,1 0 0,0 0 0,0 0 0,0 0 0,0 0 0,0 0-1,0 0 1,0 0 0,0 0 0,0 0 0,0 0 0,0 0-1,0 0 1,0 0 0,0 0 0,0 0 0,0 0 0,0 0 0,0 0-1,-1 0 1,1 0 0,0 0 0,0 0 0,0 0 0,0 0 0,0 0-1,0 0 1,0 0 0,0 0 0,0 0 0,0 0 0,0 0 0,0 0-1,0 0 1,0 0 0,0 0 0,0 0 0,0 0 0,0 0-1,0 0 1,0 0 0,0 0 0,0 0 0,0-1 0,0 1 0,-1 0-1,1 0 1,0 0 0,0 0 0,0 0 0,0 0 0,-8 19-419,-8 59 66,14-65 341,1-1 0,1 1 1,0-1-1,2 19 0,-1-24 94,1 0-1,0 0 0,1-1 1,-1 1-1,1 0 1,5 6-1,-7-12-56,-1 0-1,1-1 1,0 1 0,-1-1-1,1 1 1,0 0 0,0-1-1,0 0 1,-1 1 0,1-1-1,0 1 1,0-1 0,0 0-1,0 0 1,0 0-1,-1 1 1,1-1 0,0 0-1,0 0 1,1 0 0,18-3 229,-12 0-199,1 0 0,-1-1 0,0 0 1,0 0-1,0-1 0,-1 0 0,1-1 0,9-9 0,49-54-326,-56 56 190,-8 9 86,1 1 0,-1 0 0,1 0 1,0 0-1,0 0 0,0 0 0,0 1 1,0-1-1,0 1 0,8-4 0,-6 27-452,2 17 495,-6-28-46,1-1-1,0 0 0,0 1 1,1-1-1,0 0 1,1 0-1,7 14 0,-2-7 110,-7-13-83,-1 0 0,1 0 0,0 0 0,0 0 0,0 0 0,0-1 0,4 4 1,-5-5 5,0-1 1,0 1 0,0-1 0,0 1-1,0-1 1,0 0 0,1 1-1,-1-1 1,0 0 0,0 0 0,0 0-1,0 0 1,0 0 0,0 0 0,0 0-1,1 0 1,-1 0 0,0 0 0,0-1-1,0 1 1,0 0 0,0-1 0,0 1-1,0-1 1,0 1 0,0-1 0,0 0-1,1 0 1,2-2 9,0 0 1,-1-1-1,1 1 0,0-1 0,-1 0 0,0 0 1,0 0-1,4-8 0,18-40 124,-22 44-199,25-65 135,29-127 0,-31 99-310,-23 92 45,-1-1 0,3-18 0,0 45-196,0 18 332,-2 1 1,-1-1-1,-2 1 0,-6 46 0,4-64 58,-1 1 0,0-1 1,-2 0-1,0-1 0,-1 1 0,-1-1 1,-1 0-1,-15 25 0,19-35 1,-1-1 1,0 0-1,0 0 0,0-1 1,0 1-1,-1-1 0,0 0 1,0-1-1,-1 0 0,1 0 1,-1 0-1,0 0 0,0-1 1,0-1-1,-11 4 0,16-6-19,0 1 0,-1-1 0,1 0 0,0 0 0,0 0 0,-1 0 0,1 0 0,0 0-1,-1-1 1,1 1 0,0-1 0,0 0 0,-1 1 0,1-1 0,0 0 0,0 0 0,0-1-1,0 1 1,0 0 0,-2-2 0,-2-2-64,8 5-146,3 2 137,14 5 153,-1-2-1,1 0 1,0-1 0,0-1-1,1-1 1,-1-1 0,32-2-1,-17-1-342,37-4-877,-23-5-7537,-47 11 8084,0 0 0,0-1 0,0 1 0,0-1 0,0 1 0,0-1 0,0 1 1,0-1-1,0 0 0,0 1 0,0-2 0,9-16-4168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2:30.8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1508 2080,'0'-11'2187,"0"11"-2138,0 0 1,0 0 0,1 0-1,-1 0 1,0 0 0,0 0-1,0 0 1,0 0 0,0 0-1,0 0 1,0 0 0,1 0-1,-1 1 1,0-1 0,0 0-1,0 0 1,0 0 0,0 0-1,0 0 1,1 0 0,-1 0-1,0 0 1,0 0 0,0-1-1,0 1 1,0 0 0,0 0-1,1 0 1,-1 0 0,0 0-1,0 0 1,0 0 0,0 0-1,0 0 1,0 0 0,0 0-1,0 0 1,1 0 0,-1-1-1,0 1 1,0 0 0,0 0-1,0 0 1,0 0 0,0 0-1,0 0 1,0-1 0,5-6 3912,-1-7-823,-3 12-2836,-1 1 0,1-1 0,0 0 0,-1 1 0,0-1 0,1 0 0,-1 0 0,0-2 0,5-53 2097,0 11-1376,2-140 207,0 1-622,-4-333 1050,10 317-1487,-8 150-88,-4 36-194,-1 8 106,1 0 0,-1 0 0,2 0 0,-1 0 1,4-10-1,-1 8 58,0 0 1,-1-1 0,0 1-1,-1-1 1,0 0 0,0 0-1,0-16 1,-2 18 153,-1 0 176,0 9-361,-1-1 0,1 0 0,-1 1 0,1-1 0,0 1 0,-1 0 0,1 0 0,0-1 0,-1 1 0,1 0 0,0 0 0,0 0 0,0 0 0,-2 2 0,-17 21-6,11-13 74,-6 9-54,-24 38 0,17-24 92,5-10-124,17-24-5,0 0 0,0 1 0,0-1 0,-1 0 0,1 0 0,0 0 0,0 0 0,0 0 0,0 0 0,-1 0 0,1 0 0,0 0 0,0 0 0,0 0 0,-1 0 0,1 0 0,0 0 0,0 0 0,0 0 0,0 0 0,-1 0 0,1 0 0,0 0 0,0 0 0,0 0 0,-1 0 0,1 0 0,0 0 0,0 0 0,0 0 0,0 0 0,0 0 0,-1-1 0,1 1 0,0 0 0,0 0 0,0 0 0,0 0 0,0 0 0,0-1 0,-1 1 0,1 0 0,0 0 0,0 0 0,0 0 0,0-1 0,0 1 0,0 0 0,0 0 0,0 0 0,3-23-346,-3 18 312,1 0 1,0 0 0,0 0 0,1 0-1,-1 0 1,1 0 0,0 0 0,5-7-1,26-39-50,-28 44 81,1 1 1,1-1-1,-1 1 1,1 0-1,0 1 1,0-1-1,10-4 1,-3 2 68,0 2 0,0-1 1,22-5-1,-30 10-16,0 1 0,0 0 0,1 0-1,-1 1 1,0 0 0,1 0 0,-1 0 0,0 1 0,1 0 0,-1 0 0,9 3 0,5 3 142,0 1 1,20 12-1,-3-1-88,31 16-121,13 5-3902,-78-38 2994,0-1-1,0 0 1,0 0 0,0 0-1,0-1 1,1 1 0,5-1 0,5 0-2419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7:00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2144,'5'0'19575,"-3"0"-18144,8 3-4531,-1-1 3332,0 0 0,0 0 0,0-1 0,14 0 0,-9 0 49,23 4 0,-23-3-5,25 2 1,2-4-1700,-1 0-7901,-27 0 6834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7:00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3488,'16'-5'16544,"-9"4"-12997,-1 1-5980,2-3 2719,1 1 0,-1-1 0,0 0 0,0 0 0,0-1 0,11-8 0,-9 6-127,0 1 1,1 0-1,14-5 1,-21 9-136,2-1 26,1 0-1,-1 0 0,0 1 0,0 0 1,9 0-1,-12 2-971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7:01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5824,'0'-3'13404,"10"3"-10063,13 3-3137,-8 2 12,1-1 0,24 3 0,-9-2-86,-24-4-584,-5-1-2,0 0 1,0 0 0,-1 0 0,1 1 0,0-1 0,0 0 0,-1 1 0,1-1 0,0 1-1,-1 0 1,1-1 0,-1 1 0,1 0 0,-1 0 0,1 0 0,-1 0 0,0 0 0,1 1-1,-1-1 1,0 0 0,0 1 0,0-1 0,0 0 0,0 1 0,1 1 0,2 5-2393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7:01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7712,'35'3'11841,"27"6"-8450,25 2-3888,-65-9 267,29 1 207,-16-2-4092,-24-1 404,2 3 1183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7:01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6816,'5'0'3072,"9"0"-2656,-6 0 2144,0 5-1472,10-5 1471,1 0-1471,4 0 192,4 3-736,4-3-128,1 4-256,-1-4-320,1 5 96,-1-2-192,1 2 128,-5-2-1888,-1 6 1088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3:5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13 9984,'-22'-13'4512,"-1"21"-3936,9-3 895,6 2-927,-10 1 0,8 1-352,-3 2-64,8 1-64,-4 1 224,4 2-160,5-3-1728,10 1 865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25.2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652 42 6400,'-3'-23'4560,"5"4"5407,-6 20-9800,0 1-1,0-1 0,0 1 1,0-1-1,1 1 0,-1 0 1,0 1-1,-3 2 0,-8 4 33,-59 29 657,42-23-538,0 2 0,2 1 0,-48 36 0,56-34-235,1 1-1,1 2 0,1 0 0,2 0 1,-26 44-1,-58 139 662,81-161-458,2 1 1,2 1 0,-20 90-1,28-75-41,1 1-1,4-1 0,2 1 1,3-1-1,16 101 1,-13-139-135,1 0 1,1 0-1,2-1 0,0 0 1,1 0-1,1-1 0,15 22 1,-1-8-597,2 0-1,62 62 1,-79-86-272,2-2 0,-1 0 0,1 0 1,1-1-1,0 0 0,17 8 0,-25-15 217,0 0 0,0 0 0,0 0 0,0-1-1,1 0 1,-1 0 0,0 0 0,1-1 0,-1 0 0,1 0-1,-1 0 1,0-1 0,1 1 0,-1-1 0,0-1 0,1 1-1,-1-1 1,0 0 0,0 0 0,0 0 0,5-4 0,35-27-2531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37:02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9152,'0'-5'4128,"8"5"-3584,-3 0-992,0 0 128,-2-4-224,7 4 320,4-11-3136,4 3 1856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2:37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10 143 3232,'-1'-1'383,"0"-1"0,0 1-1,0 0 1,0-1 0,1 1 0,-1 0 0,0-1 0,1 1-1,-1-1 1,1 1 0,-1-1 0,1 1 0,0-1 0,-1 0-1,1 1 1,0-1 0,0 1 0,0-1 0,0 0 0,1 1-1,-1-3 1,1-9 2005,0 10-1863,1 0 0,-1 0-1,1 0 1,0 1-1,0-1 1,0 0 0,5-4-1,3 0-327,1 0 0,0 1-1,0 0 1,1 1-1,-1 0 1,18-4-1,-16 4-78,0 0 0,1 2 0,0 0 0,-1 0 0,1 1 0,0 1 0,25 0 0,-38 2-71,1-1 0,-1 0-1,0 0 1,1 0-1,-1 1 1,1-1-1,-1 1 1,1-1 0,-1 1-1,0 0 1,1 0-1,-1-1 1,0 1 0,0 0-1,0 0 1,0 0-1,0 0 1,0 0-1,0 0 1,1 2 0,-1-1 22,0 0 1,0 0 0,-1 0 0,1 0 0,-1-1 0,0 1 0,1 0 0,-1 0 0,0 0-1,0 0 1,0 0 0,-1 0 0,1 3 0,-3 5 132,0 0 0,0 1 0,-1-2 1,-8 15-1,10-18-236,-24 41 103,-2 0 0,-57 73 1,82-117-174,1 0 0,0 0 0,0 0 1,0 1-1,1-1 0,-1 0 0,-1 7 0,2-8 80,1-1 0,0 0-1,0 1 1,0-1-1,0 0 1,0 1-1,0-1 1,0 0-1,0 1 1,0-1 0,1 0-1,-1 1 1,1-1-1,-1 0 1,1 0-1,-1 0 1,1 1-1,0-1 1,-1 0 0,1 0-1,0 0 1,0 0-1,0 0 1,0 0-1,0-1 1,0 1-1,1 1 1,12 6-75,1 0 0,0-1 0,0-1 0,0 0 0,20 5 0,29 10 144,-53-16-14,4 1 376,0 1 1,17 10-1,-32-16-320,1-1 0,-1 1 1,0 0-1,1 0 0,-1 0 0,0 0 1,0 0-1,1 0 0,-1 0 0,0 0 1,0 0-1,0 0 0,0 0 0,0 0 1,-1 0-1,1 0 0,0 0 0,0 0 1,-1-1-1,1 1 0,0 0 0,-1 0 1,1 0-1,-2 1 0,-1 1 21,0-1 0,0 0 0,0-1 1,0 1-1,-1-1 0,1 1 0,-1-1 0,1 0 0,-1 0 0,-3 0 0,-39 3-358,37-3 218,-64 0-787,44-2-1585,0 2-1,-31 5 1,50-6-952,29 9-5602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2:38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562 151 1728,'28'-33'4672,"-27"32"-4376,-1 0 1,1-1-1,0 1 0,-1 0 1,1-1-1,-1 1 0,0 0 1,1-1-1,-1-1 1,3-7 2280,-3 9-2343,0 0 0,0 0-1,0 0 1,0 0 0,0 0 0,0 0-1,0 0 1,0 0 0,0 0 0,0 1 0,0-1-1,0 0 1,-1 0 0,1 0 0,0 0-1,-1 0 1,1 0 0,-1 1 0,1-1 0,-1 0-1,0-1 1,-15-17 1941,15 17-1989,-6-3 125,0 0 0,1 1 0,-1 0 0,-1 0 0,1 0 0,-1 1 0,1 0 1,-15-4-1,9 4-232,0 0 1,0 1 0,0 0-1,0 1 1,-1 0 0,1 1-1,0 1 1,0 0 0,0 1-1,0 0 1,0 1 0,0 1-1,0 0 1,1 0 0,-16 9-1,13-4-95,-12 6-193,-27 20 1,47-30 167,1 0 0,0 0 0,1 0 0,-1 1 0,1 0 0,0 0 0,0 0 0,1 1 1,-7 11-1,11-16 25,-1-1 1,1 1 0,-1-1 0,1 1 0,-1-1 0,1 1-1,0-1 1,0 1 0,0-1 0,0 1 0,0-1-1,0 1 1,0 0 0,0-1 0,1 1 0,-1-1-1,1 1 1,-1-1 0,2 3 0,-1-2-2,1 0 1,0 1 0,-1-1-1,1 0 1,0 0 0,0 0-1,0-1 1,1 1 0,-1 0-1,3 1 1,6 2 18,1 0 0,-1 0 1,24 5-1,126 36 153,-94-25 5,-60-19-79,0 1 1,0 0-1,0 0 1,0 1-1,-1 0 1,1 0-1,-1 0 1,11 11 0,2 0 74,-12-10-70,-1 1 0,0-1 0,0 1 0,0 0 0,-1 1 0,0 0 0,0-1 0,-1 2 0,1-1 0,-2 0 0,1 1 0,-1 0 0,0-1 0,-1 1 0,0 1 0,2 12 0,-3-10 110,0 0 0,-1 0 1,0 0-1,-1 1 1,0-1-1,0 0 1,-2 0-1,1-1 1,-1 1-1,-1 0 0,-5 11 1,5-15-90,0-1 1,-1 0 0,1 0-1,-1-1 1,0 1 0,-1-1-1,1 0 1,-1 0 0,0-1-1,-9 5 1,3-2-90,0-1 1,0-1 0,0 0 0,-1-1-1,0 0 1,0-1 0,0 0-1,-21 1 1,6-3-276,0 0 1,-1-2-1,-29-5 0,28 1-994,-53-16 0,9-4-5911,39 14 288,15 6 2869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3:28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1984,'-7'0'8420,"4"2"-6731,3-2-1682,0 0 1,0 0-1,0 0 1,0 0-1,0 0 1,0 0-1,0 0 1,0 0-1,0 0 1,0 0-1,0 0 0,0 0 1,0 0-1,0 1 1,0-1-1,0 0 1,0 0-1,0 0 1,0 0-1,0 0 1,0 0-1,0 0 0,0 0 1,0 0-1,0 0 1,0 0-1,0 0 1,0 1-1,0-1 1,0 0-1,0 0 1,0 0-1,0 0 0,0 0 1,0 0-1,0 0 1,0 0-1,0 0 1,0 0-1,0 0 1,0 0-1,0 0 1,0 0-1,0 0 1,0 1-1,0-1 0,0 0 1,0 0-1,0 0 1,-1 0-1,1 0 1,0 0-1,0 0 1,0 0-1,0 0 1,0 0-1,0 0 0,0 0 1,1 0 317,-14 4 593,11-2-841,2-2-70,0 0 0,0 0 0,1 0 0,-1 0 0,0 0 0,0 0 0,0 0 0,0 0 0,0 0 0,0 0 0,0 0 0,0 0 0,0 0-1,0 0 1,0 0 0,0 0 0,0 1 0,0-1 0,0 0 0,0 0 0,0 0 0,0 0 0,0 1 1137,-5 2 51,-10 9-1563,17-7 138,-2-2 124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2:23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3072,'17'3'11113,"26"7"-8317,23 5-3282,-19-7 725,-1-2-1,54 0 0,-92-6-244,0 0-1,0-1 1,0 0-1,0-1 1,0 1-1,14-6 1,4-8-2562,-15 2-1302,-9 10 2887,7-5-1081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2:23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52 4640,'-8'-6'6837,"24"4"1252,-6 2-10066,71-18 2686,-24 9-685,-34 4 59,-1 2 0,2 0-1,-1 1 1,23 2-1,5 1-1678,-19-4-4845,-22 2 4447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2:24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3808,'7'5'8202,"21"-5"-6001,51 0 940,103 6-2424,-161-5-1043,30-2 1,-28-1-2620,1-1-3672,-12 2 4521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2:24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5408,'0'0'1728,"8"0"1717,-3 1-2736,0 0 0,0-1 0,0 1 0,1-1 0,-1 0 1,8-2-1,7 1 279,40 4-177,65 11-1,-74-7-757,-36-5-190,68 5 107,-74-7-724,1 0 0,-1-1 0,15-3 0,-19 3-63,0-1 0,-1 0 0,1 0 0,6-4 0,-6 3 27,13-5-1199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2:25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6880,'5'-3'3136,"30"-5"-2720,-12-1 1440,-1 9-1088,9-8 896,1 5-960,4-9-448,1 7-192,-2-7-64,-4 4 0,1-4-864,-6 4 480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2:34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5 161 3072,'-4'-9'10670,"6"-2"-6852,11-11-5166,-7 11 2453,-1 3-1019,0-1 1,1 0-1,0 1 1,0 0-1,0 1 1,1-1-1,1 1 1,-1 1-1,1-1 1,0 1-1,0 0 1,1 1-1,11-6 0,-19 11-48,-1 0-1,1-1 0,-1 1 0,1 0 0,-1-1 0,1 1 0,0 0 0,-1 0 0,1 0 0,-1 0 0,1 0 1,-1 0-1,1-1 0,0 1 0,-1 0 0,1 1 0,0-1 0,-1 0 0,1 0 0,-1 0 0,1 0 1,-1 0-1,1 1 0,0-1 0,0 1 0,-1-1 10,1 1 0,-1 0 1,1-1-1,-1 1 0,0 0 1,0-1-1,1 1 0,-1 0 0,0 0 1,0-1-1,0 1 0,0 0 1,0 0-1,0 0 0,0-1 0,0 3 1,-1 3 200,0 0 1,-1 1-1,-3 8 1,-75 168 962,74-171-1306,-9 26 1,13-32-27,1-1 0,-1 0 0,1 1-1,1-1 1,-1 0 0,1 1 0,0 9 0,1-12 88,0 0-1,0-1 0,0 1 0,0-1 0,1 1 0,-1-1 0,0 1 1,1-1-1,0 0 0,-1 0 0,1 0 0,0 0 0,0 0 0,0 0 1,1 0-1,-1-1 0,0 1 0,4 1 0,6 3 43,1 0 1,17 6-1,-17-7-28,108 40 227,-103-38-133,-11-4 107,1-1-1,-1 2 0,0-1 0,0 1 0,0 0 1,0 0-1,8 8 0,-15-11-134,1-1-1,-1 1 1,0-1 0,1 0-1,-1 1 1,1 0 0,-1-1-1,0 1 1,0-1 0,1 1 0,-1-1-1,0 1 1,0-1 0,0 1-1,0 0 1,0-1 0,1 1-1,-1 0 1,0-1 0,0 1-1,0-1 1,-1 1 0,1 0-1,0-1 1,0 1 0,0-1-1,-1 2 1,1-1 34,-1 0 0,0 0 1,0 0-1,0 0 0,0 0 0,0 0 0,0 0 0,0 0 1,0 0-1,-1 0 0,-1 0 0,-3 2 104,-1 0 0,1 0 0,-1-1-1,-10 2 1,-8 1 288,-1-2 0,-43 1 0,5-2-512,-4 0-3154,47-6-3894,33 9-2247,4 2 6145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26.2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392 9 5568,'-1'-1'155,"1"1"0,-1-1 1,0 0-1,1 1 0,-1-1 0,0 0 0,0 1 1,0-1-1,1 1 0,-1 0 0,0-1 1,0 1-1,0 0 0,0-1 0,0 1 0,0 0 1,0 0-1,-2 0 731,-3 1 1658,-4 1-1318,1 1 1,-1-1-1,-17 1 1,14-1-630,1-1 1,-15 5-1,6 1-133,1 1 0,0 0 0,0 1 0,1 2 0,0 0 0,-29 23 0,40-28-370,0 1 0,1 0 0,0 0 0,1 1 0,0 0 0,0 0-1,0 0 1,1 1 0,0 0 0,1 0 0,0 0 0,1 0 0,0 1 0,0 0 0,1-1 0,0 1 0,-1 13 0,0 0 85,2 1 1,0-1-1,1 1 1,2 0-1,6 34 1,-5-44-168,0-1 1,1 1-1,1-1 1,0 0-1,11 20 1,-15-32-39,-1 0 1,1 0 0,-1 0-1,1 0 1,0 0 0,0 0-1,-1 0 1,1 0 0,0-1 0,0 1-1,0 0 1,0-1 0,0 1-1,0-1 1,0 1 0,0-1-1,0 1 1,0-1 0,0 0 0,0 1-1,0-1 1,0 0 0,0 0-1,1 0 1,-1 0 0,0 0-1,0 0 1,0 0 0,0 0 0,0 0-1,0-1 1,0 1 0,1 0-1,-1-1 1,0 1 0,0-1-1,0 1 1,0-1 0,0 0 0,-1 1-1,3-2 1,2-2-40,-1-1 1,1 1-1,-1-1 1,0 0-1,0 0 1,5-8-1,9-21-191,26-65 1,10-20 131,-26 75 300,-18 30 189,-1-1-1,12-24 1,-17 31 195,-3 11-261,-6 19-102,1 2 123,2 24-47,3 0 0,1 0 1,18 93-1,-11-104-1655,-1-19-2483,4-4-4461,-5-7 5201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2:35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7296,'-13'0'8261,"14"7"-6421,1 4-1241,0 1-1,0 1 1,-1 19 0,0-7-72,5 147 348,-20 207 0,10-348-1420,3-18-1079,-1 1 0,2-1 1,0 20-1,1-24-1624,-1-5 1067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2:35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7232,'4'-40'2314,"-4"39"-2268,0 0 0,0 1 0,0-1 0,0 0 0,0 0 0,1 1-1,-1-1 1,0 0 0,0 1 0,1-1 0,-1 0 0,0 1 0,1-1-1,-1 0 1,1 1 0,-1-1 0,0 0 0,1 1 0,0-1 0,21-23 1762,1 0 0,48-38 0,-67 59-1678,0 1 0,1-1 0,-1 1 0,1 0 0,-1 0 0,1 1 0,0-1 0,-1 1 0,1 0 1,0 0-1,0 1 0,0-1 0,0 1 0,0 0 0,7 1 0,-2 1 62,0 1 0,-1-1-1,0 2 1,0-1 0,0 1 0,17 10-1,-16-8-6,12 6 521,-1 2 1,28 23-1,-44-34-556,-1 1-1,1 0 1,-1 1 0,0-1-1,0 1 1,-1 0 0,0 0-1,0 0 1,0 0 0,0 0-1,-1 1 1,0-1 0,0 1-1,0 0 1,-1-1 0,2 8-1,-3-7-47,-1-1 0,1 1 0,-1-1 0,0 1 0,0-1 0,-1 0 0,0 1 0,0-1 0,0 0 1,-3 5-1,-5 8 247,-16 21 1,22-34-273,-10 15-446,0-1 1,-1-1-1,-22 20 1,30-32-469,0 0 0,0-1 1,0 0-1,-15 7 0,16-10-332,0 0-1,1 0 1,-1 0 0,0 0-1,0-1 1,-1 0-1,-10 0 1,-1-1-2068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3:34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3 132 1984,'-3'0'8759,"3"0"-8711,0 0 0,0 1 0,1-1 0,-1 0 0,0 0 0,0 1 0,0-1 0,1 0 1,-1 0-1,0 0 0,0 0 0,1 0 0,-1 1 0,0-1 0,0 0 0,1 0 0,-1 0 1,0 0-1,0 0 0,1 0 0,-1 0 0,0 0 0,0 0 0,1 0 0,-1 0 1,0 0-1,0 0 0,1 0 0,-1 0 0,0 0 0,0 0 0,1-1 0,21-5 964,40-6 0,-8 3-737,451-86 1016,-456 89-1169,85 0 1,-122 6-58,1 1 0,15 2 0,-25-2-52,1 0-1,0 0 0,0 0 1,0 0-1,-1 1 0,1-1 0,-1 1 1,1 0-1,-1 0 0,6 4 0,-9-5 22,1 0-1,0 0 1,-1-1-1,1 1 0,-1 0 1,1 0-1,-1 0 0,1 0 1,-1 0-1,1 0 0,-1 0 1,0 0-1,1 0 0,-1 0 1,0 0-1,0 0 0,0 0 1,0 0-1,0 0 0,0 0 1,0 0-1,0 0 0,-1 0 1,1 0-1,0 0 0,-1 0 1,0 2-1,-2 2 47,0 1 1,0-1-1,-7 9 0,1-2 68,8-10-125,0 0 1,0 0-1,0-1 0,0 1 0,1 0 0,-1 0 1,0 0-1,1 0 0,-1 0 0,1 0 0,0 0 1,0 0-1,0 0 0,0 0 0,0 0 0,0 0 1,1 2-1,-1-2 7,1-1 0,0 1 0,-1-1 0,1 0 0,0 1 0,0-1 0,0 0 0,0 0 1,1 0-1,-1 1 0,0-1 0,0 0 0,1 0 0,-1-1 0,0 1 0,4 1 0,4 2 99,1-2 0,-1 1-1,1-1 1,0 0-1,15 0 1,-18-1-97,103 3 573,153-11-1,-218 4-517,503-26 857,-439 23-790,385-21 380,402-6 133,-747 30-600,99-6-1675,-242 9 1368,-5 0 85,0 0 1,0 0-1,-1 0 1,1 0-1,0 0 1,0 0-1,-1 0 1,1 0-1,0 0 1,0 0-1,0-1 1,-1 1-1,1 0 1,0 0-1,0-1 1,-1 1-1,1-1 1,0 1-1,-1 0 1,1-1-1,0 1 1,-1-1-1,1 0 1,-1 1-1,1-1 1,-1 1-1,1-1 1,-1 0-1,0 1 1,1-1-1,0-1 1,-1-7-2395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3:36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17 398 2496,'-2'0'121,"1"0"-83,1 0 0,0 0 1,-1 0-1,1-1 0,0 1 0,-1 0 1,1 0-1,0 0 0,-1 0 0,1 0 0,0 0 1,-1-1-1,1 1 0,0 0 0,0 0 0,-1-1 1,1 1-1,0 0 0,0 0 0,-1-1 1,1 1-1,0 0 0,0 0 0,0-1 0,0 1 1,-1 0-1,1-1 0,0 1 0,0 0 0,0-1 1,0 0-1,0-8 7674,5 6-4001,17-4-2324,10-3-1120,9-5 116,-23 9-198,-1-1 0,19-9 0,107-69 589,-57 33-444,14-12-19,30-17-254,-67 46 189,-76 47 326,-18 11-435,-52 23 103,-131 52 0,153-77 16,-1-2 0,-116 19 0,162-35 24,-25-1 0,84-2-262,0 2 0,58 10-1,-81-9-14,-1 2-1,1 0 0,-1 1 0,0 1 1,0 1-1,34 20 0,-39-20 70,0 0 0,0-1 0,20 6 0,-33-13-14,0 1-1,0-1 0,0 0 1,1 0-1,-1 0 0,0-1 0,0 1 1,0 0-1,0 0 0,0 0 1,0-1-1,0 1 0,0-1 1,0 1-1,0-1 0,0 1 1,-1-1-1,1 1 0,2-2 0,17-17 9,-16 15 40,77-90 64,5-25-3050,-81 111 1883,1-3-2075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3:42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 7968,'-5'-9'6944,"15"13"-6368,-2 1-160,6-2-256,-4 2-480,-2-2 192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4:01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28 395 1728,'0'0'560,"-2"1"-331,-8 7 49,-5 11 6383,18-15-4920,-3-3-1654,0-1 0,0 1 0,0-1 1,0 0-1,1 1 0,-1-1 0,0 0 1,0 1-1,1-1 0,-1 0 0,0 1 1,1-1-1,-1 0 0,0 0 0,1 1 1,-1-1-1,0 0 0,1 0 0,-1 0 1,1 1-1,1-1 147,1 1 1,-1 0 0,0-1-1,1 0 1,-1 0-1,1 0 1,-1 0-1,0 0 1,1 0-1,-1 0 1,0-1-1,1 0 1,-1 1-1,0-1 1,1 0-1,-1 0 1,0 0 0,4-2-1,3-4-97,1 1 1,14-14-1,-12 9 93,132-103 757,-122 94-721,0-2-1,29-35 0,-11 10 155,-40 47-419,2-1 26,-1 0 0,0 0 0,0 0 0,0-1 0,0 1 0,0 0 0,-1 0 0,1-1-1,0 1 1,0-1 0,-1 1 0,1-1 0,-1 1 0,1-1 0,-1-2 0,0 4-26,0 0 0,0 1 0,0-1 0,0 0 0,0 0 0,0 0 0,0 0 0,0 0 0,0 0 0,0 0 0,0 0 0,0 0 0,0 0 0,0 0 0,-1 0 0,1 0 0,0 1 0,0-1 0,0 0 1,0 0-1,0 0 0,0 0 0,0 0 0,0 0 0,0 0 0,0 0 0,0 0 0,-1 0 0,1 0 0,0 0 0,0 0 0,0 0 0,0 0 0,0 0 0,0 0 0,0 0 0,0 0 0,0 0 0,0 0 0,-1 0 0,1-1 0,0 1 0,0 0 0,0 0 0,0 0 0,0 0 0,0 0 0,0 0 0,0 0 0,0 0 0,0 0 0,0 0 0,0 0 0,0 0 0,0 0 0,0 0 0,0-1 0,0 1 0,-1 0 0,1 0 0,0 0 0,0 0 1,0 0-1,0 0 0,0 0 0,0 0 0,0 0 0,-7 8-84,3-3 75,-8 7-21,1 1 0,1 0 0,1 1 0,-13 22 0,19-31 54,0 1 0,1 0 0,-1 0 0,2 0 0,-1 0 0,0 0 0,1 0 1,0 0-1,1 1 0,0-1 0,-1 0 0,2 0 0,-1 1 0,1-1 0,2 9 0,-2-12 31,1 0 0,-1 0 0,1 1 0,-1-1 1,1 0-1,0 0 0,1-1 0,-1 1 0,0 0 0,1-1 1,-1 1-1,1-1 0,0 0 0,0 0 0,0 0 0,0 0 1,0 0-1,0-1 0,1 1 0,-1-1 0,0 0 0,1 0 1,-1-1-1,5 2 0,7 0 170,1-1 0,-1 0 1,31-3-1,-35 1-189,-1 0 1,0-1-1,0-1 1,1 1-1,-2-2 1,1 0-1,0 0 1,-1 0-1,0-1 1,12-8-1,-6 2 17,-1-1 0,0 0 0,-1-1 0,23-27 1,-28 29-37,-1 1 1,0-1 0,10-22-1,15-43-82,-27 65-21,1 1-1,8-12 1,-3 4 16,3 2-14,-4 5 70,-9 9 34,-7 5 22,1 2-159,-1 0 0,1 1 1,0-1-1,1 1 0,0 0 0,0 1 1,-4 7-1,5-9 77,-11 17-87,1 2 0,0 0 0,2 1 0,-16 51 0,27-72 142,-1-1-1,1 1 1,0-1-1,-1 1 1,2-1-1,-1 1 1,0-1-1,1 1 1,-1-1-1,1 1 1,0-1-1,0 1 1,1-1-1,-1 0 1,1 0-1,1 4 1,-1-6 44,-1 1 1,0 0-1,1-1 1,-1 1-1,1 0 1,-1-1-1,1 0 1,0 1-1,0-1 1,0 0-1,-1 0 1,1 0-1,0 0 1,0 0-1,1-1 1,-1 1-1,0 0 1,0-1-1,0 0 1,0 1-1,0-1 1,1 0-1,-1 0 1,0 0-1,0-1 1,0 1-1,3-1 1,0-1-22,-1 1 0,0-1 0,1 0 0,-1 0 1,0-1-1,0 0 0,0 1 0,0-1 1,-1 0-1,1-1 0,-1 1 0,0-1 0,0 1 1,0-1-1,0 0 0,-1 0 0,0 0 0,3-7 1,4-9-9,-2 0 1,9-38 0,-12 44 13,-1 2-53,0 1-90,0-1 0,-1 1 0,2-21 0,-17 74-1337,-25 175 907,7-28 528,4 14 1174,26-197-1105,-3 8 545,0-15-320,-3-7-183,2-3-131,1 0 0,0 0 0,-5-20 1,1 5-52,-1 0-22,5 17-16,1-1-1,-5-18 1,7 25 70,1 0 0,-1 0 1,1 0-1,-1 0 0,1 1 0,0-1 0,0 0 1,0 0-1,1 0 0,-1 0 0,1 0 0,-1 0 1,1 0-1,0 1 0,0-1 0,0 0 1,1 1-1,-1-1 0,1 1 0,-1-1 0,4-3 1,14-17-20,-11 14 63,-1 0 0,1 1 0,0-1 0,10-6 1,28-15 167,68-31 0,4-2-18,-81 41-46,105-70 246,-139 90-393,0 0 1,0 0-1,0 0 0,0 0 0,0 0 1,0 1-1,4-2 0,-6 3 36,-1 0 0,1 0 0,-1 0 0,0 0 0,1 0 0,-1 0 0,1 0 0,-1 0 0,1 0-1,-1 0 1,0 0 0,1 0 0,-1 1 0,1-1 0,-1 0 0,1 0 0,-1 0 0,0 0 0,1 1 0,-1-1-1,0 0 1,1 0 0,0 1 0,-1 0 18,0 0 0,1 0 0,-1 0 0,0 0 0,1 0 0,-1 0 0,0-1 0,0 1 0,0 0 0,0 0 0,1 0 0,-2 0 0,1 0 0,0 0 0,0 1 0,-3 18 69,0-1 0,-1 1 0,-9 24 0,9-34-59,0-1 0,-1 1 0,0-1 1,0 1-1,-1-1 0,0-1 0,-14 16 0,29-27 266,0-1-1,12-7 1,72-62-222,-11 8-337,-81 64 229,0 1 1,0-1 0,0 0 0,0 0 0,0 1 0,0-1-1,0 1 1,0-1 0,0 1 0,2-1 0,-2 1 34,-1 0 0,1 1 0,-1-1 0,1 0 0,-1 0 0,1 1 0,-1-1 0,0 0 0,1 0 0,-1 1 0,0-1 0,1 0 0,-1 1 0,0-1 0,1 1 0,-1-1 0,0 0 0,0 1 0,1-1 0,-1 1 0,0-1 0,0 1 0,0-1 0,0 0 0,0 1 0,0-1 0,0 1 0,1-1 0,-1 1 0,-1 0 0,3 14 11,-1 0 0,0 0 1,-3 17-1,1 1-9,1-33 3,0 1-1,0-1 1,0 1 0,1 0-1,-1-1 1,0 1 0,0-1-1,0 1 1,0-1-1,1 1 1,-1-1 0,0 1-1,0-1 1,1 0 0,-1 1-1,1-1 1,-1 1-1,0-1 1,1 1 0,-1-1-1,1 0 1,-1 1 0,0-1-1,2 0 1,15 4 96,17-6 126,8-8-45,0-1-1,41-18 1,-35 12-32,-14 3-64,35-20 1,-42 20 90,-43 26-518,1 1 0,1 0 0,-22 24 0,29-28 363,2-4-41,0 0 0,1 1 0,0-1 0,0 1 0,-6 11 0,10-16 27,-1 0 0,1 1-1,-1-1 1,1 1 0,0-1-1,0 1 1,-1-1 0,1 1-1,0 0 1,0-1 0,0 1 0,1-1-1,-1 1 1,0-1 0,1 1-1,-1-1 1,1 1 0,-1-1-1,1 1 1,-1-1 0,1 0-1,0 1 1,0-1 0,0 0-1,0 0 1,0 0 0,0 1-1,0-1 1,0 0 0,0 0 0,3 1-1,1 1 64,1 0-1,0 0 0,0 0 0,0 0 1,0-1-1,0 0 0,1-1 1,-1 1-1,0-1 0,1-1 1,-1 1-1,1-1 0,0 0 0,-1 0 1,8-2-1,-9 2-24,-1-1 0,1 0 0,0 0 0,0 0 0,0-1 0,-1 0 0,1 0 0,-1 0 0,1 0-1,-1-1 1,0 1 0,0-1 0,0 0 0,0 0 0,-1-1 0,1 1 0,-1-1 0,0 0 0,0 0 0,4-6 0,-6 8-41,0 1 1,-1-1 0,1 0-1,-1 1 1,1-1 0,-1 1-1,1-1 1,-1 0 0,0 1-1,0-1 1,0 0 0,0 0-1,0 1 1,0-1 0,0 0-1,-1 1 1,1-1-1,0 0 1,-1 1 0,0-1-1,1 1 1,-1-1 0,0 0-1,0 1 1,0 0 0,0-1-1,0 1 1,-1-2 0,-3-2-56,-1 1 1,0 0-1,0 0 1,0 0-1,-10-5 1,-7-3-185,10 5 154,8 3-204,10 3-12,13-4 211,5-2 203,0-2 0,-1-1 0,0 0 1,36-25-1,-51 31-123,-3 0 6,1 1 1,-1 0 0,1 0-1,9-3 1,-13 5-9,-1 1 1,1 0 0,0-1-1,-1 1 1,1 0-1,0 0 1,0 0 0,-1 0-1,1 0 1,0 0-1,0 0 1,0 0-1,-1 0 1,1 0 0,0 0-1,0 0 1,-1 1-1,1-1 1,0 0-1,-1 0 1,1 1 0,0-1-1,-1 1 1,1-1-1,0 0 1,-1 1-1,1-1 1,-1 1 0,1 0-1,-1-1 1,1 1-1,-1-1 1,1 1 0,-1 0-1,0-1 1,1 1-1,-1 0 1,0-1-1,1 1 1,-1 0 0,0 1-1,3 8 80,0 0 1,-1 1-1,0 0 0,-1-1 0,1 13 1,-2-20-79,0 1 1,1-1 0,0 1 0,0-1 0,0 0 0,0 1-1,0-1 1,4 6 0,2 5 88,-6-12-65,-1-1 0,1 0 0,0 1 0,0-1 0,0 0 1,0 0-1,0 0 0,0 0 0,0 0 0,0 0 1,0 0-1,0 0 0,1 0 0,-1-1 0,0 1 0,1 0 1,-1-1-1,0 1 0,1-1 0,-1 1 0,1-1 1,-1 0-1,1 0 0,-1 1 0,1-1 0,-1 0 0,0 0 1,1-1-1,-1 1 0,4-1 0,0 0 73,1 0 0,-1-1 0,1 0 1,-1 0-1,0 0 0,9-6 0,32-24-92,-1-3 0,52-51-1,-71 62 104,-10 10-78,-13 11-78,1 0 0,0 0 0,-1 0 0,0-1 0,6-7 0,-9 11 53,0 0 0,0 0 0,0 0 0,0 0 0,0 0 0,0 0 0,0 0 0,0 0 0,0 0 0,0 1 0,0-1 0,0 0 0,0 0 0,0 0 0,0 0 0,0 0 0,0 0 0,0 0-1,0 0 1,0 0 0,0 0 0,0 0 0,0 0 0,0 0 0,0 0 0,0 0 0,0 0 0,0 0 0,0 0 0,0 0 0,0 0 0,0 0 0,1 0 0,-1 0 0,0 0 0,0 0 0,0 0 0,0 0 0,0 0 0,0 0 0,0 0 0,0 0 0,0 0 0,0 0 0,0 0 0,0 0 0,0 0 0,0 0 0,0 0 0,0 0 0,0 0 0,0 0 0,0 0 0,0 0 0,1 0 0,-1 0 0,0 0 0,0 0 0,0 0 0,0 0 0,0 0 0,0 0 0,0 0 0,0 0 0,0 0 0,0 0 0,0 0 0,1 7-100,-1 10 43,-3 1 40,0 0 1,-2 0-1,0-1 0,-9 20 1,-1-3 121,-21 32 1,24-36 190,18-31-107,-1 0 1,1 0 0,9-5-1,26-11-246,-2-3 0,67-42-1,-106 61 61,27-14-21,-26 15 13,1-1-1,-1 1 0,0-1 1,0 1-1,0 0 1,1-1-1,-1 1 1,0 0-1,0 0 1,1 0-1,-1 0 1,0 0-1,0 0 0,1 0 1,-1 0-1,0 1 1,0-1-1,1 0 1,0 1-1,-1 1-9,-1-1-1,1 0 1,-1 1 0,1-1-1,-1 0 1,0 1-1,1-1 1,-1 0-1,0 1 1,0-1 0,0 1-1,0-1 1,0 0-1,-1 3 1,0 2-36,1 0 44,-1 1 0,0-1 0,-3 9 0,3-9 1,-1 0 1,1 0-1,-1 10 0,3-16 17,-1 0 0,1 0 1,-1 0-1,1 1 0,-1-1 0,0 0 1,1 0-1,-1 0 0,1 0 1,-1 0-1,1 0 0,-1 0 0,1 0 1,-1 0-1,1 0 0,-1 0 0,1 0 1,-1 0-1,1 0 0,-1 0 0,1 0 1,-1-1-1,1 1 0,-1 0 1,1 0-1,-1-1 0,1 1 0,17-8 193,-6 1-104,-1-1 1,1 0-1,14-14 1,1-1-168,-20 17-16,14-11-52,-20 16 126,-1 1 1,1 0 0,-1-1-1,1 1 1,-1-1 0,1 1-1,-1 0 1,1 0-1,-1-1 1,1 1 0,-1 0-1,1 0 1,-1-1 0,1 1-1,0 0 1,-1 0-1,1 0 1,-1 0 0,1 0-1,0 0 1,-1 0 0,1 0-1,-1 0 1,1 0-1,-1 1 1,1-1 0,0 0-1,-1 0 1,1 1-1,1 1-12,-1 1-1,0-1 0,0 1 1,0-1-1,0 1 0,0-1 0,-1 1 1,1 0-1,-1 0 0,1 4 1,3 14 66,-4-18-45,1-1-1,1 1 1,-1 0-1,0-1 1,1 1-1,-1-1 1,1 0-1,0 1 1,2 1-1,-3-2 15,1-1-1,0 0 1,0 0-1,0 0 1,-1 0-1,1-1 1,0 1-1,0 0 1,0-1-1,0 1 1,0-1-1,4 0 1,8 1 11,0-1 1,-1 0-1,1-2 1,0 1 0,-1-2-1,1 0 1,22-8 0,-7 0 27,-1-2-1,35-21 1,-45 23-225,-2 1-308,-29 24 112,-43 32 19,36-31 365,1 1 0,1 0 1,0 1-1,2 1 1,-20 25-1,19-14 248,47-34 529,-23 3-716,0 0 1,0-1 0,12-6 0,-13 6-107,-1 0 0,1 0 0,0 1 0,0 0-1,12-3 1,-17 5 22,-1-1-1,1 1 1,-1 0-1,0 0 1,1 0-1,-1 0 1,1 0-1,-1 0 1,1 0-1,-1 0 1,0 0-1,1 0 1,-1 0-1,1 0 1,-1 0-1,1 0 1,-1 0-1,0 0 1,1 0-1,-1 0 1,1 1-1,-1-1 1,0 0-1,1 0 1,-1 0 0,1 1-1,-7 13-384,1-5 401,-34 53 31,22-36 43,-16 32 1,-6 26 295,20-39-189,-3-1 0,-1-1 1,-35 48-1,53-84-111,-2 0 0,1 0 0,-1 0 0,0-1 0,-1 1 0,1-2 0,-15 9 0,21-13-59,1-1 0,-1 1 0,0-1 1,0 1-1,0-1 0,0 0 0,1 1 0,-1-1 1,0 0-1,0 1 0,0-1 0,0 0 1,0 0-1,0 0 0,0 0 0,0 0 0,0 0 1,0 0-1,0 0 0,0 0 0,1-1 0,-1 1 1,0 0-1,0 0 0,0-1 0,0 1 0,0-1 1,1 1-1,-1-1 0,0 1 0,0-1 1,0 1-1,0-2 0,0 0-10,0 0 0,0 1-1,0-1 1,0 0 0,1 0 0,-1 0 0,1 0 0,-1 0 0,1 0-1,0 0 1,0 0 0,0 0 0,0 0 0,0-3 0,3-22-320,2 1 0,0 0 0,2 0 0,0 1 0,2-1 0,1 2 0,19-37 0,-16 41-1767,21-29 1,-20 32-1699,29-27 1,-17 23 833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4:01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1848 384 8896,'-27'-20'4032,"14"12"-3520,4 5-480,-1-2-1952</inkml:trace>
  <inkml:trace contextRef="#ctx0" brushRef="#br0" timeOffset="1">163 40 8896,'-100'-28'4032,"60"25"-3520,27-2-128,8 5-320,0-4-32,5 8 0,13-4-1088,6 5 576,21-5-2848,9 8 1856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4:06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92 104 2720,'-1'-2'130,"0"2"-25,1-1 1,0 1 0,-1-1-1,1 1 1,0 0-1,-1-1 1,1 0-1,0 1 1,0-1-1,0 1 1,-1-1-1,1 1 1,0-1-1,0 1 1,0-1 0,0 1-1,0-1 1,0 0-1,0 1 1,0-1-1,0 1 1,0-1-1,0 1 1,1-1-1,-1 0 1,0 1-1,0-1 1,0 1 0,1-1-1,-1 1 1,0-1-1,1 1 1,-1 0-1,1-1 1,0-10 5463,-1 7-3703,0 8 389,-5 0-1658,1 2-458,0 0-1,0 0 1,1 1-1,0 0 1,0-1-1,-2 9 0,0-1 120,-4 14 47,1 0 1,-5 34-1,3-12-74,5-28-83,1 1 0,1-1-1,1 1 1,1 0 0,2 27 0,0-39-55,1 1 0,0-1 1,0 1-1,1-1 0,1 0 0,0 0 0,0 0 0,1-1 1,1 1-1,0-1 0,14 18 0,-12-18 72,2-1 0,-1 1-1,1-2 1,1 0 0,0 0 0,0 0 0,0-2-1,1 1 1,20 7 0,-26-12-80,1 0 0,-1-1 0,1 0 0,-1 0 1,1 0-1,0-1 0,-1 0 0,1-1 0,0 1 0,-1-1 0,1 0 0,-1-1 0,1 1 1,-1-1-1,0-1 0,1 1 0,-1-1 0,0 0 0,-1-1 0,1 1 0,-1-1 1,1 0-1,-1-1 0,6-5 0,-3 1-31,-1 0 1,0 0-1,0-1 0,-1 0 1,0 0-1,0 0 0,-2-1 1,1 0-1,-1 0 0,-1 0 1,4-19-1,-1-10 104,-1 0 0,-2-43-1,-1 18-226,1-4 166,2-37-18,-3 18-814,-3 50-3831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4:06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39 4736,'5'-12'6314,"1"8"-4191,4 1-1469,0 1 0,0 0 0,0 1 0,10-1 0,9 0 145,-9-2-408,24-2 130,-41 5-447,-1 1 1,1 0-1,0 1 0,-1-1 1,1 0-1,-1 1 0,1-1 1,-1 1-1,1 0 0,-1 0 0,0 0 1,1 0-1,-1 0 0,2 2 1,-4-3-44,1 0 0,-1 0 0,0 0 0,0 0 0,0 1 0,0-1 0,0 0 0,0 0 0,0 0 1,0 1-1,1-1 0,-1 0 0,0 0 0,0 0 0,0 0 0,0 1 0,0-1 0,0 0 0,0 0 0,0 0 0,0 1 0,0-1 0,0 0 1,0 0-1,-1 0 0,1 1 0,0-1 0,0 0 0,0 0 0,0 0 0,0 0 0,0 1 0,0-1 0,0 0 0,-1 0 0,1 0 1,0 1-1,-10 7 687,-11 5-207,-33 10-19,42-18-475,-1 0-1,1 0 1,0 1 0,1 1 0,-15 10-1,26-17-14,-1 1 0,0-1 0,1 1 0,-1-1 0,1 1 0,-1-1 0,1 1 0,-1 0 0,1-1 0,-1 1 0,1 0 0,-1 0 0,1-1 0,0 1 0,0 0 0,-1 0 0,1-1 0,0 1 0,0 0 0,0 0 0,0-1 0,0 1 0,0 0 0,0 0 0,0 0 0,0-1 0,0 1 0,0 0 0,1 0 0,-1 0 0,0-1 0,1 1 0,-1 0 0,0-1 0,1 1 0,-1 0 0,1 0 0,2 3 25,1 0 1,-1-1-1,1 1 1,8 5-1,-6-4-32,36 27-38,-19-15 338,-1 0 1,22 24-1,-43-39-243,12 15 374,-13-17-401,0 1-1,1-1 1,-1 1 0,0-1 0,0 1 0,0 0 0,0-1-1,0 1 1,0-1 0,0 1 0,0 0 0,0-1 0,0 1 0,0-1-1,0 1 1,0-1 0,-1 1 0,1 0 0,0-1 0,0 1 0,0-1-1,-1 1 1,1-1 0,0 1 0,-1-1 0,1 0 0,-1 1 0,1-1-1,0 1 1,-1-1 0,1 0 0,-1 1 0,1-1 0,-1 0 0,1 1-1,-2-1 1,-6 4 81,0 0-1,-1-1 1,1 0-1,-1-1 1,-16 3-1,-50 1 8,49-5-841,-35 7 1,56-7 336,-3 0-476,1 1-1,0 0 0,-8 3 1,14-4 362,-1-1 0,1 1 0,-1 0 0,1 0 0,-1 0 0,1 0 0,0 0 0,-1 0 0,1 0 0,0 0 0,0 1 0,0-1 0,0 0 0,0 1 0,0-1 0,0 1 0,1-1 0,-2 3 0,1 4-1761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4:08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182 565 3392,'-6'-19'7522,"6"19"-7349,-1 0 0,1 0-1,-1 1 1,1-1 0,0 0-1,-1 0 1,1 0 0,0 0-1,-1 0 1,1 0 0,0 0 0,-1 1-1,1-1 1,0 0 0,0 0-1,-1 0 1,1 1 0,0-1-1,-1 0 1,1 0 0,0 1-1,0-1 1,0 0 0,-1 1 0,-19 23 614,0 1 0,2 0 0,1 2 0,-19 38 0,23-40-441,-13 36 0,22-49-249,1-1-1,0 1 0,0-1 0,1 1 0,0 20 1,2-27-22,0-1 0,1 0 1,-1 1-1,1-1 0,0 0 1,0 1-1,0-1 0,1 0 1,-1 0-1,5 7 0,-5-9-19,1 0 1,-1 0-1,1-1 0,-1 1 0,1 0 0,0-1 0,-1 1 0,1-1 1,0 0-1,0 1 0,0-1 0,0 0 0,0 0 0,0 0 1,0-1-1,1 1 0,-1 0 0,0-1 0,0 1 0,1-1 0,3 0 1,9 0 84,0-2 1,-1 0-1,1 0 1,-1-2-1,0 0 1,0 0-1,24-12 1,-20 7-132,-1 0 0,-1-1 1,1-1-1,-2 0 1,22-20-1,-22 15 82,0 0-1,-1-1 1,-1-1-1,-1 0 1,14-26 0,-22 35-111,-1 3-248,-5 15 35,-3 17 279,1 1 0,0-1-1,2 42 1,1-49 37,0-16-27,1 0 0,-1 0-1,1 1 1,0-1 0,1 0-1,-1 1 1,0-1 0,1 0-1,0 1 1,0-1 0,0 0 0,2 6-1,-2-8 456,5-2-327,-1 0 1,1-1-1,-1 0 0,0 0 0,0 0 0,7-5 0,-4 2-175,-1-1 0,0 0 0,0-1-1,-1 1 1,0-1 0,0-1 0,0 1 0,5-10-1,34-72-203,-37 72 236,0-1-75,-1-1 0,-1 1-1,6-29 1,-12 45-4,0 1-1,1-1 1,-1 1-1,0-1 1,1 1 0,0-1-1,-1 1 1,1 0 0,0-1-1,1-1 1,-2 3 23,0 0 0,0 0 0,0 0 0,1-1 0,-1 1 0,0 0 0,0 0 0,1 0 0,-1 0-1,0 0 1,0 0 0,0 0 0,1 0 0,-1 0 0,0 0 0,0 0 0,1 0 0,-1 0 0,0 0 0,0 0 0,1 0 0,-1 0 0,0 0 0,0 0 0,1 0 0,-1 0 0,0 0 0,0 0 0,1 0 0,-1 1-1,0-1 1,0 0 0,0 0 0,0 0 0,1 0 0,-1 1 0,3 2-95,0 1-1,-1 0 1,1-1-1,-1 1 1,3 6-1,2 3 279,-3-6-156,0-1-1,1 0 1,-1 0 0,2 0-1,-1 0 1,1-1 0,-1 0-1,1 0 1,1-1-1,-1 1 1,1-1 0,12 5-1,-9-5 22,-1-1 0,0-1 0,1 1 0,-1-1 0,1-1-1,0 0 1,0-1 0,-1 1 0,16-3 0,-14 1 2,0-1 1,0 0-1,0-1 0,0 0 1,-1-1-1,1 0 1,-1-1-1,0 0 1,0 0-1,0-1 0,-1 0 1,0-1-1,0 0 1,-1-1-1,0 0 1,0 0-1,-1 0 0,9-14 1,-12 15-63,0-1 0,0 1 1,-1-1-1,0 0 0,-1-1 1,0 1-1,0 0 0,0-1 1,-1 1-1,0-11 0,-1 17-8,0 0 0,-1 0 0,1 0-1,0 1 1,0-1 0,-1 0 0,1 0 0,-1 0-1,0 0 1,1 1 0,-1-1 0,0 0 0,0 0-1,0 1 1,0-1 0,-1 1 0,1-1 0,0 1-1,-1 0 1,1-1 0,0 1 0,-1 0 0,0 0-1,1 0 1,-1 0 0,0 0 0,-2-1 0,1 1-2,0 1 0,0-1 0,0 0 0,0 1 0,1 0 0,-1 0 0,0 0 0,0 0 0,0 0 1,0 0-1,0 1 0,0-1 0,0 1 0,1 0 0,-1 0 0,-5 2 0,0 2 38,1 1-1,0-1 0,0 1 1,0 1-1,0-1 0,1 1 1,0 0-1,1 0 1,-7 12-1,4-7-19,2 1-1,-1 0 1,2 0 0,0 0 0,-4 19-1,7-26 50,1 1 0,0 0 0,0 0-1,1 0 1,0 0 0,1 0 0,-1 0-1,1 0 1,1 0 0,-1-1 0,1 1 0,0 0-1,1-1 1,3 9 0,-1-7 2,0 0 0,0-1 1,0 1-1,1-1 0,0 0 1,0-1-1,1 0 0,0 0 1,0 0-1,11 6 0,-9-7 18,0 0 1,0-1-1,0 0 0,1 0 0,-1-1 1,1 0-1,0-1 0,0 0 0,14 1 0,-16-3 19,0 0-1,0-1 0,0 1 0,0-1 1,0-1-1,-1 0 0,1 0 0,0 0 0,-1-1 1,0 0-1,1 0 0,9-7 0,-2-1-74,-1 0-1,0-1 1,-1-1-1,-1 0 1,13-16-1,51-79-221,-48 66 253,21-28-134,65-101-208,-98 142 198,-1-1 0,-1 0 0,-1-1 0,9-35 0,-20 61 68,-1-1 0,0 1 0,0-1 0,0 1 0,-1-1 0,0 1 0,0-10 0,0 14 27,0 0-1,0 0 0,0 1 0,0-1 1,-1 0-1,1 0 0,0 1 0,0-1 1,0 0-1,-1 0 0,1 1 1,0-1-1,-1 0 0,1 1 0,0-1 1,-1 1-1,1-1 0,-1 0 0,1 1 1,-1-1-1,1 1 0,-1-1 1,0 1-1,1-1 0,-1 1 0,0 0 1,1-1-1,-1 1 0,0 0 0,1 0 1,-1-1-1,0 1 0,0 0 1,1 0-1,-1 0 0,0 0 0,0 0 1,1 0-1,-1 0 0,0 0 0,0 0 1,1 0-1,-1 0 0,0 1 1,1-1-1,-1 0 0,0 0 0,0 1 1,0 0-1,-6 2-76,1 0 1,0 1-1,0 0 1,-6 5-1,7-6 142,-11 11-46,1 0 1,0 0-1,1 2 1,1-1-1,0 2 1,1 0-1,0 0 1,2 1-1,0 1 1,-12 33 0,10-17 74,1 1 0,2 0 0,1 1 0,2 0 1,-1 39-1,7-76-71,-2 99 274,2-88-162,1 1 0,1-1-1,0 1 1,1-1 0,0 0-1,6 16 1,-8-24-44,1 0 0,0 1 0,0-1 0,0 0 0,0 0 0,0 0 0,1 0 0,-1 0 0,1-1 1,-1 1-1,1-1 0,0 1 0,0-1 0,1 0 0,-1 0 0,0-1 0,0 1 0,1-1 0,-1 1 0,8 0 0,-6-1-8,1-1-1,-1 0 1,1 0-1,-1 0 1,0-1-1,1 1 1,-1-1-1,0-1 0,8-2 1,-3 0 33,1-1-1,-1 0 1,13-10 0,-7 4-41,-1-1 0,0-1 1,-1 0-1,22-27 0,40-65 22,-63 85-52,24-37-186,-2-1 0,46-109-1,-64 124-20,-2 0 0,-2-1 0,-2-1-1,10-89 1,-20 127 98,-1 5 60,0 1 0,1 0-1,-1 0 1,0 0 0,0 0 0,0 0-1,0-1 1,0 1 0,0 0 0,0 0-1,0 0 1,0 0 0,0 0 0,-1-1 0,1 1-1,0 0 1,-1 0 0,1 0 0,-1 0-1,1 0 1,-1 0 0,0 0 0,1 0-1,-2-1 1,2 2 19,-1 0 0,1 0 0,0 0 0,0 0 0,-1 0 0,1 0 0,0 0 0,0 0 0,-1 0 0,1 0 0,0 0 0,-1 0 0,1 0 0,0 0 0,0 0 0,-1 0 0,1 1 0,0-1 0,0 0 0,0 0 0,-1 0 0,1 0 0,0 1 0,0-1 0,0 0 0,-1 0 0,1 0 0,0 0 0,0 1 0,0-1 0,0 0 0,0 0 0,-1 1 0,1-1 0,0 1 0,-20 30-40,1 0 0,-30 69 0,30-54 220,1 1-1,3 1 0,2 0 0,3 1 1,1 0-1,2 1 0,3 0 0,2 60 1,3-85-15,1-1 1,8 41 0,-8-55-465,1-1 0,0 0 0,0 0-1,1 0 1,0 0 0,0 0 0,1-1 0,0 0 0,11 14 0,-14-21-146,-1 1 0,0-1-1,0 0 1,1 0 0,-1 1-1,1-1 1,-1 0 0,1 0-1,0 0 1,-1-1 0,1 1-1,0 0 1,-1 0 0,1-1-1,2 1 1,9 0-2917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26.6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10624,'3'2'638,"-1"1"0,0 0 0,0 0 0,0 0 0,0 0 0,-1 0 0,1 0 0,-1 1 0,0-1 0,0 1 0,0-1 0,0 0 0,0 8 0,1 8 821,1 32 0,-2-28-1145,-1 17 44,-1-36-266,1 0 1,0 0-1,1 0 1,-1 0-1,2 6 1,-1 1-3058,0 0-6278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4:09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9 1888,'-1'-9'8986,"-1"18"-2063,-1 6-3250,2-4-4440,-4 36 1209,-3 0 0,-1 0 0,-2-1-1,-3 0 1,-25 58 0,14-55-526,22-43-464,0-1 0,-1 0 0,1-1 0,-1 1 0,-1-1 0,-6 7 0,11-11 409,-1 0 0,1 1 0,0-1-1,-1 0 1,1 1 0,0-1 0,-1 0 0,1 0 0,-1 1-1,1-1 1,-1 0 0,1 0 0,0 0 0,-1 0-1,1 1 1,-1-1 0,1 0 0,-1 0 0,1 0 0,-1 0-1,1 0 1,-1 0 0,1 0 0,-1-1 0,-5-9-4272,5 9 3960,-4-16-3314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4:11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0 890 3968,'3'0'921,"0"-1"0,0 1 0,-1 0 0,1-1 0,0 0 0,-1 0 0,5-2 0,20-13 2188,24-31-2963,-24 21 601,103-104-86,-50 46-191,-10 16-185,-8 9 242,62-76-1,-121 131-470,-2 3-29,0 0 0,0-1 0,0 1 0,0 0 0,0-1 0,0 1 0,1 0-1,-1 0 1,0 0 0,1 0 0,2-1 0,-7 7-43,-27 31 97,1 1 1,2 1-1,2 1 0,2 2 1,1 0-1,2 2 0,-26 82 1,42-112-10,1-1 0,0 1 0,1-1 1,0 24-1,1-31-20,1 0-1,1 0 1,-1 0 0,1-1 0,0 1-1,0 0 1,0 0 0,1 0 0,0-1-1,0 1 1,0-1 0,0 1 0,1-1 0,0 0-1,4 6 1,-5-8 13,0 0 1,1 0-1,-1 0 1,1-1-1,-1 1 0,1 0 1,0-1-1,0 0 1,0 0-1,0 0 0,-1 0 1,1 0-1,0-1 1,0 1-1,1-1 0,3 1 1,1-2 91,1 1 0,-1-1 1,0 0-1,15-5 1,-14 3-120,-1 0 1,-1 0-1,1-1 0,0 0 1,-1 0-1,0-1 1,0 0-1,0 0 0,0-1 1,8-9-1,0-2 22,-1-1 0,20-33 0,-21 29-30,114-167 90,-82 132-70,12-15 16,61-102-1,-65 71 84,-45 86-144,-2 0 1,0 0-1,-1-1 1,3-19-1,-8 34-21,1-8-47,-2 11 61,1-1 1,0 1 0,0 0 0,-1 0 0,1 0 0,0 0 0,-1 0-1,1-1 1,0 1 0,-1 0 0,1 0 0,0 0 0,-1 0 0,1 0 0,0 0-1,-1 0 1,1 0 0,-1 0 0,1 0 0,0 0 0,-1 0 0,1 0-1,0 1 1,-1-1 0,1 0 0,0 0 0,-1 0 0,1 0 0,0 1-1,0-1 1,-1 0 0,1 0 0,0 0 0,0 1 0,-1-1 0,1 0-1,0 1 1,-9 6-6,1 0 0,1 0 0,0 1-1,0 0 1,0 0 0,-6 11 0,-10 12 73,12-17 1,-66 86 381,63-80-345,1 1 0,2 0 1,-12 26-1,-7 40 176,-28 129-1,49-177-211,1-6 139,-27 107 202,33-135-235,1 0 1,0 0 0,0 0-1,0 0 1,1 0 0,0 5 0,1-9 322,0-9 229,32-31-203,19-41-314,-31 44-506,36-45-1,-48 73-67,-8 18-18,-1-2 329,0 9-27,0 7 26,4 39 0,-3-57 63,0 0 0,0 0-1,1 0 1,-1 0 0,2 0 0,-1-1 0,0 1 0,1-1-1,0 1 1,1-1 0,6 9 0,-7-12 36,0 1 1,0-1-1,1 1 1,-1-1-1,1 0 1,-1 0-1,1-1 1,0 1-1,0-1 0,0 0 1,-1 0-1,1 0 1,0 0-1,1-1 1,-1 1-1,0-1 1,0 0-1,7-1 1,1-1 69,-1 0 0,0 0 0,0-1 0,-1 0 0,19-9 0,-12 3-82,0-1 0,-1 0 0,0-1 0,0-1 0,-1-1 0,-1 0 0,0-1 0,-1 0 0,-1-1 0,17-26 0,-21 32-291,-8 9 251,0 0 0,0 0 1,0 0-1,0 0 0,0 0 1,1 0-1,-1 0 0,0 0 1,0 0-1,0 0 0,0 0 1,0 0-1,0 0 0,0 0 1,0 0-1,0 0 0,1 0 1,-1 0-1,0 0 0,0 0 1,0 0-1,0 0 0,0 0 1,0 0-1,0 0 0,0 0 1,0 1-1,0-1 0,1 0 1,-1 0-1,0 0 0,0 0 1,0 0-1,0 0 0,0 0 1,0 0-1,0 0 0,0 0 0,0 0 1,0 1-1,0-1 0,0 0 1,0 0-1,0 0 0,0 0 1,0 0-1,0 0 0,0 0 1,-1 21-504,1-15 594,-3 23-144,1-19 91,0 0 0,1 0 0,1 0 0,0 0-1,0 0 1,1 0 0,0 0 0,4 15 0,-5-24 8,1 1 0,0 0 0,-1-1 0,1 1 0,0 0 0,0-1 0,0 1 0,0-1 0,0 1 0,0-1 0,0 1 0,0-1 0,1 0 0,-1 0 0,0 0 0,1 0 0,-1 0 0,4 2 0,-4-3-1,1 0 0,-1 1 0,1-1 1,-1 0-1,1 0 0,-1 0 1,1 0-1,0 0 0,-1-1 1,1 1-1,-1 0 0,1-1 1,-1 1-1,1-1 0,-1 0 0,0 1 1,2-2-1,5-3 41,-1 0 0,0-1-1,-1 0 1,1 0 0,-1-1-1,5-7 1,44-66 170,-10 13-307,-23 38 7,12-17-54,-5 8-48,-29 38 144,0 0 0,0-1 0,0 1-1,0 0 1,0 0 0,0 0 0,0 0 0,0 0-1,0-1 1,0 1 0,0 0 0,0 0 0,0 0 0,1 0-1,-1 0 1,0-1 0,0 1 0,0 0 0,0 0 0,0 0-1,0 0 1,1 0 0,-1 0 0,0 0 0,0 0-1,0 0 1,0 0 0,0-1 0,1 1 0,-1 0 0,0 0-1,0 0 1,0 0 0,0 0 0,1 0 0,-1 0-1,0 0 1,0 0 0,0 0 0,0 0 0,0 0 0,1 1-1,1 7-214,-2 11 74,-2 4 142,-1-1-1,-2 0 0,0 0 1,-2 0-1,0-1 0,-1 0 1,-1-1-1,-1 1 0,-16 23 1,4-20 487,19-20-245,14-8-414,0 0-1,1 0 1,0 1 0,16-2-1,-15 4-612,6-1-2032,1 1 1,21 2 0,-38-1 2009,2 1-348,0-1-1,1 0 1,-1 0 0,7-1-1,0-3-4137,-6 0 2333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4:11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1515 68 8064,'-15'-28'3648,"20"25"-3168,-5-2 1280,0 10-1056,0-10 224,5 5-576,-5-4-928,5 4 320,-1-5-2976,1 10 1792</inkml:trace>
  <inkml:trace contextRef="#ctx0" brushRef="#br0" timeOffset="1">4 0 9792,'-4'0'4448,"21"3"-3872,-2-3 768,6 9-865,38-1 641,14 0-640,35 1-192,-5-3-160,18-1-256,-8 4 64,17-6-3551,-14 0 1951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4:16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1 435 3712,'4'-2'8782,"5"-3"-4258,54-36-2769,-28 12-1382,-2-1 0,-1-2 1,47-62-1,-6-16 428,-16 22 371,-61 96-1113,1 1 0,0-1-1,0 1 1,0 0 0,1 0-1,-1 19 1,0-9 56,2 1 1,0-1-1,1 1 1,2 0-1,3 21 1,-4-34-34,0 0 0,1 0 0,0 0 1,1 0-1,-1 0 0,1-1 0,0 1 0,1-1 1,0 0-1,0 0 0,0 0 0,1 0 1,0-1-1,0 0 0,0 0 0,12 9 1,-14-13-35,1 1 1,-1 0 0,0-1-1,1 0 1,-1 0 0,1 0-1,-1 0 1,1-1 0,0 1-1,-1-1 1,1 0 0,0 0-1,-1 0 1,1-1 0,0 1-1,-1-1 1,1 0 0,-1 0-1,1 0 1,-1 0 0,0-1-1,1 1 1,-1-1 0,4-3-1,8-5 57,-1 0 0,0-1 1,21-23-1,-19 18-89,82-81 125,27-26-26,-97 93-414,-29 36 277,1 0-1,-2 0 1,1 1 0,-4 8-1,0-2 36,-2 7 42,0 0 0,-2 0-1,-1 0 1,0-1 0,-20 26 0,-30 20 67,51-57-51,0 0 0,0-1 0,0 0 1,-1 0-1,-17 8 0,24-14-12,0 0-1,0 0 1,0 0 0,-1 0-1,1 0 1,-5 0-1,36-12 28,9 3-247,1 1 1,44-3-1,-39 6-173,59-8-2730,-36 4-1949,-59 7 4258,17-4-3789,-7 0 1510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4:16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 4992,'-23'-4'2240,"33"-4"-1952,-7 8-2880,7 3 1344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4:18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1127 5824,'-7'-2'3932,"15"-2"58,9-5-2616,-4-2-952,-2 0 0,1 0 0,-2-1 1,1 0-1,9-16 0,42-76 1012,6-9-415,-41 79-793,35-35 0,7-7 10,-1-9 204,63-104 0,-46 50 616,-158 242-1312,-58 92 111,116-170 208,2 1-1,0 1 1,2 0-1,1 0 1,2 1 0,-6 30-1,12-48-2,-1 2 83,1-1 0,1 0 1,-1 0-1,2 1 0,0-1 0,0 1 0,4 21 1,-4-31-112,1-1 0,-1 1 0,0-1 1,1 1-1,0-1 0,-1 0 0,1 1 1,0-1-1,-1 0 0,1 0 0,0 0 1,0 1-1,0-1 0,0 0 0,0 0 0,0 0 1,1 0-1,-1-1 0,0 1 0,0 0 1,1 0-1,-1-1 0,0 1 0,1-1 1,-1 1-1,0-1 0,1 1 0,-1-1 1,1 0-1,-1 0 0,1 0 0,-1 0 1,1 0-1,2 0 0,3-2 49,1 0 1,-1 0-1,1-1 0,-1 0 0,12-7 1,19-12 63,-2-2 1,46-38 0,-61 43-147,1-2-1,-2 0 1,-1-1 0,-1-1 0,-1 0 0,21-38-1,69-164-346,-36 67 380,-48 115-25,-10 20-59,12-34 1,-20 47 40,5-15 19,-10 24-17,0 0 1,1 0-1,-1 0 0,0 0 1,0 0-1,1 0 0,-1 0 1,0 0-1,0 0 1,0-1-1,-1 1 0,1 0 1,0 0-1,0 0 0,0 0 1,-2-2-1,2 3 5,0-1 0,0 1 0,-1 0-1,1 0 1,0-1 0,0 1 0,-1 0 0,1-1 0,0 1-1,-1 0 1,1 0 0,-1 0 0,1-1 0,0 1-1,-1 0 1,1 0 0,0 0 0,-1 0 0,1 0-1,-1 0 1,1 0 0,-1 0 0,1 0 0,0 0-1,-1 0 1,1 0 0,-1 0 0,1 0 0,0 0 0,-1 0-1,1 0 1,-1 0 0,1 1 0,0-1 0,-1 0-1,-15 13-84,7-3 75,2 0 1,-1 1-1,1-1 0,0 1 0,1 1 0,-4 12 0,-28 81 98,37-102-81,-3 10-1,-52 156 407,35-115-63,-30 57 1,-46 73 527,62-131 561,34-51-870,3-6-253,7-10-123,9-10 66,-14 20-311,-1-1-1,1 0 1,-1 1 0,8-7 0,-9 3-251,-3 6 317,1 5-81,0-2-47,10-14 556,120-61-284,-128 73-177,0-1 0,0 1 0,0 0 0,1 0 0,-1 1 0,0-1-1,1 0 1,-1 1 0,0 0 0,1-1 0,2 1 0,-4 0 12,0 0 0,-1 0 0,1 0 0,0 1 0,-1-1 0,1 0 0,0 0 1,-1 1-1,1-1 0,0 0 0,-1 1 0,1-1 0,-1 1 0,1-1 0,-1 0 0,1 1 0,-1 0 0,1-1 1,-1 1-1,1-1 0,-1 1 0,0-1 0,1 1 0,-1 0 0,0-1 0,1 1 0,-1 0 0,0-1 0,0 1 1,0 0-1,0 0 0,0-1 0,0 1 0,0 0 0,0-1 0,0 1 0,0 0 0,0 0 0,0-1 1,0 1-1,0 0 0,-1 1 0,-4 20-11,2 2 1,0-1 0,1 0-1,3 37 1,-1-59 42,0 0 0,0 0-1,0 0 1,1 0 0,-1 0 0,0 1-1,1-1 1,-1 0 0,0 0-1,1 0 1,-1 0 0,1 0 0,0 0-1,-1-1 1,1 1 0,0 0 0,0 0-1,-1 0 1,1-1 0,0 1-1,0 0 1,0-1 0,0 1 0,0 0-1,0-1 1,0 0 0,0 1 0,0-1-1,0 1 1,0-1 0,0 0 0,0 0-1,1 0 1,-1 0 0,0 0-1,0 0 1,2 0 0,4-1 34,0 0 0,0-1 0,0 1-1,12-6 1,-15 5-50,63-25 107,-1-3 0,71-45 0,-133 73-155,0-1 1,0 1 0,0-1 0,0 0-1,0 0 1,-1 0 0,0-1 0,0 1-1,0-1 1,0 1 0,0-1 0,2-6-1,-4 10 31,-1 0-1,0-1 0,0 1 0,0-1 0,0 1 0,0 0 0,1-1 0,-1 1 0,0-1 1,0 1-1,0-1 0,0 1 0,0 0 0,0-1 0,0 1 0,0-1 0,-1 1 0,1 0 0,0-1 1,0 1-1,0-1 0,0 1 0,-1 0 0,1-1 0,0 1 0,0-1 0,0 1 0,-1-1 1,0 1-12,0-1 1,0 0 0,0 1 0,0-1 0,0 1 0,0 0 0,0-1 0,-1 1-1,1 0 1,0 0 0,-1-1 0,-3 1-50,-1 0 0,1 0 0,-12 2-1,7-1 58,0 1 0,0 1 0,0 0 0,0 0 0,1 1 0,-1 0 0,1 1 0,0 0 0,-16 12 0,23-15 26,1-1 0,0 0 0,0 1 0,0 0-1,0-1 1,0 1 0,0 0 0,0-1-1,0 1 1,1 0 0,-1 0 0,1 0 0,-1 0-1,1-1 1,0 1 0,0 0 0,0 0-1,0 0 1,0 0 0,0 0 0,0 0 0,0 0-1,1 0 1,-1-1 0,1 1 0,0 0-1,-1 0 1,1 0 0,2 2 0,1 4 25,1 0 1,0-1-1,0 0 1,1 0 0,7 7-1,1 0 7,0-2-1,1 0 1,28 17-1,52 23-1300,-87-49 447,0 1 0,0-1 0,0 0-1,0-1 1,10 2 0,-15-3 134,0-1 0,0 0 0,1 0-1,-1 0 1,0 0 0,6-2 0,-7 2 59,0-1 1,0 1 0,-1-1-1,1 0 1,0 0 0,-1 0 0,1 0-1,0 0 1,-1 0 0,1 0-1,-1 0 1,2-2 0,6-9-3238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4:18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 11040,'-17'-3'5024,"34"6"-4385,-7-3 929,8 4-992,30 1 1056,7-2-960,35 2-32,4 2-416,9-7-416,-8 5 96,3-5-3168,-7 0 1824,8-9-7103,-10 6 4767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4:19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9 842 4224,'-9'5'14394,"15"-6"-14053,0 0 1,-1-1-1,1 1 0,-1-2 1,0 1-1,1 0 0,-1-1 1,0 0-1,8-7 0,133-108 998,-90 65-1055,-2-4 0,-2-1 0,75-111 0,-78 100-50,-22 34-42,-1-2 0,40-77 1,-62 104-14,1-1 1,3-17-1,-7 25-130,-1 0 0,1 0 1,-1 0-1,1 0 0,-1 0 0,0 0 0,0 0 0,-1 0 0,1 0 1,0 0-1,-1 0 0,0 0 0,-2-5 0,3 7-49,-1 0 0,0 0 0,0 0 0,0 0 0,0 0 0,0 1 0,0-1 0,0 0 0,0 0 0,0 1 0,0-1 0,0 1 0,0-1 0,0 1 0,0-1 1,-1 1-1,1 0 0,0 0 0,0-1 0,-1 1 0,1 0 0,0 0 0,0 0 0,-1 0 0,1 1 0,0-1 0,-2 1 0,-1-1-6,-7 1-31,0 1-1,0 1 1,0 0 0,0 0-1,-11 6 1,16-7 16,-18 9-17,1 0 1,-35 23-1,55-32 39,-15 10 24,2 1 1,-1 1-1,2 0 1,0 1-1,0 0 1,2 1 0,0 1-1,1 0 1,0 1-1,1 0 1,-8 22-1,8-16 44,2 0-1,1 1 1,1 0-1,0 0 1,2 0-1,1 1 0,2 0 1,0 40-1,3-56-3,0 0 0,0 0 0,1 0 0,1-1 0,0 1 0,0-1 0,1 0 0,0 0 0,0 0 0,1 0 0,0 0 0,1-1 0,0 0 1,0-1-1,1 1 0,0-1 0,0 0 0,0-1 0,1 0 0,0 0 0,1 0 0,-1-1 0,1-1 0,0 1 0,10 3 0,-3-3-81,-1-1 1,1 0-1,0-1 0,0-1 1,1 0-1,17-1 0,-10-1-3118,41-7-1,-62 6 2318,1 0 0,-1 0 0,1 0 1,-1 0-1,1 0 0,-1-1 0,0 0 0,0 1 0,0-1 0,6-5 0,8-6-3140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4:19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59 150 6400,'-6'-6'1202,"0"0"-1,-12-10 1,-6-5 9219,24 21-10366,0 0 0,0 0 0,0 0 1,0 0-1,0 0 0,0-1 0,-1 1 0,1 0 0,0 0 0,0 0 0,0 0 1,0 0-1,0 0 0,0 0 0,0 0 0,0 0 0,0 0 0,0-1 0,0 1 1,0 0-1,0 0 0,0 0 0,-1 0 0,1 0 0,0 0 0,0 0 0,0 0 1,0 0-1,0 0 0,0 0 0,0 0 0,0 0 0,-1 0 0,1 0 0,0 0 1,0 0-1,0 0 0,0 0 0,0 0 0,0 0 0,0 0 0,0 0 1,-1 0-1,1 0 0,0 0 0,0 0 0,0 0 0,0 0 0,0 0 0,0 0 1,0 0-1,0 1 0,0-1 0,0 0 0,0 0 0,-1 0 0,1 0 0,0 0 1,0 0-1,0 0 0,1 1 98,0-1 0,0 0 0,0 1 0,0-1 1,-1 0-1,1 0 0,0 0 0,0 0 0,0 0 0,0 0 0,0 0 1,0 0-1,0 0 0,0 0 0,1-1 0,43-6 765,32-4-99,91-27-1,-122 23-716,-21 5-116,30-5 0,-43 12-86,-12 3 35,0 0 1,0 0 0,0-1 0,1 1 0,-1 0 0,0 0-1,0 0 1,0 0 0,1 0 0,-1 0 0,0 0-1,0 0 1,0-1 0,1 1 0,-1 0 0,0 0-1,0 0 1,1 0 0,-1 0 0,0 0 0,0 0 0,1 1-1,-1-1 1,0 0 0,0 0 0,1 0 0,-1 0-1,0 0 1,0 0 0,1 0 0,-11 16-10522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4:20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9152,'1'0'535,"0"0"0,-1 0 0,1 0 0,0 0 0,0 0 1,0 0-1,-1 0 0,1 0 0,0 0 0,0 0 0,-1 0 0,1 0 1,0 1-1,0-1 0,0 1 0,9 1 742,28 2 1678,38-1 0,97-11-1306,-75 2-1266,-27 0-825,-25-4-6812,-44 10 6469,0-1 1,0 1-1,0-1 1,-1 0-1,1 0 1,0 0-1,-1 1 1,1-1-1,1-2 1,10-5-2416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26.9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 1 7968,'-1'0'157,"0"0"0,0 0 1,0 1-1,0-1 0,0 0 0,0 1 1,0-1-1,0 1 0,0-1 0,0 1 1,1-1-1,-1 1 0,0-1 0,0 1 1,1 0-1,-1 0 0,0-1 0,1 1 1,-1 0-1,0 0 0,1 0 0,0 0 1,-1 1-1,-9 24-148,8-18 330,-15 40 867,2 1-1,2 0 0,2 1 0,-7 89 1,14-52-1193,8 136 0,-3-215-168,0 5-1140,6 23 0,-6-33 850,-1 0 0,1 0 0,0-1 0,1 1 0,-1 0 0,0 0 0,1-1 0,0 1 0,-1-1 0,1 0 0,0 1 0,0-1 0,4 3 0,11 4-4531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4:21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1 246 3904,'-1'-5'13886,"2"1"-13959,14-4 2754,-5 3-2149,1-1 0,-1 0 1,12-9-1,-11 3 18,1 0-1,-2-1 0,0 0 1,0 0-1,-1-1 0,14-30 1,9-24 447,-28 62-619,-3 5-212,-3 3-209,1 1 24,0 0 1,0 0-1,0 0 0,0 0 1,1 0-1,-1 0 0,1 0 1,0 4-1,-3 15 80,-26 92 630,-18 84-310,39-146-285,-17 135 270,24-165-260,0 0-1,2 0 1,1 0-1,0-1 1,2 1-1,10 33 0,-2-23 269,-11-32-401,-1 0 1,0 0 0,0 0 0,1 1-1,-1-1 1,0 0 0,0 0-1,0 0 1,1 0 0,-1 0 0,0 0-1,1 0 1,-1 1 0,0-1 0,0 0-1,1 0 1,-1 0 0,0 0-1,0 0 1,1 0 0,-1 0 0,0-1-1,1 1 1,-1 0 0,0 0-1,0 0 1,1 0 0,-1 0 0,0 0-1,0 0 1,1 0 0,-1-1-1,0 1 1,0 0 0,0 0 0,1 0-1,-1-1 1,7-7-2404,-8 4 910,0 0 1,0 0-1,0 0 1,0 1 0,-1-1-1,0 0 1,1 1 0,-4-5-1,-6-12-2762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4:24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96 632 2304,'0'-1'156,"0"0"0,0 0 1,0 0-1,0 0 0,1 0 1,-1 0-1,0 0 0,0 0 0,1 0 1,-1 0-1,1 0 0,-1 0 0,1 0 1,-1 1-1,1-1 0,0 0 0,-1 0 1,1 1-1,0-1 0,0-1 0,20-7 3922,-16 7-2883,-4 1-950,-1 1-173,0 0 0,0 0 0,0 0 0,0 1 0,0-1 0,0 0 0,0 0 0,0 0 0,0 0 0,0 0 0,0 0 0,0 0 0,0 1 0,0-1 0,0 0 0,0 0 0,0 0 0,1 1 648,-1-1-648,0 0 0,0 0 0,1 0 0,-1 0 0,0 0 0,0 0 0,0 0 0,0 0 0,0 0 0,0 0 0,0 0 0,0 0 0,1 0 0,-1 0 0,0 0 0,0 0 0,0 0 0,0 0 0,0 0 0,0 0 0,0 0 0,0 0 0,1 0 0,-1 0 0,0 0 0,0 0 0,0 0 0,0 0 0,0 0 0,0 0 0,0 0 0,0 9 1059,-14 189 2778,1-86-3007,-32 137-1,35-218-590,-1 1 0,-17 33 0,13-39 1268,16-28-1466,-1 0 0,1 1 0,-1-1 0,0 0 0,1 0 0,-1 0 0,0 0 0,-1-2 0,2-7 65,70-334-168,-59 292-118,3 0 1,2 1-1,2 1 0,48-88 1,-62 130 83,0 1 1,1-1-1,0 1 1,0 1-1,1-1 1,9-7 0,-14 13 15,1 0 1,-1 0 0,1 0 0,0 1 0,-1-1 0,1 1-1,0 0 1,0-1 0,0 1 0,0 1 0,0-1 0,0 0-1,0 1 1,0 0 0,1-1 0,-1 1 0,0 0 0,0 1-1,0-1 1,0 1 0,0-1 0,0 1 0,4 1 0,-3 0 36,0 0 0,0 0 1,0 0-1,0 1 0,0-1 1,0 1-1,-1 0 0,0 0 1,1 0-1,-1 0 0,0 1 1,0-1-1,3 8 0,-5-9-11,0 0 0,0 0 0,0 0 0,0 0 0,0 0 0,-1 0 0,1 0 0,-1 1 0,0-1 0,0 0 0,1 0 0,-2 1 0,1-1 0,0 0 0,0 0-1,-1 1 1,1-1 0,-1 0 0,1 0 0,-1 0 0,0 0 0,0 0 0,0 0 0,0 0 0,0 0 0,-1 0 0,1 0 0,-1-1 0,-2 3 0,-10 10 151,-1-1 1,-1-1-1,-30 18 0,36-24-176,-1-1 0,0 0-1,1 0 1,-2-1 0,1-1-1,0 0 1,-20 3 0,29-6-153,16-5-219,109-12 683,-72 11-283,33-5-25,236-37-29,-189 19 950,-122 29-711,-17 6-137,-5 5-184,-18 21 20,-38 44-42,62-66 137,-1 1 1,2-1-1,-1 1 1,1 0-1,1 1 0,-4 12 1,8-22 22,0 1 1,0-1-1,0 1 1,1 0-1,-1-1 1,1 1-1,0 0 1,0-1-1,0 1 1,0 0-1,1 4 1,-1-7-15,0 0 0,0 0 1,0 1-1,0-1 0,1 0 0,-1 1 0,0-1 1,0 0-1,0 0 0,1 0 0,-1 1 0,0-1 1,0 0-1,1 0 0,-1 0 0,0 1 0,0-1 1,1 0-1,-1 0 0,0 0 0,1 0 1,-1 0-1,0 0 0,1 0 0,-1 0 0,0 0 1,1 0-1,-1 0 0,0 0 0,1 0 0,-1 0 1,2 0 6,0-1 1,0 0-1,-1 1 0,1-1 1,0 0-1,-1 0 1,1 0-1,-1 0 1,2-2-1,7-6 73,0 0 1,12-18-1,-6 7 22,65-86 115,-77 100-212,20-24-121,-26 49-730,-1-11 841,1 1 0,0-1 0,0 1-1,1-1 1,0 1 0,1 0 0,-1 0 0,2-1 0,-1 1 0,1 0 0,1-1 0,0 1 0,0-1 0,4 10-1,-6-16 7,1-1-1,0 0 1,-1 0-1,1 0 1,0 0-1,0-1 0,0 1 1,-1 0-1,1 0 1,0 0-1,0-1 0,0 1 1,0 0-1,1-1 1,-1 1-1,0-1 0,0 1 1,0-1-1,0 0 1,0 1-1,1-1 1,-1 0-1,0 0 0,0 0 1,1 0-1,-1 0 1,0 0-1,0 0 0,0 0 1,1 0-1,-1-1 1,2 0-1,5-1 41,-1-1 1,1-1-1,13-7 1,-15 8-41,203-106 299,-168 88-198,-1-3-1,50-39 0,-63 43-281,-27 20 75,0 16-314,-4 22 309,3-32 93,0-1 1,0 1 0,1 0 0,0 0-1,0 0 1,0-1 0,0 1-1,1 0 1,0 0 0,3 8-1,-1-7 65,-1-1-1,2 1 1,-1-1-1,0 0 0,10 11 1,-12-16-49,0 1 0,1-1 0,-1 0 0,1 0 0,0 0 0,-1 0 0,1 0 1,0 0-1,-1 0 0,1 0 0,0-1 0,0 1 0,0-1 0,0 1 0,0-1 1,0 0-1,0 0 0,0 0 0,-1 0 0,1 0 0,0 0 0,0 0 0,0-1 1,0 1-1,3-2 0,12-4 25,0-1 1,29-18 0,5-2-7,-47 25 6,-1 0-1,0 0 1,1 0 0,-1 0 0,0 0-1,4-5 1,-7 8 42,14-9-155,5-3 131,-1 0 1,-1 0-1,0-2 1,-1 0 0,0-1-1,-1-1 1,0 0-1,19-27 1,-4-3 11,44-87 0,14-62-43,-79 175-17,9-17 8,-14 28-61,1 0 0,-1 0 0,0 0 1,-1-1-1,0 0 0,0 0 0,-1 0 1,2-17-1,-4 26 45,0 0 1,0 0-1,0 1 1,0-1-1,0 0 1,0 0-1,-1 0 1,1 0-1,0 0 1,0 1-1,0-1 1,0 0-1,0 0 1,0 0-1,-1 0 1,1 0-1,0 0 1,0 0-1,0 0 1,0 1-1,0-1 1,-1 0-1,1 0 1,0 0-1,0 0 1,0 0-1,0 0 1,-1 0 0,1 0-1,0 0 1,0 0-1,0 0 1,0 0-1,-1 0 1,1 0-1,0 0 1,0 0-1,0 0 1,0-1-1,-1 1 1,1 0-1,0 0 1,0 0-1,0 0 1,0 0-1,0 0 1,-1 0-1,1 0 1,0-1-1,0 1 1,0 0-1,0 0 1,0 0-1,0 0 1,0 0-1,0-1 1,0 1-1,-1 0 1,1 0-1,0 0 1,0 0-1,0-1 1,0 1-1,0 0 1,0 0-1,0 0 1,0 0-1,0-1 1,-13 17-182,-9 21 116,1 0 0,-30 80 0,-12 91-67,52-159-119,3 0 0,2 1 0,1 81 0,5-128-315,0 19-8399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4:25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27 8800,'-12'-17'2842,"12"17"-2758,0 0 0,-1 0 0,1 0-1,0-1 1,0 1 0,0 0-1,0 0 1,0 0 0,-1-1 0,1 1-1,0 0 1,0 0 0,0 0 0,0-1-1,0 1 1,0 0 0,0 0 0,0-1-1,0 1 1,0 0 0,0 0 0,0-1-1,0 1 1,0 0 0,0 0 0,0-1-1,0 1 1,1 0 0,-1 0 0,0 0-1,0-1 1,0 1 0,0 0-1,0 0 1,0 0 0,1-1 0,-1 1-1,0 0 1,0 0 0,0 0 0,1 0-1,-1 0 1,0-1 0,0 1 0,0 0-1,1 0 1,-1 0 0,0 0 0,0 0-1,1 0 1,-1 0 0,0 0 0,0 0-1,0 0 1,1 0 0,-1 0 0,0 0-1,0 0 1,1 0 0,-1 0-1,0 0 1,0 0 0,1 0 0,21 2 1534,-19-2-1316,89 3 3160,-13-2-2599,135 21 399,-58-5-1804,-142-15-1223,-5 2 490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4:27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53 575 2144,'4'4'15525,"-7"-4"-14844,1-1-524,0 1 0,0 0 1,0 0-1,0 0 1,0 1-1,-1-1 1,1 0-1,0 1 1,0-1-1,0 1 0,0 0 1,0 0-1,0 0 1,0 0-1,-2 2 1,2-2-142,1 0 0,-1 0 1,1 0-1,0 0 0,0 1 0,-1-1 1,1 1-1,0-1 0,0 1 1,0-1-1,1 1 0,-1-1 1,0 1-1,0 0 0,1-1 0,-1 1 1,1 0-1,0 0 0,-1 0 1,1-1-1,0 1 0,0 0 1,0 0-1,0 0 0,1-1 0,-1 1 1,0 0-1,1 0 0,-1-1 1,1 1-1,0 0 0,-1-1 0,1 1 1,0 0-1,1 1 0,-1-2 32,0 0 0,0 1 0,0-1 0,0 0-1,1 0 1,-1 0 0,0 0 0,0 0-1,1 0 1,-1 0 0,1-1 0,-1 1 0,1 0-1,-1-1 1,1 1 0,-1-1 0,1 0 0,-1 1-1,1-1 1,0 0 0,-1 0 0,1 0 0,2 0-1,-1-1 20,0 1-1,0-1 1,0 1-1,0-1 1,0 0-1,0 0 0,0 0 1,-1-1-1,1 1 1,0-1-1,-1 1 1,5-4-1,-5 3-47,0 0 0,0 0 1,0 0-1,0 0 0,-1 0 0,1-1 0,-1 1 1,1 0-1,-1-1 0,0 1 0,0-1 0,0 0 1,0 1-1,-1-1 0,1 0 0,-1 1 0,1-1 1,-1 0-1,0-4 0,0 6-26,0 1 1,0-1-1,0 1 1,0-1-1,0 0 1,0 1-1,-1-1 1,1 1-1,0-1 0,0 1 1,0-1-1,-1 1 1,1-1-1,0 1 1,-1-1-1,1 1 1,0-1-1,-1 1 1,0-1-1,1 1 8,0 0 0,0-1 0,-1 1 0,1 0 0,0 0 0,0 0 0,0 0 0,0-1 0,0 1 0,-1 0 0,1 0 0,0 0 0,0-1 0,0 1 0,0 0 0,0 0 0,0 0 0,0-1 0,0 1 0,0 0 0,0 0 0,0 0 0,0-1 0,0 1 0,0 0 0,0 0 0,0-1 0,0 1 0,0 0 0,0 0 0,0 0 0,0-1 0,0 1 0,0 0 0,0 0 0,1 0 0,-1-1 0,0 1 0,0 0 0,1-2-25,-1 1 0,0-1 0,1 1 0,-1-1-1,0 1 1,0-1 0,0 1 0,0-1 0,-1-2-1,1-1 619,0 0-172,0 4-369,-1 0 0,1 1 0,0-1 0,0 0-1,0 0 1,0 0 0,0 0 0,0 1 0,0-1 0,0 0 0,0 0-1,1 0 1,-1 0 0,0 1 0,0-1 0,1 0 0,-1 0 0,0 1 0,1-1-1,-1 0 1,1 1 0,-1-1 0,2 0 0,1-2 86,0 1 0,1-1 0,-1 1 0,0-1 0,0 0 0,-1 0 0,4-5 0,2-1 40,57-54 590,-21 23-643,74-84 17,29-26 349,-136 139-464,72-70 280,-53 59-249,-28 23-35,-1 4-12,-3 14-22,2-16 5,-2 22-45,-3 37-17,0-30 48,-2 0 0,-1-1 1,-2 0-1,0 0 0,-2-1 1,-2 0-1,-23 39 0,-125 173 174,68-80 138,-1 2-85,71-126 40,-55 69 0,75-102-203,3-4-10,0 1-1,0-1 1,0 0 0,-1 1 0,1-1-1,0 0 1,-1 0 0,1 0 0,-1 0-1,1 0 1,-1 0 0,-2 0-1,4-1-26,0 0-1,0 0 0,-1 0 0,1 0 1,0 0-1,0 0 0,0 0 0,-1 0 1,1 0-1,0 0 0,0 0 0,-1 0 0,1 0 1,0 0-1,0 0 0,-1 0 0,1-1 1,0 1-1,0 0 0,0 0 0,-1 0 1,1 0-1,0-1 0,0 1 0,0 0 1,0 0-1,0 0 0,-1-1 0,1 1 1,0 0-1,0 0 0,0-1 0,0 1 0,0 0 1,0 0-1,0-1 0,0 1 0,0 0 1,0 0-1,0-1 0,0 1 0,0 0 1,0 0-1,0 0 0,0-1 0,0 1 1,0 0-1,0 0 0,0-1 0,4-19 157,-3 14-114,4-18-52,1 1 0,1 0 0,1 0 0,19-38 0,-19 47-13,0 0-1,1 1 1,0 1-1,1-1 1,0 1-1,1 1 1,0 0 0,19-14-1,-9 11 9,1 1-1,0 1 0,1 0 1,35-11-1,-21 11-1165,1 1 0,44-6 0,-78 17 932,5-2-1104,-1 1 0,1 0 1,12 1-1,-19 0 865,0 0 1,0 0 0,-1 0-1,1 1 1,0-1 0,-1 1-1,1-1 1,0 1 0,-1-1-1,1 1 1,-1 0 0,1 0-1,-1 0 1,1 0 0,-1 0-1,0 0 1,1 0 0,-1 1-1,0-1 1,0 0 0,0 1-1,2 2 1,6 15-3382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4:36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436 153 1472,'4'-8'295,"0"1"0,1 0 0,0 1 0,0-1 0,7-6 1,-9 10 219,-1 0 0,1 0 0,-1-1 0,0 1 0,2-5 0,2-1 2176,-5 8-2406,-1-1 1,0 1 0,1 0-1,-1-1 1,0 1-1,0 0 1,1-1 0,-1 1-1,0 0 1,0-1-1,-1 1 1,1 0 0,0-1-1,0 1 1,-1 0 0,1 0-1,0-1 1,-1 1-1,0 0 1,0-2 0,0 0 203,-1 0 0,1 0 1,-1 0-1,0 0 1,0 0-1,-3-3 0,2 4-270,0 0-1,0 0 1,0 0-1,0 0 1,-1 1-1,1-1 0,-1 1 1,1 0-1,-1 0 1,1 0-1,-1 0 0,1 1 1,-8-1-1,0 1-33,0 1 0,0 0 0,-17 4 0,1 2-11,1 1 1,-1 1 0,-32 18-1,38-16-96,0 2 0,1 0 0,1 1 0,0 1 0,1 1 0,0 1 0,-19 24 0,30-32-36,0 0 0,1 0-1,-6 14 1,9-18 6,0 0 0,1 1 0,0 0-1,0-1 1,1 1 0,0 0 0,0 0 0,-1 6 0,2-10-28,0 0 1,1-1 0,-1 1 0,0-1-1,0 1 1,1 0 0,-1-1 0,1 1-1,-1-1 1,1 1 0,0-1-1,0 1 1,-1-1 0,1 0 0,0 1-1,0-1 1,0 0 0,1 0 0,-1 0-1,0 0 1,0 0 0,1 0 0,-1 0-1,0 0 1,1 0 0,-1 0 0,1-1-1,-1 1 1,1-1 0,-1 1-1,3 0 1,5 0 113,-1 0 0,0 0 0,0-1 0,15-1 0,-20 1-81,16-2 33,1 0-1,-1-2 1,0 0-1,0-1 1,-1-1-1,1-1 1,-1 0-1,-1-2 1,1 0-1,27-19 1,-31 18-61,-1 0 0,-1-1 1,0 0-1,0-1 1,-1 0-1,-1-1 0,0 0 1,-1-1-1,0 0 1,-1 0-1,0-1 0,-2 0 1,6-17-1,-10 26-61,-2 6-298,-3 19-346,4-5 739,0-1 0,1 1-1,0-1 1,1 1 0,1-1 0,0 0 0,1 0 0,0-1 0,1 1 0,1-1 0,-1 0 0,2-1 0,0 0 0,0 0 0,1 0 0,11 9 0,-15-16-14,-1 0 0,1-1 0,0 0 0,1 0 0,9 4 0,-12-5-443,1-1 1,-1 0-1,0 0 0,0-1 1,0 1-1,1 0 1,-1-1-1,0 0 1,0 0-1,1 0 1,5-1-1,-8 0 14,0 1 0,0 0 0,0-1 1,0 1-1,0-1 0,0 1 0,0-1 0,0 1 0,0-1 1,0 1-1,0-1 0,-1 0 0,1 0 0,0 1 0,0-1 1,0-2-1,2-1-1101,10-9-2051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4:39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1012 6880,'-13'7'6757,"15"-8"-6330,0 1 0,0-1 0,0 1 0,-1 0 0,1 0 0,0 0 0,0 0 0,0 0 0,2 0 0,11 0 428,-7-1-608,0-1-1,0-1 1,0 0-1,-1 0 1,0 0 0,1-1-1,-1 0 1,0 0 0,-1-1-1,8-5 1,7-10 249,29-33 0,-39 40-329,35-43 870,60-100 1,-80 125-473,-27 42-535,0-1 1,-1 0-1,-1 0 1,0 0-1,-7 18 1,2-8 31,-25 64-21,-63 110 0,69-142-53,-82 198 716,51-104-629,-11 29 468,67-167-413,-1 0-1,0 0 1,-1-1-1,0 1 1,0-1-1,-6 8 1,40-115 1587,-19 58-1720,2 1 0,2 0 0,1 2 0,3-1 0,1 2 0,39-58 0,46-38 148,-53 69-255,59-95 0,-68 81 103,-20 35-221,47-67-1,-69 110 217,-1 0 0,1 0 0,-1 0-1,1 0 1,0 0 0,-1 1 0,1-1 0,0 0 0,0 1 0,0-1-1,0 0 1,-1 1 0,1-1 0,0 1 0,0 0 0,0-1-1,2 0 1,-2 2 8,0-1 0,0 0 0,0 1 0,0-1 0,0 0 0,0 1 0,0-1 0,0 1 0,0-1 0,-1 1 0,1 0 0,0-1 0,0 1 0,-1 0 0,1 0 0,0-1 0,-1 1 0,1 0 0,0 1 0,2 5-35,1-1-1,-1 1 0,-1 0 0,1-1 0,-1 1 0,-1 0 1,1 1-1,0 11 0,1 2-2,0-1 122,-1 0-1,-1 0 1,0-1-1,-2 1 1,0 0-1,-1 0 0,-1-1 1,-11 37-1,12-50-86,0 0 0,0-1-1,-1 1 1,0-1 0,0 0 0,0 0-1,-1 0 1,1 0 0,-1-1 0,0 1-1,-1-1 1,1 0 0,-6 4 0,7-6-1,0-1 0,0 1 0,0 0 0,0-1 0,-1 0 0,1 0 1,0 0-1,-1 0 0,1 0 0,-1 0 0,1-1 0,-1 0 0,1 0 0,-1 0 0,1 0 1,-1 0-1,1-1 0,-1 0 0,1 1 0,-1-1 0,1-1 0,0 1 0,0 0 0,-4-2 0,5 2 4,-1-1-53,0 0 0,-1 0 0,1 0 0,0 0-1,0 0 1,0 0 0,0-1 0,1 0 0,-4-2-1,17 4 9,0 1 0,0 1 0,10 1 0,1 0-80,8-2 166,1-1 0,-1-1 0,0-2 0,0-1-1,0-1 1,-1-2 0,0 0 0,0-2 0,-1-2 0,40-21-1,-48 20 48,0 0 0,-1-2 0,0 0 0,-1-1 0,-1 0 0,-1-2 0,20-27 0,86-142 274,-120 184-353,18-31 4,-1 0 0,26-69 0,-30 56 32,-1-1 0,-3-1-1,-2 0 1,-2 0 0,1-82 0,-12 78-68,4 52 21,0 1 0,0-1-1,0 1 1,0-1-1,0 0 1,-1 1-1,1-1 1,0 1-1,0-1 1,0 0 0,0 1-1,-1-1 1,1 1-1,0-1 1,-1 1-1,1-1 1,0 1-1,-1-1 1,1 1 0,-1 0-1,1-1 1,0 1-1,-1-1 1,0 1-1,0 0-4,0 0 0,1 0 0,-1 1 0,0-1 0,0 0-1,0 1 1,1-1 0,-1 1 0,0-1 0,1 1 0,-1-1 0,0 1-1,1 0 1,-1-1 0,1 1 0,-1 0 0,1-1 0,-1 1 0,0 1-1,-7 12-63,1-1 0,1 2 0,0-1 0,-6 22 0,0-1 40,-39 121-60,43-123 114,2 0 0,-5 62 0,8-32 51,4 0-1,13 105 0,-11-147-30,-3-14-8,1 0 0,0 0 0,1 0 0,0 0 0,3 9-1,-5-15-15,1 0-1,-1 0 0,1-1 0,-1 1 0,1 0 0,-1 0 0,1 0 1,0-1-1,-1 1 0,1 0 0,0-1 0,0 1 0,-1 0 0,1-1 1,0 1-1,0-1 0,0 1 0,0-1 0,0 0 0,0 1 0,0-1 1,0 0-1,-1 0 0,1 1 0,0-1 0,0 0 0,0 0 0,0 0 1,0 0-1,0-1 0,0 1 0,0 0 0,0 0 0,0 0 0,0-1 1,0 1-1,0 0 0,0-1 0,0 1 0,0-1 0,-1 1 0,1-1 1,1-1-1,3-1 9,-1-1-1,0 0 1,0 0 0,0 0 0,0 0 0,-1-1 0,4-5 0,5-9-2,60-90 182,-62 97-227,1 0-1,0 1 1,1 0-1,0 0 1,0 1 0,19-10-1,-16 10-48,1 1 0,1 1-1,0 1 1,21-7 0,-32 12 50,0 1 1,1 0-1,-1 0 1,0 0-1,1 0 1,-1 1 0,1 0-1,-1 1 1,1-1-1,-1 1 1,1 1-1,-1-1 1,0 1 0,0 0-1,7 3 1,42 29-133,-35-21 176,-18-12 4,1 1-1,-1 0 1,0 0-1,0 0 1,4 5-1,6 5 176,-11-12-72,-3-4 299,-2 0-444,-1 0 0,-1 1-1,1 0 1,0 0 0,-1 1 0,1-1 0,-1 1 0,0 0 0,0 1 0,-11-3 0,8 3-25,-1 1 0,0 0 0,1 0 0,-1 1 0,0 0 0,-13 3 0,10-1 31,0 1 1,1 1-1,0 0 1,0 0-1,0 1 1,0 0-1,1 1 1,0 1-1,1 0 1,-15 14-1,18-14-10,0 0 0,0 0 0,1 1 0,0 0 0,1 1 0,0-1 0,-5 15 0,8-18 25,0 0-1,0 1 0,0-1 0,1 1 1,0 0-1,1-1 0,-1 1 0,1 0 1,0-1-1,1 1 0,0 0 0,0-1 1,2 8-1,-2-12 13,0 1 0,0-1 1,0 0-1,1 1 0,-1-1 0,1 0 1,-1 0-1,1 0 0,0 0 0,0 0 0,0-1 1,0 1-1,0 0 0,0-1 0,0 0 1,0 1-1,1-1 0,-1 0 0,0 0 1,1 0-1,-1-1 0,1 1 0,-1 0 1,1-1-1,-1 0 0,1 0 0,3 0 1,3 0 40,0 0 1,0-1 0,1 0-1,-1-1 1,0 0 0,11-4-1,1-3-14,-1 0 0,0-1 0,24-17 0,-20 12-84,30-14 1,-43 23 30,8-4-157,-19 10 157,0 0 0,1 0 0,-1-1 0,0 1 0,1 0 0,-1 0 0,0 0 0,1 0 0,-1 0 0,0 0 0,1-1 0,-1 1 1,1 0-1,-1 0 0,0 0 0,1 0 0,-1 0 0,1 0 0,-1 1 0,0-1 0,1 0 0,-1 0 0,0 0 0,1 0 0,-1 0 0,1 0 0,-1 1 0,0-1 0,1 0 0,-1 0 0,1 1 0,4 12-69,8 23 0,-11-27 91,2 1 0,-1 0 1,1-1-1,0 0 0,7 9 0,-7-12 10,0 0 1,0 0-1,1 0 0,0-1 1,1 0-1,10 9 1,-14-13 0,0 1 1,0-1 0,1 0-1,-1 0 1,1 0 0,-1 0-1,1 0 1,-1-1 0,1 1 0,-1-1-1,1 0 1,0 0 0,-1 0-1,1 0 1,0 0 0,-1 0-1,1-1 1,-1 1 0,1-1-1,-1 0 1,1 1 0,-1-1-1,4-2 1,1-1-25,0 0-1,-1-1 1,1 0-1,-1 0 1,-1 0-1,8-8 0,30-41 23,-20 23 70,71-72 91,-92 100-223,0 1 1,0 1-1,1-1 1,-1 0-1,1 0 1,4-1 0,-7 2 35,0 1 0,1 0 0,-1 0 1,0 0-1,1 0 0,-1 0 0,0 0 1,1 0-1,-1 0 0,0 0 0,1 0 1,-1 0-1,1 0 0,-1 0 0,0 0 1,1 0-1,-1 0 0,0 0 1,1 0-1,-1 0 0,0 1 0,1-1 1,-1 0-1,0 0 0,1 0 0,-1 1 1,0-1-1,1 0 0,-1 0 0,0 1 1,0-1-1,1 0 0,-1 0 0,0 1 1,0-1-1,0 0 0,0 1 0,1-1 1,-1 0-1,0 1 0,0-1 0,0 1 1,0-1-1,0 0 0,0 1 0,0-1 1,0 0-1,0 1 0,0-1 0,0 0 1,0 1-1,0-1 0,0 1 1,-1-1-1,0 31 83,-2-1 1,-7 32 0,0-3 5,10-57-84,0 20-2,0-21 3,0-1 0,0 1 0,0-1 0,0 1 0,0-1 0,0 1 0,1-1 0,-1 1 1,0-1-1,0 1 0,1-1 0,-1 1 0,0-1 0,1 1 0,-1-1 0,0 0 1,1 1-1,-1-1 0,1 1 0,-1-1 0,1 0 0,-1 0 0,1 1 0,-1-1 1,1 0-1,-1 0 0,1 0 0,-1 1 0,1-1 0,-1 0 0,1 0 0,-1 0 1,1 0-1,-1 0 0,1 0 0,0 0 0,-1 0 0,1 0 0,0-1 0,12-2 24,-1-1-1,1-1 1,-1 0-1,0-1 1,21-14-1,-10 7-37,46-32-68,29-15 108,-87 54-49,-6 3-10,0 0 0,0 1 0,0 0 0,11-4 0,-15 6 26,0 0-1,0 0 0,0 0 1,0-1-1,0 1 1,0 0-1,0 0 1,0 0-1,0 1 1,0-1-1,0 0 1,-1 0-1,1 0 1,0 1-1,0-1 1,0 0-1,0 1 1,0-1-1,0 1 1,0-1-1,-1 1 1,1 0-1,0-1 1,0 1-1,-1 0 0,1-1 1,-1 1-1,1 0 1,0 0-1,-1 0 1,1 0-1,-1-1 1,0 1-1,1 1 1,1 4-3,-1-1 1,0 0-1,0 1 1,0 10 0,-1-6 7,0 51 17,-1-44 12,1 0 1,4 34-1,-4-48-21,1-1 0,-1 1 0,1-1 0,0 0 0,0 1 0,0-1 0,0 0 0,0 0 0,1 0-1,-1 0 1,1 0 0,-1 0 0,1 0 0,0 0 0,0 0 0,-1-1 0,1 1 0,0-1 0,1 1-1,-1-1 1,0 0 0,0 0 0,1 0 0,-1 0 0,0 0 0,5 0 0,-2 0 7,0-1 0,1 1 0,-1-1 0,0 0 0,0-1 0,0 1 0,0-1 0,1 0 0,-1 0-1,0-1 1,-1 1 0,8-5 0,1-1 40,0 0 0,-1-1-1,-1-1 1,1 0 0,-2-1-1,15-16 1,52-70 92,-67 82-145,49-69 80,-51 69-84,1 0 0,-2-1 0,10-27 0,-15 39-9,-1 0-1,-1 0 1,1-1-1,0 1 1,-1 0-1,1-5 1,-1 7 6,0 1 0,0-1 1,-1 0-1,1 0 0,0 0 0,0 1 1,-1-1-1,1 0 0,0 0 0,-1 1 1,1-1-1,-1 0 0,1 1 0,-1-1 1,1 0-1,-1 1 0,1-1 0,-1 1 1,1-1-1,-1 1 0,0-1 0,0 1 1,1-1-1,-1 1 0,0 0 0,1-1 1,-1 1-1,0 0 0,0 0 0,0 0 1,1 0-1,-2-1 0,-2 1-5,0-1-1,0 1 1,-1 0-1,1 0 1,0 0 0,0 0-1,0 1 1,0 0-1,0 0 1,0 0 0,0 0-1,-8 4 1,7-2 9,-1 0 0,1 1 0,-1 0 0,1 0 0,0 0 0,1 1 0,-8 8 0,3 0 48,0 0 0,0 1 0,2 0 0,-1 1 0,-9 29 0,12-28 11,0 1 0,1 0 0,-3 33-1,6-40-31,1 0 1,0 0-1,1 0 0,0 0 0,1 0 0,0 0 0,0 0 0,4 9 0,-4-14-11,1 0 0,-1 0-1,1-1 1,0 1-1,0-1 1,1 0 0,-1 0-1,1 0 1,0-1-1,0 1 1,0-1 0,1 0-1,-1 0 1,1 0-1,0-1 1,-1 1 0,1-1-1,10 2 1,2 1-65,0-1 1,0-1-1,1-1 0,23 1 1,-23-3-678,0 0 1,0-1 0,0-1-1,28-6 1,-35 5-818,0-1 1,0 0-1,0 0 1,16-10-1,-24 12 996,0 1 0,0-1 0,0 0 0,-1 0 0,1 0 0,-1 0 0,1-1 0,-1 1 0,0 0 0,0-1 0,0 0 0,0 1 0,0-1 0,-1 0 0,1 0 0,1-4 0,7-22-3152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4:41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22 4640,'0'0'100,"-1"0"0,1-1 0,0 1 0,0 0 0,-1-1 0,1 1 0,0 0 0,0-1 0,0 1 1,0-1-1,-1 1 0,1 0 0,0-1 0,0 1 0,0-1 0,0 1 0,0 0 0,0-1 0,0 1 0,0-1 0,0 1 0,0-1 0,0 1 1,1 0-1,-1-1 0,0 1 0,0-1 0,0 1 0,0 0 0,1-1 0,-1 1 0,0 0 0,0-1 0,1 1 0,-1 0 0,0-1 0,0 1 1,1 0-1,-1 0 0,12-6 10494,-13 7-10390,0 0 1,1-1-1,-1 1 1,0 0-1,0 0 0,0 0 1,0-1-1,1 1 1,-1 0-1,1 0 1,-1 0-1,0 0 1,1 0-1,-1 0 1,1 2-1,-4 4 306,-19 33 568,-26 65 0,41-83-971,0 0 0,2 0 1,0 1-1,2 0 0,-2 24 1,5-41-24,1 1 0,1 0 0,-1 0 0,1 0 0,0 0 0,0-1 0,1 1 0,0 0 0,0-1 0,4 8 0,-4-11-36,-1 0 1,1 0-1,0 0 1,0-1-1,0 1 0,1 0 1,-1-1-1,1 0 1,-1 0-1,1 1 0,0-1 1,-1-1-1,1 1 1,0 0-1,0-1 0,1 0 1,-1 1-1,0-1 1,0 0-1,1-1 0,-1 1 1,5 0-1,-1-1-13,0-1 0,0 0 0,-1 0 0,1 0 0,0-1 0,-1 0 0,0 0 0,1 0 0,-1-1 0,0 0 0,0 0 0,0-1 0,-1 0 0,1 0 0,6-6 0,5-5-71,-1-1 0,0-1 0,16-23 0,9-22-337,-41 62 367,0 0-1,0-1 1,0 1 0,0 0 0,1 0-1,-1-1 1,0 1 0,0 0 0,0 0-1,0-1 1,1 1 0,-1 0 0,0 0 0,0 0-1,0-1 1,1 1 0,-1 0 0,0 0-1,0 0 1,0 0 0,1 0 0,-1 0-1,0 0 1,0-1 0,1 1 0,-1 0-1,0 0 1,1 0 0,-1 0 0,0 0 0,0 0-1,1 0 1,-1 0 0,0 0 0,0 0-1,1 1 1,-1-1-2,1 1-1,-1 0 1,0 0-1,0-1 1,0 1-1,1 0 1,-1 0 0,0-1-1,0 1 1,0 0-1,0 0 1,-1 0-1,1-1 1,0 2-1,-14 106 223,12-96-188,1 0 0,0 0 0,1 21 0,1-30-3,-1 0 1,1 0-1,-1 0 1,1 0-1,0 1 0,0-1 1,0 0-1,1 0 1,-1-1-1,1 1 1,0 0-1,0 0 1,0-1-1,0 1 0,0-1 1,0 0-1,0 0 1,6 4-1,-4-3 27,0-1 0,0 0-1,1 1 1,-1-2 0,1 1 0,0 0 0,0-1-1,-1 0 1,1 0 0,0 0 0,0-1-1,0 0 1,0 0 0,0 0 0,0 0 0,0-1-1,9-2 1,12-2 172,40-13 0,-54 13-182,0 0 1,0 0 0,0-1 0,-1-1-1,17-12 1,-11 4-6,-1 0 0,0-1 0,-1 0 0,-1-1 0,0-1 0,15-28 0,17-45-70,-41 78-9,0 0 0,-1 0 0,0 0 0,-1-1 1,1-16-1,-4 23 15,0 0 1,0 0 0,0 0 0,-1-1-1,0 1 1,-3-8 0,3 12 22,0 0 1,0 0 0,0 1-1,0-1 1,0 0 0,-1 0 0,0 1-1,1-1 1,-1 1 0,0 0-1,0-1 1,0 1 0,0 0 0,-1 0-1,1 0 1,0 1 0,-4-3-1,3 3-22,-17-8-121,19 8 132,1 1 0,-1 0 1,0-1-1,1 1 0,-1 0 0,0 0 0,1-1 0,-1 1 0,0 0 0,1 0 1,-1 0-1,0 0 0,0 0 0,1 0 0,-1 0 0,0 0 0,1 0 0,-1 0 1,0 1-1,1-1 0,-1 0 0,-1 1 0,2-1 6,0 1 0,1-1 0,-1 1-1,0 0 1,0-1 0,0 1 0,0-1 0,1 1-1,-1-1 1,0 1 0,1-1 0,-1 1 0,0-1-1,1 1 1,-1-1 0,1 1 0,-1-1 0,1 0 0,-1 1-1,0-1 1,1 0 0,0 1 0,0-1 0,16 12-7,-14-10 5,35 21 72,1-1 0,76 29-1,-86-41 4,0-1 1,0-2-1,0 0 0,1-3 1,34 2-1,-39-4 34,-12-1-23,0 0-1,-1-1 1,1 0 0,0-1 0,14-3 0,-26 4-65,-1 0 0,0 0 0,1 0 0,-1 0 0,0 0 1,0 0-1,1 0 0,-1 0 0,0 0 0,0 0 0,1 0 0,-1 0 0,0 0 0,1-1 0,-1 1 0,0 0 0,0 0 0,0 0 0,1 0 1,-1-1-1,0 1 0,0 0 0,0 0 0,1 0 0,-1-1 0,0 1 0,0 0 0,0 0 0,0-1 0,0 1 0,1 0 0,-1-1 0,-1 1-21,0 0 0,0 0 1,1 0-1,-1-1 0,0 1 0,0 0 0,0 0 0,1 0 0,-1 1 0,0-1 0,0 0 0,1 0 0,-1 0 0,0 0 0,-1 1 0,0 0 23,-9 2-32,0 0-1,0 1 0,0 0 1,1 1-1,0 0 0,0 0 1,-14 11-1,10-5 21,1 1 1,0 0-1,1 1 0,0 1 0,1 0 0,1 0 1,0 1-1,1 0 0,1 0 0,0 1 1,-7 22-1,14-35 11,1-1 1,-1 1-1,1-1 1,-1 1 0,1-1-1,0 1 1,0-1-1,0 1 1,0-1-1,0 1 1,0-1-1,1 1 1,-1-1-1,1 1 1,0-1 0,0 1-1,0-1 1,0 0-1,0 1 1,0-1-1,3 3 1,-2-3 8,0-1 0,0 1 0,0 0 0,0-1 0,0 1-1,0-1 1,1 0 0,-1 1 0,1-1 0,-1 0 0,1-1 0,-1 1 0,1 0 0,-1-1 0,1 1 0,0-1 0,-1 0 0,1 0 0,0 0-1,4-1 1,2 0-34,-1-1-1,0 0 0,1 0 1,-1-1-1,13-7 0,41-24-19,-53 29 39,32-23 25,42-36 0,-61 46-4,-1-2-60,-19 16-5,1 1 0,0 0 0,1 0 0,-1 0 0,7-4-1,-10 7 40,1 0-1,-1 0 1,0-1-1,0 1 1,0 0-1,0 0 1,0 0 0,0 0-1,0 0 1,0 0-1,0 0 1,0 0-1,0 0 1,0 0-1,1 0 1,-1 0-1,0 0 1,0 0-1,0 0 1,0 0-1,0 0 1,0 0-1,0 0 1,0 0-1,0 0 1,0 0-1,0 0 1,0 1-1,1-1 1,-1 0-1,0 0 1,0 0-1,0 0 1,0 0-1,0 0 1,0 0-1,0 0 1,0 0-1,0 0 1,0 0-1,0 0 1,0 0 0,0 0-1,0 0 1,0 1-1,0-1 1,0 0-1,0 0 1,0 0-1,0 0 1,0 0-1,0 0 1,0 0-1,0 0 1,0 0-1,0 0 1,0 0-1,0 1 1,-1 7-74,-5 13 1,6-20 74,-5 11-2,1 2 1,0-1-1,2 0 1,-1 1 0,0 17-1,3-27 21,0 0 0,0 0-1,1-1 1,-1 1 0,1 0 0,0-1 0,0 1-1,0-1 1,0 1 0,1-1 0,-1 1 0,1-1-1,0 0 1,0 0 0,0 0 0,0 0 0,1 0-1,-1 0 1,1-1 0,0 1 0,0-1 0,0 1-1,0-1 1,0 0 0,4 1 0,-2 0-2,0-1 1,0 0-1,0-1 1,1 1-1,-1-1 1,0 0-1,1-1 1,-1 1-1,1-1 1,-1 0-1,1 0 1,-1-1-1,0 0 1,1 0-1,-1 0 1,0 0-1,1-1 1,-1 0-1,0 0 1,6-4-1,-4 1 25,1-1 0,0-1-1,-1 0 1,-1 0-1,1 0 1,5-9-1,34-53 182,-36 53-189,54-104 118,-15 26-51,-41 81-71,-6 11-19,-1 0 0,1 0 0,-1 0 0,0-1 0,0 1 0,1 0 0,-2-1 0,1 1 0,0-1 0,0 0 0,0-3 0,-1 6-11,0-1 0,0 1-1,0 0 1,0 0 0,0 0-1,0 0 1,0-1 0,0 1 0,0 0-1,0 0 1,0 0 0,0 0 0,0 0-1,0-1 1,0 1 0,0 0 0,0 0-1,0 0 1,0 0 0,-1-1-1,1 1 1,0 0 0,0 0 0,0 0-1,0 0 1,0 0 0,0 0 0,0-1-1,-1 1 1,1 0 0,0 0-1,0 0 1,0 0 0,0 0 0,0 0-1,-1 0 1,1 0 0,0 0 0,0 0-1,0 0 1,-7 4 11,-4 8 69,-2 12-73,2 0 0,0 0 0,2 1 0,-8 32 0,-16 104-25,32-154 56,-1 1 1,1-1-1,1 1 0,0-1 1,0 1-1,0 0 0,3 11 1,-3-18-29,0 0 1,1 0-1,-1-1 0,0 1 1,0 0-1,1-1 1,-1 1-1,0-1 1,1 1-1,-1 0 1,0-1-1,1 1 0,-1-1 1,1 1-1,-1-1 1,1 1-1,-1-1 1,1 1-1,-1-1 1,1 0-1,0 1 0,-1-1 1,1 0-1,0 1 1,-1-1-1,1 0 1,0 0-1,-1 0 1,1 0-1,0 0 0,-1 1 1,1-1-1,0 0 1,0-1-1,-1 1 1,1 0-1,0 0 1,-1 0-1,1 0 0,0 0 1,-1-1-1,2 1 1,2-2-1,0 0 1,1 0 0,-1-1-1,0 1 1,7-7 0,217-201-34,-189 173-32,-21 18 14,-5 6-116,24-19 0,-36 31 154,-1 1 0,0 0 0,1-1 0,-1 1 0,0 0 0,1 0 1,-1-1-1,1 1 0,-1 0 0,1 0 0,-1 0 0,1 0 0,-1 0 0,0 0 0,1 0 0,-1 0 0,1 0 0,-1 0 0,1 0 0,-1 0 0,1 0 0,-1 0 0,1 0 0,-1 0 0,1 0 0,-1 0 0,0 1 0,1-1 0,-1 0 0,1 0 0,-1 1 0,0-1 0,1 0 0,-1 1 0,0-1 0,1 0 0,-1 1 0,0-1 0,1 0 0,-1 1 0,0-1 0,1 1 0,9 24-221,-5-10 168,4 6 94,1 0 0,2 0 0,0-1 0,16 20 0,-24-35-25,1 1 0,-1-1 0,1 0 0,0-1 0,1 1 0,-1-1-1,1 0 1,-1-1 0,1 1 0,0-1 0,1 0 0,-1-1 0,0 1-1,1-1 1,-1 0 0,1-1 0,0 0 0,11 1 0,-14-2 11,1-1 1,-1 1 0,1-1-1,-1 0 1,0 0 0,1 0-1,-1-1 1,0 1 0,0-1-1,0 0 1,0 0 0,7-5-1,-2-1 62,0 0-1,0 0 1,11-14-1,-6 4-60,-1-1 1,-1 0-1,18-37 0,-26 47-30,0 4-3,-2 0 0,1-1 0,-1 1 1,0-1-1,0 1 0,0-1 0,-1 0 1,0 0-1,0 0 0,0 0 0,-1 0 1,0 0-1,-1-6 0,1 11 7,0 0-1,0-1 1,-1 1-1,1 0 1,0 0 0,-1 0-1,1 0 1,-1 0-1,1 0 1,-1 0 0,1 0-1,-1 0 1,0 0-1,1 0 1,-1 1-1,0-1 1,0 0 0,0 0-1,1 1 1,-1-1-1,0 0 1,0 1 0,0-1-1,0 1 1,0 0-1,0-1 1,-1 1 0,1 0-1,0-1 1,0 1-1,0 0 1,0 0 0,0 0-1,0 0 1,-2 0-1,-1 1-1,1-1 0,0 1 0,-1 0-1,1 0 1,0 1 0,0-1 0,0 1-1,0-1 1,0 1 0,-3 2 0,0 1 22,0 1 0,1-1 0,0 1 0,0 0 1,0 1-1,0-1 0,1 1 0,0 0 0,-3 9 0,-3 9 49,-9 34-1,10-29-30,2 1-1,1 1 0,2-1 0,-1 35 0,5-59-17,0 0 0,1 0 0,0 0 0,0-1 0,0 1 0,1 0 0,0-1-1,0 1 1,1-1 0,4 10 0,-4-12-217,0 0 1,0 0-1,1 0 0,-1 0 1,1 0-1,0-1 0,0 0 0,0 0 1,0 0-1,0 0 0,1 0 1,-1-1-1,1 0 0,7 2 0,7 3-4062,41 8 0,-52-14 2608,1 0 1,0 0-1,0-1 1,0-1-1,0 1 0,0-1 1,10-3-1,22-7-3488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4:41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 13120,'-35'12'5951,"3"8"-5183,14-16 672,8 3-960,-3-7-480,4 5-32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5:33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548 6 3232,'1'-5'21358,"3"8"-19047,0 1-2103,0 0 0,0 1 1,0-1-1,-1 1 1,1 0-1,-1 0 1,0 1-1,0-1 1,-1 1-1,3 8 1,-1 0-53,-1-1 0,-1 1 0,0 0 0,-1 0 0,-1 0 0,0 0 1,0 0-1,-2 0 0,0 0 0,0 0 0,-1 0 0,-1-1 0,0 0 0,-1 1 1,-1-1-1,0-1 0,0 1 0,-1-1 0,-1 0 0,0-1 0,-10 12 0,9-15-144,0 1-1,0-1 1,-1-1-1,0 0 1,0 0-1,0-1 1,-1 0-1,0-1 1,-1 0-1,1-1 1,-16 4-1,6-3-429,1-1-1,0-1 1,-1 0-1,0-2 1,-40-2-1,49-1-340,0 1 0,0-2-1,0 1 1,1-2 0,-1 1 0,1-2 0,0 0-1,-14-7 1,15 6-1031,1-1 0,-1 0 0,1-1 0,0 0 0,0 0 0,1-1 0,1 0 0,-10-14 0,3 2-2642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5:35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0 443 2720,'0'8'16213,"9"-9"-14784,-6 0-1295,-1 0 0,1 0 0,-1-1 0,1 1 0,-1 0 0,0-1 0,1 0 1,-1 0-1,0 1 0,0-1 0,0-1 0,2-2 0,20-32 722,-8 11-431,13-12-14,2 1-1,2 2 1,41-35 0,-60 57-252,-5 4 21,1 1 0,0-1 0,0 2 0,1-1 0,0 1-1,16-7 1,-26 14-154,0 0 0,-1 0 1,1 0-1,0 0 0,0 0 0,-1 0 0,1 0 0,0 0 1,0 0-1,0 0 0,-1 0 0,1 1 0,0-1 0,0 0 0,-1 0 1,1 1-1,0-1 0,-1 1 0,1-1 0,0 0 0,-1 1 1,1-1-1,-1 1 0,1 0 0,0-1 0,-1 1 0,0-1 0,1 1 1,-1 0-1,1-1 0,-1 1 0,1 1 0,8 23 322,-4-1-219,-2 0 1,0 28 0,1 3 46,-3-37-92,19 137 444,-15-134-380,0 1 0,1-1-1,1 0 1,0-1 0,13 23 0,-19-41-119,1 0 0,-1 1 1,0-1-1,1 0 0,0 0 1,0 1-1,-1-2 0,1 1 1,0 0-1,0 0 0,1 0 1,-1-1-1,0 1 0,5 1 1,-4-2-19,-1-1 0,0 1 0,1-1 0,-1 0 0,0 0 0,1 0 0,-1 0 1,1-1-1,-1 1 0,0 0 0,1-1 0,-1 0 0,0 1 0,0-1 0,0 0 1,1 0-1,2-3 0,3-1-36,0-1 0,0 1 0,-1-2 0,0 1 0,0-1 0,6-9 0,35-51-247,-23 32 281,17-20-77,2 2-1,79-74 0,121-71-61,-239 195 140,8-7 37,0 1 1,0 1-1,23-11 0,-32 18-26,0-1-1,0 1 1,1 0 0,-1 0 0,0 0 0,0 1 0,9 0 0,-11 0-6,0 0 1,1 0-1,-1 1 1,1 0-1,-1-1 1,0 1-1,0 0 1,1 0-1,-1 0 0,0 0 1,0 1-1,0-1 1,0 0-1,3 4 1,0 1 1,0 0 0,0 1 0,0-1 0,-1 1 0,0 0 0,-1 0 0,0 0-1,3 9 1,16 66 171,-16-55-96,2 5-990,10 50 2416,-15-54-5571,-2 0-5074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27.3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8 8736,'0'-1'159,"-1"0"1,1 1-1,-1-1 1,1 1-1,0 0 1,-1-1 0,1 1-1,-1-1 1,1 1-1,-1 0 1,1-1-1,-1 1 1,0 0-1,1-1 1,-1 1-1,1 0 1,-1 0-1,-1 0 1,2 0-109,0 0 1,0 0-1,-1 0 1,1 0-1,0 0 0,-1 1 1,1-1-1,0 0 0,0 0 1,-1 1-1,1-1 1,0 0-1,0 0 0,-1 1 1,1-1-1,0 0 1,0 0-1,0 1 0,0-1 1,-1 0-1,1 1 0,0-1 1,0 0-1,0 1 1,-3 31 420,3-18 158,-7 40 1719,-17 68-1,-3 21-373,9 87-969,21-113-1732,12-3-4252,-10-94 1927,-5-7-2986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5:35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48 2560,'1'-5'195,"-1"2"22,1-1 0,0 1 0,0-1 0,0 1 0,0 0 0,2-4 0,-2 5 40,0 1 0,0 0 0,0 0 0,0 0 0,0 0 0,0 0 0,1 0 0,-1 0 0,0 0 0,0 0 0,1 1 0,-1-1 0,1 0 0,-1 1 0,0-1 0,1 1 0,-1 0 0,3-1 0,-3 1-74,0 0 1,0 0-1,0 0 0,0 0 1,0 1-1,0-1 1,0 0-1,0 0 0,0 1 1,0-1-1,0 1 0,0-1 1,0 1-1,0-1 0,0 1 1,0 0-1,0-1 0,0 1 1,-1 0-1,1 0 0,0-1 1,-1 1-1,1 0 0,-1 0 1,1 0-1,-1 0 1,1 0-1,-1 0 0,1 2 1,2 4 755,-1 0 1,4 16 0,-6-21-674,9 50 2746,-2 0 0,-1 101 0,-24 106-224,-62 257-1337,78-505-1774,1 0-1,-1 19 1,2-8-4412,0-13 1000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5:37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99 150 2496,'0'-7'16367,"0"-7"-13871,0 9-2324,1 1 0,0-1-1,-1 1 1,2-1-1,-1 1 1,3-6-1,1-7 154,-4 15-281,0-1 0,1 1 0,-1 0 0,1-1 1,-1 1-1,1 0 0,0 0 0,0 0 0,3-3 0,23-16 96,-25 19-76,3-2-7,1 1 1,-1-1-1,1 1 1,0 1-1,0-1 1,0 1-1,0 0 1,1 1-1,-1 0 1,0 0-1,1 1 1,12 0-1,-9 0-18,0 1 0,0 1 0,0 0 0,-1 0 0,1 1 0,-1 1 0,1 0 1,9 5-1,-14-6 32,0 1 0,0 0 0,0 0 1,-1 0-1,1 1 0,-1-1 0,0 1 1,-1 1-1,1-1 0,6 12 0,-9-14-16,0 0 0,-1 1 0,1-1-1,-1 1 1,0-1 0,0 1-1,0-1 1,-1 1 0,1 0 0,-1-1-1,0 1 1,0 0 0,0 0 0,-1-1-1,1 1 1,-1 0 0,0-1 0,0 1-1,0-1 1,0 1 0,-1-1-1,-2 5 1,-2 2 26,0-1-1,-1 0 1,0 0 0,-1 0-1,0-1 1,0 0-1,-1 0 1,0-1-1,-1 0 1,-15 8 0,-8 2 135,-65 24 0,93-39-191,-60 22-100,57-23-119,8-1 159,-1 0 0,0 0 1,0 0-1,1 0 0,-1 0 1,0 0-1,0 0 0,1 0 1,-1 0-1,0 0 0,0 1 1,1-1-1,-1 0 1,0 1-1,1-1 0,-1 0 1,0 1-1,0 0 0,2 0 6,0 0 0,0 1 0,0-1 0,0 0 0,0 1-1,0-1 1,0 0 0,0 0 0,1 0 0,-1 0 0,0 0 0,1 0 0,1 1-1,2 1 17,5 3 120,1 0-1,0-1 1,0 0 0,19 6 0,-20-8 30,1 1 1,-1 0 0,1 1-1,-1 0 1,13 9 0,-19-11 50,-2-2-68,0 0 0,-1 1-1,1-1 1,0 1 0,-1-1 0,1 1-1,-1 0 1,3 2 0,-4-3-93,0-1-1,0 0 1,0 1 0,0-1 0,0 0 0,0 1-1,0-1 1,0 0 0,0 1 0,0-1 0,0 1-1,0-1 1,0 0 0,0 1 0,0-1 0,0 0 0,0 1-1,0-1 1,-1 0 0,1 1 0,0 0 0,-12 8 565,-1-4-451,0-1-1,0 0 1,0 0 0,-21 2 0,17-3-13,-6 1-400,0-1 0,-1-1 0,1-2 0,-28-1 0,43-1-1230,0 1-1,-14-6 1,16 6 414,7 1 880,-1 0 0,0 0 0,1-1 0,-1 1 0,1 0 0,-1 0 0,1 0 0,-1 0 0,0 0 0,1 0-1,-1 0 1,1-1 0,-1 1 0,0 0 0,1 0 0,-1-1 0,0 1 0,1 0 0,-1-1 0,0 1 0,1 0 0,-1-1 0,0 1 0,0 0-1,1-1 1,-1 1 0,0 0 0,0-1 0,0 1 0,0-1 0,0 1 0,1-1 0,-1 1 0,0 0 0,0-1 0,0 1 0,0-1 0,0 1-1,0-1 1,0 1 0,0 0 0,-1-1 0,1 1 0,0-1 0,0 1 0,0-1 0,0 1 0,-1 0 0,1-1 0,0 1 0,0 0 0,-1-1-1,1 1 1,0 0 0,0-1 0,-1 1 0,1 0 0,0-1 0,-1 1 0,1 0 0,-1 0 0,1 0 0,0-1 0,-1 1 0,1 0 0,-1 0-1,1 0 1,-1 0 0,22-4-5242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5:38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527 275 4064,'6'-10'3803,"-5"10"-3522,-1-1 0,1 0 0,0 0 1,-1 0-1,1 0 0,-1 0 0,1 0 1,-1 0-1,1 0 0,-1 0 0,1 0 0,-1 0 1,0 0-1,1-1 0,6-47 5660,-5 40-5545,-1-1 0,0 1-1,-1-1 1,0 0 0,-1 1-1,0-1 1,0 0 0,-1 1 0,-4-11-1,0 0 83,3 12-223,1 0 1,-1 1-1,-8-16 0,10 21-216,-1 0 1,1 0-1,-1 0 1,0 0-1,0 1 0,0-1 1,0 0-1,0 1 1,0-1-1,0 1 0,0 0 1,0-1-1,-1 1 1,1 0-1,0 0 0,-1 1 1,-2-2-1,-2 1-17,0 1 0,-1-1 0,1 1 0,0 1 0,0-1 0,0 1 0,-7 2 0,-50 14 286,63-16-285,-13 3 120,0 2 0,1-1 0,0 2 0,-15 9 0,21-12-122,2 0-1,-1 1 0,0-1 1,1 1-1,0 0 0,0 1 0,1-1 1,-1 1-1,1 0 0,-5 10 1,7-13-10,1 0 0,0 1 1,0-1-1,0 1 0,1-1 1,-1 1-1,1-1 1,0 1-1,0-1 0,0 1 1,0-1-1,0 1 0,1-1 1,0 1-1,0-1 1,0 1-1,0-1 0,0 0 1,1 1-1,-1-1 0,1 0 1,0 0-1,0 0 0,0 0 1,0-1-1,5 5 1,5 5 74,0-1 1,1-1-1,0 0 1,20 11-1,-24-15-105,38 23 23,99 66 130,-141-91-99,76 57 817,-69-50-556,-1 0 0,0 0 1,0 1-1,10 17 0,-20-28-257,0 0 1,0 1-1,0-1 0,-1 0 1,1 1-1,-1-1 0,1 0 1,-1 1-1,1-1 0,-1 0 1,0 1-1,0-1 0,0 1 1,0-1-1,0 0 0,0 1 1,0-1-1,0 1 0,0-1 1,-1 0-1,1 1 0,0-1 1,-1 1-1,1-1 0,-1 0 1,0 0-1,1 1 0,-1-1 0,0 0 1,0 0-1,0 0 0,0 0 1,0 0-1,0 0 0,0 0 1,0 0-1,0 0 0,0 0 1,-3 0-1,-4 4 73,1-1 0,-1-1 0,0 0 0,-16 4 0,6-2-194,0-2 0,0 0 0,0-2 0,-32 0 0,-72-12-1632,78 6 772,-80-12-2322,94 12 1024,1-2 0,-33-11 0,58 17 1718,0-1 0,0 1 0,1 0 1,-1-1-1,0 0 0,1 0 0,-1 0 0,1 0 0,0-1 0,0 1 0,0-1 0,0 0 1,-5-5-1,7 5 28,0 0 1,0 0 0,-1 0-1,2 0 1,-2-6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5:39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3392,'0'0'17311,"10"-1"-14927,9-5-1500,17-7-274,0 2-1,1 1 1,50-6 0,-20 12-127,107 8-1,-102 1-508,-70-5-369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5:39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6048,'3'1'19196,"4"1"-20622,23 0 2793,1-1 0,49-4 0,0 0-1447,49-1-969,1 0-6206,-95 6 1357,-6 7 1893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0:32.8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67 117 5888,'-8'-3'1045,"-1"0"0,1 0 1,-9-6-1,-7-9 7189,34 13-1309,43-10-5594,80-10-360,-28 6-374,-55 11-568,2 3-1,-1 1 1,57 4-1,-47 1-195,-59-1-212,-34 20-15796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0:33.2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16 109 9888,'-15'0'3178,"80"-4"7068,3-5-7378,69-18-2089,-41-3-201,-4 1-2308,-81 26 1230,-7 1-179,-1 1-1,1 0 1,0 1 0,-1-1-1,1 0 1,-1 1 0,1 0-1,0 0 1,-1 0-1,5 1 1,7 5-4451,2-2 1674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5:59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208 1140 4800,'0'0'7120,"9"-1"-5291,-6 1-1594,0-1-1,-1 0 1,1 0 0,0 0 0,-1-1 0,1 1-1,-1-1 1,1 1 0,-1-1 0,0 0-1,0 0 1,1 0 0,-1 0 0,-1 0 0,1 0-1,2-4 1,3-5 96,-2 1 0,8-20 0,-11 27-281,47-139 1095,-23 67-748,3-14-138,-4-2 1,19-129-1,-9-55 147,-25 131 383,-9 127-851,-1 15-81,0 4-24,-4 29 27,-7 56 356,-50 348 309,43-332-367,2-8 152,-36 124 1,43-191-238,-2 0 0,0 0 0,-2-1 0,-1 0 0,-1-2-1,-1 1 1,-1-2 0,-34 38 0,-39 22 178,82-77-185,1 0 0,-1-1 1,0 0-1,0-1 0,-1 0 1,0 0-1,0-1 1,-10 4-1,9-7-350,12-4-21,17-9-35,-16 10 373,14-6 64,0 0 0,24-7 0,18-6 81,48-33-118,-91 44-8,-1 0 0,0 0 0,-1-2 0,21-20 0,88-109 496,28-27-56,-150 166-489,182-173 165,-179 172-133,-1 0 0,0 0 0,1 0 1,-1 0-1,-1 0 0,1-1 0,0 1 0,-1-1 1,4-7-1,-9 17-332,-4 12 117,-7 20 1,-21 174 323,32-190-135,2 0 0,0 0-1,5 43 1,-3-55 46,1-1 0,0 1 0,1 0 0,0-1 0,1 1 0,0-1 0,0 0 0,1-1 0,0 1 0,11 14 0,-14-20-14,0-1 0,0 0-1,0-1 1,1 1 0,-1 0 0,0-1 0,1 1 0,-1-1 0,1 0 0,-1 1-1,1-1 1,0 0 0,-1-1 0,1 1 0,0 0 0,0-1 0,-1 0-1,1 1 1,0-1 0,0 0 0,0-1 0,0 1 0,-1 0 0,1-1 0,0 0-1,0 1 1,3-3 0,1 0 22,-1 1 1,0-1-1,0-1 0,-1 1 0,1-1 1,-1 0-1,1-1 0,-1 1 0,0-1 1,6-9-1,-3 3-39,-1-2 0,0 1 0,9-26-1,-8 18-33,62-170-145,-24 58 241,-42 123-93,0 0 0,-2-1-1,1 1 1,-1-1 0,1-14 0,-3 22-110,0 4-86,-3 4 199,2 0 1,-1 0-1,1 1 0,0-1 1,0 0-1,0 1 0,1-1 0,0 0 1,2 9-1,-2 5-39,0 24 150,4 108-337,-2-136 261,1-1-1,0 1 1,1 0 0,1-1 0,0 0-1,1 0 1,11 20 0,-17-33-8,1 0 0,0-1 0,0 1 0,1-1-1,-1 1 1,0-1 0,0 1 0,1-1 0,-1 0 0,1 1 0,-1-1 0,1 0 0,-1 0 0,1 0 0,0 0 0,0-1 0,-1 1 0,1 0-1,0-1 1,0 1 0,0-1 0,0 0 0,0 1 0,-1-1 0,1 0 0,0 0 0,0 0 0,0-1 0,0 1 0,0 0 0,0-1 0,0 1 0,-1-1-1,1 0 1,0 1 0,0-1 0,-1 0 0,3-1 0,5-4 61,0 0 0,-1 0 0,1-1-1,-1 0 1,10-13 0,98-127 254,-86 104-442,2 1 1,63-63-1,-75 88 100,11-11 125,-31 28-128,0 0 0,0 0 0,0-1 0,1 1 0,-1 0 0,0 0 0,1 0 0,-1-1 0,0 1 0,0 0 0,1 0 0,-1 0 0,0 0 0,1 0 0,-1 0 0,0 0 0,1 0 0,-1 0 0,0 0 0,1 0 0,-1 0 0,0 0 0,1 0 0,-1 0 0,0 0 0,0 0 0,1 0 0,-1 0 0,0 0 1,1 1-1,-1-1 0,0 0 0,0 0 0,1 0 0,-1 1 0,0-1 0,0 0 0,1 0 0,-1 0 0,0 1 0,0-1 0,0 0 0,1 1 0,-1-1 0,0 0 0,0 0 0,0 1 0,0-1 0,0 0 0,0 1 0,0-1 0,0 0 0,1 1 0,4 20-21,-5 22 112,-1 0 0,-2 1 0,-11 51 0,12-85-48,0-1 0,1 0 0,1 11 0,0-19 38,0-10 54,24-57-167,-16 45 25,1-1-6,2 1-1,0 0 0,1 0 1,2 1-1,-1 1 1,24-24-1,-35 40-2,-2 3 20,0-1 1,1 0-1,-1 1 1,1-1-1,-1 1 1,1-1-1,-1 0 1,1 1-1,0-1 1,-1 1-1,1 0 1,0-1-1,-1 1 1,1 0 0,0-1-1,-1 1 1,1 0-1,0-1 1,0 1-1,-1 0 1,1 0-1,0 0 1,0 0-1,0 0 1,0 0 8,0 0 0,0 0 0,0 0 1,0 0-1,-1 1 0,1-1 0,0 0 0,0 0 1,0 1-1,-1-1 0,1 0 0,0 1 1,-1-1-1,1 1 0,0-1 0,-1 1 0,1-1 1,0 1-1,-1 0 0,1-1 0,-1 1 0,1 0 1,-1-1-1,0 1 0,1 0 0,-1 0 0,1-1 1,-1 1-1,0 0 0,0 0 0,0 0 1,1-1-1,-1 3 0,1 3 13,0-1 0,0 1 1,0 10-1,-2 46-145,4 103 310,-2-158-159,3 22 9,-4-28-34,1 0 0,-1-1-1,0 1 1,0 0 0,0-1-1,1 1 1,-1 0 0,0-1 0,1 1-1,-1 0 1,1-1 0,-1 1-1,1-1 1,-1 1 0,1-1-1,-1 1 1,1-1 0,-1 1-1,1-1 1,-1 0 0,1 1-1,0-1 1,-1 0 0,1 1 0,0-1-1,-1 0 1,1 0 0,0 0-1,-1 0 1,1 1 0,0-1-1,0 0 1,-1 0 0,2-1-1,5-1 25,1 0 0,-1-1 0,0 0-1,0 0 1,0-1 0,0 1 0,-1-2-1,0 1 1,9-8 0,-4 3-34,19-11 1,261-148-50,-280 162 38,9-7 442,-20 12-319,-17 2-104,13-1-5,1 0 0,-1 0-1,1 0 1,-1 1 0,1-1 0,-1 1 0,-4 2 0,-5 3-8,1 1 0,-1 0-1,2 0 1,-1 2 0,1-1 0,0 2 0,0-1-1,2 1 1,-19 23 0,15-15-8,1 1 1,1 1-1,0 0 0,1 0 1,-11 35-1,19-49 26,0 0 0,1 0 0,0 0 0,0 1 0,1-1-1,-1 0 1,1 0 0,1 1 0,-1-1 0,1 0 0,0 0 0,2 8 0,-1-10 38,-1 0 1,1 0 0,0 0 0,0 0 0,0 0-1,1-1 1,-1 1 0,1-1 0,0 0 0,0 1 0,0-1-1,0-1 1,1 1 0,-1 0 0,1-1 0,-1 0-1,1 0 1,7 3 0,-2-1 13,1-2 0,1 1 0,-1-1 0,0 0 0,0-1 0,1 0 0,-1-1 0,17-1 0,8-4 63,40-10-1,-47 10-111,-24 4-135,0 0 1,0 0-1,0-1 0,0 1 0,-1-1 0,5-2 1,-8 3-499,0 0 0,0 0 0,-1 0 0,1 0 0,0 0 0,-1 0 0,1 0 0,0 0 0,-1 0 0,1 0 0,-1 0 0,0 0 0,1 1 0,-1-1 0,-1-1 1,-4-4-2059,5 6 2041,0-1-1,0 0 0,0 0 0,0 0 1,0 0-1,0 0 0,0 0 1,0 0-1,1 0 0,-2-3 0,-4-18-3285,-2-6-230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00.5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75 8896,'1'14'8834,"1"0"715,3-22-12525,-8-7-1619,2 14 4045,1-1 0,-1 1 0,1-1 0,-1 1 1,1-1-1,0 1 0,0-1 0,0 1 0,0-1 0,0 0 0,0 1 0,1-3 1,10-23-3643,6-4-656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02.0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49 2976,'3'-7'23706,"-10"17"-23429,2 1 1,-1 0-1,2 1 0,-1-1 1,1 1-1,-2 12 0,-11 77-160,14-78 38,-3 40-104,3 70-1,3-124-46,0-1-1,1 1 0,0 0 0,0 0 0,1-1 0,0 1 0,7 14 0,-9-21 3,1 0 0,1 0 1,-1 1-1,0-1 0,0 0 0,1-1 0,-1 1 0,1 0 1,0 0-1,0-1 0,-1 1 0,1-1 0,0 1 1,0-1-1,0 0 0,1 0 0,-1 0 0,0 0 0,0 0 1,1 0-1,-1-1 0,0 1 0,1-1 0,-1 1 1,0-1-1,1 0 0,-1 0 0,1 0 0,-1 0 0,0-1 1,1 1-1,-1-1 0,3 0 0,9-4 0,0 0-1,0 0 1,-1-2 0,0 1-1,0-2 1,-1 0 0,0 0-1,0-1 1,-1-1-1,0 0 1,0 0 0,-1-1-1,11-17 1,9-16 12,-2-1 1,31-68-1,-24 45 109,-10 23-39,27-58 198,-48 95-310,0-3 186,-4 10-98,-1 1 596,-1 1-324,0 6-334,-12 33 56,1 17 184,3 1 0,-6 111 0,16-156-162,-1 0-55,1-1 0,1 0 0,0 0 0,0 0 0,1 0 1,7 21-1,-2-12 53,-6-17-52,0 0-1,0-1 1,1 1 0,-1-1 0,1 1 0,0-1-1,0 1 1,0-1 0,4 4 0,-2-3-17,0 0 1,0 0 0,0 0-1,1 0 1,-1-1-1,1 0 1,0 0 0,0 0-1,0-1 1,9 4 0,-10-5-627,0 0 1,1 0-1,-1-1 1,8 1 0,3-33-18098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27.8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0 164 7968,'0'0'72,"0"0"0,0 0 1,1 0-1,-1 0 0,0 0 1,0 0-1,0 0 0,0 0 1,0 0-1,0 0 0,0 0 1,1-1-1,-1 1 0,0 0 1,0 0-1,0 0 0,0 0 1,0 0-1,0 0 0,0 0 1,0 0-1,0 0 0,0-1 1,0 1-1,0 0 0,0 0 1,0 0-1,0 0 0,0 0 1,0 0-1,0-1 0,1 1 1,-2 0-1,1 0 0,0 0 1,0 0-1,0 0 0,0 0 1,0-1-1,0 1 0,0 0 1,0 0-1,0 0 0,0 0 1,0 0-1,0 0 0,0 0 1,0 0-1,0-1 0,0 1 1,0 0-1,-1 0 0,1 0 1,21 0 574,-3 0 480,90-11 1651,138-32 1,-239 41-2694,242-40 155,493-19 0,-503 69-6037,-195-3 3120,-39-4 1363,1 1-1,-1 0 1,9 5 0,-14-7 1291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10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16 2912,'0'-8'8174,"3"7"-7916,5-4 3413,3 3 3465,-11 2-6974,0 1-1,0-1 1,0 0 0,0 0 0,0 0 0,0 1 0,0-1 0,0 0-1,0 0 1,0 0 0,0 1 0,0-1 0,0 0 0,0 0-1,0 0 1,0 1 0,0-1 0,0 0 0,-1 8-130,0-1-1,0 1 1,-1-1 0,0 1 0,-1-1-1,-6 14 1,-4 14 311,3 3-248,3 1 0,1 0-1,-1 59 1,5-67-3,4 46 1,-1-66-23,1 0 0,0 0 0,1 0 1,-1 0-1,2-1 0,0 1 0,9 17 1,-11-25-24,-1-1 0,1 1 0,0-1 1,0 1-1,0-1 0,0 0 0,0 1 1,1-1-1,-1 0 0,1-1 1,-1 1-1,1 0 0,5 2 0,-6-4-15,0 1-1,0-1 0,-1 0 1,1 1-1,0-1 0,0 0 1,0 0-1,0-1 0,0 1 1,-1 0-1,1 0 0,0-1 1,0 1-1,0-1 0,-1 0 1,1 0-1,0 1 0,-1-1 1,1 0-1,-1 0 0,1 0 1,-1-1-1,1 1 0,2-3 1,2-3 42,0 0 1,0-1-1,-1 0 0,0 0 1,5-11-1,19-49 135,-13 27-203,18-29-4,3 2 0,73-102-1,-85 127 232,-9 13-492,-12 27 179,-12 22-71,6-13 115,-13 29 86,11-27-39,0 1-1,0 0 0,-4 16 0,4-9 48,1 1 0,1-1 0,0 1 0,1 0 0,1-1 1,0 1-1,2 0 0,0-1 0,6 28 0,-2-23 47,1-1 0,0 0-1,2 0 1,19 34 0,-22-46-64,-1-1-1,1 0 1,0 0 0,0 0-1,1 0 1,0-1 0,0 0-1,1-1 1,-1 1 0,1-1-1,0-1 1,1 0 0,14 6-1,-9-5-61,0-1 0,0-1-1,0 0 1,23 2 0,-35-5-166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11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98 6656,'0'0'162,"-1"0"1,1-1 0,0 1-1,0 0 1,-1-1-1,1 1 1,0-1 0,0 1-1,0-1 1,0 1-1,0-1 1,0 1 0,0 0-1,0-1 1,10-12 11595,-8 13-11542,0 1 1,-1 0-1,1 0 0,0 0 1,-1 0-1,1 0 1,-1 0-1,0 0 0,1 0 1,-1 1-1,0-1 1,1 1-1,-1-1 1,0 1-1,0-1 0,0 1 1,-1 0-1,2 2 1,5 16 170,-1 0 0,-2 1 1,5 35-1,-3-11-107,-1-18 237,0 40 0,-1-84 588,1 2-876,1-25 64,-2 13-210,1 0 0,1 0-1,12-33 1,-10 40-67,19-40 34,-23 53-43,0 0 1,0 0 0,1 0-1,0 1 1,11-11 0,-13 15 3,-1 0 1,0 0 0,1 1 0,-1-1-1,1 1 1,0 0 0,-1 0-1,1 0 1,0 0 0,0 1-1,0-1 1,0 1 0,-1-1-1,1 1 1,0 0 0,0 0 0,0 0-1,4 1 1,5 1-19,0 1 0,0 1 0,12 4-1,0 0 55,51 16 150,-71-22 552,-2-1-91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11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380 41 8224,'-64'-34'2645,"60"33"-2537,1 0-1,-1-1 1,1 2 0,-1-1-1,0 0 1,1 1 0,-1-1-1,0 1 1,0 0 0,1 0 0,-1 1-1,0-1 1,-5 2 0,2-1 171,0 1 75,-1 1 0,0-1 0,1 1 0,0 1 0,0-1 0,0 1 0,0 1 1,1-1-1,-1 1 0,1 0 0,0 0 0,1 1 0,-1 0 0,-4 6 0,-4 7 436,1-1-1,1 2 0,-15 34 0,-20 66 1233,37-85-1824,2 0 0,2 0 0,1 0 0,1 1 0,2 0-1,2-1 1,1 1 0,7 39 0,-5-55-243,0-1 0,2 0-1,0 0 1,1 0-1,11 22 1,-12-30-206,1-1 1,0 0-1,1 0 1,0 0-1,1-1 0,-1 0 1,2 0-1,-1-1 0,20 14 1,-12-12-808,0 0 1,1-1-1,0-1 1,1 0 0,0-2-1,0 0 1,0-1-1,1-1 1,0 0-1,19 0 1,17-2-4596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12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10 7712,'0'0'85,"0"-1"1,0 1-1,0 0 1,0-1-1,0 1 0,0 0 1,0-1-1,0 1 1,0-1-1,0 1 1,0 0-1,0-1 0,0 1 1,0 0-1,0-1 1,1 1-1,-1 0 1,0-1-1,0 1 1,0 0-1,1-1 0,-1 1 1,0 0-1,0 0 1,1-1-1,-1 1 1,0 0-1,1 0 1,-1 0-1,1-1 0,-1 1 31,1 0 0,0 0 0,0 0-1,0 0 1,-1 1 0,1-1-1,0 0 1,0 0 0,-1 0 0,1 1-1,0-1 1,-1 0 0,1 1 0,0 0-1,4 2 342,-1 0-1,1 1 0,-1 0 1,4 5-1,10 14 1205,27 46 1,-9-10-249,59 63 886,12 17 237,-94-120-2148,-2 1 0,0 0 0,-1 0 0,-1 1 0,10 37 0,-14-39-269,-1 1 0,-1-1 0,-1 1 0,0 0 0,-2 0 0,0 0 0,-1-1 0,-1 1 0,-1 0 0,-1-1 0,-1 0 0,0 0 0,-2 0 0,0 0 0,-1-1 0,0 0 0,-2-1 0,0 0 0,-1 0 0,-1-1 0,-13 14 0,7-11-546,-1-1-1,-1-1 0,0 0 1,-1-2-1,-1-1 1,-35 18-1,36-22-2115,-28 8-1,28-12-2034,-32 6-1,-7-4 627,-8 0-522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12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45 193 6560,'-45'-17'12179,"50"17"-13153,112-5 5710,59-14-2315,-95 8-1466,635-65 1732,-356 49-2102,-126 10-263,166-2-185,-231 17-5223,-183 13-2386,-19 7 918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13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8384,'0'-8'15919,"8"29"-13103,-1 13-2181,5 66 1,-8-51-414,1 27 178,-5-52-384,1-1 0,2 1 0,0-1 0,12 42 0,-11-54 123,-3-9-11,0-2 32,1-1-130,-1 1 0,0 0 0,1 0 0,-1-1 0,0 1 0,1-1 0,-1 1 0,0-1 0,1 1 0,-1-1 0,0 0 0,0 0 0,0 0 0,0 0 0,0 0 0,0 0 0,0 0 0,0 0 0,0 0 0,0 0 0,1-2-1,2-5 9,-1 1-1,6-14 1,-8 16-58,34-104-146,-22 63 227,2 1 1,29-59-1,-37 91-29,0 0 1,1 1-1,0 0 0,1 0 0,0 1 1,1 0-1,0 1 0,1 0 0,0 0 1,0 1-1,1 1 0,16-9 0,-17 11 6,0 2 0,0-1-1,0 1 1,1 1-1,0 0 1,0 1-1,0 0 1,0 1 0,0 0-1,0 1 1,0 0-1,0 1 1,0 0-1,0 1 1,0 0 0,0 1-1,-1 1 1,1 0-1,-1 0 1,0 1-1,20 12 1,-11-5 2004,1 0-5373,-1 2-3667,-16-12 4965,-1 1 0,0 0 0,0-1-1,0 1 1,0 0 0,-1 0 0,1 1-1,3 6 1,-2 2-1380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5:16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0 4064,'-1'5'7496,"-3"2"-3373,-16 18-3003,6-8-302,-1 7-381,1 2-1,1-1 1,-18 49 0,15-33-120,-10 19 95,0 0 48,2 1-1,-17 71 0,36-113-364,1 1-1,2-1 0,0 1 1,0-1-1,2 1 0,1 0 1,0-1-1,1 1 0,1 0 1,1-1-1,10 28 0,-10-37-1,0 0-1,1 0 0,0 0 0,1 0 0,0-1 0,12 13 1,-17-20-45,1 0-1,0 0 1,0 0 0,0 0 0,0-1 0,1 1 0,-1-1 0,0 0 0,1 1 0,-1-1-1,1 0 1,-1 0 0,1-1 0,-1 1 0,1 0 0,-1-1 0,6 1 0,-5-2 6,1 1 0,-1-1 0,0 0 0,1 1-1,-1-1 1,0-1 0,1 1 0,-1 0 0,0-1 0,0 0 0,0 0 0,2-2 0,7-6 98,-1 0 1,-1-1-1,0-1 1,16-22-1,-24 31-141,26-38 21,-3-2 1,35-75-1,25-99-35,-60 149 42,-21 55-34,21-57-53,-22 60-91,0 0 1,-1-1-1,0 1 1,0-16-1,-13 69-1226,6-9 1347,1 1 0,1-1 1,3 0-1,0 1 0,8 45 1,-5-63 65,0-1 0,2 1 1,0-1-1,1 0 1,11 21-1,-12-27 32,2 1-1,0-1 1,0 0 0,0-1-1,1 0 1,1 0 0,0-1-1,13 10 1,-16-13-5,0-1 1,1 0 0,-1 0-1,1-1 1,0 0-1,0 0 1,0-1-1,0 0 1,13 2-1,-14-3 13,0-1-1,0 1 1,0-2-1,0 1 1,0-1 0,0 0-1,0 0 1,-1 0-1,1-1 1,0 0-1,0 0 1,8-5-1,-5 2-25,0-1 1,0 0-1,-1-1 0,0 1 0,0-2 1,-1 1-1,1-1 0,11-17 0,-10 11-4,-1-1 0,-1 1-1,0-1 1,0-1-1,4-18 1,-2-2-51,-2-1-1,-2 0 1,-1-1-1,-1-50 1,-12-60-54,7 127-130,1 17 58,1 0 0,-1 1 1,0-1-1,-4-7 0,1-6-743,-2 7 384,3 6 220,4 7 103,6 14-3171,-6-15 2637,0 0 0,0 0 0,0 1 0,0-1 0,0 0 0,0 0 0,0 0 0,1 0 0,-1 0 0,1 0 0,2 2 0,13 8-2164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5:18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504 1 4736,'0'0'1530,"-4"12"1196,-18 18 2221,-41 36-2684,-74 46 244,99-84-1812,1 2-1,1 1 1,-37 43-1,60-56-525,1 0 0,0 1 0,1 0 0,2 0 0,-13 36 0,19-50-100,1 1 0,0-1 0,0 1 0,0 0 0,1 0 0,0 0 0,0 0 0,0 0 0,1 0 0,0 0 0,0 0 0,1 0 0,0 0 0,0 0 0,1 5 0,-1-10-50,-1 1 1,1-1 0,-1 0-1,1 0 1,-1 0 0,1 0-1,0 0 1,-1 0-1,1-1 1,0 1 0,0 0-1,0 0 1,0 0 0,-1-1-1,1 1 1,0 0 0,0-1-1,0 1 1,1-1 0,-1 1-1,1-1 1,0 1 24,0-1 0,1 0 0,-1 0-1,0 0 1,0 0 0,0 0 0,0-1 0,1 1 0,-1-1 0,3 0 0,4-3 79,0-1 0,0 1 0,-1-1 0,10-7 0,6-7-143,0-1-1,-1-1 1,-1-1-1,-2-1 1,0-1-1,-1-1 1,-2 0-1,0-1 1,-2-1-1,-1-1 1,-1 0-1,10-31 1,-15 36-41,16-53-438,-29 100 258,1 1-1,1-1 1,1 1 0,3 47 0,5-37 570,2 1 0,14 40 0,-3-30 113,-18-42-355,1-1-1,0 1 0,0-1 1,0 0-1,1 0 0,-1 0 1,1 0-1,0 0 0,0 0 1,5 3-1,-7-6-49,0 0-1,0 1 1,1-1 0,-1 0-1,0 0 1,1 1 0,-1-1 0,0 0-1,1 0 1,-1-1 0,0 1-1,1 0 1,-1 0 0,0-1-1,1 1 1,-1-1 0,0 1 0,0-1-1,1 1 1,-1-1 0,0 0-1,0 1 1,0-1 0,0 0-1,0 0 1,0 0 0,1-1 0,4-4 102,0-1 1,9-12-1,-15 18-140,12-14 65,0-2 0,-2 0 0,0 0 0,-1-1 0,0 0 0,6-23 0,5-52 176,-17 81-377,-1 4 95,0 1 1,-1-1-1,0-10 0,1 10 31,1 8-171,-2 1 155,0 0 0,-1 0 0,1 0 0,-1 0 0,1-1 0,-1 1 0,0 0 0,1 0 1,-1 0-1,0 0 0,0 0 0,0 0 0,1 0 0,-1 0 0,-1 2 0,3 17-68,0 1 0,8 35-1,-2-14 180,-5-28-6,0 0 1,0-1 0,1 1 0,11 22 0,-15-35-64,0-1-1,1 1 0,-1-1 1,0 0-1,0 1 0,1-1 1,-1 1-1,0-1 0,0 0 1,1 0-1,-1 1 1,0-1-1,1 0 0,-1 1 1,1-1-1,-1 0 0,0 0 1,1 0-1,-1 1 0,1-1 1,-1 0-1,1 0 0,-1 0 1,1 0-1,-1 0 1,0 0-1,1 0 0,-1 0 1,1 0-1,-1 0 0,1 0 1,-1 0-1,1 0 0,-1 0 1,0 0-1,1-1 1,-1 1-1,1 0 0,-1 0 1,1-1-1,17-14 541,-10 7-478,7-7-113,0 0 0,-1 0-1,18-27 1,32-58-494,-22 32 374,-34 54 133,-7 12-38,1-1-1,-1 0 1,1 0-1,0 0 1,-1 1-1,1-1 1,1 1-1,-1 0 1,0 0-1,4-3 1,-5 4 34,0 1 0,-1 0 0,1 0 0,0 0 0,-1 0 0,1 0 0,0 0 0,0 0 0,-1 0 0,1 0 0,0 0 0,0 1 0,-1-1 0,1 0 0,0 0 0,-1 1 0,1-1 0,0 0 0,-1 1 0,1-1 0,-1 1 0,1-1 0,0 1 0,13 14-8,-13-15 35,23 29 2,1-2-1,31 26 1,-45-44 96,1 0 1,1 0-1,-1-1 1,1-1-1,1 0 0,-1 0 1,1-2-1,17 5 1,-28-9-52,1 0 1,0 0-1,0 0 0,-1-1 1,1 0-1,0 0 0,0 0 1,0 0-1,0-1 0,-1 1 1,1-1-1,0 0 1,0 0-1,-1 0 0,1-1 1,-1 1-1,1-1 0,-1 0 1,0 0-1,1 0 0,-1-1 1,0 1-1,0-1 0,4-5 1,-2 1-11,0 0 0,-1-1-1,0 0 1,0 0 0,-1 0 0,0 0 0,-1 0 0,1-1 0,1-14 0,-2 0-107,0 1 0,-3-38 1,1 55-1,-3-24-103,3 28 139,0 0-1,-1-1 0,1 1 1,0 0-1,-1 0 0,1 0 1,-1-1-1,1 1 0,-1 0 1,1 0-1,-1 0 0,0 0 1,0 0-1,0 0 0,0 0 1,1 0-1,-1 0 0,-2-1 1,2 2 18,1 0 1,-1 0-1,0 0 1,1 0-1,-1 0 1,1 0-1,-1-1 1,0 1 0,1 1-1,-1-1 1,0 0-1,1 0 1,-1 0-1,0 0 1,1 0 0,-1 1-1,1-1 1,-1 0-1,1 0 1,-1 1-1,0-1 1,1 0-1,-2 2 1,-8 10-100,3 1 94,0 1 1,2 0-1,-1 0 0,-2 15 0,3-14 24,1-2 63,1 1 0,0 0 0,1-1 0,0 1 0,1 0 0,1 21 0,0-29-7,1 0 0,0 0 0,0 0 0,0 0 0,1-1 0,0 1 0,0 0 1,1-1-1,-1 1 0,1-1 0,0 0 0,1 0 0,-1 0 0,1 0 0,0-1 0,0 0 0,8 7 0,-4-6-35,-1 0 0,2-1-1,-1 1 1,0-2 0,1 1-1,0-1 1,0-1 0,0 1-1,9 0 1,9 0 15,48 1 0,-37-5-1280,61-8 0,-77 5-843,0 0-1,23-10 0,1-2-982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23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1310 6048,'-8'5'5856,"11"-5"-5429,1-1 0,-1 1-1,1-1 1,-1 0 0,1 0 0,-1 0 0,1 0 0,-1-1 0,0 1 0,4-3 0,30-23 563,-17 12-330,-5 4-489,-1 0 1,0 0-1,-1-1 0,0-1 0,-1-1 0,0 1 0,-1-2 1,-1 1-1,11-22 0,2-13 74,-2-1-1,18-64 1,-32 90-195,49-178 424,-44 156-287,45-206 571,-7-46 650,-44 267-1065,-3 23-159,-2 0-1,1-1 1,-1-9-1,-10 46-231,-12 71-12,-9 112 0,13-73 132,-34 213-13,-6-46 21,22-169 131,-4-2 1,-59 131-1,95-258-123,0 0-1,-1 0 0,0 0 1,0 0-1,-1-1 0,1 0 1,-8 8-1,10-13-92,1 0 0,-1 1 0,1-1 1,-1 0-1,1 0 0,-1 0 0,0 0 0,0-1 0,1 1 0,-1 0 1,0-1-1,0 1 0,0-1 0,0 0 0,0 1 0,1-1 0,-1 0 0,0 0 1,0 0-1,0 0 0,0-1 0,0 1 0,0-1 0,0 1 0,1-1 0,-1 1 1,0-1-1,0 0 0,1 0 0,-1 0 0,0 0 0,1 0 0,-2-2 1,-1 1-40,1-1 0,0-1 0,0 1 1,0 0-1,1-1 0,-1 0 1,1 1-1,0-1 0,0 0 0,-2-5 1,1 0-26,-1 0-1,2 0 1,-2-11 0,3 12 47,0 1-1,1-1 1,0 1-1,0 0 0,1-1 1,0 1-1,0 0 1,1 0-1,0-1 1,3-6-1,-3 7 10,2-5-6,1 0 1,1 1-1,0 0 0,0 0 1,1 1-1,0-1 0,1 2 1,0-1-1,1 1 0,9-9 1,9-5-46,2 1 1,37-23 0,196-113 191,-230 138 29,-1 0-1,-1-2 1,-1-2-1,-1 0 0,41-47 1,-49 48-45,-2-1 1,-1-1 0,0 0-1,-2-1 1,-1-1-1,-1-1 1,-2 0 0,13-45-1,-23 69-114,0 0-1,0 0 1,0 1-1,-1-1 1,0 0-1,0 0 1,0 0 0,0 1-1,0-1 1,-1 0-1,0 0 1,-1-5-1,1-3-114,-2 6 128,1 7-51,1 0 1,0 1-1,0-1 1,0 0-1,0 1 1,0-1-1,0 1 1,1 0-1,-1-1 1,1 1-1,-1 0 1,1-1-1,-1 3 1,-12 39 170,2 2-157,3 1-1,1 0 0,-1 85 1,9-118 55,0 1 1,1-1 0,1 0-1,0 0 1,0 0 0,11 23 0,-13-32 22,1 0 1,0-1-1,0 1 1,0-1-1,0 0 1,0 1-1,1-1 1,0 0-1,-1 0 1,1-1-1,0 1 1,0-1-1,1 1 1,3 1-1,-5-3-4,1 0 0,-1 0 0,0 0 0,0 0 1,1-1-1,-1 1 0,0-1 0,1 0 0,-1 1 0,0-1 0,1-1 0,-1 1 0,0 0 0,1 0 0,-1-1 0,0 1 0,1-1 0,-1 0 0,0 0 1,0 0-1,0 0 0,1 0 0,2-3 0,3-2-23,-1 0 0,0-1 0,0 0 1,-1 0-1,0 0 0,0-1 0,0 0 0,7-15 0,-3 1 35,-1 1 0,9-34-1,-14 39-29,-3 13-14,0-1-1,0 0 1,0 0-1,1 1 0,1-5 1,-3 8-18,1 0 1,-1 0 0,0-1-1,0 1 1,0 0 0,0 0-1,1 0 1,-1-1-1,0 1 1,0 0 0,0 0-1,0-1 1,0 1-1,0 0 1,0-1 0,0 1-1,0 0 1,1 0 0,-1-1-1,0 1 1,-1 0-1,1-1 1,0 1 0,0 0-1,0 0 1,0-1-1,0 1 1,0 0 0,0-1-1,0 1 1,-1 0 0,0-1-17,2 1 0,1 0 9,0-1 0,0 0 0,-1 0 0,1 1 0,0-1 0,0 0 0,-1-1 0,1 1 0,0 0 0,-1 0 0,1-1 0,-1 1 0,0-1 0,0 1 0,1-1 0,-1 1 0,0-1 0,0 0 0,0 0 0,-1 0 0,2-3 0,12-23 441,-5 8-237,-8 18-180,1 0-1,-1-1 1,0 1 0,0-1 0,0 1 0,0-1-1,0 1 1,-1-1 0,1 0 0,-1-2 0,-2-4-10,0 1-68,1 9-20,-2 4 42,3-2 2,-1-1 0,1 1 0,-1 0 0,1-1 0,0 1 0,0 0 0,0-1-1,1 6 1,0 15-121,-5 24 95,2-1-1,8 91 0,-5-105-11,2 5 256,-3-35-165,1 1 1,-1 0-1,1-1 0,0 1 0,0-1 0,0 1 0,1-1 1,-1 1-1,1-1 0,-1 0 0,3 3 0,-3-4 15,0 0 0,0-1 0,0 1 0,1 0 0,-1 0 0,0-1 0,1 1 0,-1 0 0,0-1 0,1 1 0,-1-1 0,1 0 0,-1 1 0,1-1 0,-1 0 0,1 0 0,-1 0 0,1 0 0,-1 0 0,1-1 0,-1 1 0,3-1 0,3-1 48,-1 0 1,1 0 0,7-5-1,-10 6-83,12-7 65,0-1 0,0-1 0,-1 0 0,26-23 0,48-57 34,-9 8-87,-75 78-38,0-1 0,1 1-1,-1 0 1,1 0 0,0 1-1,0-1 1,9-2-1,-13 5 23,-1 0 0,1 1 0,0 0-1,-1-1 1,1 1 0,0 0-1,-1 0 1,1 0 0,0 0 0,-1 0-1,1 0 1,0 1 0,0-1-1,-1 1 1,1-1 0,-1 1 0,1-1-1,-1 1 1,1 0 0,-1 0-1,1 0 1,-1 0 0,1 0 0,-1 0-1,0 0 1,0 0 0,0 1-1,1-1 1,-1 0 0,0 1 0,-1-1-1,1 1 1,0-1 0,0 1-1,0 2 1,5 9 15,-2-1 0,0 1 0,0 1 0,-1-1 1,-1 0-1,0 1 0,-1 23 0,-2 2 204,-10 56 0,11-92-176,-3 10-44,3-13 17,0 0 1,0 0-1,0 0 0,0 1 1,0-1-1,0 0 1,0 0-1,0 1 0,0-1 1,0 0-1,0 0 0,0 0 1,0 1-1,0-1 1,0 0-1,0 0 0,0 1 1,0-1-1,0 0 0,0 0 1,0 0-1,1 1 1,-1-1-1,0 0 0,0 0 1,0 0-1,0 1 0,0-1 1,1 0-1,-1 0 1,0 0-1,0 0 0,0 0 1,1 1-1,-1-2 34,1 0 0,-1 0 0,0 0-1,1 0 1,-1 0 0,1 0 0,0 0 0,-1 0 0,1 0-1,0 0 1,1-1 0,-2 1-27,116-157 61,-107 144-198,1 0 0,20-21-1,-30 35 122,0 0 0,0 0 1,1 0-1,-1 0 0,0 0 0,0-1 0,0 1 0,0 0 1,1 0-1,-1 0 0,0 0 0,0 0 0,0 0 1,1 0-1,-1 0 0,0 0 0,0 0 0,0 0 0,1 0 1,-1 0-1,0 0 0,0 0 0,0 0 0,1 0 0,-1 0 1,0 0-1,0 0 0,0 1 0,0-1 0,1 0 0,-1 0 1,0 0-1,0 0 0,0 0 0,0 0 0,1 1 0,6 9-10,3 15-8,8 43-220,9 30 397,-26-96-139,0 0 0,0 0 0,0 0 0,0 0 0,0-1 0,0 1 0,0 0 0,1-1 0,-1 1 0,1 0 0,-1-1 0,1 0 0,0 1 0,-1-1 0,1 0 0,0 0 0,0 0 0,0 0 0,0 0 0,0-1 0,0 1 0,0-1 0,0 1 0,0-1 0,0 1 0,0-1 0,0 0 0,1 0 0,-1 0 0,0-1 0,3 1 0,5-2 0,-1 0 0,0-1 0,0 0-1,0 0 1,15-8 0,163-76 74,-152 70-186,-19 9 100,0 0-1,0 2 0,0-1 0,1 2 0,31-6 1,5 10-176,-31 1 278,-21 0-33,6 0 214,-7-1-274,0 0 0,1 1 0,-1-1 0,0 1 0,0-1 0,0 1 0,0-1 0,0 1 0,0-1 0,0 1 0,-1-1 0,1 1 0,0-1 0,0 1 0,0-1 0,0 1 0,-1-1 0,1 1-1,0-1 1,0 1 0,-1-1 0,1 1 0,-1-1 0,-8-9-189,7 8 161,-1 1 0,0 0 0,0 0-1,1 0 1,-1 0 0,0 0 0,0 1 0,0-1-1,0 1 1,0 0 0,0 0 0,0 0-1,0 0 1,0 1 0,0-1 0,0 1 0,1-1-1,-1 1 1,0 0 0,0 0 0,0 1-1,1-1 1,-3 2 0,-7 4-72,1 1-1,0 0 1,-16 15-1,25-21 60,1-1 26,-10 8 5,0 2 0,0-1 1,-16 24-1,25-31 3,0 1-1,0 0 1,0-1 0,0 1 0,0 0-1,1 0 1,0 0 0,0 0 0,0 0-1,0 0 1,1 0 0,0 1-1,-1-1 1,1 0 0,1 0 0,-1 0-1,1 0 1,1 8 0,-1-10 3,1 1 1,-1-1-1,0 1 0,1-1 1,0 0-1,-1 0 0,1 0 1,0 1-1,0-2 1,0 1-1,0 0 0,1 0 1,-1-1-1,5 3 1,2 1 120,1 0 0,17 5 0,-17-7-28,1-1 1,-1 0-1,1 0 0,0-1 0,14 0 1,57-6 117,-50 2-182,-22 1-405,0 0 0,0 0 0,0-1 0,17-8 0,-22 9-673,7-4-3102,-2-2-4361,5-4 1055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26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190 714 3072,'-12'-7'11220,"7"3"-10270,3 3-763,1 1-1,-1-1 1,0 1-1,0-1 1,0 1-1,1 0 1,-1 0-1,0 0 1,0 0-1,0 0 1,1 0-1,-1 0 1,0 0-1,-3 2 1,-1-2 162,0 0-299,-1 1 1,0 0-1,1 0 0,-1 0 1,1 0-1,-1 1 1,1 0-1,0 1 0,0-1 1,0 1-1,0 0 1,0 1-1,0 0 0,1 0 1,0 0-1,0 0 1,0 1-1,0-1 0,-4 8 1,7-10-42,1 0 0,0 0 1,0 1-1,0-1 0,0 0 0,1 1 1,-1-1-1,1 0 0,-1 1 1,1-1-1,0 0 0,0 1 0,0-1 1,0 1-1,0-1 0,0 1 1,1-1-1,-1 0 0,1 1 0,0-1 1,0 0-1,0 1 0,0-1 0,0 0 1,2 3-1,4 4 283,0 0 1,0 0-1,1-1 1,11 9-1,-19-17-267,7 6 244,-1-1 0,1 0-1,0 0 1,16 7 0,-20-10-106,1 0 0,0-1 0,1 1 0,-1-1 1,0 0-1,0 0 0,0-1 0,1 1 0,-1-1 0,0 0 0,8-1 0,-11 1-138,-1-1 0,1 1 0,0-1 0,0 1 0,0-1 0,-1 1 0,1-1 0,0 1 1,0-1-1,-1 0 0,1 0 0,-1 1 0,1-1 0,0 0 0,-1 0 0,0 0 0,1 1 0,-1-1 0,1 0 0,-1 0 0,0 0 0,0 0 0,1 0 0,-1 0 1,0 0-1,0 0 0,0 0 0,0 0 0,0-1 0,-3-27-20,-1 16-11,0 0-1,-1 1 1,0 0-1,-1 0 0,0 0 1,-10-13-1,-3-6 37,3 5-92,-22-26-1,18 27-165,-17-29 0,37 52 212,-1 0 0,0 0-1,0 0 1,1 0 0,-1 0 0,1 0-1,-1 0 1,1 0 0,0 0 0,0 0 0,0 0-1,0 0 1,0 0 0,0 0 0,1 0 0,-1 0-1,1 0 1,-1 0 0,1 0 0,1-2 0,2-4 5,1 1 0,-1-1 0,10-10 1,-8 10 30,129-145 1110,-48 59-553,-60 63-454,131-141 613,-153 168-700,19-18 68,-23 21-96,1 0 0,-1-1-1,1 1 1,0 0 0,0 0 0,0 0 0,-1 1 0,1-1 0,0 0-1,0 1 1,4-1 0,-5 1-1,0 0-1,0 0 1,0 0 0,0 1-1,0-1 1,0 0 0,0 1-1,-1-1 1,1 0 0,0 1-1,0 0 1,0-1 0,-1 1-1,1-1 1,0 1-1,0 0 1,-1-1 0,1 1-1,-1 0 1,1 0 0,-1-1-1,1 1 1,-1 0 0,1 0-1,-1 1 1,8 25 62,-7-22-44,2 10 15,-2-1-1,1 1 1,-2-1 0,0 1 0,-2 16-1,-15 74 44,11-75-79,-72 313 332,-22 34 165,36-151-320,43-167 3,-50 97 1,58-133 47,-22 30 0,33-50-207,0-1 1,1 0 0,-1 1 0,0-1-1,0 0 1,0 0 0,-1 0-1,1 0 1,0 0 0,-1-1-1,1 1 1,-1-1 0,0 0 0,1 1-1,-1-1 1,0 0 0,0-1-1,0 1 1,0 0 0,0-1-1,-3 0 1,6 0-21,-1 0-1,0 0 1,0 0 0,1-1-1,-1 1 1,0 0-1,1-1 1,-1 1 0,0-1-1,1 1 1,-1 0-1,1-1 1,-1 1 0,1-1-1,-1 0 1,1 1-1,-1-1 1,1 1 0,-1-1-1,1 0 1,0 1-1,-1-1 1,1 0 0,0 0-1,-1 1 1,1-1-1,0 0 1,0 0 0,0 1-1,0-2 1,0-2 0,-1 0-1,2 0 1,-1 0-1,0 0 1,2-6 0,4-9-16,1 1 1,1 0 0,12-22-1,-9 18-27,-2 4-4,1 0 0,1 0 1,1 1-1,22-25 1,-25 33 41,0 0 0,1 1 0,0 0 0,0 0 0,1 1 0,-1 1 0,2-1 0,-1 2 0,13-5 0,12-1-5,0 1 1,73-9-1,78 8-136,-159 11-74,48 7 0,-63-5-666,-1 1 0,14 5-1,-19-6-543,0 1-1,0 0 0,-1 0 0,11 8 1,3 9-6209,-17-16 5599,10 9-1901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28.6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15 7968,'-1'-1'621,"0"0"-436,1 1 1,-1-1-1,1 0 0,-1 1 0,1-1 0,-1 0 0,1 0 0,-1 1 1,1-1-1,0 0 0,-1 0 0,1 0 0,0 1 0,0-1 1,-1-1-1,3 1 231,-1 4-283,-14 309 4402,9-238-4180,-13 162 1251,11-189-1395,4-34 8,-1 25 1,1-27-84,2-11-144,0 0-1,0 1 0,0-1 1,0 0-1,-1 0 1,1 0-1,0 0 0,0 0 1,0 1-1,0-1 1,0 0-1,-1 0 0,1 0 1,0 0-1,0 0 1,0 0-1,0 0 0,0 0 1,-1 1-1,1-1 1,0 0-1,0 0 0,0 0 1,-1 0-1,1 0 0,0 0 1,0 0-1,0 0 1,0 0-1,-1 0 0,1 0 1,-1-1-40,0 0 1,1 1-1,-1-1 1,0 0 0,1 1-1,-1-1 1,1 0-1,-1 0 1,1 1-1,-1-1 1,1 0-1,0 0 1,-1 0 0,1 0-1,0 0 1,0 0-1,-1 1 1,1-1-1,0 0 1,0-2-1,-2-25-249,1-1-1,2 1 1,4-29-1,18-84 379,-20 123-79,1 0 1,1 0-1,1 0 0,1 1 0,11-23 0,-14 33 15,0 0-1,1 0 0,0 0 0,0 1 0,1 0 0,-1 0 1,1 0-1,0 1 0,1-1 0,0 2 0,-1-1 1,1 1-1,1 0 0,11-5 0,-10 6 110,1 0-1,0 1 1,-1 0 0,1 0-1,19 0 1,-25 2-64,0 0-1,0 0 1,0 1-1,0 0 1,-1 0 0,1 0-1,6 2 1,-8-2-41,0 0 1,0 0 0,0 0 0,-1 1-1,1-1 1,0 0 0,-1 1 0,1-1-1,-1 1 1,0-1 0,1 1 0,-1 0 0,0 0-1,0-1 1,1 4 0,-1-3-6,-1 1 0,1-1 1,-1 1-1,1 0 0,-1-1 1,0 1-1,0 0 0,0-1 1,-1 1-1,1 0 0,0-1 1,-1 1-1,0-1 0,0 1 1,0-1-1,0 1 0,0-1 1,0 1-1,-2 2 0,-5 6 39,1 0 0,-15 15 0,14-17-34,-8 8-67,-17 14 1,17-17 101,-21 24 0,36-36-60,-10 10 151,0 2 0,1-1 1,1 2-1,-14 27 0,21-39-74,0 1-1,1 0 1,0-1 0,0 1-1,0 0 1,0 0 0,1-1 0,-1 1-1,1 0 1,0 0 0,0 0 0,1 0-1,-1 0 1,1-1 0,0 1-1,0 0 1,0 0 0,0-1 0,1 1-1,-1-1 1,1 1 0,0-1-1,0 1 1,0-1 0,1 0 0,-1 0-1,6 5 1,6 3 198,1 0 0,1-1 0,0 0 0,25 11 0,-26-14-292,0-2 1,0 1-1,20 3 1,-24-6-1434,0-2 1,20 2-1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27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5 180 1664,'-5'8'16890,"8"-37"-11922,0 16-4701,1 0 1,9-24-1,-12 35-160,1-2-77,1 0 0,-1 0 0,1 0-1,0 0 1,0 0 0,0 1 0,1-1 0,-1 1-1,1 0 1,0 0 0,-1 0 0,1 1 0,7-4-1,2-1 55,0 2 0,0 0 0,20-6-1,-31 11-62,13-4 23,0 0 0,1 2 0,19-2 0,-30 4-42,-1 0 0,1 0 0,0 0 0,-1 1 0,1 0 0,-1 0 0,5 2 0,-7-2 25,0 0-1,0 0 0,0 0 1,0 0-1,0 0 0,0 1 1,0-1-1,0 1 1,-1-1-1,1 1 0,-1 0 1,1 0-1,-1-1 0,0 1 1,2 3-1,-3-3 19,1 0 1,-1 0-1,1 0 1,-1 1-1,1-1 1,-1 0-1,0 0 1,0 1-1,0-1 1,-1 0-1,1 0 1,0 1-1,-1-1 1,0 0-1,-1 4 1,-17 34 546,14-31-477,-5 8 31,-1 0 1,-1-1 0,-22 24 0,-7 8 33,39-45-173,-1 0 0,0-1-1,0 1 1,0 0-1,-4 2 1,-5 4-52,58 12-339,-32-15 296,85 43 105,-88-42 4,0 1 0,0-1 0,-1 2-1,0-1 1,0 2 0,12 14 0,-21-22 8,1 0 1,-1 0-1,1 0 1,-1 0-1,0 1 1,2 3 0,-3-5-2,0 0 1,0-1-1,0 1 1,0 0-1,0-1 1,1 1 0,-1 0-1,0-1 1,0 1-1,-1 0 1,1-1 0,0 1-1,0 0 1,0-1-1,0 1 1,-1-1 0,1 1-1,0 0 1,0-1-1,-1 1 1,1-1-1,0 1 1,-1-1 0,1 1-1,-1-1 1,1 1-1,-1-1 1,1 1 0,-1-1-1,1 1 1,-1-1-1,1 0 1,-2 1-1,-9 4 139,0-1-1,0 0 1,-1-1-1,0 0 0,-11 1 1,-67 5-396,47-6-322,-10-2-2222,33-2-624,20 1 3216,0 0 0,-1 0 0,1 0 0,-1 0 1,1 0-1,0 0 0,-1 0 0,1 0 0,0 0 0,-1 0 1,1 0-1,0 1 0,-1-1 0,1 0 0,0 0 0,-1 0 1,1 0-1,0 0 0,-1 1 0,1-1 0,0 0 1,-1 0-1,1 1 0,0-1 0,0 0 0,-1 0 0,1 1 1,0-1-1,0 0 0,0 1 0,0-1 0,-1 0 0,1 1 1,0-1-1,0 0 0,0 1 0,0-1 0,0 0 1,0 1-1,0-1 0,0 1 0,0-1 0,0 1 0,0 0-211,0 0 0,1 0-1,-1 0 1,1 0 0,-1 0-1,1 0 1,-1 0 0,1-1-1,0 1 1,0 0 0,-1 0-1,1 0 1,0-1 0,0 1-1,0 0 1,0-1 0,0 1-1,16 8-2145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28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10 6400,'1'-10'9586,"0"23"-4632,-1-3-5063,-3 116 3832,-3 101-1917,0-72-1201,6-124-478,-14 307 604,14-296-1053,1-16-1814,-6-7-1071,3-13-186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28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19 195 7296,'-11'-16'2368,"8"8"-1440,2-1-770,0 3 531,0 0 0,0 1 0,1-1 1,0 0-1,1-8 0,8-35 3524,-8 45-3911,1-1-1,-1 0 1,1 1 0,0-1-1,1 1 1,-1 0-1,1 0 1,4-5 0,-6 7-185,1 0 0,0 0 1,0 0-1,0 0 0,0 0 1,0 0-1,0 1 0,0-1 1,1 1-1,-1 0 0,0 0 0,1 0 1,-1 0-1,1 0 0,-1 0 1,1 0-1,3 1 0,-2 0-27,0 0-1,0 1 0,0 0 0,0 0 1,0 0-1,0 1 0,0-1 0,0 1 0,-1 0 1,6 3-1,55 34 1226,75 60-1,-132-94-1118,-1 1-1,0 0 0,0 0 1,8 10-1,-12-13-124,-1-1 0,1 1 0,0 0 0,-1 0 0,0-1 1,1 1-1,-1 0 0,0 0 0,-1 0 0,1 0 0,-1 1 0,1-1 0,-1 0 0,0 5 0,-1-2-46,-1 0 0,1-1 1,-1 1-1,0-1 0,-1 0 1,1 1-1,-1-1 0,0 0 1,-1 0-1,1-1 0,-1 1 0,0-1 1,0 0-1,0 0 0,0 0 1,-10 6-1,4-4-567,1 1 0,-1-2 1,-1 0-1,1 0 0,-1-1 0,0 0 1,-19 4-1,-7-4-4007,23-4 2527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30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238 654 4576,'-2'-1'241,"2"1"-166,-1 0 0,1 0 0,0 0 0,-1 0 1,1 0-1,0 0 0,-1 0 0,1 0 0,0-1 0,-1 1 0,1 0 0,0 0 1,-1 0-1,1 0 0,0-1 0,0 1 0,-1 0 0,1 0 0,0-1 1,0 1-1,-1 0 0,1-1 0,0 1 0,0 0 0,0-1 0,0 1 0,-1 0 1,1-1-1,0 1 0,0 0 0,0-1 0,-1 0 384,1 0 0,-1 0 0,0 1 0,1-1 0,-1 0-1,0 1 1,0-1 0,0 1 0,0-1 0,1 1 0,-1-1 0,0 1 0,0-1-1,0 1 1,0 0 0,0 0 0,0-1 0,0 1 0,0 0 0,0 0 0,0 0-1,-2 0 1,0 0-85,0 0 0,0 0 0,0 0 0,0 0 0,0 0 0,1 1 0,-1-1 0,-4 2 0,1 1-165,1 1 1,0 0-1,0 0 1,0 0-1,-6 8 1,6-7-86,-10 11 128,1 0-1,0 2 1,1 0-1,1 0 1,1 1 0,1 0-1,0 1 1,1 1 0,2-1-1,-7 25 1,13-38-196,-1-1 1,1 1-1,1 0 1,-1-1-1,1 1 0,1 0 1,-1-1-1,1 1 1,0-1-1,0 1 1,1-1-1,0 1 0,0-1 1,1 0-1,0 0 1,0 0-1,4 6 1,-3-6-45,1 1 0,0-1 0,1 0 0,-1-1 0,1 1 0,0-1 0,1-1 0,-1 1 0,1-1 0,0 0 0,0 0 0,0-1 0,15 5 0,-10-5-75,1 1 1,0-2-1,1 0 0,-1 0 1,0-1-1,1-1 1,-1 0-1,0-1 1,1-1-1,-1 0 0,0 0 1,0-1-1,0-1 1,0 0-1,-1-1 0,0-1 1,0 0-1,23-14 1,-15 5 71,0-1 1,-1-1-1,-1-1 1,27-32 0,-23 29 715,-25 27-648,0 1 0,0 0 1,1 0-1,0 0 0,0 1 1,1-1-1,-1 12 0,1-9-42,1 1 0,0 0-1,1-1 1,0 1 0,3 14 0,-3-23-10,-1 1 0,1-1 1,0 0-1,-1 0 0,1 1 1,0-1-1,1 0 0,-1 0 1,0 0-1,1 0 0,-1 0 1,1 0-1,-1 0 0,1-1 1,0 1-1,4 2 0,-4-3 10,0 0 0,1 0 0,-1 0 0,1-1 0,-1 1 0,1-1 0,-1 0 0,1 1 0,0-1 0,-1-1-1,1 1 1,-1 0 0,1 0 0,4-2 0,0 0-49,-1-1 0,1 1 1,-1-1-1,0 0 0,0 0 0,0-1 0,-1 0 0,1 0 1,-1 0-1,0-1 0,0 0 0,0 0 0,-1 0 0,8-11 0,-10 12-14,1 1-1,-1 0 1,0-1-1,-1 0 1,1 0-1,-1 1 1,1-1-1,-1 0 1,0 0-1,-1 0 1,1 0-1,-1 0 1,1 0-1,-1 0 1,-1 0-1,1 0 1,0-1-1,-1 1 1,0 0-1,0 1 0,0-1 1,0 0-1,-1 0 1,0 0-1,-3-5 1,2 6 16,0-1 1,0 0 0,-1 1-1,1 0 1,-1 0-1,0 0 1,0 0 0,0 0-1,-1 1 1,1 0-1,-1 0 1,-8-3 0,10 4 10,0 0 0,0 0 0,-1 1 0,1-1 0,0 1 0,-1 0 0,1-1 0,-1 1 0,1 1 1,0-1-1,-1 0 0,1 1 0,0 0 0,-1 0 0,1 0 0,0 0 0,0 0 0,-5 4 1,7-5-12,0 1 0,0 0 1,0-1-1,0 1 1,0 0-1,1-1 1,-1 1-1,0 0 0,1 0 1,-1 0-1,0-1 1,1 1-1,-1 0 1,1 0-1,-1 2 0,1-3 19,0 0 0,0 1-1,0-1 1,0 1-1,0-1 1,0 0 0,1 1-1,-1-1 1,0 0-1,0 1 1,0-1 0,0 0-1,1 1 1,-1-1-1,0 0 1,0 1 0,1-1-1,-1 0 1,0 0-1,1 1 1,-1-1 0,0 0-1,1 0 1,-1 0-1,0 1 1,1-1 0,0 0-1,3 2 49,1-1 0,-1 0 0,1-1 0,0 1 0,-1-1 0,7 1 0,35-4 148,-1-2 1,71-16-1,43-5 258,-154 25-424,0 1 0,0 0 0,0 0 0,0 1-1,0-1 1,0 1 0,0 0 0,0 0 0,9 4-1,-12-4-3,0 0-1,0 0 0,0 1 0,0-1 1,0 1-1,0-1 0,0 1 0,0 0 1,-1-1-1,1 1 0,-1 0 0,1 0 1,-1 0-1,0 0 0,0 1 0,0-1 1,0 0-1,0 0 0,0 1 0,-1-1 1,1 4-1,0 2 13,-1-1 0,0 1 0,-1 0 0,0-1 0,0 1 0,0-1 0,-1 1 0,0-1 0,-1 0-1,-3 8 1,-1 5 143,7-20-191,0 0 0,0 0 0,0 1 0,0-1 0,0 0 0,0 0 0,0 0 0,-1 0 0,1 0 0,0 0 0,0 0 0,0 0 0,0 0 0,0 0 0,0 1-1,0-1 1,0 0 0,0 0 0,0 0 0,0 0 0,0 0 0,0 0 0,0 0 0,0 0 0,0 0 0,0 0 0,1 1 0,-1-1 0,0 0 0,0 0 0,0 0-1,0 0 1,0 0 0,0 0 0,0 0 0,0 0 0,0 0 0,0 0 0,0 0 0,0 0 0,0 0 0,0 1 0,1-1 0,-1 0 0,0 0 0,0 0 0,0 0 0,0 0-1,0 0 1,0 0 0,0 0 0,0 0 0,0 0 0,0 0 0,1 0 0,-1 0 0,0 0 0,0 0 0,0 0 0,0 0 0,0 0 0,0 0 0,0 0 0,0 0-1,0-1 1,0 1 0,1 0 0,-1 0 0,11-6-183,21-18-121,-20 15 185,11-13-48,-19 18 132,0 0 0,-1 0 0,1 0-1,0 1 1,1 0 0,8-6-1,-13 9 38,1 0 0,-1 0 0,1-1 0,0 1-1,-1 0 1,1 0 0,-1 0 0,1-1 0,-1 1-1,1 0 1,0 0 0,-1 0 0,1 0-1,-1 0 1,1 0 0,-1 0 0,1 1 0,0-1-1,-1 0 1,1 0 0,-1 0 0,1 1 0,-1-1-1,1 0 1,-1 0 0,1 1 0,-1-1-1,1 0 1,-1 1 0,1-1 0,-1 1 0,1-1-1,-1 1 1,0-1 0,1 0 0,-1 1 0,0 0-1,1 0 1,0 2-11,1 1-1,-1 0 1,0 0-1,1 8 1,2 5 79,0-7-39,-2-4-12,0 0 0,1-1 0,0 0 0,6 9 0,-8-12-8,0-1 1,1 1 0,-1-1 0,0 0-1,1 0 1,-1 0 0,1 0 0,0 0-1,-1 0 1,1 0 0,0 0-1,0 0 1,-1-1 0,1 1 0,0-1-1,0 0 1,0 1 0,0-1 0,3 0-1,8-1 61,0-1-1,1-1 0,-1 0 0,23-8 0,-27 8-30,9-5-30,0 0 1,0 0-1,-1-2 0,-1 0 1,0-1-1,0-1 0,-1 0 0,25-26 1,-27 23-8,0 0 1,-1-1-1,18-30 0,20-57-57,-41 84 53,19-47 64,-2-2 0,-4-1-1,-2-1 1,-4 0 0,-2-1-1,-4-1 1,2-127 0,-15 181-237,3 17 170,0 1 0,0 0 0,0 0-1,0 0 1,0 0 0,0-1 0,-1 1 0,1 0 0,0 0 0,0 0 0,0 0-1,0 0 1,0 0 0,0-1 0,0 1 0,-1 0 0,1 0 0,0 0 0,0 0-1,0 0 1,0 0 0,0 0 0,-1 0 0,1 0 0,0 0 0,0 0 0,0 0-1,0 0 1,0 0 0,-1 0 0,1 0 0,0 0 0,0 0 0,-1 0 0,-6 9-202,-9 25 179,1 2-1,2 0 0,1 1 0,-10 57 0,17-61 57,1 0 1,1 0-1,2 0 0,7 65 0,2-41 81,31 109 0,-27-125 161,21 46 1,-32-84-238,1 0 1,-1 0-1,1 0 0,0 0 1,0 0-1,0-1 1,1 1-1,-1-1 1,0 1-1,1-1 0,4 3 1,-6-4-14,1 0 1,-1-1 0,0 1-1,1-1 1,-1 1-1,0-1 1,1 1-1,-1-1 1,1 0-1,-1 0 1,1 1 0,-1-1-1,1 0 1,-1-1-1,1 1 1,-1 0-1,1 0 1,-1 0 0,1-1-1,-1 1 1,0-1-1,1 1 1,-1-1-1,0 0 1,1 0 0,0 0-1,7-7 0,0 0 0,0 0 0,-1 0 0,-1-1-1,1 0 1,-2-1 0,1 0 0,-1 0 0,-1 0 0,1-1 0,-2 1 0,5-16-1,0 3 50,0 0-1,14-23 1,-19 37-67,-1 0 0,5-14 0,-6 15 13,1 0 0,-1 0 0,7-11 0,-14 73-25,0-19 51,1 52 0,1-39-95,2-31 77,0-1 0,2 22 0,0-26-55,0 0 0,-1 0 1,-2 22-1,-5-6-3122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31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47 5888,'-18'-3'2688,"18"-9"-2336,0 4 928,0 0-192,0-1-1632,8 9 288,2-6-3328,-2 6 1984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31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7040,'-3'71'8329,"-7"7"-4667,-17 79-550,26-148-2877,-1 0 0,1 0-1,1 1 1,0 10 0,0-20-235,0 1 0,0-1 0,0 1 0,0-1 0,0 1 0,1-1 0,-1 1 1,0-1-1,0 1 0,1-1 0,-1 1 0,0-1 0,0 1 0,1-1 0,-1 0 1,0 1-1,1-1 0,-1 0 0,1 1 0,-1-1 0,1 0 0,-1 1 0,0-1 0,1 0 1,-1 0-1,1 1 0,-1-1 0,1 0 0,-1 0 0,1 0 0,-1 0 0,1 0 1,0 0-1,-1 0 0,1 0 0,-1 0 0,1 0 0,-1 0 0,1 0 0,-1 0 1,1 0-1,-1 0 0,1-1 0,-1 1 0,1 0 0,-1 0 0,1-1 0,3-1-15,0 0 0,0 0 0,0 0 0,6-5 0,0-3-63,0 1 1,0-1-1,-1-1 0,11-16 0,27-50 425,-35 54-91,-10 17 25,1 1 0,0-1 0,0 1-1,1-1 1,5-6 0,-9 12-262,0 0-1,0 0 1,0 0-1,0 0 1,0 0 0,0 0-1,0 0 1,0 1-1,0-1 1,0 0 0,0 0-1,0 0 1,0 0-1,0 0 1,0 0 0,0 0-1,0 1 1,0-1-1,0 0 1,0 0 0,0 0-1,0 0 1,0 0-1,0 0 1,0 1 0,0-1-1,0 0 1,0 0-1,0 0 1,1 0 0,-1 0-1,0 0 1,0 0-1,0 0 1,0 0 0,0 1-1,0-1 1,0 0-1,0 0 1,0 0 0,1 0-1,-1 0 1,0 0-1,0 0 1,0 0 0,0 0-1,0 0 1,0 0-1,1 0 1,-1 0 0,0 0-1,0 0 1,0 0-1,0 0 1,0 0 0,0 0-1,1 0 1,-1 0-1,0 0 1,0 0 0,0 0-1,0 0 1,0 0-1,0 0 1,0-1 0,1 1-1,-1 0 1,0 0-1,0 0 1,-1 11 460,-1 14 39,0 46 0,2-47-429,0-21-94,1 7-385,-2 0 0,1 0-1,-1 1 1,0-2 0,-6 21 0,7-23-1863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31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8064,'-1'1'205,"1"-1"-1,-1 0 1,0 0 0,1 1 0,-1-1 0,1 0-1,-1 1 1,0-1 0,1 0 0,-1 1 0,1-1-1,-1 1 1,1-1 0,0 1 0,-1-1 0,1 1-1,-1-1 1,1 1 0,0 0 0,0-1 0,-1 2-1,-4 15 1904,3 4 1223,3 27 0,-1-17-1609,0-27-1560,1 0 1,-1 0 0,1 1 0,0-1 0,0 0-1,0 0 1,1 0 0,-1 0 0,1 0 0,0 0-1,0 0 1,0-1 0,1 1 0,-1-1 0,1 1-1,0-1 1,0 0 0,0 0 0,0 0 0,1-1-1,-1 1 1,1-1 0,-1 0 0,1 0 0,0 0-1,0 0 1,0-1 0,0 1 0,0-1 0,1 0-1,-1 0 1,0-1 0,0 1 0,1-1 0,-1 0-1,0 0 1,8-2 0,1-1-144,-1 0 0,1-1-1,-1-1 1,0 0 0,0 0 0,-1-2-1,0 1 1,0-1 0,0-1 0,-1 0-1,10-10 1,-9 7-979,-2 1 0,17-24-1,-17 18-1778,-9 15 2493,0 1-1,0-1 1,0 0-1,0 1 0,0-1 1,0 1-1,0-1 1,0 0-1,0 1 0,0-1 1,0 0-1,0 1 1,0-1-1,0 1 0,0-1 1,-1 0-1,1 1 1,0-1-1,0 1 0,-1-1 1,1 1-1,-1-1 1,1 1-1,0-1 0,-1 1 1,0-1-1,-4-1-2227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32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3648,'8'4'20235,"-7"1"-22380,4 112 5116,-5-106-2640,0-1 1,1 0 0,0 0-1,5 17 1,-5-25-254,0 0 1,0 0-1,0 0 0,0-1 0,0 1 1,0 0-1,0-1 0,0 1 0,1-1 0,-1 0 1,1 1-1,-1-1 0,1 0 0,0 0 1,-1 0-1,1 0 0,0 0 0,0 0 0,0 0 1,0 0-1,0-1 0,-1 1 0,1-1 0,0 0 1,0 1-1,0-1 0,0 0 0,0 0 1,0 0-1,1-1 0,-2 1 0,1 0 0,0-1 1,0 1-1,0-1 0,0 0 0,0 0 1,3-1-1,1-2-52,60-41 258,-58 39-227,-1 0 0,-1-1 0,1 1 0,-1-1 0,0-1 0,7-10 0,-11 15-153,0 0 0,-1 0 1,1 0-1,-1-1 0,1 1 0,-1 0 0,0 0 0,1-6 0,-2 7-222,0 1 1,-1-1-1,1 0 0,-1 1 0,1-1 0,-1 0 0,1 1 0,-1-1 0,0 1 0,0-1 0,0 1 0,0-1 0,0 1 0,0 0 1,0 0-1,-1-1 0,1 1 0,0 0 0,-2-1 0,-19-13-8300,18 11 6202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33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8384,'0'0'2704,"0"7"1712,2-3-3567,0 1 1,0 0-1,-1 0 1,0 0 0,0 0-1,-1 0 1,1 6-1,-2 42 1649,0-21-1147,1 56 1512,14-90-2335,2-5-512,0 0 0,-1-2 0,0 0 0,-1 0 0,0-2 0,0 0 0,22-23 0,12-12 331,-32 30 174,-15 16-509,-1 0-1,0 0 0,0 0 1,0 0-1,0 0 0,0 0 1,0 0-1,1 0 0,-1 0 1,0 0-1,0 0 1,0 0-1,0 0 0,0 0 1,1 0-1,-1 0 0,0 0 1,0 0-1,0 0 0,0 0 1,0 0-1,0 0 1,1 0-1,-1 0 0,0 0 1,0 0-1,0 0 0,0 0 1,0 0-1,0 0 1,1 0-1,-1 0 0,0 1 1,0-1-1,0 0 0,0 0 1,0 0-1,0 0 0,0 0 1,1 13 249,-15 84 235,14-96-499,0 1 0,0-1 0,-1 0 1,1 0-1,0 0 0,0 1 0,0-1 0,0 0 0,1 0 0,-1 1 0,0-1 0,0 0 0,1 0 0,0 2 0,-1-3-7,0 0 0,0 0 0,0 1 0,1-1 0,-1 0 1,0 0-1,0 0 0,1 1 0,-1-1 0,0 0 0,0 0 0,1 0 0,-1 0 0,0 0 0,0 0 0,1 0 0,-1 1 1,0-1-1,0 0 0,1 0 0,-1 0 0,0 0 0,1 0 0,-1 0 0,12-7-124,11-10 38,1 0 0,36-20 0,-59 36 109,1 1-1,-1-1 1,1 0 0,0 1 0,-1-1 0,1 1 0,0-1-1,0 1 1,-1 0 0,1 0 0,0 0 0,0 0 0,0 0 0,-1 0-1,1 0 1,0 0 0,0 1 0,-1-1 0,1 1 0,0 0 0,-1-1-1,1 1 1,0 0 0,-1 0 0,3 1 0,-1 1 18,-1 0 0,1 0 0,-1 0 1,1 0-1,-1 0 0,0 0 0,0 1 0,-1-1 1,1 1-1,1 6 0,1 4 133,-1 0 0,0 0 0,0 18 1,2 9-406,-3-12-2666,-2-28 2058,-1 1-1,1-1 1,0 1-1,-1-1 1,1 1-1,-1-1 0,1 1 1,-1-1-1,-1 2 1,1-1-122,1-1 1,-1 1 0,0 0 0,0 0 0,1-1 0,-1 1-1,1 0 1,-1 0 0,1 0 0,0 0 0,0 2-1,3 16-4111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37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0 5728,'-4'1'629,"0"-1"-1,0 1 1,1 0 0,-1 0 0,0 0 0,1 0 0,-1 1-1,1 0 1,-1-1 0,-4 5 0,7-6-286,0 1 0,0 0 1,0-1-1,0 1 0,0-1 0,0 0 0,0 1 1,0-1-1,0 0 0,0 1 0,0-1 0,0 0 1,0 0-1,0 0 0,-2 0 0,3 0-232,0 0-1,0 0 0,0 0 0,-1-1 1,1 1-1,0 0 0,0 0 0,0 0 1,-1 0-1,1 0 0,0 0 1,0 0-1,0 0 0,0 0 0,-1 0 1,1 0-1,0 1 0,0-1 0,0 0 1,0 0-1,-1 0 0,1 0 0,0 0 1,0 0-1,0 0 0,0 0 1,0 0-1,-1 1 0,1-1 0,0 0 1,0 0-1,0 0 0,0 0 0,0 0 1,0 1-1,-2 0 566,2-1-622,0 0 0,-1 0-1,1 0 1,0 0 0,-1 0-1,1 0 1,0 1 0,0-1-1,-1 0 1,1 0 0,0 0-1,0 1 1,-1-1 0,1 0-1,0 0 1,0 0 0,0 1-1,-1-1 1,1 0 0,0 1-1,0-1 1,0 0 0,0 0-1,0 1 1,0-1 0,-1 0-1,1 1 1,0-1 0,0 0-1,0 1 1,0-1 0,0 0-1,0 1 1,0-1 0,13 10 91,-10-7-91,0-1 0,0 1 0,1-1 0,-1 0 0,6 3 0,4-1 79,0 0-1,0-1 1,1 0 0,18 2 0,58-2 420,-64-2-421,259-5 1221,-73 0-1410,-176 4-1257,41-7-1,-49 3-184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29.2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24 5632,'-1'-1'91,"1"1"0,0 0 1,0 0-1,-1 0 0,1 0 1,0-1-1,0 1 0,0 0 0,-1 0 1,1-1-1,0 1 0,0 0 1,0 0-1,0 0 0,0-1 0,0 1 1,0 0-1,-1-1 0,1 1 0,0 0 1,0 0-1,0-1 0,0 1 1,0 0-1,0-1 0,0 1 0,0 0 1,0 0-1,0-1 0,1 1 1,-1 0-1,0 0 0,0-1 0,0 1 1,0 0-1,0 0 0,0-1 1,1 1-1,-1 0 0,0-1 0,14-5 1394,19 3-462,133-1 3564,-165 4-4556,-1 0 0,1 0 1,0 0-1,-1 0 0,1 0 1,-1 0-1,1 0 0,0 1 1,-1-1-1,1 0 0,-1 0 0,1 0 1,0 1-1,-1-1 0,1 0 1,-1 1-1,1-1 0,0 1 1,-1-1-11,0 0 1,0 1-1,0-1 1,0 0-1,1 1 1,-1-1-1,0 0 1,0 1-1,0-1 1,0 0-1,0 1 1,0-1-1,0 0 1,0 1 0,0-1-1,0 0 1,0 1-1,-1-1 1,1 0-1,0 1 1,0-1-1,0 0 1,0 1-1,-2 1 47,1 0 0,0-1 0,0 1 1,-1 0-1,1-1 0,-1 1 0,1-1 0,-1 0 0,-2 2 0,-15 9 358,-2 0 1,-37 14 0,57-25-411,-1-1 0,1 1 0,-1-1 0,1 1 0,-1 0 0,1 0 0,0-1 0,-1 1 0,1 0 0,0 0 0,-1 0 0,1 1 0,0-1 0,0 0 0,0 0 0,0 1 0,0-1 0,0 2 0,0-2-19,1 1-1,0-1 1,0 1 0,0-1-1,0 1 1,0-1 0,0 1-1,1-1 1,-1 0 0,0 1-1,1-1 1,-1 1 0,1-1 0,-1 0-1,1 0 1,-1 1 0,1-1-1,0 0 1,0 0 0,1 2-1,37 48-108,-20-27 292,-1 0-1,0 1 0,-2 1 0,15 34 0,-29-55-82,0 0-1,-1-1 1,0 1-1,0 0 0,0 0 1,-1 0-1,1 0 1,-1-1-1,0 1 0,-1 0 1,1 0-1,-1 0 1,0 0-1,-3 8 1,3-10-105,0 0 0,0 0 0,-1 0 1,0 0-1,0 0 0,0 0 1,0-1-1,0 1 0,0-1 1,0 1-1,-1-1 0,0 0 1,1 0-1,-1 0 0,0 0 0,0 0 1,0-1-1,0 1 0,0-1 1,0 0-1,0 0 0,-6 1 1,5-2-194,0 0 0,0 0 0,-1 0 0,1 0 1,0-1-1,0 1 0,0-1 0,0 0 0,0 0 0,0-1 1,0 1-1,0-1 0,0 0 0,-4-3 0,2 2-495,0-2-1,0 1 0,1-1 0,-1 1 1,1-2-1,0 1 0,-6-8 0,-3-14-2055,4-5-2074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38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436 51 3648,'-1'0'77,"0"-1"1,1 0-1,-1 1 1,1-1 0,-1 0-1,1 0 1,-1 0-1,1 1 1,0-1-1,-1 0 1,1 0-1,0 0 1,0 0-1,0 0 1,0 0-1,-1 1 1,1-1 0,0 0-1,0 0 1,1 0-1,-1 0 1,0 0-1,0 0 1,1-1-1,0-11 1403,-1 12-1260,1 0-1,-1 0 0,0 1 1,-1-1-1,1 0 0,0 1 1,0-1-1,0 0 0,0 0 1,-1 1-1,1-1 0,0 0 1,0 1-1,-1-1 0,1 1 1,-1-1-1,1 0 0,0 1 1,-2-1-1,2 0-73,-1 1 1,1 0-1,-1 0 1,0 0-1,1 0 1,-1 0-1,0 0 1,1 0-1,-1 0 1,0 0-1,1 0 1,-1 0-1,0 0 1,1 0-1,-1 0 0,0 1 1,1-1-1,-1 0 1,1 1-1,-1-1 1,0 0-1,1 1 1,-1-1-1,1 1 1,-1-1-1,1 1 1,-19 15 942,2 0 1,-24 30 0,27-30-653,-8 8 70,2 0-1,0 2 1,2 1 0,0 0-1,-21 47 1,-1 24 586,-42 153 1,65-188-889,3 0 0,2 1 1,-4 97-1,14-122-212,2-1 0,2 0 0,8 46-1,-8-70-199,2 1-1,0-1 0,1 0 0,0 0 0,1 0 0,0-1 1,1 0-1,1 0 0,0 0 0,1-1 0,17 19 0,-8-15-747,1 0-1,0-1 0,1-1 1,1-1-1,34 16 0,117 40-7517,-41-24 3657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39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0 6048,'3'3'5187,"12"22"-2881,21 87 1100,-19-53-2274,11 33 493,-4 1 0,-4 1 0,10 128 0,-26-160-1332,-3-1 1,-2 1-1,-3-1 1,-3 0 0,-3 0-1,-20 73 1,16-90-368,-3 1 0,-1-2 1,-2 0-1,-2-2 0,-39 57 0,-1-19-1358,57-73 1312,-60 71-1000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44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110 330 2144,'-12'2'259,"10"-1"-187,-1-1 0,0 1 1,1 0-1,-1 0 0,0 0 0,1 0 1,-1 0-1,1 0 0,-4 3 0,6-4-115,-10 6 891,1 0 1,1 1-1,-14 12 0,20-17-430,0 0 1,0 1-1,0 0 0,0-1 0,0 1 0,1 0 0,-1 0 0,-1 4 0,3-6-242,-1 1 0,1-1 0,0 1 0,0-1-1,0 1 1,-1-1 0,2 1 0,-1-1 0,0 1-1,0-1 1,0 1 0,0-1 0,1 1 0,-1-1-1,1 0 1,-1 1 0,1-1 0,0 0-1,1 2 1,-1-1 14,1 0-1,0 0 1,0 0-1,0 0 1,0-1 0,0 1-1,0-1 1,1 1-1,-1-1 1,0 0-1,1 0 1,-1 0-1,1 0 1,-1-1 0,1 1-1,-1-1 1,1 1-1,0-1 1,2 0-1,4 0 191,0 0 0,-1-1 0,1 0 0,11-2 0,0-3 84,0 0-1,-1-1 1,34-18 0,51-37 322,-91 54-691,21-14 166,-1-1 0,-1-1 1,36-35-1,-32 21 217,0-1 0,49-72 1,-84 109-453,0 1 0,0-1 0,0 0 1,0 1-1,0-1 0,0 0 0,-1 1 1,1-1-1,-1 0 0,1 0 0,-1 0 1,1-2-1,-1 4-22,0 0 0,-1 0 0,1 0 0,0-1 0,0 1 0,0 0 0,0 0 0,0 0 0,0 0 0,0 0 0,0 0-1,0-1 1,-1 1 0,1 0 0,0 0 0,0 0 0,0 0 0,0 0 0,0 0 0,0 0 0,-1 0 0,1-1 0,0 1 0,0 0 0,0 0 0,0 0 0,-1 0 0,1 0 0,0 0 0,0 0 0,0 0 0,0 0 0,-1 0 0,1 0 0,0 0 0,0 0 0,-1 0 0,-12 7 58,9-3-79,-1 0 0,1 0-1,0 0 1,0 1 0,1-1-1,-6 10 1,-15 30-112,18-31 190,1-1 0,0 1 0,1 0 1,0 1-1,1-1 0,1 0 0,-2 18 1,4-25-7,0-1 1,1 0-1,-1 1 1,1-1 0,0 1-1,0-1 1,1 0 0,-1 0-1,4 7 1,-3-9-13,0 1 0,0-1 0,0 0 0,1 0 0,-1-1 0,1 1-1,-1 0 1,1-1 0,0 1 0,0-1 0,0 0 0,1 0 0,-1 0 0,7 2 0,-5-2-16,0-1-1,0 0 1,0 0 0,0 0-1,0 0 1,0-1-1,0 0 1,1 0 0,4-1-1,8-2 107,21-5 0,-32 6-83,26-7 195,61-24 0,-77 25-190,0 0 0,0-1 0,-1-1 0,-1-1 1,15-12-1,3-5 46,23-22-106,-56 50 2,1 0-1,-1-1 1,0 1 0,0 0 0,1-1-1,-1 1 1,0 0 0,0 0 0,1-1-1,-1 1 1,0 0 0,1 0 0,-1 0-1,0-1 1,1 1 0,-1 0 0,0 0 0,1 0-1,-1 0 1,1 0 0,-1 0 0,0 0-1,1 0 1,-1 0 0,0 0 0,1 0-1,-1 0 1,1 0 0,-1 0 0,0 0-1,1 0 1,-1 0 0,0 0 0,1 0-1,-1 1 1,1-1 0,-1 0 0,1 1-8,0 0 1,0 1-1,-1-1 0,1 0 1,0 0-1,-1 1 1,0-1-1,1 0 1,-1 1-1,1-1 0,-1 2 1,3 38-116,-3-40 128,-2 23 72,0-1-1,-1 0 0,-2 0 1,0 0-1,-1 0 0,-2-1 1,-13 30-1,19-49-29,1 2-18,-2 0 0,1-1 0,0 1 0,-5 4 1,7-8-17,0-1 0,0 0 0,-1 1 0,1-1 0,0 1 0,-1-1-1,1 0 1,0 1 0,-1-1 0,1 0 0,-1 1 0,1-1 0,-1 0 0,1 0 0,-1 1 0,1-1 0,-1 0 0,1 0 0,-1 0 0,1 0 0,-1 0 0,1 1 0,-1-1 0,1 0 0,-1 0 0,1 0 0,-1-1 0,1 1 0,-1 0 0,1 0 0,-1 0 0,1 0 0,-1 0 0,1-1 0,-1 1 0,1 0 0,-1 0 0,1-1 0,0 1 0,-1 0 0,1-1 0,-1 1 0,1 0 0,0-1 0,-1 1 0,1 0 0,0-1 0,-1 1-1,1-1 1,0 1 0,-1-2 0,0 0 8,0 0-1,-1 0 0,1 0 0,0-1 0,0 1 0,0 0 0,1-1 1,-1 1-1,0-1 0,1 1 0,0-1 0,0 1 0,-1-1 1,1 1-1,1-1 0,-1 1 0,0-1 0,1 1 0,-1-1 0,1 1 1,0-1-1,1-3 0,0 2-19,1 0 1,0 0 0,-1 0-1,1 0 1,1 0-1,-1 1 1,1-1-1,-1 1 1,1 0 0,8-5-1,0 0-109,0 1-1,1 0 1,1 1 0,-1 1-1,1 0 1,-1 0 0,30-4-1,-4 2-2084,-8 1-2852,-1 3-4544,-27 5 6584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44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28 8736,'-31'-19'3936,"26"14"-3424,5 1-128,10 8-320,11-4-864,6 5 416,18 3-2080,5 7 1344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45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590 45 1984,'0'-1'79,"0"1"1,0-1 0,0 0-1,0 1 1,0-1-1,0 0 1,1 1-1,-1-1 1,0 1-1,1-1 1,-1 1 0,0-1-1,1 1 1,-1-1-1,0 1 1,1-1-1,-1 1 1,1-1-1,-1 1 1,3-2 1881,-3 1-1724,0 1 0,0 0 0,0-1 0,0 1 0,0 0 0,0-1 0,0 1 0,0 0 0,3-4 3318,-3 3-3318,0 0-44,0 1 0,0-1 0,0 0 0,0 0 0,0 0 0,-1 1 0,1-1 0,0 0 0,0 1 0,-1-1 1,1 0-1,-1 1 0,1-1 0,0 0 0,-1 1 0,1-1 0,-1 1 0,0-1 0,1 1 0,-1-1 0,0 0 0,-1 0 101,0 0 0,-1 0 1,1 0-1,0 0 0,0 0 0,0 1 0,-4-1 0,-1 0 163,-1 0-1,0 1 1,-10 1-1,-26 5 27,1 1 0,1 3-1,-42 15 1,57-16-333,2 0-1,-1 2 1,-43 25 0,56-27-76,0 0-1,1 1 1,0 0 0,1 0 0,0 2 0,0-1 0,2 1 0,-11 16 0,9-11 61,1 1 0,0 0 0,-7 21 1,15-34-90,0 0 0,1 0 0,-1 0 0,1 1 0,0-1 0,0 1 0,1-1 0,0 1 0,0-1 0,0 1 0,0-1 0,1 0 0,0 1 0,0-1 0,0 0 0,4 9 0,-4-13-34,0 1 1,0-1 0,-1 0 0,1 0 0,0 0 0,0 1 0,0-1-1,0 0 1,1-1 0,-1 1 0,0 0 0,0 0 0,0 0 0,1-1-1,-1 1 1,1-1 0,-1 1 0,0-1 0,1 1 0,-1-1-1,1 0 1,-1 0 0,1 1 0,-1-1 0,1 0 0,-1 0 0,0-1-1,3 1 1,3-2 34,-1 1 1,1-1-1,-1 0 0,0-1 0,12-5 1,26-19 377,50-40 0,-56 39-289,8-5 59,-2-2 0,-1-2-1,48-55 1,-84 84-101,-1 0 44,1 0 0,1 1 0,-1-1 0,16-10 0,-22 75 416,0-47-553,1-1-1,0 0 1,0 0-1,1 0 0,0 0 1,0 0-1,6 9 1,-7-14-43,0-1 0,0 0 0,0 1 0,1-1 0,-1 0 0,1 0-1,0 0 1,0-1 0,0 1 0,0-1 0,1 0 0,-1 0 0,0 0 0,1 0 0,0 0 0,-1-1 0,1 1 0,0-1 0,6 1 0,-2-1-589,1-1-1,-1 0 0,1 0 1,0-1-1,-1 0 1,16-5-1,21-2-1795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46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1164 5408,'-14'12'1728,"29"-27"4569,5-12-4594,3-6-994,14-10 400,46-40 1,11-11-28,-55 49-705,-3 0 1,-1-3-1,41-75 0,72-189 677,-93 190-401,7-37 776,-58 139-952,-5 14-237,1 6-236,0 0 0,0 0 0,-1 0 1,1 0-1,0 0 0,0 0 0,-1 0 0,1 0 0,0 0 0,0 0 0,0 0 0,-1 0 0,1 0 0,0 0 0,0 0 0,0 0 0,-1 0 0,1 0 0,0 1 0,0-1 0,0 0 0,-1 0 1,1 0-1,0 0 0,0 1 0,0-1 0,0 0 0,0 0 0,0 0 0,-1 1 0,-4 5-11,0 1 0,0 0-1,-5 10 1,1-2-39,-10 18-9,1 0 0,-15 44 0,-11 23 2,-175 280 271,-49 83 44,171-274 74,70-134-107,24-45 88,4-8-134,3-5-11,19-33 119,-4 2-209,23-29 0,2 1 0,55-59 0,2 18-41,26-29-29,139-219 68,-251 328 37,1 0 1,31-33-1,-39 52-85,-6 9-9,-3 14-3,1-15-20,-4 30 48,-8 108 125,11-111-142,1 0 0,7 49 0,-6-74-11,0 0 1,1 0-1,-1 0 0,1-1 0,0 1 1,1 0-1,-1-1 0,1 0 0,0 0 1,0 0-1,1 0 0,0 0 0,-1-1 1,2 1-1,4 4 0,-3-5 15,0 0 0,0 0 0,1-1 0,-1 0 0,1 0 0,-1-1 0,1 0 0,0 0 0,0 0 0,0-1 0,0 0 0,10 0 0,13 0 61,0-1 0,0-2 0,0-1 0,-1-2 0,56-14 0,-75 15-80,1 1 0,-1-2 0,0 1 0,0-1 0,0-1 0,-1 0 0,0 0 0,0-1 0,0 0 0,-1-1 0,0 1 0,-1-2 0,0 1 0,0-1 0,0 0 0,-1 0 0,-1-1 0,8-18 0,-8 16-48,-1 0 1,-1 0 0,0 0-1,-1-1 1,0 1-1,-1-1 1,0 0 0,-2-16-1,1 28 13,0 0 1,0 0-1,0 1 0,0-1 1,0 0-1,-1 1 0,1-1 1,0 0-1,0 0 0,-1 1 1,1-1-1,0 1 0,-1-1 1,1 0-1,-1 1 0,1-1 1,-1 1-1,0-2 0,1 2 9,-1 0-1,1 0 0,-1 0 0,1 0 1,-1 0-1,1 0 0,0 0 0,-1 0 1,1 0-1,-1 0 0,1 0 0,0 1 1,-1-1-1,1 0 0,0 0 0,-1 0 1,1 0-1,0 1 0,-1-1 0,1 0 1,0 0-1,-1 1 0,1-1 0,-1 1 1,-3 4-61,0 0 1,0 0 0,-5 9-1,4-7 53,-5 9-18,1 0 0,0 0 0,1 0 0,0 1 0,2 1 0,0-1-1,1 1 1,-5 28 0,10-42 51,0 1-1,0-1 0,0 1 1,1-1-1,0 1 0,-1-1 1,2 0-1,-1 1 1,0-1-1,1 0 0,0 0 1,0 0-1,3 4 1,0 0-13,0-1 1,1 0 0,0 0 0,1-1 0,10 9 0,-13-12 18,1 0-1,-1 0 1,1 0 0,0-1 0,0 0-1,0 0 1,0-1 0,0 1 0,0-1-1,1 0 1,-1 0 0,1-1 0,-1 1-1,9-2 1,8-1 43,-2-1 0,30-7 1,-46 9-57,33-8 87,0-2 0,-2-2 0,1-1 0,-2-2 0,38-22 0,-61 31-58,0 0-1,-1-1 0,0 0 0,13-14 0,-19 18-19,-1 0-1,1-1 1,-1 1-1,0-1 1,0 0-1,0 0 0,-1 0 1,0 0-1,0 0 1,0 0-1,0-1 1,1-10-1,-3 15-27,0-1-1,1 1 1,-1-1-1,0 1 1,0-1 0,-1 0-1,1 1 1,0-1-1,0 1 1,-1-1 0,1 1-1,-1-1 1,0 1-1,1-1 1,-1 1-1,0 0 1,0-1 0,0 1-1,1 0 1,-1 0-1,-1 0 1,1-1-1,0 1 1,0 0 0,0 0-1,-1 1 1,1-1-1,0 0 1,-1 0 0,1 1-1,-1-1 1,-1 0-1,-2 0-29,1 0 0,-1 0 0,0 1 0,0-1 0,0 1 0,0 0 0,0 1 0,-8 1-1,-3 1 10,1 2-1,-1 0 1,1 0 0,0 2-1,1 0 1,0 0-1,0 2 1,0-1-1,1 2 1,-17 15-1,23-19 22,0 1 0,0 0 0,0 0 0,-5 9 0,10-13 31,1-1 0,-1 1-1,1-1 1,0 1 0,-1 0 0,1-1-1,0 1 1,1 0 0,-1 0 0,0 0-1,1 0 1,-1 0 0,1 0-1,0 0 1,0 0 0,1 0 0,-1 0-1,1 3 1,1 0 20,1 0 1,-1-1-1,1 1 0,0-1 1,1 0-1,-1 0 0,1 0 1,0 0-1,0 0 0,1-1 1,-1 0-1,1 0 0,0 0 1,0-1-1,8 5 0,8 3 96,1-1-1,36 12 1,-47-18-52,8 3 1,0-2 0,0 0 0,1-1 0,-1-1 0,36 2 0,-43-5-96,1-1 0,0 0 0,-1-1 0,0-1 0,1 1 0,-1-2 0,0 0 0,0 0 0,-1-1 0,13-7 0,-14 6-1046,0-1-1,13-10 1,-18 13 176,-1-1 0,1 1 1,-1-1-1,-1 1 0,1-1 0,-1-1 1,4-5-1,7-21-4969,3-1 1914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49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173 983 8736,'-1'0'93,"1"0"1,0 0-1,0 0 1,0 0 0,-1 0-1,1 0 1,0 0-1,0 0 1,-1 0-1,1 0 1,0 0 0,0 0-1,-1 0 1,1 0-1,0 0 1,0 0-1,0 0 1,-1 0-1,1 0 1,0-1 0,0 1-1,0 0 1,-1 0-1,1 0 1,0 0-1,0 0 1,0 0 0,0-1-1,-1 1 1,1 0-1,0 0 1,0 0-1,0-1 1,0 1 0,0 0-1,0 0 1,0 0-1,-1-1 1,1 1-1,0 0 1,0 0 0,0-1-1,0 1 1,0 0-1,0 0 1,0 0-1,0-1 1,0 1-1,0 0 1,0 0 0,0-1-1,1 1 1,-1 0-1,0 0 1,0 0-1,0-1 1,0 1 0,0 0-1,0 0 1,0 0-1,1-1 1,-1 1-1,0 0 1,14-17 1388,-6 8-798,10-15 171,2-5 18,1 0 0,2 1 0,47-43 0,-62 66 135,-11 13-256,-3 8-534,-66 256 425,23-73-336,-116 327 498,112-389 555,52-136-516,2-9-639,4-15-129,80-257 175,6-26-187,-26 116-47,-50 153 3,2 0-1,2 2 1,26-39 0,-25 46-24,1 1 1,1 1-1,31-27 1,-41 42-19,1 0 1,0 1-1,0 1 1,1 0-1,0 1 0,1 0 1,0 1-1,29-9 1,-39 15 15,1-1 1,0 1 0,-1 1-1,1-1 1,0 1-1,-1 0 1,1 1 0,0-1-1,-1 1 1,1 0-1,0 0 1,-1 1 0,6 2-1,-8-3 15,0 1 0,0-1 0,-1 1 0,1 0-1,-1 0 1,1 0 0,-1 0 0,0 0 0,1 0 0,-1 1 0,-1-1-1,1 1 1,0-1 0,0 1 0,-1 0 0,0-1 0,1 1 0,-1 0-1,0 0 1,0 0 0,-1 0 0,1 0 0,-1 0 0,1 0 0,-1 6-1,-1 4 28,0-1 0,-1 0 0,0 1 0,-1-1 0,0 0-1,-7 17 1,-1-4 55,-29 48-1,19-41-21,-2-1 0,-1-2-1,-2 0 1,0-2-1,-2-1 1,-52 38-1,70-57-85,0-1-1,0 0 0,-14 6 1,20-11-20,-1 1-1,1-1 1,0 0 0,-1 0 0,1 0 0,-1-1-1,1 1 1,-1-1 0,1 0 0,-6-1-1,9 1 21,-1 0 0,1-1-1,0 1 1,-1 0-1,1-1 1,0 1-1,0-1 1,-1 0-1,1 0 1,0 1-1,0-1 1,0 0-1,0 0 1,0 0-1,0 0 1,0 0-1,0 0 1,0 0-1,0 0 1,1-1 0,-1 1-1,0 0 1,1 0-1,-1-1 1,1 1-1,-1 0 1,1-1-1,0 1 1,0 0-1,-1-1 1,1 1-1,0-1 1,0 1-1,0 0 1,1-1-1,-1 1 1,0-2-1,1-3-44,1 0-1,-1 0 0,1 0 0,0 0 0,0 0 0,5-9 1,-1 7 33,-1 0 1,1 1-1,0-1 1,1 1 0,0 0-1,0 1 1,1-1-1,9-5 1,8-4 81,34-15-1,-55 28-45,64-28 6,75-25 0,-124 49-13,49-18 38,100-34-54,119-30 261,-170 42 89,-99 39-179,-1-1 0,-1-2 0,0 1 0,21-19 0,-37 29-139,1 0 0,-1 0-1,0-1 1,1 1 0,-1 0-1,1 0 1,-1-1 0,0 1 0,1 0-1,-1-1 1,0 1 0,0 0 0,1-1-1,-1 1 1,0 0 0,0-1-1,1 1 1,-1-1 0,0 1 0,0-1-1,0 1 1,0 0 0,0-1-1,0 1 1,0-1 0,1 1 0,-1-1-1,-1 1 1,1-1 0,0 1 0,0-1-1,-1 1-13,0-1 0,0 1 0,0 0 0,1 0 0,-1 0 0,0 0 0,0 0 0,0 0 0,0 0 0,0 0 0,0 0 0,0 0 0,0 1 0,0-1 0,0 0 0,0 1 0,-1 0 0,-162 75-114,140-63 94,1 1 0,0 1-1,-35 31 1,48-37 38,0 0 0,1 1 0,0 1 0,0 0 1,1 0-1,1 0 0,0 1 0,0 0 0,-6 18 0,10-22 25,1 0 1,0 0 0,0 1 0,0 9-1,2-15-30,0 0 1,0-1-1,0 1 0,0 0 0,1-1 0,-1 1 1,3 4-1,-3-6-8,0 0-1,1 0 1,0 0 0,-1 0 0,1 0 0,-1 0 0,1 0-1,0-1 1,0 1 0,0 0 0,-1 0 0,1-1 0,0 1 0,0 0-1,0-1 1,0 1 0,0-1 0,2 1 0,0 0 14,-1 0 0,1-1 1,-1 0-1,1 0 1,0 0-1,-1 0 0,1 0 1,-1 0-1,1-1 0,0 1 1,-1-1-1,1 0 0,4-1 1,2-3 81,1 0 1,9-6-1,-14 7-40,48-32 116,-1-3 1,89-87-1,-109 89-136,-26 29-45,1 0-1,0 0 0,0 0 1,1 1-1,10-7 0,-21 17-101,1 1 0,-1 0 0,1 0 0,0 0 0,0 0 0,1 0 0,-3 6 0,-11 41 67,12-36 32,0 0 1,1 0-1,1 1 1,0 21-1,1-29 11,1-1 1,0 0-1,0 0 0,0 1 1,1-1-1,0 0 0,1 0 1,-1-1-1,2 1 0,-1 0 1,5 7-1,-7-13 6,0 1-1,0-1 1,0 0 0,0 0 0,0 1-1,0-1 1,1 0 0,-1 0-1,0 0 1,1 0 0,-1 0-1,0-1 1,1 1 0,-1 0-1,1-1 1,-1 1 0,1-1 0,-1 1-1,1-1 1,0 0 0,-1 0-1,1 1 1,-1-1 0,1 0-1,0 0 1,-1-1 0,1 1-1,0 0 1,-1-1 0,1 1 0,1-1-1,3-2 1,0 0-1,-1-1 0,1 1 0,-1-1 1,0 0-1,5-6 0,54-50 149,61-50 107,-40 38-128,-67 54 43,-9 8-176,-5 8-589,-4 3 482,1 4-86,4 7 96,0-1 0,1 1 0,0-1 0,10 15-1,37 43 257,-32-44-66,-5-5-28,-6-6-73,0-1 0,1 0 0,1 0 0,0-1 0,24 18 0,-33-28 13,0-1 0,0 1 0,0-1 0,0 0 0,0 0 1,0 0-1,1 0 0,-1-1 0,0 1 0,0-1 0,1 0 1,-1 0-1,0 0 0,1 0 0,-1 0 0,0-1 0,1 0 0,-1 1 1,0-1-1,0 0 0,0-1 0,0 1 0,0-1 0,5-2 0,4-5-2,0 1 0,-1-2 0,0 0 0,12-14 0,-8 9 4,28-29 80,67-88 0,-72 75-104,38-77 0,20-67 75,-46 92 198,-33 76-250,-2-1 0,-1-1 0,-2-1-1,8-40 1,-18 57-183,-2 19 165,0-1-1,0 1 1,0 0-1,0-1 1,0 1-1,0 0 1,0-1-1,0 1 1,0 0-1,0-1 1,0 1-1,0 0 1,-1-1-1,1 1 1,0 0-1,0-1 1,0 1-1,0 0 1,-1-1-1,1 1 1,0 0-1,0 0 1,0-1-1,-1 1 1,1 0 0,0 0-1,0 0 1,-1-1-1,1 1 1,0 0-1,-1 0 1,1 0-1,0 0 1,-1 0-1,1 0 1,0-1-1,-1 1 1,1 0-1,0 0 1,-1 0-1,1 0 1,0 0-1,-1 0 1,1 0-1,0 0 1,-1 1-1,1-1 1,-3 0-25,1 1 1,0 0 0,-1 0 0,1 0 0,0 1 0,-4 1 0,-1 3-21,-1 0 1,1 0 0,1 0 0,-1 1-1,1 0 1,-10 15 0,-6 13 29,2 0 0,2 2 0,-20 56 0,18-33 55,-19 99 0,34-131-30,1-1 0,2 0-1,0 1 1,2-1 0,1 1 0,1-1 0,2 0 0,0 0 0,2 0 0,14 42-1,-17-64 26,-1 1 0,1-1 0,-1 0 0,1 1-1,1-1 1,-1-1 0,1 1 0,0 0 0,0-1-1,7 6 1,-8-8-9,0 0 1,1 0-1,-1 0 0,1 0 0,0 0 1,-1-1-1,1 0 0,0 1 1,0-1-1,0-1 0,0 1 0,0-1 1,0 1-1,0-1 0,0 0 0,6-1 1,4-2 20,-1-1 0,1 0 0,-1-1 0,1 0 0,-1-1 1,18-11-1,-11 5 15,-1 0 0,0-2 1,-1 0-1,0-1 1,-2-1-1,27-30 0,-7 7-56,-37 43-42,0 1 0,1 0 0,0 0 0,0 6 0,0-2 50,0 10-30,-5 22 0,-1 3-25,6 27-2188,0-64 1150,0 6-2717,13-8-7763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50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54 438 8128,'-3'-9'1117,"-1"1"0,-1-1 1,-10-15-1,-11-8 2168,68 72-11142,-28-29 6746,1 0 1,31 18-1,-33-22 820,131 67-961,-44-32 4144,-89-38-1767,-7-3-666,-1 0 1,1 0 0,-1 1-1,1-1 1,-1 1 0,0 0-1,1 0 1,-1 0-1,0 0 1,0 0 0,5 6-1,-8-8-358,0 1 0,1-1 0,-1 1 0,0-1 0,0 1 0,0-1 0,1 1 0,-1-1 0,0 1-1,0-1 1,0 1 0,0-1 0,0 1 0,0-1 0,0 1 0,0 0 0,0-1 0,0 1 0,0-1 0,-1 1 0,1-1-1,0 1 1,0-1 0,0 1 0,-1 0 0,-11 13 1822,-20 8 405,-18 5-226,29-16-1290,0 0 1,-26 20 0,42-27-668,-1 1 0,1-1 0,0 2 0,0-1 0,0 0 0,1 1 0,0 0 1,0 0-1,1 0 0,-1 0 0,1 1 0,-2 8 0,4-13-108,0 0-1,0 1 1,1-1 0,0 0-1,-1 1 1,1-1-1,0 0 1,0 1 0,0-1-1,0 0 1,1 1-1,-1-1 1,1 0 0,-1 1-1,1-1 1,0 0-1,0 0 1,1 3 0,0-2-8,0-1 0,0 1 0,1-1 0,-1 0 0,1 1 0,-1-1 0,1 0 0,-1-1-1,1 1 1,0 0 0,6 2 0,0-1 4,0 0 0,0-1 0,1 0 0,0 0 0,-1-1 0,1 0 0,19-2 0,-15-1-15,1-1 0,-1 0 0,0-1 1,1-1-1,-2 0 0,1-1 0,-1 0 1,0-1-1,0-1 0,0 0 0,14-13 0,-5 3-43,-1-1 0,0-1 0,20-27 0,44-69-109,35-82 253,-74 119-52,-18 32-40,39-68 183,-51 86-62,22-61 1,-36 84-138,-1 4-10,-1 1 1,1-1-1,-1 1 0,1-1 1,-1 1-1,1-1 1,-1 1-1,0-1 1,0 0-1,0 1 1,1-1-1,-2 0 1,1 1-1,0-1 1,0 1-1,0-1 1,-2-2-1,2 4 0,0-1 0,0 1-1,0 0 1,0 0 0,-1-1-1,1 1 1,0 0 0,0 0 0,-1-1-1,1 1 1,0 0 0,0 0-1,-1 0 1,1-1 0,0 1 0,0 0-1,-1 0 1,1 0 0,0 0-1,-1 0 1,1 0 0,0 0 0,-1 0-1,1-1 1,0 1 0,-1 0-1,1 0 1,0 0 0,-1 1-1,-3-1 10,1 0 0,0 1-1,-1-1 1,1 1 0,0 0-1,-1 0 1,1 1 0,0-1-1,0 0 1,0 1 0,0 0-1,0 0 1,1 0 0,-1 0-1,-4 4 1,-12 13-8,1 1 0,0 1 0,2 0 1,0 1-1,2 1 0,0 0 0,-14 35 0,0 10 171,-30 110 0,50-151-130,2 1 0,1-1 1,2 1-1,-1 30 0,4-47-12,0 0 0,0 1 0,1-1 0,1 0 0,0 1 0,1-1 0,0 0 0,1-1 0,0 1 0,0 0 0,1-1-1,11 17 1,-13-23 3,-1 0-1,2 0 0,-1-1 1,0 1-1,1-1 0,0 0 1,-1 0-1,1 0 0,1 0 1,-1-1-1,0 1 0,1-1 1,-1 0-1,1 0 0,-1-1 1,1 0-1,0 1 0,0-1 1,-1-1-1,1 1 0,0-1 1,0 0-1,0 0 0,0 0 1,0-1-1,0 0 0,6-1 1,0-2 37,-1-1 0,1 1 0,-1-2 0,0 1 0,0-1 0,-1-1 0,15-12 0,3-6-38,25-30 0,-45 48-8,-1-1-1,0 0 1,8-13-1,-13 19-23,0 0-1,0 0 1,0 0-1,0 0 1,0-1-1,-1 1 0,1 0 1,-1-1-1,1 1 1,-1 0-1,0-1 1,0 1-1,0-1 0,0 1 1,-1 0-1,1-1 1,-1 1-1,1 0 1,-2-3-1,1 3-6,0 1 0,1 0 0,-1-1 0,0 1-1,0 0 1,0-1 0,-1 1 0,1 0 0,0 0 0,0 0 0,-1 0 0,1 0 0,-1 0-1,1 1 1,0-1 0,-1 0 0,0 1 0,1-1 0,-1 1 0,1-1 0,-1 1-1,0 0 1,-2 0 0,-1-1-6,0 1 1,-1 1-1,1-1 0,0 1 0,0 0 1,-6 2-1,3-1 17,-1 2 0,1-1-1,0 1 1,0 1 0,0-1 0,0 1 0,1 1 0,0-1 0,0 1 0,0 0 0,-7 10-1,11-11-6,0 0 0,0 0 0,0 1 0,1-1 0,0 0 0,0 1 0,0 0-1,1-1 1,0 1 0,0 0 0,0 0 0,1 0 0,0-1 0,0 1 0,0 0 0,1 0-1,0 0 1,0 0 0,3 8 0,1 0-44,0 0 1,1 0-1,1 0 0,0-1 0,0 0 1,13 16-1,-12-18-238,1-1 0,0 0 0,1 0 0,0-1 0,0 0 0,1-1 0,15 9 0,-21-14-182,-1 0 1,2-1-1,-1 1 0,0-1 1,0 0-1,1-1 1,-1 1-1,1-1 1,0 0-1,-1-1 0,1 1 1,0-1-1,-1 0 1,1 0-1,0-1 0,-1 0 1,1 0-1,-1 0 1,9-3-1,-10 2-59,0 0-1,0 0 1,-1-1 0,1 1 0,-1-1-1,1 0 1,-1 0 0,0 0-1,0 0 1,0 0 0,0-1-1,-1 0 1,5-7 0,10-22-2355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50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16 10208,'-55'-15'4640,"47"15"-2561,16 0-1535,19 0 768,15 0-768,34 0 512,4 3-608,24 0-256,-6 2-96,34-1-320,-11 1 128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53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1241 4992,'2'-7'6736,"28"-4"-3350,-22 4-2944,1-1 0,-1-1 1,-1 1-1,0-1 0,0 0 0,-1-1 0,0 0 0,6-13 0,-1 4-117,107-205 2598,-112 211-2166,-10 23-569,-7 19-157,-13 46 105,-41 131-22,37-96-23,-5 20 186,-51 127 1,-47 57 1482,164-381-471,18-43-1309,-7-14-56,20-51 163,-43 125-59,34-55 0,37-42-68,206-251-94,-234 326 310,-62 70-169,0 0-1,0 1 0,0-1 1,0 1-1,0-1 1,0 1-1,1-1 0,-1 1 1,0 0-1,5-1 1,-7 2-9,1 0 1,0 0 0,0 0 0,0 0 0,-1 0-1,1 0 1,0 0 0,0 1 0,0-1 0,-1 0 0,1 0-1,0 1 1,0-1 0,-1 1 0,1-1 0,0 0-1,-1 1 1,1-1 0,0 1 0,-1 0 0,1-1 0,-1 1-1,1-1 1,-1 1 0,1 0 0,-1 0 0,1-1-1,-1 1 1,0 0 0,1-1 0,-1 1 0,0 0 0,0 0-1,0 0 1,0-1 0,1 2 0,0 5 24,0 0 0,0 0 0,-1 0 0,1 0 0,-2 0 0,1 0 0,-1 0-1,-1 7 1,-2 5 69,-12 31-1,7-28-47,-2 0-1,1-2 1,-2 1-1,-1-1 1,-1-1 0,0-1-1,-22 23 1,4-10 64,-2-1-1,-70 49 1,80-63 41,-50 25 1,45-32-216,28-8 36,0-1 0,-1 0 0,1 0 0,0 1 0,-1-1 0,1 0 0,0 0 0,-1 0 0,1 0 0,0 0 0,-1 0 0,1-1 0,0 1 0,-1 0 0,1-1 0,-2 0 0,3 1 18,-1-1 0,1 1 0,0-1 0,0 1 0,-1 0 0,1-1 0,0 1 0,0-1 0,0 1 0,-1-1 1,1 1-1,0 0 0,0-1 0,0 1 0,0-1 0,0 1 0,0-1 0,0 1 0,0-1 0,0 1 0,0-1 0,0 1 0,1 0 0,-1-1 0,0 1 1,0-1-1,0 1 0,0-1 0,1 1 0,-1 0 0,0-1 0,0 1 0,1-1 0,-1 1 0,0 0 0,1 0 0,-1-1 0,1 1 0,-1 0 0,0-1 1,1 1-1,-1 0 0,1 0 0,-1 0 0,1-1 0,22-10-229,4 4 200,0 0 0,0 2-1,43-3 1,-25 3 15,9-1 54,-1-3 0,0-1 0,61-22 0,-75 17 65,-1-2 0,-1-1 0,62-41 1,-63 32-42,-2-1 0,-1-1 1,-1-2-1,54-69 0,-43 42 48,-3-2-1,47-95 1,-63 104-74,-2-2 1,-2 0 0,14-63-1,-20 61-15,-3-1 0,8-87-1,-19 139 8,0 1 0,0-1-1,0 0 1,0 0-1,0 0 1,-1 1-1,0-1 1,-1-5 0,1 9-19,1 0 0,0-1 1,0 1-1,0 0 0,0 0 1,-1-1-1,1 1 0,0 0 0,0 0 1,0 0-1,-1-1 0,1 1 1,0 0-1,0 0 0,-1 0 1,1 0-1,0 0 0,-1-1 1,1 1-1,0 0 0,0 0 1,-1 0-1,1 0 0,0 0 1,-1 0-1,1 0 0,0 0 1,-1 0-1,1 0 0,0 0 0,0 0 1,-1 0-1,1 1 0,0-1 1,-1 0-1,1 0 0,0 0 1,-1 0-1,-1 2-12,0 0 0,0 0 0,0 0 0,0 0-1,0 0 1,0 0 0,-3 5 0,-64 110-85,22-34-12,5-11 108,3 2 1,-35 94-1,-69 248 364,136-394-315,-17 66 158,21-76-132,1 1 1,0-1-1,1 1 1,1 23-1,0-34-55,0 0 0,0 0-1,0 0 1,0 0 0,1 0 0,-1 0-1,1-1 1,0 1 0,-1 0 0,1 0-1,0-1 1,0 1 0,0 0 0,0-1-1,0 1 1,0-1 0,1 1 0,-1-1-1,0 0 1,1 1 0,-1-1 0,1 0-1,0 0 1,-1 0 0,1 0 0,0-1 0,-1 1-1,1 0 1,0-1 0,0 1 0,0-1-1,0 1 1,-1-1 0,1 0 0,2 0-1,6 0 46,0-1 0,0 0 0,0-1 0,0 0 0,13-4 0,-14 4-45,16-6 2,1-1 1,-1-2-1,-1 0 1,0-1 0,26-18-1,-12 3 32,-1-1-1,36-36 0,-55 47-31,3-4-124,1 1 1,39-26-1,-54 41 63,1 1 1,-1 0-1,1 0 1,-1 1-1,1 0 1,0 0-1,0 1 1,1 0-1,-1 1 1,0-1-1,1 2 1,-1-1-1,15 2 0,0 2 223,26 6-1,-74-8-261,9-1 53,4 3-8,0 0 0,0 0 0,0 1 0,0 1 0,1-1 0,0 2 0,0 0 0,-19 13 0,-1 6-8,-40 39-1,46-40 57,12-12-14,5-6 12,1 1 1,0 0-1,0 0 0,1 0 1,0 1-1,0 0 1,1 0-1,-6 10 0,11-17-4,0 1 0,-1-1 0,1 0 0,0 0 0,-1 0 0,1 1 0,0-1 0,0 0 0,0 0 0,0 0 0,0 1 0,0-1 0,1 0 0,-1 0 0,0 1 0,1-1 0,-1 0 0,1 0 0,-1 0 0,1 0 0,-1 0 0,1 0 0,0 0 0,-1 0 0,1 0 0,0 0 0,0 0 0,0 0 0,0-1 0,0 1 0,1 1 0,1-1 20,-1 1 1,1-1-1,0 0 0,-1 0 0,1 0 0,0 0 0,0 0 0,-1-1 0,1 1 0,0-1 0,0 0 0,4 0 0,2-1-8,0-1 0,-1 0-1,1-1 1,-1 1-1,0-1 1,0-1 0,14-8-1,50-37-4,-63 43 31,96-79 325,-38 29-457,-66 55 74,1 0 1,-1 0-1,0 0 0,0 0 1,1 0-1,-1 1 0,0-1 1,1 0-1,-1 1 0,1-1 0,-1 1 1,1-1-1,-1 1 0,3-1 1,-3 1 6,-1 0 0,1 1 0,-1-1 0,0 0 0,1 0 0,-1 1 0,0-1 0,1 0 0,-1 0 0,0 1 1,0-1-1,1 0 0,-1 1 0,0-1 0,0 1 0,1-1 0,-1 0 0,0 1 0,0-1 0,0 0 0,0 1 0,0-1 0,0 1 0,0-1 1,1 1-1,-1-1 0,0 0 0,0 1 0,-1-1 0,1 1 0,0-1 0,0 1 0,-1 5-27,0 0-1,0 0 1,-1 0-1,0-1 1,-4 9-1,-23 44-35,-21 51 58,49-108 29,0 1-1,1-1 1,-1 1-1,1-1 0,0 1 1,-1-1-1,1 1 1,0-1-1,0 1 1,0 0-1,0-1 0,0 1 1,0-1-1,0 1 1,1-1-1,-1 1 0,0 0 1,1-1-1,0 1 1,-1-1-1,2 2 1,-1-2-3,0 1 0,1-1 0,-1 0 1,0 0-1,1 0 0,-1-1 0,1 1 1,-1 0-1,1 0 0,-1-1 1,1 1-1,0-1 0,-1 1 0,1-1 1,0 0-1,-1 0 0,1 0 1,0 0-1,0 0 0,3 0 0,15-3 12,1 0 0,0-1 0,-1-1 0,1-1 0,-1 0 0,-1-2 0,1 0-1,22-15 1,-13 6-22,-1-2 0,0-1 0,-2-2 0,34-34 0,-45 40-43,-4 4-47,21-17 0,-32 28 80,1 1-1,-1 0 1,0-1-1,1 1 1,-1 0-1,0 0 1,1-1-1,-1 1 1,1 0-1,-1 0 1,0 0-1,1 0 1,-1-1-1,1 1 1,-1 0-1,1 0 1,-1 0-1,1 0 1,-1 0-1,0 0 1,1 0-1,-1 0 1,1 0 0,-1 0-1,1 0 1,-1 1-1,1-1 1,-1 0-1,1 1-1,0-1 0,-1 1 1,1-1-1,-1 1 0,0 0 0,1-1 0,-1 1 0,1 0 0,-1-1 1,0 1-1,0 0 0,1 0 0,-1-1 0,0 3 0,1 2-5,-1 0 0,0 1 1,-1 8-1,-2 10 149,-10 32 1,-2 10-125,15-65-35,-1 15 125,1-16-97,0 0 0,0 1 0,0-1 0,0 1 0,0-1-1,1 0 1,-1 1 0,0-1 0,0 0 0,0 0 0,1 1-1,-1-1 1,0 0 0,0 1 0,1-1 0,-1 0 0,0 0-1,0 0 1,1 1 0,-1-1 0,0 0 0,1 0 0,-1 0 0,0 0-1,1 1 1,-1-1 0,0 0 0,1 0 0,-1 0 0,0 0-1,1 0 1,-1 0 0,0 0 0,1 0 0,-1 0 0,1 0-1,-1 0 1,1-1 0,4 0 0,0-1 0,0 0 0,0 0 0,-1-1 0,1 0 0,0 0-1,7-6 1,0 0 48,188-113-443,-192 118 345,0 0 0,0 1-1,16-5 1,-23 7 38,1 1 0,-1 0-1,1-1 1,-1 1 0,1 0 0,-1 0 0,1 0-1,0 0 1,-1 0 0,1 0 0,-1 1-1,1-1 1,-1 0 0,1 1 0,-1-1 0,1 1-1,-1-1 1,1 1 0,-1 0 0,0 0 0,1 0-1,-1 0 1,0 0 0,0 0 0,1 0-1,-1 0 1,0 0 0,1 3 0,1 2 12,-1 0 0,0 1 0,0 0 0,0-1 0,-1 1 0,0 0 0,-1 0 0,1-1 0,-1 1 0,-2 13 1,1-10 19,1-1 0,0 1 0,1-1 0,-1 1 1,4 10-1,-3-15-8,1 0 0,0 0 1,0-1-1,0 1 0,1-1 0,-1 1 1,1-1-1,0 0 0,0 0 1,1 0-1,-1-1 0,1 1 1,0-1-1,0 0 0,5 4 0,-3-4 11,0 0-1,1 0 0,-1 0 0,1-1 0,-1 0 0,1 0 1,0-1-1,-1 0 0,1 0 0,12 0 0,-8-2 4,1 1-1,-1-1 1,0-1-1,0 0 0,0-1 1,0 0-1,0-1 1,0 0-1,-1-1 0,0 0 1,0 0-1,0-1 1,-1 0-1,1-1 0,-1 0 1,-1 0-1,13-15 1,-8 7 16,-1-2 0,-1 1 0,0-1 0,14-33 0,-19 37-34,-1-1 1,6-21 0,-10 30-49,0 1 0,0 0-1,-1 0 1,0 0 0,1 0 0,-2 0 0,1-1 0,0 1-1,-1 0 1,0 0 0,1 0 0,-4-7 0,4 11 30,0-1 1,0 1-1,-1-1 1,1 1 0,0 0-1,0-1 1,0 1-1,-1-1 1,1 1 0,0 0-1,-1-1 1,1 1-1,0 0 1,-1 0-1,1-1 1,0 1 0,-1 0-1,1 0 1,-1-1-1,1 1 1,0 0 0,-1 0-1,1 0 1,-1 0-1,1 0 1,-1-1 0,1 1-1,-1 0 1,1 0-1,-1 0 1,1 0-1,-1 1 1,0-1-7,-1 1 0,1-1-1,0 1 1,-1 0 0,1-1 0,0 1-1,0 0 1,0 0 0,0 0 0,-2 2-1,-1 2-19,-1 0 0,1 1-1,-5 9 1,-2 6 124,1 0-1,1 1 1,-11 38 0,18-53-69,1 0 0,0 1 1,0-1-1,0 0 0,1 0 1,0 0-1,0 0 0,1 0 1,0 1-1,0-1 0,1 0 1,0 0-1,0-1 0,0 1 1,1 0-1,7 11 0,-4-9 17,0-1-1,0 0 0,13 13 0,-15-17-60,0-1-1,0 0 0,0 0 1,1 0-1,-1-1 0,1 0 0,-1 1 1,1-1-1,9 2 0,3-1-669,0 0-1,-1-2 1,1 0-1,26-2 1,-20-1-3083,27-5 0,-42 5 2185,1 0 1,-1-1 0,0 0 0,0 0 0,-1-1-1,13-7 1,12-9-3011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32.0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20 2656,'-5'-8'16741,"6"9"-16650,0 1 1,0-1-1,0 0 1,0 0-1,0 0 1,1 0-1,-1 0 0,0 0 1,0 0-1,1-1 1,-1 1-1,1 0 1,-1-1-1,1 1 1,-1-1-1,1 1 1,-1-1-1,3 0 1,1 1 53,0 0 0,0-1 0,0 0 0,9-1 1,113-14 235,188 2 0,-313 13-471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6:55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320 145 2496,'8'-12'950,"1"0"1,-1 1-1,2 0 0,14-14 1,33-24 5177,-50 39-3885,-10 9 415,3 1-2579,0 0-1,0 0 0,0 0 0,0 0 0,-1 0 0,1 0 1,0 0-1,0-1 0,0 1 0,0 0 0,0 0 1,0 0-1,0 0 0,0 0 0,-159 112 4450,111-72-3890,1 2 0,-75 87 1,114-120-496,1 1 0,0 0 1,0 0-1,1 1 1,1 0-1,-1 0 1,2 1-1,0-1 1,-4 18-1,7-28-120,1 0 1,0 0-1,0 0 0,0 0 0,1 0 1,-1 0-1,0-1 0,0 1 0,0 0 1,1 0-1,-1 0 0,0 0 0,1 0 1,-1-1-1,1 1 0,-1 0 0,1 0 0,-1-1 1,1 1-1,-1 0 0,1-1 0,0 1 1,0 0-1,-1-1 0,1 1 0,0-1 1,0 1-1,-1-1 0,1 0 0,0 1 1,0-1-1,0 0 0,0 0 0,0 1 1,0-1-1,-1 0 0,1 0 0,0 0 1,1 0-1,4 0 7,-1 1 0,1-1 0,0 0 0,-1-1 0,8-1-1,25-7-93,41-17 0,-3 1 198,-46 16-99,-17 4-80,0 1 0,0 1 0,0 0 0,1 1 0,13-1 0,-26 3 36,0 0-1,0 0 0,-1 0 1,1 0-1,0 0 1,0 1-1,-1-1 0,1 0 1,0 0-1,-1 1 1,1-1-1,-1 1 0,1-1 1,0 0-1,-1 1 1,1-1-1,-1 1 1,1-1-1,-1 1 0,1 0 1,-1-1-1,1 1 1,-1-1-1,0 1 0,1 1 1,6 22 41,-7-20-12,1-1 0,-1 0-1,1 0 1,0 0 0,0 0 0,1 0 0,1 3-1,-1-3 5,1 0-1,0 0 0,0-1 0,1 1 0,-1-1 1,0 0-1,1 0 0,-1 0 0,1 0 0,0-1 0,0 0 1,0 1-1,0-1 0,-1-1 0,1 1 0,0 0 0,5-1 1,0 1 42,1-1 0,-1 0 0,1-1 0,-1 0 0,1-1 0,10-2 0,-14 1-11,0 1-1,0-1 1,-1 0-1,0-1 0,1 1 1,-1-1-1,0 0 1,-1 0-1,1-1 0,-1 1 1,0-1-1,0 0 1,4-6-1,3-7-9,0-1 0,11-27-1,-15 32-49,-1-1 1,-1 0-1,-1 0 0,0 0 0,-1-1 0,0 1 0,-1-1 0,-1 0 0,-1 1 0,0-1 0,-1 0 0,-6-29 0,-16-54-197,23 99 195,0 0 0,0 0 0,0-1 0,0 1 0,0 0 0,0 0 0,-1 0 0,1-1 0,0 1 0,0 0 0,0 0 0,0-1 0,0 1 0,0 0 0,0 0 0,0 0 0,0-1 1,0 1-1,0 0 0,0 0 0,0-1 0,0 1 0,0 0 0,0 0 0,0 0 0,0-1 0,0 1 0,1 0 0,-1 0 0,0-1 0,0 1 0,0 0 0,0 0 0,0 0 0,1 0 0,-1-1 0,0 1 0,0 0 0,10 3-310,1 1 260,121 23-3,-98-22 40,286 27 74,-286-33-8,-26 0-13,-1 1 0,0 0 0,0 0 1,0 1-1,8 1 0,-14-2-33,-1 0 0,1 0 0,-1 0 0,1 1 0,-1-1 0,1 0-1,-1 0 1,1 1 0,-1-1 0,1 0 0,-1 1 0,1-1 0,-1 0 0,1 1 0,-1-1-1,1 0 1,-1 1 0,0-1 0,1 1 0,-1-1 0,0 1 0,0-1 0,1 1 0,-1-1 0,0 1-1,0-1 1,0 1 0,1 0 0,-1-1 0,0 1 0,0-1 0,0 1 0,0-1 0,0 1 0,0 0-1,0-1 1,0 1 0,-1 0 0,0 3 1,0-1 0,-1 1-1,1-1 1,-1 1 0,-2 3-1,-2 4-69,-7 12 54,0-1 0,-1 0 0,-2-1 0,0 0 0,-27 25-1,-30 40 0,71-82 31,-1 0 0,1-1 0,0 1-1,0 0 1,0 0 0,0 0 0,-2 9 0,4-12-10,0 0 0,0 0 1,0 0-1,0 0 0,0 1 1,0-1-1,0 0 0,0 0 0,0 0 1,0 0-1,0 1 0,1-1 1,-1 0-1,1 0 0,-1 0 0,1 0 1,-1 0-1,1 0 0,-1 0 1,1 0-1,0 0 0,0 0 1,-1 0-1,1-1 0,0 1 0,0 0 1,0 0-1,0-1 0,0 1 1,0-1-1,0 1 0,2 0 0,0 0 16,1 0-1,-1 0 1,1 0-1,0-1 1,-1 1-1,1-1 1,0 0-1,0 0 1,-1 0-1,1-1 1,0 1-1,-1-1 1,1 0-1,0 0 1,-1 0-1,6-3 1,-2 1-21,0-1 1,-1 1-1,1-2 1,-1 1-1,0-1 1,0 0-1,6-7 0,9-13 34,23-36 0,-11 14-139,-28 41-70,-4 4 74,-1 4 48,-4 13 30,0 8 5,-9 77 137,10-81-170,0 16 100,2-33-34,1-1 0,0 1 0,1-1 0,-1 1-1,0 0 1,0-1 0,1 1 0,-1-1 0,1 1 0,-1-1 0,1 1 0,0-1 0,-1 1-1,1-1 1,0 0 0,2 3 0,-2-3 14,0 0 1,1 0-1,-1 0 1,0 0-1,1-1 0,-1 1 1,0 0-1,1-1 0,-1 1 1,1-1-1,-1 1 0,1-1 1,0 0-1,-1 1 0,1-1 1,-1 0-1,1 0 0,0 0 1,-1 0-1,1-1 1,-1 1-1,1 0 0,-1-1 1,1 1-1,-1-1 0,1 1 1,1-2-1,4-2 29,0 0 1,-1-1-1,0 1 0,9-9 1,0 0-58,34-26 73,71-74 1,-112 100-130,-8 11 31,-5 6 23,-16 22-137,7-9 123,0 0 1,1 0-1,-19 36 0,32-51 18,-24 55-26,22-51 31,0 0 1,1 0 0,0-1 0,0 1-1,0 0 1,1 0 0,-1 0 0,2 8-1,-1-13 6,0 0-1,1 1 0,-1-1 1,0 0-1,1 1 0,-1-1 0,1 0 1,-1 1-1,1-1 0,0 0 0,-1 0 1,1 0-1,0 1 0,0-1 1,0 0-1,0 0 0,0 0 0,0-1 1,0 1-1,0 0 0,2 1 1,0-1 4,-1 0 0,1 0 0,0-1 0,-1 1 0,1-1 0,-1 0 0,1 1 0,0-1 0,0 0 0,4-1 0,7-2 6,-1 0 0,1 0-1,19-10 1,-23 10-50,19-8 67,256-105-834,-283 115 781,1 0-1,-1 0 0,1 0 0,-1 0 0,1 0 1,-1 1-1,1-1 0,-1 1 0,1 0 1,2 0-1,-3 0 10,-1 0 0,0 0 1,0 1-1,1-1 0,-1 1 1,0-1-1,0 1 0,0-1 1,0 1-1,0 0 0,0 0 0,0-1 1,0 1-1,0 0 0,0 0 1,0 0-1,0 0 0,-1 0 1,1 0-1,0 0 0,-1 0 0,2 2 1,1 3-30,0 0 0,0-1 1,7 8-1,-9-11 44,1-1-1,-1 1 1,0-1-1,1 0 1,-1 0-1,1 1 1,-1-1-1,1 0 1,-1 0-1,1 0 1,0-1-1,0 1 1,-1 0 0,1-1-1,0 1 1,3 0-1,-3-1 2,-1 0-1,1 0 0,-1-1 1,0 1-1,1 0 1,-1-1-1,0 1 1,0-1-1,1 1 1,-1-1-1,0 1 1,0-1-1,0 0 1,0 0-1,1 0 1,-1 0-1,0 1 1,-1-1-1,1 0 0,0-1 1,0 1-1,0 0 1,-1 0-1,1 0 1,0 0-1,-1-1 1,1 1-1,-1 0 1,0-1-1,1 1 1,-1 0-1,0-3 1,1-3-56,0 0 1,-1 1 0,0-1 0,-1-10 0,0 12-196,-3 20 283,2-11 16,1 1-1,0 0 1,0-1-1,0 1 1,0 0-1,1 0 1,0 0-1,0 0 1,0 0-1,0 0 1,1-1-1,1 7 1,2 1-121,0-1 0,1 1 0,1-1 0,0 0 0,0 0 0,1-1 0,0 0 1,1 0-1,0-1 0,0 0 0,1 0 0,12 9 0,-16-15-581,1 1 0,-1-1 0,0-1 0,1 1 0,0-1 0,-1 0 0,1 0 0,0-1 0,7 1 0,-5-1-2375,1 0 0,-1-1 0,12-1 0,6 0-2925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7:00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9 743 4064,'-8'8'6714,"8"8"2065,0-18-8597,1 1 0,0 0 0,0-1 1,0 1-1,0 0 0,0 0 0,0 0 1,0-1-1,2 0 0,13-18 518,4-17-187,100-165 734,-39 100-788,-75 91-358,-7 9-81,-3 7-24,1 2 34,0-1-1,0 1 1,1-1-1,-1 1 1,1 0-1,1 0 1,-1 0-1,1 0 1,1 0-1,-1 0 0,1 0 1,0 0-1,1 0 1,0 0-1,0 0 1,0 0-1,1 0 1,3 8-1,-4-13-5,0 1-1,0-1 1,0 0 0,0 1-1,1-1 1,-1 0-1,1 0 1,0 0 0,-1 0-1,1 0 1,0 0 0,0-1-1,0 1 1,0-1-1,0 1 1,4 1 0,-3-2 23,1 0 1,-1 0 0,1 0 0,-1 0 0,1-1 0,0 1 0,-1-1 0,1 0-1,-1 0 1,7-1 0,2-2 81,0 0 0,1 0 0,-1-2 0,-1 1 0,17-10 0,2-3 18,-1-1 1,48-40-1,-59 42-96,0-1-1,-1 0 1,-1-2-1,-1 0 1,0 0-1,-2-1 1,18-34-1,-9 7 4,-2-2 0,20-69-1,-30 85-175,-6 24 4,-4 18 6,-23 108 14,-44 127-1,43-166 154,-4-1 0,-54 106 1,47-124 74,-2-2 1,-3-2-1,-63 70 1,88-108-51,-2 2 128,-1 0 0,-22 19 0,39-37-169,0 0 1,0-1-1,0 1 0,0 0 0,0 0 0,-1-1 1,1 1-1,0-1 0,0 1 0,0-1 0,-3 1 1,4-1-32,0 0 0,-1 0 1,1 0-1,0 0 1,0 0-1,0 0 0,0 0 1,0 0-1,0 0 1,0-1-1,-1 1 1,1 0-1,0 0 0,0 0 1,0 0-1,0 0 1,0 0-1,0 0 0,0-1 1,0 1-1,0 0 1,0 0-1,0 0 1,0 0-1,0 0 0,0 0 1,-1-1-1,1 1 1,0 0-1,0 0 1,0 0-1,0 0 0,0 0 1,1 0-1,-1-1 1,0 1-1,0 0 0,0 0 1,5-13 195,1 3-198,0 1 0,0 0 0,1 1 0,1-1 0,-1 1-1,12-9 1,57-39-35,-27 21-31,-2-4-409,60-63 0,-107 101 463,135-140-6330,-93 104 3973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7:00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29 8064,'-45'-20'3648,"42"15"-3168,-2 1-480,10 8-96,3-4-1440,10 0 832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7:01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10 6816,'-9'-9'9815,"-6"19"-6756,-7 1-2024,1 1-1,1 2 1,-26 20 0,36-26-885,0 2 0,0-1 0,1 1 0,0 1 0,1-1 0,0 1 0,-10 20 0,15-25-93,-2 6 126,0-1-1,-7 22 1,12-31-139,-1 1-1,0-1 1,1 1 0,-1-1 0,1 1 0,0-1 0,0 1-1,0-1 1,0 1 0,1-1 0,-1 1 0,0-1-1,1 0 1,0 1 0,0-1 0,-1 1 0,1-1-1,1 0 1,-1 0 0,3 4 0,-3-5-27,0 0-1,0-1 1,0 1 0,0 0-1,0-1 1,1 1 0,-1-1 0,0 1-1,1-1 1,-1 0 0,0 1 0,1-1-1,-1 0 1,0 0 0,1 0-1,-1 0 1,0 0 0,1 0 0,-1 0-1,0-1 1,3 1 0,1-2 29,1 0 1,0 0 0,9-5-1,63-32 155,-2-4 0,78-59 0,-150 99-234,8-5 54,-12 8-21,1 0-1,-1 0 1,0 0 0,1 0-1,-1 0 1,0 0-1,0 0 1,1 0 0,-1 0-1,0 0 1,1 1 0,-1-1-1,0 0 1,0 0 0,1 0-1,-1 0 1,0 0 0,1 0-1,-1 1 1,0-1 0,0 0-1,0 0 1,1 0-1,-1 1 1,0-1 0,0 0-1,0 0 1,0 1 0,1-1-1,-1 0 1,0 0 0,0 1-1,0-1 1,0 0 0,0 1-1,0-1 1,0 0 0,0 0-1,0 1 1,0-1-1,2 9-15,-1-1-1,0 14 0,-1-15 6,1-1 0,-1 1 0,1-1 0,0 0 0,1 1 0,2 6 0,-2-8 38,1 2 52,0 0-1,0 0 0,1 0 1,5 7-1,-8-12-52,-1-1 1,1 0-1,0 0 0,0 0 1,1 0-1,-1 0 0,0 0 1,0 0-1,0 0 0,1 0 1,-1-1-1,0 1 1,1 0-1,-1-1 0,0 1 1,1-1-1,-1 1 0,1-1 1,-1 0-1,1 0 0,-1 0 1,1 1-1,-1-2 0,1 1 1,-1 0-1,1 0 0,2-1 1,1-1 22,-1 0 0,1-1 0,0 1 0,-1-1 0,0 0 0,0-1 0,0 1 0,5-6 0,28-33-66,-33 38 57,1-3-14,7-7 21,0-1 0,-1 0 0,-1-1 0,13-24 0,-21 26-33,0 6-293,-1 8 259,-1 0 0,0 0 0,1 0 0,-1 0 0,1 0 1,-1 0-1,1 0 0,-1 0 0,1 0 0,-1 0 0,0 0 0,1 1 0,-1-1 1,1 0-1,-1 0 0,1 0 0,-1 0 0,0 1 0,1-1 0,0 1 0,22 11-71,-13-6 132,0 0 0,13 4 0,-3-3 42,0 0 0,1-1-1,0-1 1,0-1 0,0-1-1,1-1 1,-1-1 0,1-1-1,36-4 1,-54 3-66,1 1-1,-1-2 1,1 1 0,-1 0-1,0-1 1,0 0 0,1 0-1,-1 0 1,0-1 0,-1 1-1,1-1 1,0 0 0,-1 0-1,1 0 1,3-5 0,-6 6-25,0 1 0,-1 0 0,1 0 0,-1-1 0,1 1 0,-1-1 0,1 1 0,-1 0 0,1-1 0,-1 1 0,0-1 0,0 1 0,0-1 0,0 1 0,0-1 0,0 1 0,0-1 0,-1 1 0,1 0 0,0-1 0,-1 1 0,1-1 0,-1 1 0,0 0 0,1-1 0,-1 1 0,0 0 0,0 0 0,0 0 0,0-1 0,0 1 0,0 0 0,0 0 0,0 0 0,0 1 0,0-1 0,-1 0 0,1 0 0,0 1 0,-1-1 0,1 1 0,0-1 0,-3 0 0,-8 1 1,0 1 1,1 0-1,-1 0 1,0 1-1,1 1 1,-1 0-1,1 0 1,0 1-1,0 1 1,0 0-1,1 0 1,0 1-1,0 0 0,0 1 1,1 0-1,0 1 1,-10 10-1,16-14 42,-1 0-1,1 0 0,1 1 0,-1-1 0,0 1 0,1 0 0,0-1 0,0 1 0,1 0 0,-1 1 0,1-1 1,0 0-1,0 0 0,1 0 0,0 1 0,-1-1 0,2 0 0,-1 1 0,2 8 0,1-4-8,0 0-1,1 0 1,0 0 0,0 0-1,1 0 1,0-1-1,1 0 1,11 15-1,-9-15-120,1 0 0,0 0 0,0-1-1,1 0 1,0-1 0,0 0 0,1 0 0,0-1-1,0-1 1,1 0 0,-1 0 0,1-1-1,24 5 1,-29-8-386,0 0-1,0 0 1,0-1-1,0 0 1,0 0-1,0-1 1,0 1 0,0-2-1,0 1 1,8-3-1,27-8-2222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7:04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23 463 5216,'-22'16'2917,"30"-8"-533,-3-5-2033,-1-1-1,0-1 1,1 1-1,-1-1 1,1 1-1,-1-1 1,1-1-1,-1 1 1,1-1 0,0 0-1,-1 0 1,1 0-1,0 0 1,6-2-1,6-2 306,0 0 0,23-9 0,-17 3-301,0-1 0,0-1-1,-1-1 1,-1-1-1,28-23 1,91-92 821,-123 112-1066,29-26 202,-20 19 278,0-1 0,-2-1 0,26-36 0,-47 58-484,-3 4-93,0 0-1,0 0 1,1 0 0,-1 0 0,0-1 0,0 1-1,0 0 1,1 0 0,-1 0 0,0-1 0,0 1 0,0 0-1,0 0 1,0-1 0,1 1 0,-1 0 0,0 0-1,0-1 1,0 1 0,0 0 0,0 0 0,0-1-1,0 1 1,0 0 0,0 0 0,0-1 0,0 1 0,0 0-1,0-1 1,0 1 0,0 0 0,0 0 0,-1-1-1,1 1 1,-1 0 9,1 1-1,-1-1 0,0 0 1,0 1-1,0-1 0,1 1 1,-1-1-1,0 1 0,1-1 1,-1 1-1,0 0 0,0 0 1,-5 6 19,0 1 0,1 0 1,0 0-1,0 0 1,1 1-1,0-1 0,-5 16 1,3-3 64,1 1 1,-3 27-1,7-39 10,0 0 0,0-1 0,1 1-1,1 0 1,0-1 0,2 11 0,-3-17-88,1-1 0,-1 0 0,1 1 0,0-1 1,0 0-1,0 0 0,0 0 0,0 0 0,0 0 0,0 0 1,1 0-1,-1 0 0,1 0 0,-1-1 0,1 1 0,0 0 1,0-1-1,0 0 0,0 1 0,0-1 0,0 0 0,0 0 1,0 0-1,0 0 0,0 0 0,1-1 0,-1 1 0,0-1 1,1 1-1,-1-1 0,4 0 0,2 0 29,1-1 0,0 0 0,-1-1 0,1 0 0,10-4-1,41-18 0,-40 15-58,234-114 76,-201 93-8,-1-2 0,56-47 0,-102 75-36,13-12 158,-18 15-193,0 1-1,0-1 0,0 0 1,0 0-1,0 0 0,0 0 1,-1 0-1,1 0 0,0 0 1,-1 0-1,1 0 0,-1 0 1,1 0-1,-1-2 0,-12 8-602,4 1 501,1 0 1,0 1-1,-7 7 0,-7 9 49,1-5 7,1 2 1,1 0-1,0 1 0,2 0 1,-21 37-1,36-55 23,-1 0 1,1 0-1,0 0 0,0 0 1,0 0-1,0 0 0,1 1 1,-1-1-1,1 6 1,0-8 29,0-1 0,0 1-1,0 0 1,1 0 0,-1-1 0,0 1 0,0 0 0,1 0 0,-1-1 0,0 1 0,1 0 0,-1-1 0,1 1 0,-1 0 0,1-1 0,-1 1 0,1-1 0,-1 1 0,1-1 0,-1 1 0,1-1 0,0 1 0,-1-1 0,1 0 0,0 1 0,0-1 0,-1 0 0,1 1 0,0-1 0,0 0 0,-1 0 0,1 0 0,0 0 0,0 0 0,-1 0 0,1 0 0,0 0 0,0 0 0,0 0 0,-1 0 0,1 0 0,0-1 0,0 1 0,0-1 0,8-2-4,-1 0 0,0-1 0,0-1 0,0 1 0,0-1 0,-1-1-1,0 1 1,9-10 0,-1 3 101,129-112 8,-132 113-42,-2 4-377,-10 7 291,0 1-1,0 0 1,1-1-1,-1 1 1,0 0-1,0-1 0,0 1 1,0 0-1,0-1 1,0 1-1,0 0 1,0 0-1,0-1 1,0 1-1,-1 0 1,1-1-1,0 1 1,0 0-1,-1 0 1,-4 14-21,-8 20 0,-1 1 211,-25 109 321,-11 33-8,39-147-393,-1 0 0,-2-1 0,-27 46 0,20-46-25,0 0 0,-2-2 0,-1 0 0,-1-2 0,-33 28 0,38-37 2,-25 15 0,36-27-94,0 0 0,-1 0-1,1-1 1,-1 0 0,-16 4 0,23-7-23,1 0 0,0-1 0,-1 0 0,1 0 0,-1 0 0,1 0 0,-1 0 0,1 0 0,-1 0 1,1-1-1,0 1 0,-1-1 0,-2-1 0,4 1 29,0 1 0,-1-1 0,1 0 0,0 0 0,0 0 0,0 1 0,0-1 0,0-1 0,0 1 0,0 0 0,1 0 0,-1 0 0,0 0 0,0-1 0,1 1 0,-1 0-1,1 0 1,-1-1 0,1 1 0,0 0 0,-1-1 0,1 1 0,0-1 0,0 1 0,0-2 0,0-1-14,1 1 1,-1 0-1,1-1 0,0 1 0,0 0 1,0 0-1,0-1 0,0 1 0,1 0 0,0 0 1,-1 1-1,1-1 0,0 0 0,4-4 1,3-2-5,0 0 0,21-14 0,26-17-158,84-66 151,-18-12 193,-62 57-126,80-61 1,113-40 251,-165 110 197,-25 21-148,-26 14 89,-36 16-371,-1 1-1,1-1 1,0 1 0,0-1 0,0 1 0,0-1 0,0 1 0,1 0 0,-1 0 0,0-1 0,0 1 0,0 0 0,0 0 0,0 0 0,2 0 0,-1 16 23,-1-13-54,-1-1 0,1 1-1,-1 0 1,0-1-1,1 1 1,-2 0 0,1 2-1,-21 87 136,21-91-142,-1 1-2,-1 6 65,0 1 1,-2 15-1,6-23-8,1-4-4,4-8-7,-5 7-70,17-24 42,1 1 0,24-26 0,-33 41-28,0 1 1,1 1 0,0 0 0,1 0-1,0 1 1,23-11 0,-27 15 22,-3 2 12,1-1 0,0 1 0,0 1 0,13-4 0,-19 6-16,0 0 0,0-1-1,0 1 1,0 0 0,0 0 0,0 0 0,0 0 0,0 0 0,0 0 0,0 0 0,0 1 0,0-1 0,0 0-1,0 0 1,0 1 0,0-1 0,0 1 0,0-1 0,0 1 0,0-1 0,0 1 0,0 0 0,-1-1 0,1 1-1,0 0 1,0 0 0,-1-1 0,1 1 0,0 0 0,-1 0 0,1 0 0,-1 0 0,0 0 0,1 0-1,-1 0 1,0 0 0,1 0 0,-1 0 0,0 0 0,0 0 0,0 1 0,1 17 45,0 0 0,-3 21 0,0-20 30,3 33 0,0-31-57,4 25 23,-4-42-47,0-1 0,0 0 1,0 0-1,1 0 1,-1 0-1,1 0 0,0 0 1,4 6-1,-4-8 0,0 0-1,0-1 1,0 1 0,0-1-1,0 1 1,0-1-1,0 0 1,1 0 0,-1 0-1,0 0 1,1 0-1,-1 0 1,1-1 0,-1 1-1,1-1 1,-1 0 0,1 1-1,3-1 1,4-1-1,0 1 1,0-1 0,13-4-1,-5 1-9,0-2 0,0 0-1,0-2 1,-1 1 0,23-16-1,78-58 83,-79 53 41,-29 20 46,0 1 0,0-2 0,-1 1 0,16-20 0,-34 42-280,1 0-1,1 1 1,0 0 0,-7 22-1,8-9 119,-5 47 0,11-64 4,-1-1 0,1 1 0,1 0 0,0 0 0,1-1 0,0 1 0,4 14-1,-6-24 7,1 0 0,-1 1 0,1-1-1,-1 1 1,1-1 0,0 0 0,-1 1-1,1-1 1,0 0 0,0 0 0,0 0-1,0 0 1,0 0 0,0 0 0,0 0-1,0 0 1,1 0 0,-1 0 0,0 0-1,0-1 1,1 1 0,-1 0 0,0-1-1,3 1 1,-2-1 0,-1 0 0,0-1-1,1 1 1,-1 0 0,0-1 0,1 1 0,-1-1 0,0 0-1,1 1 1,-1-1 0,0 0 0,0 0 0,0 0 0,0 0-1,0 0 1,0 0 0,0 0 0,0 0 0,0 0-1,0 0 1,-1-1 0,1 1 0,0 0 0,-1 0 0,1-3-1,9-18 69,-1-1 0,-1 0-1,0-1 1,-2 1 0,-1-1-1,-1-1 1,1-34 0,-5 52-39,0-1 1,-1 1-1,0-1 0,-3-12 1,3 17-55,0-1 0,-1 1 0,1-1 0,-1 1 0,0 0 0,0 0 0,0 0 0,0 0 0,-1 0 0,1 0 0,-4-2 0,5 4 5,-8-6-217,8 6 222,1 1 1,0 0-1,0 0 1,0 0-1,0 0 1,0 0-1,0 0 1,0 0 0,0-1-1,0 1 1,0 0-1,-1 0 1,1 0-1,0 0 1,0 0 0,0 0-1,0 0 1,0 0-1,0 0 1,0 0-1,-1 0 1,1 0-1,0 0 1,0 0 0,0 0-1,0 0 1,0 0-1,-1 0 1,1 0-1,0 0 1,0 0 0,0 0-1,0 0 1,0 0-1,0 0 1,-1 0-1,1 0 1,0 0-1,0 0 1,0 0 0,0 0-1,0 0 1,0 0-1,-1 0 1,1 1-1,0-1 1,0 0 0,0 0-1,0 0 1,0 0-1,0 0 1,0 0-1,0 0 1,0 1-1,0-1 1,0 0 0,0 0-1,0 0 1,22 0-214,11-1 160,48-9-1,-48 4 96,48 0-1,-77 6 1,8 0 37,0 0 1,0 1 0,12 2 0,-22-2-59,1-1 1,0 1-1,0 0 1,0 0-1,0 0 0,-1 1 1,1-1-1,-1 0 1,1 1-1,-1 0 0,1 0 1,-1 0-1,0 0 0,0 0 1,0 0-1,0 0 1,2 4-1,0 2 26,0 1-1,-1 0 1,0-1-1,-1 1 1,0 0-1,0 0 1,0 12-1,-1-12-31,0 0 0,0-1 0,1 1-1,0 0 1,1-1 0,0 0 0,5 12 0,-4-14-7,-1 0-1,1-1 1,0 0 0,0 0 0,1 0 0,0 0 0,0-1 0,0 0-1,0 0 1,0 0 0,1 0 0,11 4 0,-13-6 5,1-1 0,-1 1-1,1-1 1,0 0 0,-1-1 0,1 1 0,0-1 0,0 0 0,-1 0 0,1 0-1,0-1 1,0 0 0,-1 0 0,1 0 0,-1 0 0,1-1 0,-1 1 0,7-4-1,-1-1 35,0-1-1,-1 1 1,1-2-1,-1 1 0,0-1 1,-1-1-1,0 1 0,10-16 1,2-5 158,24-49 1,-43 76-188,1-1 0,-1 0 0,0 1 0,-1-1 0,1 0 0,0 1 0,-1-1 1,0 0-1,1 0 0,-1 0 0,0 1 0,-1-1 0,1-4 0,-1 6-24,1 0 0,0 0-1,-1 0 1,1 0 0,-1 0 0,1 0 0,-1 0-1,1 0 1,-1 0 0,0 1 0,1-1 0,-1 0 0,0 0-1,0 1 1,1-1 0,-1 1 0,0-1 0,0 0-1,0 1 1,0 0 0,0-1 0,0 1 0,0-1-1,0 1 1,0 0 0,0 0 0,0 0 0,0 0 0,0-1-1,0 1 1,0 1 0,0-1 0,0 0 0,0 0-1,0 0 1,0 0 0,0 1 0,0-1 0,0 0 0,-1 1-1,0 0 4,-1 0-1,0 1 0,1-1 0,-1 0 0,1 1 0,0-1 0,0 1 1,-1 0-1,1 0 0,0 0 0,0 0 0,1 0 0,-1 0 1,0 1-1,1-1 0,-1 1 0,1-1 0,0 1 0,-1 2 0,0 1 20,0 0-1,0 0 0,1 0 1,0 0-1,0 0 0,0 0 0,1 10 1,2 1 46,0-1 0,0 0 0,2 0 1,0-1-1,1 1 0,0-1 0,1 0 0,13 22 1,-13-26-34,1-1 0,-1 0 0,2-1 0,-1 0 0,1 0 0,1-1 0,0 0 0,0 0 0,0-1 0,1 0 0,0 0 0,14 5 0,-10-6-28,0 0 0,0-1 1,1-1-1,0-1 0,30 4 0,-33-7-598,1 1 0,-1-2-1,1 0 1,17-3 0,-27 3-107,1 0 0,0-1 0,0 1 0,0-1 0,3-1 0,-4 1-197,-1 1-1,0 0 1,0-1-1,0 0 1,0 1 0,0-1-1,-1 0 1,3-3-1,4-4-2019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7:04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51 108 12704,'-45'-45'5759,"40"22"-4991,10 11-2272,3 8 672,11-8-287,-1 9 671,5-6-1984,4 9 1344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7:05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103 269 4576,'-4'-21'1450,"4"20"-1316,0 0 0,0-1-1,0 1 1,0 0-1,0 0 1,0 0 0,0 0-1,0-1 1,1 1-1,-1 0 1,0 0 0,1 0-1,-1 0 1,1 0-1,-1 0 1,1 0-1,-1 0 1,2-1 0,0-2 1674,1-11 2301,-6 8 1334,-1 11-4783,1 1 0,-1-1 0,1 1 0,0 0 0,0 0 0,-4 11 0,-11 37-224,15-41-159,-16 63 643,-16 128 0,32-173-749,2 1-1,0 0 1,3 0-1,0 0 1,2-1 0,1 1-1,1-1 1,16 44 0,-18-64-71,0 1 0,1 0 0,10 17 0,-11-23-32,-1-1 1,1 1 0,-1-1 0,1 1 0,1-1 0,-1 0-1,1-1 1,-1 1 0,8 3 0,-9-6-42,1 1 0,0-1 0,0 0 0,0 0 0,0 0 0,0-1 1,0 0-1,0 1 0,0-1 0,0-1 0,0 1 0,0 0 0,0-1 0,6-2 1,4-1 56,0-1 1,24-11 0,1-5 32,-1-3 0,70-56-1,-79 57-71,-11 10-2,0-1 1,-1-1 0,-1-1 0,-1 0-1,0-2 1,-1 1 0,-1-1 0,-1-1-1,16-32 1,-8 4 94,-3-1-1,21-87 1,4-106-39,-38 176-217,-3 57 73,-2 0 1,1-1 0,-1 1 0,-1 0-1,-3-13 1,-9-9-740,2 14-4501,12 16 5122,0 0 0,0 1 1,0-1-1,-1 0 0,1 0 0,0 0 1,0 0-1,0 0 0,-3 4-3092,3-4 3093,0 0-1,0 1 0,0-1 0,4 13-1949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7:06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64 6880,'-3'-1'763,"3"1"-657,-1 0 1,1 0-1,0 0 1,-1 0-1,1 0 1,-1 0-1,1-1 1,-1 1-1,1 0 1,0 0-1,-1 0 1,1-1-1,-1 1 0,1 0 1,0 0-1,-1-1 1,1 1-1,0 0 1,-1-1-1,1 1 1,0 0-1,-1-1 1,1 1-1,0 0 0,0-1 1,0 1-1,-1-1 1,1 0-1,5-29 13851,-5 30-13845,0-1-1,0 1 0,0-1 0,0 1 1,0-1-1,0 1 0,0 0 0,0-1 1,1 1-1,-1-1 0,0 1 0,0 0 1,0-1-1,0 1 0,1-1 0,-1 1 1,0 0-1,1-1 0,-1 1 0,0 0 1,0-1-1,1 1 0,0-1 0,14-4 306,-4 2-245,-2 1-112,-1 0 0,1 1 1,0 0-1,0 0 0,-1 1 0,1 0 0,0 1 1,0 0-1,-1 0 0,1 1 0,0 0 1,-1 1-1,0-1 0,0 2 0,0-1 1,8 5-1,-15-7-42,1-1 0,-1 1 0,0 0 0,0-1 0,0 1 0,0 0 0,0 0 0,0 0 0,0 0 0,0 0 0,0 0 0,-1 0 0,1 0 0,0 0 0,-1 0 0,1 0 0,0 0 0,-1 0 0,0 1 0,1-1 0,-1 0 0,0 0 0,1 1 0,-1-1 0,0 0 0,0 1 0,0-1 0,0 0 0,0 0 0,0 1 0,-1-1 0,1 0 0,0 1 0,-1-1 0,1 0 0,-1 0 0,1 0 0,-2 2 0,-1 2 44,0 0 1,-1-1-1,0 1 0,0-1 0,0 0 0,0 0 1,-7 4-1,-15 10 51,-1-2-1,-46 21 1,-1 1-121,67-34-17,1 0-1,-1 0 1,1 0-1,0 1 1,0 0-1,-7 9 1,11-12 13,1-1 0,0 0 0,0 1 1,0-1-1,0 1 0,1 0 0,-1-1 1,0 1-1,1 0 0,-1-1 0,1 1 1,-1 0-1,1 0 0,0-1 0,0 1 1,0 0-1,0 0 0,0 0 0,0-1 1,0 1-1,1 0 0,-1 0 0,0-1 1,1 1-1,0 0 0,-1 0 0,1-1 1,0 1-1,0-1 0,0 1 0,2 2 1,9 9-27,0 0 0,17 13 0,11 13 488,-39-39-411,0 1 1,0 0-1,0 0 0,0 0 1,-1 0-1,1 0 1,0 0-1,0 0 0,-1 0 1,1 0-1,-1 0 1,1 1-1,-1-1 0,0 0 1,1 0-1,-1 0 1,0 1-1,0-1 1,0 0-1,0 0 0,0 1 1,0 1-1,-1-1 2,0 0 0,0-1-1,0 1 1,0-1 0,-1 0-1,1 1 1,0-1 0,-1 0-1,1 0 1,-1 0 0,1 1-1,-1-2 1,1 1 0,-1 0-1,-2 1 1,-2 0-37,1 0 0,-1-1 0,0 1 0,1-1 0,-1 0 0,0 0 0,-7-1 1,-46-2-347,59 2 336,-56-9-1770,14 1-975,35 6 662,-1 0 1,1 0-1,-1-1 1,-10-6-1,40-4-11489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7:08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255 722 2720,'-9'10'16363,"-35"25"-13244,19-17-2424,1 2 1,1 1-1,1 1 0,-20 24 1,34-37-580,1 1 0,0 0 0,1 1 1,0-1-1,1 1 0,0 0 0,1 0 1,0 1-1,0-1 0,2 1 0,-1 0 0,1 0 1,0 17-1,2-27-97,0-1 1,0 1-1,0 0 1,0 0 0,0 0-1,0 0 1,0 0-1,1 0 1,-1-1-1,1 1 1,0 0-1,-1 0 1,1-1-1,0 1 1,0 0-1,0-1 1,0 1 0,0-1-1,0 1 1,1-1-1,-1 0 1,0 1-1,1-1 1,-1 0-1,1 0 1,-1 0-1,1 0 1,0 0 0,-1 0-1,1-1 1,0 1-1,0 0 1,-1-1-1,1 1 1,0-1-1,0 0 1,3 0-1,3 0 39,0 0-1,0-1 0,0 0 0,-1-1 0,1 0 0,0 0 1,10-4-1,52-25 128,111-68 0,-64 32-33,-116 67-155,-1 0 0,1-1 0,-1 1 0,0 0 0,1 0 0,-1 0 0,1-1 0,-1 1-1,1 0 1,-1 0 0,1 0 0,-1 0 0,1 0 0,-1 0 0,1 0 0,-1 0 0,0 0-1,1 0 1,-1 0 0,1 0 0,-1 0 0,2 0 0,-2 1 2,0-1-1,0 0 1,1 1-1,-1-1 1,0 1 0,0-1-1,0 0 1,0 1 0,1-1-1,-1 1 1,0-1-1,0 1 1,0-1 0,0 0-1,0 1 1,0-1 0,0 1-1,0-1 1,0 1 0,-1 0-1,-10 32-26,6-19-30,2-2 69,0 1 1,1-1-1,1 0 0,0 1 1,0-1-1,2 15 1,0-19-31,0-1 1,0 0 0,1 0 0,0 0 0,0 0-1,0 0 1,1 0 0,0 0 0,0-1 0,1 0-1,8 12 1,-11-17 27,0 0 0,0 1 0,0-1 0,0 0 0,0 0 0,1 0 0,-1 1 0,0-1 0,1 0 0,-1-1 0,1 1-1,-1 0 1,1 0 0,-1-1 0,1 1 0,0-1 0,-1 1 0,1-1 0,0 0 0,-1 1 0,1-1 0,0 0 0,0 0 0,-1 0 0,1-1 0,0 1 0,-1 0 0,1-1-1,0 1 1,-1-1 0,1 1 0,-1-1 0,1 0 0,-1 0 0,1 1 0,-1-1 0,3-3 0,4-2 2,-1-1 0,-1 0 0,1 0 0,-1-1 0,6-10 0,-9 14-28,10-18-20,21-44-1,-16 28-73,-16 33 64,0 0 1,0-1 0,0 1-1,-1-1 1,2-7 0,-3 10 25,1 0 0,-1 0 0,0 0 0,0 0 0,0 0 0,-1 0 1,1 0-1,-1 0 0,1 0 0,-1 0 0,0 0 0,-3-5 0,4 8 17,0 0-1,0 0 1,0 0-1,0 0 0,0 0 1,0-1-1,-1 1 0,1 0 1,0 0-1,0 0 0,0 0 1,0-1-1,0 1 1,0 0-1,0 0 0,0 0 1,0 0-1,0-1 0,0 1 1,0 0-1,0 0 0,0 0 1,0 0-1,0-1 1,0 1-1,0 0 0,0 0 1,0 0-1,0-1 0,0 1 1,1 0-1,-1 0 0,0 0 1,7-1-83,21 9 55,-1-1 63,9-3 73,0-2-1,68-4 1,-52 0-26,-23 1-15,-1-2 0,38-7-1,-58 9-32,1-1 1,-1-1-1,0 1 0,0-1 1,0-1-1,0 0 0,-1 0 0,1 0 1,-1-1-1,0 0 0,-1 0 1,10-9-1,-10 7 84,-1 1 0,8-14 1,-12 18-123,0 0 0,0 0 1,-1 1-1,1-1 0,0 0 1,-1 0-1,1 0 0,-1 0 1,0 0-1,1 1 0,-1-1 1,0 0-1,0 0 0,0 0 1,0 0-1,-1 0 0,1 0 1,-1-2-1,0 3-23,1 0 1,-1 0-1,0 0 0,1 0 1,-1 0-1,0 0 1,0 0-1,0 0 0,1 0 1,-1 1-1,0-1 0,0 0 1,0 1-1,0-1 0,0 0 1,-1 1-1,1 0 0,0-1 1,0 1-1,0 0 0,0-1 1,-1 1-1,1 0 0,0 0 1,0 0-1,0 0 1,-1 0-1,1 0 0,-1 0 1,-5 2 0,0-1 1,1 1-1,-13 4 1,16-5 42,-15 6-3,0 1 0,-22 12-1,33-15-10,0 0-1,0 0 0,0 0 1,0 0-1,1 1 0,0 1 1,-10 11-1,15-16 0,0-1-1,0 1 1,0 0-1,0 0 1,0 0-1,0 0 0,0 0 1,1 0-1,-1 1 1,1-1-1,0 0 1,-1 0-1,1 0 1,0 0-1,0 1 1,0-1-1,1 4 1,0-3 23,1 1 1,-1 0 0,1-1-1,0 1 1,0-1-1,0 0 1,1 0 0,-1 0-1,6 6 1,-3-4-10,0 0 0,1-1 1,0 1-1,-1-1 0,1 0 1,1-1-1,-1 1 0,1-1 1,-1-1-1,1 1 0,0-1 1,0 0-1,8 1 0,-4-2 7,0 0-1,1-1 0,-1 0 0,0-1 0,0 0 0,0-1 0,0 0 1,12-4-1,23-11 83,63-31 0,-109 48-101,22-12 50,-1 0-1,0-1 0,-1-2 0,35-30 0,-23 14-71,-1 0 1,-2-2 0,-1-1-1,-2-2 1,38-66 0,-18 21-90,-5-2 0,-2-2 1,42-140-1,-79 218 92,0-1 0,-1 1 0,1 0 0,-2-1 0,1 1 0,-1-9 0,0 16 17,0 0-1,0 0 1,0 0 0,0-1-1,0 1 1,0 0 0,0 0 0,0 0-1,0-1 1,0 1 0,0 0 0,0 0-1,0 0 1,0 0 0,0-1 0,0 1-1,0 0 1,0 0 0,0 0-1,0 0 1,0 0 0,-1-1 0,1 1-1,0 0 1,0 0 0,0 0 0,0 0-1,0 0 1,0 0 0,-1 0 0,1-1-1,0 1 1,0 0 0,0 0-1,0 0 1,-1 0 0,1 0 0,0 0-1,0 0 1,0 0 0,0 0 0,-1 0-1,1 0 1,0 0 0,0 0-1,0 0 1,-1 0 0,1 0 0,0 0-1,0 0 1,0 0 0,0 0 0,-1 0-1,1 1 1,0-1 0,0 0 0,0 0-1,0 0 1,-10 10-58,9-8 56,-13 16-14,-19 32-1,-17 41 100,3 2 1,5 3-1,-48 156 0,78-211 13,-11 84 0,21-104-26,0-1 1,2 1-1,0-1 1,2 1-1,0-1 1,7 27-1,-6-38-2,0 0 0,0 0 0,1-1 0,0 1-1,0-1 1,1 1 0,0-1 0,11 12 0,-14-17-44,1-1 0,-1 1 1,1-1-1,0 1 0,-1-1 1,1 0-1,0 0 0,0 0 1,0 0-1,1-1 0,-1 1 0,0-1 1,1 0-1,-1 0 0,1 0 1,-1-1-1,1 1 0,-1-1 0,1 1 1,-1-1-1,1 0 0,-1-1 1,1 1-1,-1-1 0,1 1 0,3-2 1,1-2-24,0 0 1,0 0-1,0 0 1,-1-1-1,1 0 0,9-10 1,36-39-71,-23 18-72,26-42 1,-46 64 102,167-275-355,-56 69 358,-115 210 50,-2 1 0,1-1 1,-1 0-1,-1 0 0,4-15 1,-7 23-16,0 1 1,1-1 0,-1 1-1,0-1 1,0 0-1,0 1 1,0-1 0,-1 1-1,1-1 1,0 1 0,-1-1-1,1 1 1,-1-1-1,1 1 1,-1-1 0,-1-1-1,1 2 2,0 0-1,1 0 0,-1 1 0,0-1 1,0 0-1,0 1 0,0-1 1,0 1-1,0 0 0,0-1 1,0 1-1,0 0 0,0-1 1,0 1-1,-1 0 0,1 0 1,0 0-1,0 0 0,0 0 1,0 0-1,0 0 0,0 0 0,0 1 1,0-1-1,-1 0 0,1 1 1,-1 0-1,-7 3-11,1 0 0,0 0 1,0 1-1,0 0 0,1 0 0,0 1 0,0 0 0,-11 12 0,2 1 12,1 1 0,2 1-1,-18 32 1,-28 76 55,-7 45-6,50-123-82,-15 74 1,0 105-1694,25-154-2279,2 2-4024,3-46 4147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8:4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48 6720,'-31'-24'3040,"21"17"-2624,5 2 1312,2-3-2144,6 8 192,-3-4-608,10 8 480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32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9 6144,'-8'-3'799,"7"2"-603,-1 0 0,1 0-1,-1 1 1,0-1 0,1 1 0,-1-1 0,0 1-1,1 0 1,-4 0 917,9 10 1373,3 7-1204,-2 0 0,0 0 1,4 27-1,3 56 329,-9-70-1082,5 191 601,-10-195-818,0-13-1638,1 0-5035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49:5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5888,'0'-11'2688,"5"7"-2336,-2-1 0,7 5-256,4-3-448,4 6 160,4 2-1376,1 2 832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0:4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5984,'-14'-12'2688,"23"7"-2336,-4 5-1568,0 5 576,11-1-4384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27 434 3808,'-13'-13'14517,"13"14"-14318,0 1 1,0-1 0,1 0 0,-1 0-1,0 1 1,1-1 0,-1 0-1,1 0 1,0 0 0,-1 1 0,1-1-1,0 0 1,-1 0 0,1 0-1,0 0 1,0 0 0,0-1-1,0 1 1,0 0 0,0 0 0,0-1-1,0 1 1,1 0 0,-1-1-1,0 1 1,0-1 0,0 0 0,1 1-1,-1-1 1,0 0 0,0 0-1,3 1 1,5 0-105,1-1 0,-1 0 0,14-1 0,-18 1 204,25-3 172,56-11 1,-71 10-390,0 0 0,0-1 0,0-1 0,0-1 0,18-10 0,-24 11-81,-1 0 0,0-1 1,0 0-1,0-1 1,-1 0-1,0 0 1,0 0-1,-1-1 0,0 0 1,0 0-1,-1 0 1,-1-1-1,5-10 1,-6 9 8,1-1 0,-1 0 1,-1 0-1,0 1 0,0-1 1,-2 0-1,1-1 0,-1 1 1,-1 0-1,0 0 0,-5-16 1,5 22-16,-1 1 1,0-1 0,0 1 0,0 0 0,-1-1 0,1 1 0,-1 0 0,-1 1 0,1-1-1,-1 1 1,0-1 0,0 1 0,0 0 0,0 0 0,-1 1 0,1-1 0,-1 1 0,0 0-1,0 1 1,-6-4 0,3 4 12,1-1 0,0 1 0,-1 1 0,1-1 0,-1 1-1,0 1 1,1-1 0,-1 1 0,0 1 0,1-1 0,-1 1 0,0 1 0,1-1 0,-14 6-1,10-2 42,0 0-1,1 0 0,0 1 1,0 1-1,0 0 0,1 0 1,0 1-1,1 0 0,-10 10 1,4 0 50,1-1 0,0 2 0,-20 38 0,23-35 175,1 1-1,1 1 0,-6 26 1,12-42-215,1-1 0,0 1 1,0 0-1,1-1 0,0 1 1,1 0-1,-1-1 0,1 1 0,1 0 1,-1-1-1,2 1 0,-1-1 1,1 0-1,0 0 0,0 0 1,0 0-1,9 11 0,-5-9 29,0 0-1,0-1 1,1 0-1,0-1 1,1 0-1,-1 0 1,2 0-1,-1-1 1,0-1-1,1 0 1,18 7-1,2-1 169,-1-2 1,2-2-1,58 8 1,-66-13-259,0-1 0,0-1 0,0-1 1,0-1-1,-1-2 0,24-5 0,-43 8-224,-1 1-1,1-1 1,-1 0 0,0 0-1,1 0 1,-1 0-1,0 0 1,3-3-1,-4 4-395,0-1 0,0 0 0,0 0-1,-1 0 1,1 0 0,-1 0 0,1 0-1,0 0 1,-1 0 0,0-1-1,1 1 1,-1 0 0,0 0 0,1 0-1,-1 0 1,0-1 0,0 1 0,0-2-1,0 3 241,0-1-1,0 0 0,0 0 0,0 1 0,0-1 0,0 0 1,0 1-1,0-1 0,1 0 0,-1 1 0,0-1 0,0 0 1,1 1-1,-1-1 0,0 1 0,1-1 0,-1 0 1,1 1-1,-1-1 0,1 1 0,-1-1 0,2 0 0,12-7-5003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72 3392,'-2'-3'242,"1"1"-1,0 0 1,0-1 0,0 1-1,0-1 1,1 1 0,-1-1-1,0 1 1,1-1 0,0 1-1,0-1 1,0 1 0,0-1-1,0 0 1,0 1 0,1-1-1,-1 1 1,2-5 0,-7-10 11214,5 17-11312,0-1 1,0 1-1,0 0 1,0 0-1,0 0 1,0 0-1,0-1 0,0 1 1,0 0-1,0 0 1,-23 25 2143,-32 47 1,21-27-1336,9-11-335,1 0-1,2 1 1,1 2 0,-16 38-1,36-72-596,0 0 1,0-1-1,0 1 1,1 0-1,-1-1 0,1 1 1,-1 0-1,1 0 0,0-1 1,0 1-1,0 0 1,1 0-1,-1 0 0,1 3 1,0-5-24,0 0 0,-1 1 0,1-1 0,0 0 0,0 0 0,-1 0 1,1 0-1,0 1 0,0-1 0,0 0 0,1 0 0,-1-1 0,0 1 1,0 0-1,0 0 0,1-1 0,-1 1 0,0 0 0,1-1 0,-1 1 1,1-1-1,-1 0 0,0 1 0,1-1 0,-1 0 0,1 0 0,-1 0 1,3 0-1,12-1-1559,1 0 0,27-6 1,-28 4-1135,0-2-1,27-11 1,-33 12 1308,0-1 0,0-1-1,0 0 1,0 0 0,-1-1-1,0 0 1,11-12 0,5-16-2133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32 7232,'-22'-12'2656,"17"7"-2048,0-1 640,10 1-1280,4 1 0,4 4-1280,5 0 736,1 0-3232,-1 4 2144,0-4-896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 7232,'-8'-7'3062,"6"11"511,6 19 844,-3-18-4851,10 54 3789,7 86-1,-15-81-2749,1 75 486,-3-73-746,-6 166 601,4-199-905,0-22-31,1 0 0,-1-1 0,-1 1 0,1 0 0,-7 16 0,6-11 74,2-14-70,0-1 0,0 1 0,0-1 1,0 1-1,0-1 0,0 1 0,-1-1 0,1 1 1,-1-1-1,1 1 0,-1-1 0,1 0 1,-2 3-1,1-3 50,-8-25-246,7 14-49,1 1 0,1-1 0,-1 0-1,3-19 1,10-39 46,-9 51 113,1-2 29,4-21 48,22-70 0,-25 97 19,0 0 1,1 1 0,1-1-1,0 1 1,1 0 0,0 1-1,0 0 1,1 0 0,12-10 0,-11 13 19,0 0 0,0 0 0,1 1 0,0 1 1,0 0-1,1 1 0,0 0 0,15-5 1,-22 8 15,1 1 1,0-1 0,0 1-1,0 0 1,0 1-1,0-1 1,0 1 0,0 0-1,1 1 1,-1 0 0,0 0-1,0 0 1,-1 0-1,1 1 1,0 0 0,0 0-1,-1 1 1,1-1 0,6 6-1,-8-5-50,0 1 0,0 0 0,0 0 0,-1 1 0,0-1 0,0 1 0,0 0-1,0 0 1,-1 0 0,1 0 0,-1 0 0,-1 0 0,1 1 0,-1-1 0,0 1 0,0-1 0,0 7 0,0-3 4,-1 0-1,0-1 1,-1 1 0,0 0 0,0 0 0,-1 0-1,0-1 1,-1 1 0,1-1 0,-6 10 0,4-10-67,-1 1 0,0-1 1,-1 0-1,0-1 0,0 1 0,0-1 0,-1 0 1,0-1-1,-1 0 0,1 0 0,-1 0 1,0-1-1,-1 0 0,1-1 0,-1 1 1,0-2-1,0 1 0,0-2 0,-1 1 1,1-1-1,-1 0 0,1-1 0,-1 0 1,0-1-1,1 0 0,-1 0 0,-17-4 1,18 3 22,2 1 1,1-1 0,-1-1 0,1 1 0,-1-1 0,1 0 0,0 0 0,-12-6 0,11 4 101,7 6 113,11 8 422,9 4 74,1-1-1,40 20 1,50 12 292,-83-34-809,6 3-42,0 2 1,-1 1 0,50 36-1,-66-38-458,-15-14-426,16-26-19632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10 6304,'-5'-2'603,"0"0"0,0 1 1,0 0-1,1 0 0,-10-1 1,-27 2 8601,21 2 556,20-1-9646,15 4 899,25 3-767,173-6 440,-112-3-617,1 6-102,-102-3 42,1 0-1,-1-1 1,0 1-1,0 0 0,1 0 1,-2 0-1,1 0 1,0 3-1,-4 15-10,-1-1 0,-1 1 0,0-1 0,-2 0 0,0-1 0,-1 0 0,-14 23 0,3-13-13,-1-1 0,-1-1 0,-39 36 0,-114 78 64,121-99 114,45-35-144,5-3-62,0 0 1,0 0-1,0 0 0,1 1 0,-1-1 0,-4 7 1,7-8 142,3-2 27,6 2 19,2-1-1,-1 0 1,0 0 0,0-1-1,17-2 1,-12 2-67,141-12 293,-62 2-276,-55 5-1018,39 0 1,-66 7-706,-9-2 1178,-1 1 0,0-1 0,0 0 0,1 1 0,-1-1 0,0 0 0,1 0 0,-1 0 0,0 0 0,1 0 0,-1-1 0,0 1 0,1 0 0,-1-1 0,2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 8480,'-9'-3'9394,"16"2"-5155,29 1-3157,-18 1 106,303 6 1447,-279-5-2677,57 5-4012,-74-3-2733,48 1 0,-32-9 3791,13-9-796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4384,'0'-6'23715,"3"7"-21088,3-1-6324,117-8 7384,-1 1-2969,154-9 318,-164 7-792,134-10-319,-174 18 75,-45 1 0,-18 0 0,-4-3-133,-5 3-459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6560,'-1'-9'19821,"12"6"-15154,16 3-6554,-17 1 3392,295-22-139,-74 2-684,-228 19-682,277-16-395,-255 14 982,-6 2-6018,-14 1 1533,-27 7-7375,-9-2 6905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3:5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 4224,'0'-1'190,"0"1"-1,0 0 1,0 0 0,0-1 0,1 1-1,-1 0 1,0 0 0,0-1 0,0 1 0,0 0-1,1 0 1,-1-1 0,0 1 0,0 0-1,1 0 1,-1 0 0,0-1 0,0 1-1,1 0 1,-1 0 0,0 0 0,1 0 0,-1 0-1,0 0 1,0-1 0,1 1 0,-1 0-1,0 0 1,1 0 0,-1 0 0,0 0-1,1 0 1,6 10 2100,-6-7-2009,0 1 0,0 0 1,0 0-1,0 1 0,-1 3 1,0 2 150,-1 1 0,-1-1 0,0 0 1,0 0-1,-1 0 0,0 0 1,-6 12-1,-1-3-220,0 1 1,-17 23-1,22-37-299,-51 73-1439,15-32-6183,12-14 2824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33.0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12 6304,'0'0'98,"0"-1"1,0 1-1,0-1 1,0 1-1,0-1 1,0 1 0,0 0-1,0-1 1,0 1-1,0-1 1,1 1-1,-1 0 1,0-1-1,0 1 1,0-1-1,0 1 1,1 0-1,-1-1 1,0 1 0,0 0-1,1-1 1,-1 1-1,0 0 1,1-1-1,-1 1 1,0 0-1,1 0 1,-1-1-1,0 1 1,1 0-1,-1 0 1,0 0-1,1 0 1,-1-1 0,1 1-1,-1 0 1,0 0-1,1 0 1,-1 0-1,1 0 1,-1 0-1,1 0 1,-1 0-1,0 0 1,1 0-1,-1 0 1,1 0-1,-1 1 1,0-1 0,1 0-1,-1 0 1,1 0-1,0 1 1,1 0 250,-1 0 1,1 0 0,0 0 0,0 0-1,0 0 1,-1 1 0,1-1-1,-1 0 1,1 1 0,1 2 0,-1 1-126,0-1 0,0 1 1,-1 0-1,0 0 1,0 0-1,0 0 1,-1 0-1,1 0 1,-1 0-1,0 0 1,-1 6-1,0 5 53,-14 239 2760,5-138-2239,8-21-332,3-55-5967,-5-32-1446,-1-1 2513,0 7 1346,-5 2 1179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150 120 2144,'0'4'20122,"2"-5"-20085,0 0 0,0 0 0,0 0 0,0 1 0,1-1 0,-1 1 0,0-1 0,0 1 0,0 0 0,0 0 0,1 0 0,-1 0 0,0 0 0,3 1 0,10-1 128,309-28 2024,-260 22-1925,253-31 30,-116 23-274,96-12 552,-271 25-551,-22 2 1,1-1 1,-1 0-1,1-1 1,-1 1-1,0-1 1,1 0-1,-1 0 1,6-2 0,-8 2 238,-43 13-192,-27-1-219,-87 2 0,11-1 72,-328 32 83,355-37 55,-140 5 1304,254-12-746,3 0-593,0 0 1,0 0-1,0 0 0,0 0 0,0 0 1,0 0-1,0 1 0,0-1 0,0 0 1,0 0-1,0 0 0,0 0 0,0 0 1,0 0-1,0 0 0,0 0 0,0 0 1,0 0-1,0 0 0,0 0 0,0 0 1,0 0-1,0 0 0,0 0 1,0 0-1,0 0 227,-1 1-226,5 2-198,21 25 246,1-2 0,1-2-1,51 37 1,-14-12-22,165 157 225,-105-93-64,-110-100-175,0-2 24,0 0 1,2 0 0,30 15-1,-44-25-67,-2-1 0,0 0 0,0 0 0,1 0 0,-1 0 0,0 0 0,0 0 0,1 0 0,-1 0 0,0 0 0,0 0 0,1 0 0,-1 0 0,0 0 0,0 0 0,1 0 0,-1 0 0,0 1 0,0-1 0,0 0 0,1 0 0,-1 0 0,0 0 0,0 0 0,0 1 0,1-1 0,-1 0 0,0 0 0,0 0 0,0 1-1,0-1 1,0 0 0,0 0 0,1 0 0,-1 1 0,0-1 0,0 0 0,0 0 0,0 1 0,0-1 0,0 0 0,-6 13 23,-14 9 133,-8-2-167,-1-1 0,0-1 0,-39 17 0,54-29-14,-187 87-186,166-73 220,1 0 0,0 3 0,-45 39 0,-96 120 358,106-106-441,-8 5 340,70-76-201,5-5-52,2 0 4,-1 0 282,3 0-182,12 3-27,-1-1 1,1-1-1,0 0 1,24-1-1,-15-1 5,506-18 258,-375 11-296,-74 2-76,55-1 101,-109 7-83,28 4 0,-46-3 5,0 1 0,0-1 0,0 2 0,-1-1-1,1 1 1,0 0 0,11 7 0,-16-8 10,1 1 1,-1 0-1,1-1 0,-1 2 0,0-1 1,0 0-1,-1 1 0,1-1 0,-1 1 1,1 0-1,-1 0 0,-1-1 0,1 2 1,0-1-1,-1 0 0,0 0 1,0 0-1,1 5 0,-1-1-9,2-2-459,-13-8-7839,7-1 7146,2 2 513,0 1 0,0-1-1,0 0 1,0 0 0,0 0 0,0 0-1,0 0 1,0-1 0,0 1 0,1 0 0,-1 0-1,0-1 1,0-1 0,-1-25-3638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58 1248,'1'-2'51,"-1"1"0,1-1 0,0 1 0,0-1 0,0 1 0,0-1 0,0 1 0,0 0 0,0-1 0,0 1 0,1 0 0,-1 0 0,0 0 0,1 0 0,1-1 0,30-13 823,-27 13 7,0 0 0,-1 0 0,0-1 1,13-9 8124,-25 16-6919,-12 9-1505,9-4-121,1 2-1,1-1 1,0 1-1,0 0 1,1 1-1,-8 18 1,-28 79 1006,26-62-921,12-33-308,-58 165 1611,15 5-1125,-11 228 1324,53-159-940,7-175-782,1-18 160,4 0-1,22 106 0,-24-150-311,0 0-1,8 19 0,-9-27-118,1-1-1,0 0 1,0 0-1,0 0 1,1-1-1,9 12 1,-3-7-72,-8-7-219,1 0-1,0 0 0,0 0 0,0-1 0,0 0 0,9 5 0,-13-7 76,1-1 0,0 0-1,-1 0 1,1 1 0,-1-1 0,1 0-1,-1 0 1,1 0 0,0 0 0,-1 0-1,1 0 1,-1 0 0,1 0 0,0 0-1,-1 0 1,1 0 0,-1 0 0,1 0 0,0-1-1,-1 1 1,1 0 0,0-1 0,13-12-7269,-11 10 6088,14-13-2193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57 205 7232,'-1'-1'280,"0"0"1,0 1 0,0-1-1,0 0 1,1 0-1,-1 0 1,0 1 0,0-1-1,0 0 1,1 0 0,-1 0-1,0 0 1,1 0-1,-1 0 1,1-1 0,-1 1-1,1 0 1,0 0 0,-1 0-1,1 0 1,0-1-1,0 1 1,0 0 0,0 0-1,0 0 1,0-1 0,0 1-1,0 0 1,1 0-1,-1 0 1,0-1 0,1 1-1,0-2 1,4-6 421,0 1 1,1-1 0,0 1-1,0 0 1,1 0 0,0 0-1,12-9 1,-2 2 287,1 2 0,35-22-1,-45 31-813,0 0-1,1 0 1,-1 0 0,1 1-1,0 1 1,0-1-1,0 1 1,1 1 0,12-1-1,-20 2-125,1 0 0,-1 0 0,1 1-1,-1-1 1,0 1 0,1-1 0,-1 1 0,0 0 0,1 0-1,-1 0 1,0 0 0,0 0 0,0 0 0,0 1 0,4 2-1,-4-1 9,1 0-1,-1 0 0,1 0 0,-1 1 0,0-1 1,0 0-1,-1 1 0,1-1 0,1 5 0,0 3 27,-1 0-1,0 0 0,-1 0 0,0 0 1,0 0-1,-2 13 0,-1 14 62,-2 1 1,-2-1-1,-18 64 0,13-67 7,-27 62-1,31-83-147,0-2 0,-1 1 1,0-1-1,-1 0 0,-1 0 0,1-1 0,-18 15 0,-61 36 279,64-47-222,0 2-1,-37 33 0,70-46 367,2-1-251,0-2 1,0 1-1,1-2 1,-1 1-1,14-2 0,1 0 14,264 1 237,-288 0-785,25-12-17512,-25 11 17048,23-2-5097,10 4 2313,2 6 1003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10 848 7712,'-10'-3'3518,"16"1"872,8 0-2795,4-3-178,0 0-1,32-14 0,-36 12-1209,-1 0 0,0-1-1,0-1 1,0 0 0,-1 0 0,20-22-1,1-6-76,-2-2-1,-1-2 0,25-46 1,9-20 195,51-92 262,-106 183-528,-1 0 0,-1 0 0,-1-1 0,6-22 0,-11 34-11,0-1-1,0 0 1,0 0 0,-1 0 0,0 0-1,-1 0 1,0-7 0,0 9-3,0 1 0,0 0 1,0-1-1,0 1 0,-1 0 1,1-1-1,-1 1 0,0 0 1,0 0-1,0 1 0,-1-1 1,1 0-1,-3-2 1,2 3-9,1 0 1,-1 0 0,0 1 0,1-1 0,-1 1 0,0-1 0,0 1 0,0 0 0,0 0 0,0 0 0,0 1 0,-1-1 0,1 1 0,0-1 0,0 1 0,0 0 0,0 1 0,-1-1-1,1 0 1,0 1 0,0 0 0,0 0 0,-5 1 0,-1 2 22,-1 1 0,1-1 0,0 2-1,0-1 1,-15 14 0,16-12 62,0 1 0,1 0 1,0 0-1,0 1 0,1 0 0,0 0 1,1 1-1,0 0 0,0 0 0,1 0 1,-3 11-1,-3 16 387,-9 67 0,15-77-392,-5 31 388,-1 104-1,10-134-459,2-1 1,1 1-1,1-1 0,1 1 0,17 50 0,-20-73-123,0-1-1,0 0 0,0 0 0,0 0 0,1 0 1,-1 0-1,1 0 0,0 0 0,0-1 1,1 0-1,-1 0 0,1 1 0,-1-2 0,1 1 1,0 0-1,8 3 0,-6-4-681,1 0-1,-1 0 1,0 0 0,1-1-1,-1 0 1,1-1 0,0 1-1,-1-1 1,1 0-1,-1-1 1,10-1 0,74-17-8941,-32 7 3733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31 7456,'-1'0'190,"0"-1"1,1 1 0,-1-1-1,1 1 1,-1-1-1,1 1 1,-1-1 0,1 1-1,-1-1 1,1 0-1,0 1 1,-1-1 0,1 0-1,0 1 1,0-1 0,-1 0-1,1 1 1,0-1-1,0 0 1,0 0 0,0 1-1,0-1 1,0 0-1,0 0 1,0 1 0,0-1-1,0 0 1,1 0 0,-1 1-1,0-1 1,0 0-1,1 1 1,-1-1 0,0 0-1,1 1 1,-1-1-1,1 1 1,-1-1 0,1 0-1,-1 1 1,1-1-1,-1 1 1,1-1 0,-1 1-1,1 0 1,0-1 0,-1 1-1,1 0 1,0-1-1,-1 1 1,7-1 4834,-6 2-4837,0-1 0,0 1 0,0-1 1,0 1-1,0-1 0,1 1 0,-1 0 0,0-1 0,0 1 0,-1 0 0,1 0 1,0 0-1,0 0 0,0 0 0,0 0 0,-1 0 0,1 0 0,-1 0 1,1 0-1,-1 1 0,1-1 0,-1 0 0,1 0 0,-1 0 0,0 1 1,0-1-1,0 0 0,0 2 0,0 3 157,0 1 0,-1 0 1,0-1-1,-3 10 0,1-1 78,-60 313 1769,52-264-1976,-12 97-363,23-145 106,0 7 145,0-22-272,0 0 0,0 0 0,0 0 1,0 0-1,0 0 0,0 0 0,-1 0 1,1-1-1,0 1 0,0 0 1,-1 0-1,1 0 0,-1 0 0,1-1 1,-1 1-1,0 1 0,5-30-24023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60 9984,'-1'0'245,"1"-1"0,-1 0 1,1 1-1,-1-1 0,1 0 1,-1 1-1,1-1 0,0 0 1,-1 1-1,1-1 0,0 0 1,0 0-1,-1 1 0,1-1 0,0 0 1,0 0-1,0 1 0,0-1 1,0 0-1,0 0 0,0 0 1,1 0 145,0 0 0,-1 0 1,1 0-1,0 1 0,0-1 1,0 0-1,0 0 0,-1 1 1,1-1-1,0 1 0,0-1 1,0 1-1,0-1 0,0 1 1,2-1-1,74-21 5996,-59 18-5911,1 1 0,-1 1 0,1 1 1,28 1-1,112 20-618,-73-8-4079,-69-11 2141,33-3-12034,-33-1 10986,-1-1-877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17 8736,'-3'-3'932,"2"3"-783,0-1-1,0 1 1,1-1-1,-1 1 1,0-1 0,1 1-1,-1-1 1,0 1-1,1-1 1,-1 1-1,1-1 1,-1 0 0,1 0-1,-1 1 1,1-1-1,0 0 1,-1 1-1,0-4 2683,1 6-2402,0-1 0,-1 1 0,1-1 0,0 1 0,0 0-1,0-1 1,0 1 0,0 0 0,1 1 0,-1 4 332,-3 152 6952,-19 78-5239,4-62-1825,-5 40-269,10-127-2289,12-80 3238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32 5472,'-7'-9'1426,"-4"-13"15441,11 30-15427,1-1-1177,0 1 1,1-1-1,0 1 1,0-1-1,0 0 1,1 0-1,6 10 1,0 4 1,9 18 191,2-2 1,1 0-1,2-1 1,43 53-1,2 0 64,-56-70-418,-1-1 0,0 2 0,9 24 0,-6-3 79,-1 1 0,-3 0 0,-1 1-1,-2 0 1,-1 0 0,-3 1 0,-2 0-1,-6 70 1,1-94-145,0 1 0,-1-1 0,0 0 1,-17 35-1,-43 70-1,53-104-22,-26 44-406,-3-2-1,-2-2 1,-3-2-1,-76 77 0,110-125-1198,0-1 0,0 0 1,-16 8-1,27-17 1287,0 0 0,0 0 1,0 0-1,0 0 1,0 0-1,-1-1 1,1 1-1,0-1 0,0 1 1,-1-1-1,1 1 1,-1-1-1,1 0 1,0 1-1,-1-1 1,1 0-1,-1 0 0,1 0 1,0 0-1,-1 0 1,1-1-1,-1 1 1,1 0-1,0-1 0,-1 1 1,1-1-1,0 1 1,-1-1-1,1 1 1,0-1-1,0 0 0,0 0 1,-1 0-1,1 0 1,0 0-1,-1-1 1,-31-29-6976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22 2240,'0'0'190,"1"-1"0,-1 0 0,0 0 1,0 1-1,1-1 0,-1 0 0,0 1 0,1-1 0,-1 0 1,0 1-1,1-1 0,-1 0 0,22-11 18873,-21 18-15911,-1-4-3023,-1 1 0,0-1 0,1 1 1,-1-1-1,0 0 0,0 1 0,0-1 0,0 0 0,0 0 0,-1 0 0,-2 4 0,-5 7 221,0 5-84,0-1 1,-2 0 0,0 0-1,0-1 1,-19 18 0,-7 2 6,15-15 80,0 1 1,-30 40-1,49-58-317,0 0-1,1 0 1,0 1 0,-1-1-1,2 1 1,-1 0 0,1 0-1,-1 0 1,1 0 0,1 0-1,-1-1 1,1 2 0,0-1-1,0 0 1,1 5 0,-1-5-15,1-1 1,0-1 0,0 1-1,0 0 1,1 0-1,0 0 1,-1-1 0,1 1-1,0-1 1,1 1-1,-1-1 1,1 0 0,-1 0-1,1 0 1,0 0-1,0 0 1,0-1-1,1 1 1,3 2 0,2-1 10,-1 0 1,1-1-1,-1 1 1,1-2-1,0 1 1,0-1 0,0-1-1,1 0 1,-1 0-1,0 0 1,0-1-1,1-1 1,-1 0-1,0 0 1,15-4 0,-14 2-556,0 0 1,0-1 0,0 0-1,0-1 1,14-9 0,-15 8-1333,-1 0-1,0 0 1,-1-1 0,1 0 0,-1-1-1,6-8 1,-10 12 774,0 0-1,1 1 1,-1-1-1,1 1 1,0 0-1,0 0 1,0 1 0,6-4-1,17-7-3275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31 5056,'-26'-17'25609,"21"21"-28590,2-2 3092,1 1 0,1-1 0,-1 1 0,0-1 0,0 1 0,1 0 0,0 0 0,-1 0 0,1 0 0,0 0 0,1 0 0,-1 0 0,0 0 0,1 0-1,0 1 1,-1-1 0,1 0 0,1 0 0,0 6 0,-1-8-107,0-1 1,0 1-1,0-1 1,0 0-1,0 1 0,0-1 1,0 1-1,0-1 0,0 0 1,1 1-1,-1-1 0,0 0 1,0 1-1,0-1 1,1 0-1,-1 1 0,0-1 1,0 0-1,1 1 0,-1-1 1,0 0-1,1 0 0,-1 1 1,0-1-1,1 0 0,-1 0 1,0 0-1,1 1 1,-1-1-1,0 0 0,1 0 1,-1 0-1,1 0 0,-1 0 1,0 0-1,1 0 0,-1 0 1,1 0-1,-1 0 1,0 0-1,1 0 0,-1 0 1,1 0-1,-1 0 0,0 0 1,1 0-1,-1-1 0,0 1 1,1 0-1,-1 0 1,0 0-1,1-1 0,-1 1 1,1-1-1,1 0-22,0-1-1,0 1 1,-1-1 0,1 0-1,0 0 1,-1 0-1,1 0 1,1-3 0,5-7-70,-6 10 92,-1-1 0,1 1 0,-1 0 0,0 0-1,1-1 1,-1 1 0,0 0 0,-1-1 0,1 1 0,0-1 0,-1 0 0,1-3-1,-1 0 40,0 5-25,1 0-1,-1 0 1,0-1-1,0 1 1,0 0 0,-1 0-1,1 0 1,0 0-1,0-1 1,-1 1-1,1 0 1,-1-1-1,0 2-2,1 0 0,-1 0 0,1 0 0,-1 0-1,0 0 1,0 0 0,1 0 0,-1 0 0,1 0-1,-1 0 1,0 0 0,1 0 0,-1 1 0,0-1 0,1 0-1,-1 0 1,1 1 0,-1-1 0,0 0 0,1 1-1,-1-1 1,1 1 0,-1-1 0,1 1 0,-1 0-1,-5 4 142,0 1-1,0 0 1,1 0-1,0 0 1,0 1-1,-6 11 0,10-17-272,21-6-9963,0-2 4161,11-1-2513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33.3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11 9568,'-20'1'3744,"25"1"-2607,32 8 1117,-1-5-887,0-2 0,1-2-1,57-4 1,-56 1-1106,461-21 225,-455 23-965,-20 0-2101,39-4 1,-46 3-789,-17 1 3260,0 0 0,0 1 1,0-1-1,1 0 0,0 2-1830,-1-2 1830,0 0 0,0 0 1,0 1-1,0-1 0,0 0 1,0 0-1,0 0 0,0 0 1,0 0-1,0 1 0,0-1 0,0 0 1,0 0-1,0 0 0,0 0 1,-1 0-1,1 0 0,0 1-538,-13 11-3857,2-5 4616,-22 13-2684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22 717 5408,'0'-1'141,"-22"5"16917,24-3-16926,0-1 1,0 0-1,0 0 0,0 0 0,0 0 0,0 0 0,0 0 1,0-1-1,0 1 0,0 0 0,-1-1 0,1 0 0,0 1 0,0-1 1,0 0-1,2-2 0,31-22-77,-25 16 11,197-175 281,-164 140-212,-2-1 1,-2-3-1,-2-1 1,40-70-1,-65 98-60,12-30-1,-21 44-61,-1 0 0,0 0 0,0-1 0,-1 1 1,1-1-1,-1 1 0,-1 0 0,0-12 0,0 18 8,0-1 1,-1 0-1,1 0 1,0 1-1,-1-1 0,1 0 1,-1 1-1,0-1 1,1 0-1,-1 1 1,0-1-1,0 1 0,0 0 1,0-1-1,0 1 1,-1 0-1,1-1 1,-2 0-1,1 0 7,-1 1-1,1 0 1,0 0-1,-1 0 1,1 0-1,-1 0 1,0 0-1,1 1 1,-1 0-1,-5-1 1,-1 1 18,0 1 0,-1 0 0,1 0 0,0 1 0,-17 5 1,18-4 18,0 1 0,0-1 0,0 1 1,0 0-1,1 1 0,0 0 0,0 0 1,-11 12-1,9-8 61,1 1 1,0 1-1,0 0 1,1-1-1,-7 16 1,-1 8 192,2 2 1,1-1-1,-7 40 0,-16 104 972,34-171-1216,0 0-1,1 0 1,-1 0-1,2 1 1,0-1-1,3 15 1,-4-20-125,1-1-1,0 1 1,-1-1-1,1 1 1,0-1-1,1 0 1,-1 1 0,0-1-1,1 0 1,-1 0-1,1 0 1,0 0-1,0 0 1,-1 0-1,1 0 1,1-1 0,-1 1-1,0-1 1,0 0-1,0 1 1,1-1-1,-1 0 1,1 0 0,-1 0-1,3 0 1,14 0-2211,-1 0 1,0-1 0,1-1 0,-1 0-1,27-7 1,-29 6-359,38-7-2426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20 3968,'-3'2'702,"5"-4"251,7-7 1855,5-2 6600,-14 11-9109,0 0 0,1 0 1,-1 0-1,0 0 0,1 0 0,-1 0 1,1 0-1,-1 0 0,1 0 0,4 8 3598,-1 13-1890,-2 208 1224,1-1-3193,-3-217-459,0 0 0,-1 0-1,0-1 1,-5 20 0,2-51-17532,9 3 15204,-3 13 1947,8-23-2936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17 7968,'-28'-16'11520,"33"23"-8194,-3-4-2976,0-1 0,-1 0 0,1 1 0,-1 0 0,1-1-1,1 6 1,-2 14 964,-1 1 0,-1 0 0,-5 34 0,-1-2-725,-33 290 489,37-314-1045,2-22-238,0-1 0,-3 16 0,1-45-15202,7-4 8938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19 248 5152,'-18'-5'5984,"36"2"-982,102-50 3163,8-2-4256,-118 52-3623,0 1 0,0 0 0,0 0-1,0 1 1,1 0 0,-1 1-1,0 0 1,1 1 0,9 1-1,13 5 369,47 14-1,9 3-422,36-4-158,-102-18-82,0-1 0,0-1 0,34-4 0,-51 3-35,0 0-1,0 0 1,0-1-1,0 0 1,0 0-1,-1 0 1,1-1-1,-1 0 1,0 0-1,0 0 1,9-7-1,-11 7-391,0 0-1,-1-1 1,1 1 0,0 0-1,-1-1 1,0 0-1,3-5 1,-3 5-591,-1 0-1,1-1 1,-1 1-1,0-1 1,-1 1-1,1-1 1,0-7-1,-3-25-3803,-5-12-3633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42 183 2080,'-6'2'583,"0"0"1,0 1-1,-17 9 17338,27-10-19939,2 0 2166,0 0 0,0-1 1,0 1-1,0-1 0,0-1 1,0 1-1,1-1 0,-1 0 1,7-1-1,8 1 145,272-18 1114,0-21-607,-213 27-485,118-17 149,298-37 251,540 19 549,-761 53-2309,-286-12-8375,9 6 9087,1 0-1,0 0 0,0 0 0,0 0 0,0 0 1,0 1-1,0-1 0,0 0 0,-1 1 1,-19 12-6579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14 272 3328,'-3'-1'277,"3"2"-235,0-1-1,-1 0 1,1-1 0,-1 1 0,1 0-1,-1 0 1,1 0 0,-1 0 0,1 0-1,0 0 1,-1 0 0,1-1 0,-1 1-1,1 0 1,0 0 0,-1-1 0,1 1-1,0 0 1,-1-1 0,1 1 0,0 0 0,-1-1-1,1 1 1,0 0 0,0-1 0,-1 1-1,1 0 1,0-1 0,0 0 454,1-19 6288,2 12-6047,0 1 1,1 0-1,0 0 1,1 0-1,0 1 1,11-13-1,-5 8-233,0 0 0,1 0 0,1 1 0,17-11 0,59-30 715,-68 40-978,1 1 1,-1 0-1,2 2 1,-1 0-1,1 2 1,47-7-1,-65 12-179,1 1 0,-1 0 0,1 0 0,-1 1 0,0-1 0,1 1 0,-1 0 0,0 1-1,1-1 1,-1 1 0,8 4 0,-10-4-28,-1-1-1,1 1 1,-1 0 0,1 1-1,-1-1 1,0 0 0,0 1-1,0-1 1,0 1-1,-1-1 1,1 1 0,0 0-1,-1 0 1,0 0 0,0 0-1,0 0 1,0 0-1,0 0 1,-1 0 0,1 1-1,-1 4 1,-1 16 134,-1-1 0,0 1 0,-2-1 0,-1 0 0,-13 37 0,10-37-89,0 0 0,-2 0 0,0-1 0,-2-1 0,0 1-1,-2-2 1,0 0 0,-1-1 0,-20 20 0,18-24-73,-1-2 0,0 0 0,0-1 1,-1 0-1,-1-2 0,-31 12 0,32-12 89,16-7-79,0-2-1,0 1 0,-1 0 1,1-1-1,0 1 1,-1-1-1,-3 1 1,69 3 373,51-3 759,79-2-147,-147-5-1127,-28 2 77,23 0 0,-16-1 104,-5 0-4958,-5-13-8584,3 9 8399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10 6816,'0'-2'408,"-3"-5"1107,3 7-1497,0 1 0,0-1 0,0 0-1,0 0 1,0 0 0,0 0 0,0 0 0,0 0 0,0 0 0,1 0 0,-1 0 0,0 0 0,0 0-1,0 0 1,0 0 0,0 0 0,0 0 0,0 0 0,0 0 0,0 0 0,0 0 0,0 0 0,0 0-1,0 0 1,0 0 0,0 0 0,0 0 0,0 0 0,1 0 0,-1 0 0,0 0 0,0 0-1,0 0 1,0 0 0,0 0 0,0 0 0,0 0 0,0 0 0,0 0 0,0 0 0,0 0 0,0 0-1,0 0 1,0 0 0,0 0 0,0 0 0,0 0 0,0 0 0,0 0 0,0 0 0,0-1 0,0 1-1,0 0 1,1 0 0,-1 0 0,0 0 0,0 0 0,0 0 0,0 0 0,0 0 0,0 0-1,0 0 1,0 0 676,4 12 3025,1 2-1199,-9 123 3516,-28 180-2861,27-269-2683,1-12-293,-9 36 1,-10 23 333,23-83-447,-1-1-166,1-10 78,0-1 0,0 0-1,0 0 1,-1 1-1,1-1 1,0 0 0,0 1-1,0-1 1,0 0 0,0 0-1,-1 0 1,1 1 0,0-1-1,0 0 1,0 0-1,-1 0 1,1 1 0,0-1-1,0 0 1,-1 0 0,1 0-1,0 0 1,-1 0-1,1 0 1,0 0 0,0 1-1,-1-1 1,1 0 0,0 0-1,-1 0 1,1 0 0,-1 0-116,7-44-890,-5 36 908,1 1-1,1 0 0,-1 1 0,1-1 1,1 0-1,-1 1 0,6-7 1,8-19-87,-8 15 181,0 1-1,1-1 1,0 2-1,1 0 1,1 0-1,16-15 1,-9 12 80,0 1 0,1 1 0,44-26 0,-57 38-27,0 0 0,0 0 0,0 1 1,1 0-1,0 1 0,-1 0 0,1 0 0,11-1 1,-17 3-8,1 0 0,-1 0 1,1 0-1,-1 0 1,1 0-1,-1 1 0,0-1 1,1 1-1,-1 0 1,0-1-1,0 1 0,1 0 1,-1 0-1,0 1 0,0-1 1,0 0-1,0 1 1,0-1-1,0 1 0,-1 0 1,1 0-1,-1-1 1,1 1-1,-1 0 0,1 0 1,-1 1-1,0-1 1,0 0-1,0 0 0,0 0 1,0 4-1,1 0 19,-1 0 1,0 1-1,0-1 0,0 0 0,-1 0 1,0 1-1,0-1 0,-1 0 0,0 0 1,0 1-1,0-1 0,-1 0 0,0 0 1,0 0-1,-5 10 0,3-9-36,0-1 0,0 1 0,-1-1 0,0 1 1,0-1-1,-1-1 0,1 1 0,-1-1 0,0 0 0,-1 0 0,1-1 0,-9 5 0,6-4-36,0 0-1,-1-1 1,0 0 0,0 0-1,-1-1 1,1 0 0,-15 2-1,-70-3-498,95-2 512,0 0-1,0 0 1,0 0-1,0 0 1,0 0-1,0 0 1,0 0-1,0 0 1,0 0-1,-1 0 0,1 0 1,0 0-1,0 0 1,0 0-1,0 0 1,0 0-1,0 0 1,0 0-1,0 1 1,0-1-1,0 0 0,0 0 1,0 0-1,-1 0 1,1 0-1,0 0 1,0 0-1,0 0 1,0 0-1,0 0 0,0 0 1,0 0-1,0 0 1,0 0-1,0 0 1,0 1-1,0-1 1,0 0-1,0 0 1,0 0-1,0 0 0,0 0 1,0 0-1,0 0 1,0 0-1,0 0 1,0 0-1,0 0 1,0 1-1,0-1 1,3 5 14,5 3 58,12 5 168,1-2 0,0 0 0,1-1 0,0-2 0,0 0 0,1-1 0,32 5 0,-39-11-2580,-10-1-407,0 0 0,0-1 0,11-2 0,0-2-404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 9152,'2'9'4447,"1"6"-2612,9 9 1037,49 87 4283,-61-110-7098,0-1 0,1 1 1,-1 0-1,1 0 0,0-1 1,-1 1-1,1-1 0,-1 1 1,1 0-1,0-1 0,0 1 1,-1-1-1,1 1 1,0-1-1,0 0 0,0 1 1,-1-1-1,1 0 0,0 1 1,0-1-1,0 0 0,0 0 1,0 0-1,-1 0 0,1 0 1,0 0-1,2 0 0,-2-1-29,0 1-1,0-1 1,0 1-1,1-1 1,-1 0-1,0 0 1,0 1-1,0-1 0,-1 0 1,1 0-1,0 0 1,0 0-1,0 0 1,-1 0-1,1 0 0,0 0 1,-1 0-1,1 0 1,0-3-1,20-74-331,-7 21 315,-13 52-4,3-9 180,0 0 0,1 1 1,1 0-1,8-16 0,-12 25-111,1 0-1,0 0 1,0 0-1,0 1 1,0 0 0,0-1-1,1 1 1,0 1-1,0-1 1,-1 0 0,1 1-1,1 0 1,-1 0-1,0 0 1,0 0 0,1 1-1,6-2 1,-2 2 66,0 0 0,0 0 1,0 1-1,0 0 0,1 1 0,15 2 1,55 18 373,-50-12-466,5 1-47,-5-1-612,-1-2 0,44 6 0,-36-12-5900,-25-1 1269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663 75 1472,'2'-4'122,"1"0"0,0 0 0,-1 0 0,1 0 0,1 1 0,-1-1 0,0 1 0,1 0 0,0 0 0,4-3 0,6-2 2015,25-11-1,-33 16-1330,-5 3-684,0-1 0,0 1 0,-1 0-1,1-1 1,0 1 0,0 0 0,-1 0 0,1-1 0,0 1 0,0 0-1,0 0 1,0 0 0,-1 0 0,3 0 0,-3 0-27,0 1 1,0-1 0,0 0 0,1 0-1,-1 0 1,0 1 0,0-1 0,0 0-1,0 0 1,0 0 0,0 1 0,1-1-1,-1 0 1,0 0 0,0 1 0,0-1-1,0 0 1,0 0 0,0 1 0,0-1-1,0 0 1,0 0 0,0 0-1,0 1 1,0-1 0,0 0 0,0 0-1,-1 1 1,1-1 0,0 0 0,0 1-1,-14 24 3678,13-22-3962,-83 117 5674,-31 54-2832,-113 183 190,189-298-2580,3 2 1,3 2 0,2 1 0,3 1 0,-20 72 0,-24 112 518,58-185-429,-12 126 0,22-127-108,2 0 0,11 111-1,-5-151-158,0 0-1,2-1 0,1 1 0,13 29 1,-13-37-64,0 0 0,2-1 0,0 0 1,0-1-1,1 0 0,1 0 1,14 12-1,10 7-340,2-2 0,47 29-1,-3-4-3242,19 13-3076,-80-57 3981,0 0 1,1-1-1,28 9 1,-24-12 191,36 6 0,26-3-928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3328,'9'11'8131,"14"18"-5782,20 27 589,-11-6-1374,42 91 1,-48-87-961,-19-41-513,92 192 1538,-13 10-207,10 152 620,-79-284-1572,-4 1-1,-3 1 0,-4-1 0,-3 1 1,-16 150-1,8-199-248,-1 0 0,-2-1-1,-17 49 1,16-61-161,-1 0 0,-1-1 0,-1 0 0,0-1 0,-31 37 0,11-22-188,-1-2 0,-2-2 0,-1-1 0,-2-1 0,0-2 0,-53 27 0,81-49-577,-1 0 1,0-1 0,0-1-1,-1 0 1,1-1-1,-1 0 1,0 0-1,-13 0 1,20-3-33,0 0 1,-1 0-1,1-1 1,-1 1-1,1-1 1,0-1-1,0 1 1,-9-4-1,10 3-239,0 0 1,-1-1-1,1 1 1,0-1-1,0 0 0,1-1 1,-1 1-1,1 0 0,-1-1 1,-3-6-1,-11-12-2293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34.2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202 23 9312,'0'-1'152,"0"1"0,0-1 0,0 0 0,0 0 0,-1 0 0,1 0 0,0 0 0,0 0 0,-1 0 0,1 0 1,-1 0-1,1 0 0,-1 0 0,1 1 0,-1-1 0,0 0 0,1 0 0,-1 1 0,0-1 0,1 0 0,-1 1 0,0-1 0,0 1 1,0-1-1,0 1 0,1-1 0,-1 1 0,0-1 0,0 1 0,0 0 0,0 0 0,-3-1 912,5 9 931,3 26-1301,-1 0 0,-1 1 0,-3-1 0,-5 48 1,-33 133 250,32-187-759,-1-1 1,-20 46 0,-33 45 255,53-103-340,0 0 35,7-11-208,0-1 0,0 0 1,-1 0-1,0 0 0,1 0 1,-1-1-1,0 1 1,0 0-1,-1-1 0,-4 5 1,7-23-533,3 9 562,0 0 1,0 1-1,0-1 1,1 1-1,6-9 1,5-9-42,-1 3-58,28-35 0,-13 19 36,-6 6-51,33-33 1,-45 54 131,0 0 0,0 0 0,0 1 0,1 1 0,1 0 0,18-9 0,-26 15 34,-1 1 0,1-1 0,-1 1 0,1 1 0,0-1 0,-1 1 0,1-1 0,0 1-1,-1 1 1,1-1 0,-1 1 0,1-1 0,0 1 0,7 3 0,-10-3 4,0 0 0,0-1 1,0 1-1,-1 0 0,1 0 0,0 0 0,-1 0 1,1 0-1,-1 1 0,0-1 0,1 0 1,-1 1-1,0-1 0,0 1 0,1-1 0,-1 1 1,0 0-1,-1-1 0,1 1 0,0 0 1,0 0-1,-1-1 0,1 1 0,-1 0 1,0 0-1,1 0 0,-1 0 0,0 0 0,0 0 1,0 0-1,0-1 0,-1 1 0,1 0 1,-1 0-1,1 0 0,-1 0 0,1 0 0,-2 2 1,-1 2-14,0-1 1,0 0-1,-1 1 1,1-1-1,-1-1 1,0 1 0,-1 0-1,1-1 1,-1 0-1,-7 5 1,-2 0 190,0 0 0,-25 11 1,34-17-157,-30 10 240,34-13-260,0 0 0,1 1 0,-1-1-1,0 0 1,1 0 0,-1 0 0,1 1-1,-1-1 1,0 0 0,1 1 0,-1-1-1,1 0 1,-1 1 0,1-1-1,-1 1 1,1-1 0,-1 1 0,1-1-1,0 1 1,-1-1 0,1 1 0,0-1-1,-1 1 1,1 0 0,0-1 0,0 1-1,0 0 1,-1-1 0,1 1 0,0-1-1,0 1 1,0 0 0,0-1 0,0 1-1,0 0 1,0-1 0,0 1 0,0 0-1,1-1 1,-1 1 0,0 0 0,0-1-1,1 1 1,-1 0 0,3 4 155,0 0 0,0 0 0,0 0 0,6 6 0,-4-5 140,5 6-339,1 0 0,1 0 1,0-2-1,0 1 0,1-1 1,14 8-1,-24-17-81,-2 0-10,0 0-1,0-1 0,0 1 0,0-1 1,0 1-1,0 0 0,0-1 1,0 0-1,1 1 0,1-1 1,-2 0-688,7-9-6726,16-1-3756,-1 4 9565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38 2720,'-1'-2'238,"-8"-10"449,9 12-597,0-1 1,0 1-1,0-1 0,0 1 1,0-1-1,0 1 1,0-1-1,0 1 0,0-1 1,0 1-1,0-1 1,0 1-1,0-1 0,0 1 1,11-16 13821,-13 21-13396,-4 17 2167,-3 27 0,-2 61-291,6-51-1553,-13 255-807,41-333-19034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546 20 6048,'-3'-14'1687,"4"9"-861,4 7 3013,-11 17 837,-12 8-1777,1-3-1381,-15 40 963,-28 78 0,39-85-1817,-3-2 0,-44 76 0,37-86-502,-2-1 0,-66 66-1,55-67-212,-19 19 145,31-26-2446,42-55-10885,6 7 9584,12 0-1728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12 132 3808,'-12'-6'3432,"17"3"-378,-1 0-2143,19-13 3728,41-37 0,-58 47-4120,1 0-192,0 1 1,0 1-1,0-1 0,0 1 0,1 0 1,0 1-1,0 0 0,0 0 0,0 1 1,11-3-1,-17 5-289,0 0 0,0 0 0,0 0 0,0 0 0,0 0 0,0 0 0,0 0 0,0 1-1,0-1 1,0 1 0,0-1 0,-1 1 0,1 0 0,0 0 0,0-1 0,-1 1 0,1 1 0,0-1 0,-1 0 0,1 0 0,-1 1 0,0-1 0,1 0 0,-1 1 0,0 0 0,0-1 0,0 1 0,0 0-1,0-1 1,0 1 0,0 0 0,0 4 0,0-2 56,0 0 0,0 1 0,-1-1 0,0 0 0,0 1 0,0-1 0,-1 1 0,1-1 0,-1 0 0,0 0-1,0 1 1,-1-1 0,1 0 0,-3 5 0,-32 52 674,19-34-258,-14 31-1,18-32-210,-8 14 216,20-38-434,0 1-1,0-1 1,0 1-1,1-1 1,-1 1-1,1 0 1,0-1-1,-1 1 1,1 0-1,1-1 1,-1 1 0,1 4-1,0-5-38,-1-1 0,1 1 0,0-1 0,0 0 0,0 1 0,0-1 1,0 0-1,0 0 0,0 0 0,0 0 0,0 0 0,1 0 0,-1 0 0,0 0 0,1 0 0,-1-1 0,1 1 0,-1 0 0,1-1 0,-1 1 1,1-1-1,-1 0 0,1 0 0,1 1 0,6 0 93,0-1-1,18 0 1,34-6-462,91-21 1,-36 5-5623,-111 21 5244,0 0-216,0 0-1,0 0 1,0 1-1,0 0 1,0 0 0,1 0-1,-1 0 1,8 3-1,14 10-7589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695 15 3488,'5'-8'9707,"-5"7"-9315,-5-5 2810,-2 10 254,0 13-2003,2 0 0,0 1-1,-5 34 1,0 56 165,2 60-216,9-74-1163,2-27-211,-3 583 1183,0-645-1206,0 11 20,-3 24 0,3-36 0,-1-1 0,0 1 0,1-1 0,-1 1 0,-1-1-1,1 1 1,0-1 0,-1 0 0,0 1 0,0-1 0,0 0 0,-4 5-1,4-7-8,1 1-1,-1-1 0,1 0 1,-1-1-1,1 1 0,-1 0 1,0 0-1,0-1 0,1 1 1,-1-1-1,0 0 0,0 1 1,0-1-1,-3 0 0,-28-4 118,26 3-90,-94-20 88,-134-48 0,192 55 33,8 2-404,1-2 0,-40-23 0,72 36-25,0 0-1,0 0 0,0 0 0,0 0 0,1-1 0,-1 1 0,0 0 0,1-1 1,-1 1-1,1-1 0,-1 0 0,1 1 0,0-1 0,0 0 0,0 0 0,0 0 1,0 0-1,0 0 0,0 0 0,1 0 0,-1 0 0,1 0 0,-1-4 0,1 2-467,0 1-1,1-1 0,0 1 0,0 0 0,0-1 0,0 1 0,0-1 0,1 1 0,-1 0 0,1 0 1,0 0-1,0 0 0,3-4 0,8-7-2239,1 0-1,0 0 1,18-13 0,-24 21 2792,32-27-1526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26 7232,'-4'-3'702,"-17"-14"1086,20 16-1394,0 1 0,0-1-1,-1 1 1,1-1-1,0 1 1,0-1-1,-6 0 5343,22 6-2312,16 4-2240,-1-3 1,36 4 0,-2 0 2,23 3 162,102 3 1,89-12-1089,-230-4-320,41-4-1797,-76 3-3463,-34 21-13233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3 793 3328,'-3'-3'9072,"8"-1"-5124,16-3-3596,-7 2 921,9-4-711,0-2 0,-1 0 0,0-2 0,36-27 0,-25 11-461,-1-1-1,-2-1 0,-1-2 0,44-65 1,-29 32 164,-4-2-1,60-136 1,-98 199-214,0-1-1,-1 1 1,0 0-1,0-1 1,0 1-1,0-1 1,-1 0-1,0 1 1,0-1-1,-2-8 1,2 11-12,-1 0 0,0-1 0,0 1 0,0 0 1,0 0-1,-1 0 0,1 0 0,-1 1 0,0-1 0,1 0 0,-1 0 1,-1 1-1,1 0 0,0-1 0,0 1 0,-1 0 0,0 0 1,1 0-1,-4-1 0,2 1-21,1 1 0,-1 0 0,1 0 0,-1 0 1,1 1-1,-1-1 0,0 1 0,1 0 0,-1 0 0,0 0 0,1 0 0,-1 1 1,-6 1-1,2 0 92,0 1 1,1-1-1,-1 1 1,1 1 0,-10 5-1,9-3 76,-1 0-1,1 1 1,0 1-1,1-1 1,0 1 0,0 0-1,0 1 1,1 0-1,1 0 1,-1 0-1,-3 11 1,-3 8 259,2 0 0,-12 49 1,15-37-175,1 0 0,1 1 0,3-1 0,4 70-1,-1-101-266,0 0-1,1 0 1,0 0-1,0-1 0,1 1 1,0-1-1,1 1 1,0-1-1,0 0 0,8 10 1,-10-15-53,0-1 1,-1 1 0,1-1-1,1 0 1,-1 1 0,0-1-1,0 0 1,1-1 0,-1 1-1,1 0 1,0-1 0,-1 1-1,6 1 1,0-1-917,1 0 1,-1-1-1,14 2 0,6 0-3054,24 3-3746,-28-3 4128,28 6 0,-9 5 277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73 1824,'0'0'21,"0"0"0,0 0 0,0 0 1,0-1-1,0 1 0,0 0 0,0 0 0,1 0 0,-1 0 1,0 0-1,0 0 0,0 0 0,0 0 0,0 0 1,0 0-1,0 0 0,0-1 0,0 1 0,0 0 0,0 0 1,0 0-1,0 0 0,1 0 0,-1 0 0,0 0 0,0-1 1,0 1-1,0 0 0,0 0 0,0 0 0,0 0 0,0 0 1,0 0-1,0-1 0,0 1 0,0 0 0,-1 0 0,1 0 1,0 0-1,0 0 0,0 0 0,0 0 0,0-1 0,0 1 1,0 0-1,0 0 0,0 0 0,0 0 0,0 0 1,0 0-1,-1 0 0,1 0 0,0 0 0,0 0 0,0 0 1,0 0-1,0-1 0,0 1 0,-1-1 784,6 1-470,-4 0-234,0 0 1,0 0-1,0 0 0,0-1 0,0 1 0,0 0 0,0-1 0,0 1 1,0-1-1,0 1 0,0-1 0,0 1 0,0-1 0,-1 1 1,1-1-1,0 0 0,0 0 0,-1 1 0,1-1 0,0 0 1,0-1-1,0 0 404,0 0 0,0 0 0,0 0 0,0 0 0,-1 0 0,1 0 0,-1 0 0,1 0 0,-1 0 0,0-3 0,5-23 6178,-5 28-6637,0 0 0,0 0 0,-1 0 1,1 0-1,0 0 0,0 0 0,0 0 1,0 0-1,-1 0 0,1 0 0,0 0 0,0 0 1,0 0-1,0 0 0,0 0 0,-1 0 1,1 0-1,0 0 0,0 0 0,0 0 0,0 0 1,-1 0-1,1 0 0,0 1 0,0-1 1,0 0-1,0 0 0,0 0 0,0 0 0,-1 0 1,1 0-1,0 1 0,0 6 89,-17 456 3303,3-388-2819,13-50-635,-2-15 53,-1-4-421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2 105 3648,'-1'-1'239,"1"0"0,0 0 0,0 0 0,-1 0 0,1 0 1,0 0-1,0 0 0,0 0 0,0 0 0,0 0 0,0 0 0,0 0 0,1 0 1,-1 0-1,0 0 0,0 0 0,1 0 0,-1 0 0,2-1 0,-1 0 498,1 1 0,-1-1 0,1 1 0,0-1 0,0 1 0,-1 0 0,4-1 0,-1-1-519,-2 2 118,0 0 0,1 0 1,-1 0-1,0 1 0,1-1 1,-1 1-1,1-1 0,3 1 1,11-2 539,-10 0-468,1 1-1,0 0 0,9 0 0,14-2 706,251-29 1836,-129 12-3344,-132 20-2266,-41 5-13013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49 4320,'0'-1'145,"1"1"-1,0-1 1,-1 0-1,1 0 1,-1 0 0,0 0-1,1 0 1,-1 1 0,0-1-1,1 0 1,-1 0 0,0-2-1,0 3-78,0-1 0,0 1 0,0-1 0,0 0 0,0 1 0,1-1 0,-1 1 0,0-1 0,0 1 0,0-1 0,1 1-1,-1-1 1,0 1 0,0-1 0,1 1 0,-1-1 0,1 1 0,-1-1 0,0 1 0,1 0 0,-1-1 0,1 1 0,-1 0 0,1-1 0,0 1-1,2-1 483,-1-1-1,1 1 0,-1-1 1,0 1-1,1-1 0,3-4 0,5-2 6187,-12 24-4664,-13 32-878,6-23-647,-6 34 0,13-53-487,-29 171 1202,28-164-1264,1 1 0,0 25 0,1-25 170,0-13-54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65 5824,'-6'-3'550,"2"1"-15,0 0-1,0 0 0,0-1 0,-6-5 1403,55 9 3948,92-5-91,-106 1-5171,312-25 1517,-326 27-2117,94-6-350,-102 6-368,6-1-455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34.8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12 6720,'-7'0'643,"-5"-1"666,12 1-1238,-1-1 0,1 1 0,0 0 1,-1-1-1,1 1 0,0 0 0,0-1 1,-1 1-1,1 0 0,0-1 0,0 1 1,0 0-1,-1-1 0,1 1 0,0-1 1,0 1-1,0-1 0,0 1 0,0-4 3130,2 5-2924,0-1 0,0 0 0,0 1 0,0-1-1,-1 0 1,1 0 0,0 0 0,4-1 0,2 0 133,27 3 1019,67 11 0,-71-5-821,-31-7-543,-1-1-1,1 1 1,-1 0 0,1-1 0,-1 1-1,1 0 1,-1-1 0,0 1-1,1-1 1,-1 1 0,1-1 0,-1 1-1,0-1 1,0 1 0,-9 3-5,0 0 1,1-1 0,-13 3-1,-15 6 247,-17 6-28,-17 7 103,71-25-383,-1 0 0,0 1 0,1-1 0,-1 0 0,1 0 0,-1 1 0,1-1 0,-1 0 0,1 1 0,-1-1 0,1 1 0,-1-1 0,1 1 0,-1-1 0,1 1 0,0-1 0,-1 1 0,1-1 0,0 1 0,-1-1 0,1 1 0,0-1 0,0 1 0,0 0 0,0-1 0,-1 1 0,1-1 0,0 1 0,0 0 0,0-1 0,0 1 0,0 0 0,0-1 0,1 1 0,-1-1 0,0 1 0,0 0 0,0-1 0,1 1 0,-1-1 0,0 1 0,0-1 0,1 1 0,-1-1 0,1 1 0,-1-1 0,0 1 0,1-1 0,-1 1 0,2 0 0,2 3-16,0 0 1,0-1 0,0 1-1,7 3 1,34 21 12,-3-2 387,66 52 1,-103-74-276,0 1 0,0 0 0,-1 0 0,1 1 0,-1-1 0,0 1 0,0 0 0,3 8 0,-6-12-56,0 0 0,-1 0 0,1 1 0,0-1 0,-1 0 0,1 1 0,-1-1-1,0 1 1,0-1 0,0 0 0,0 1 0,0-1 0,-1 1 0,1-1-1,0 0 1,-1 1 0,0-1 0,0 0 0,0 0 0,0 1 0,0-1 0,0 0-1,0 0 1,-1 0 0,1 0 0,-4 3 0,-4 2 9,0-1 1,0 0-1,0 0 0,-1-1 1,1-1-1,-21 8 1,18-7-87,0-1-231,1 0 0,-1-1 0,0 0 0,0 0 0,0-1 0,0-1 0,-1 0 0,1-1 0,-14-1 0,23 0-248,1 1-1,-1 0 1,1-1-1,-1 0 0,1 0 1,-1 0-1,1 0 1,0 0-1,0 0 0,-1 0 1,-2-3-1,4 3-30,0-1 0,-1 1 1,1 0-1,0 0 0,0-1 0,0 1 0,0-1 0,0 1 0,1-1 0,-1 1 0,0-1 0,1 1 1,-1-1-1,1 0 0,0 1 0,-1-1 0,1 0 0,0-1 0,2-7-1614,9-5-283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57 6816,'-16'-3'3802,"16"2"-3374,0 0 0,0 0 0,0 1 0,0-1 0,0 0 0,1 0 0,-1 1 0,0-1-1,1 0 1,-1 1 0,0-1 0,1 0 0,-1 1 0,1-1 0,0 0 0,13-9 1956,18-4-1381,-30 14-618,15-5 128,0 1-1,1 0 1,0 2 0,-1 0 0,27 1 0,-39 1-502,1 0 0,0 1 0,-1-1 0,1 1 0,0 0 0,-1 1 0,1-1 0,5 3 0,-9-2-21,0-1 0,0 0 1,1 1-1,-1-1 0,0 1 0,0 0 1,0 0-1,0-1 0,-1 1 0,1 0 1,0 1-1,-1-1 0,0 0 0,1 0 1,-1 1-1,0-1 0,0 1 0,0-1 1,0 5-1,1 6 41,-1 0 0,-1 0-1,0 0 1,-1 0 0,0 0 0,-1 0 0,-1 0-1,-7 22 1,2-11 58,-2-1 0,-1 0 0,0-1 0,-2 0 0,-19 25 0,25-38-18,0-2 0,-13 11 1,14-13 237,0 0 0,1 1 0,-1 0 0,-8 12 1,15-19-233,0 1 1,0-1-1,0 1 1,0-1-1,0 1 1,0 0-1,0-1 1,0 1-1,0 0 1,0 0-1,0 0 1,1 0-1,7-1 67,82-29 566,-69 22-742,1 0 0,0 1 0,41-6 0,-57 12-278,-1 1 1,1 0-1,0 1 1,-1-1-1,10 3 1,0 2-2736,1 0-1,17 9 1,3 1-1887,-9-10-1905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475 0 3072,'-4'4'12186,"-18"14"-10491,10-8-788,0 1 0,-18 19 0,7 1 157,-25 46 1,-2 2-202,-4-3-153,-80 120 740,123-179-1314,1 1 1,1 0-1,1 0 0,0 1 1,2 0-1,-6 25 1,4-8-39,3 0 0,0 1 0,3 0 1,1 0-1,6 61 0,-3-78-63,2 0 0,0 0 0,1 0 0,2-1-1,-1 1 1,2-1 0,1-1 0,0 0 0,1 0 0,1 0 0,25 28 0,46 34 276,-35-37-217,-10-5-186,13 13-3720,-49-49 3082,1-1 0,0 0 1,0 1-1,0-1 0,0 0 0,0 0 0,0 0 1,0 0-1,4 1 0,-5-2 458,0 0 0,-1 0 0,1 0 0,0 0 0,0 0-1,-1 0 1,1 0 0,0 0 0,-1 0 0,1 0 0,0-1 0,0 1 0,-1 0 0,1-1 0,0 1 0,-1 0 0,1-1 0,-1 1-1,1-1 1,-1 1 0,1-1 0,0 1 0,-1-1 0,0 1 0,1-1 0,-1 1 0,1-1 0,-1 0 0,0 1 0,1-1 0,-1 0-1,0 1 1,0-1 0,0 0 0,1 0 0,0-18-3461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64 5824,'-4'-14'924,"2"6"52,0 0-1,0 0 1,1 0 0,-1-9 4159,5 25-4666,-1 1 0,0 0 0,-1 0 0,0 1 0,0-1 0,-1 0 0,-1 14 0,0 2 227,-21 296 2567,4-119-2291,18-200-968,-32 320 797,31-310-774,0-6-4,1-1 0,-1 0 0,0 0 0,0 0 0,-1-1-1,1 1 1,-1 0 0,0 0 0,-4 5 0,6-10-18,0 0-1,0 1 1,-1-1 0,1 0 0,0 1 0,-1-1-1,1 0 1,0 1 0,-1-1 0,1 0-1,0 0 1,-1 1 0,1-1 0,-1 0 0,1 0-1,-1 0 1,1 0 0,0 0 0,-1 1-1,1-1 1,-1 0 0,1 0 0,-1 0-1,1 0 1,-1 0 0,1 0 0,-1-1 0,1 1-1,0 0 1,-1 0 0,0-1 9,0 1 1,0-1-1,0 0 0,0 0 1,0 1-1,0-1 0,0 0 1,1 0-1,-1 0 0,0 0 1,0-2-1,-2-1 29,1-1-1,1 1 1,-1-1 0,0 1-1,0-7 1,0-11 11,1 0 0,2 0 0,0 1 0,1-1 0,1 0 0,6-21 1,-5 26-50,2-1-1,-1 1 1,2 0 0,0 1 0,2 0 0,-1 0 0,2 0 0,0 1 0,1 1 0,0 0 0,1 0 0,1 1 0,0 0 0,27-19 0,-10 11-36,42-23 0,-55 35-18,0 1 1,0 1 0,0 0-1,28-5 1,-43 11 31,0 1-1,1 0 1,-1 0-1,0 0 0,0 0 1,1 0-1,-1 1 1,0-1-1,0 1 1,1-1-1,-1 1 1,0 0-1,0 0 0,0 0 1,0 0-1,0 0 1,0 0-1,0 1 1,0-1-1,2 3 1,-2-2 4,-1-1 0,0 0 0,0 1 0,0-1 0,0 1 0,0-1 1,-1 1-1,1-1 0,0 1 0,-1 0 0,1-1 0,-1 1 0,1 0 1,-1 0-1,0-1 0,0 1 0,0 0 0,0 0 0,0-1 1,0 1-1,0 0 0,-1 0 0,1-1 0,-1 1 0,1 0 0,-1-1 1,1 1-1,-2 1 0,-3 5 35,0-1 1,0 0 0,0-1-1,-1 1 1,0-1-1,0 0 1,-11 8-1,-1-1-8,-34 17 0,44-26-4,0-1-1,0 0 1,-1 0 0,1-1 0,-1 0 0,1 0-1,-1-1 1,-10 0 0,-2-1-27,-1-1 0,-24-4 0,24 2 209,28 12-405,122 141 280,-30-34 906,-3-1-680,-94-114-261,-3-12-7031,-1-2 3636,3-30-5304,0 15 4081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9 110 7232,'-9'-22'5225,"13"28"-3330,1 9-273,0-1 0,2 16 1,5 62 979,-4-23-1538,-5-45-762,11 55 569,-13-59-204,-1-18-316,2-7-84,0-1-192,5-20 37,0 0 1,4-51-1,0 5 36,-4 39 78,13-41-1,-17 64-107,2-1-1,-1 1 1,1 0 0,1 0-1,0 0 1,0 1 0,13-15-1,-15 21-91,-1 1 0,0-1 0,1 1 0,0 0 0,-1 0 0,1 0 0,0 0 0,0 1 0,0-1 0,0 1 0,0 0 0,0 0 0,1 1 0,-1-1 1,5 1-1,6 0 63,-1 0 0,0 1 0,15 3 0,-13-1-25,-1 1 1,0 1-1,0 0 0,26 13 0,49 35-25,-84-49-63,-4-3 1344,2 1-2804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20 6656,'0'-3'540,"0"2"-383,1 1 1,-1-1 0,0 0 0,0 0 0,0 0-1,0 1 1,0-1 0,-1 0 0,1 0 0,0 0-1,0 1 1,0-1 0,-1 0 0,1 0 0,0 0-1,-4-3 3424,14 9-1240,-4-1-1876,-1 1 0,0 0 0,0 0 0,0 1 0,-1-1 0,1 1 0,-1 0 0,4 9 0,4 5 65,18 27 669,92 127 1191,-69-114-1795,-22-26-206,-2 2-1,36 55 0,-57-76-214,0 0 0,-2 1 1,0 0-1,0 1 0,-2-1 0,0 1 1,0 0-1,0 24 0,-3-20-48,-1 1-1,-1 0 1,0 0 0,-2-1-1,-1 1 1,-7 24 0,6-31-84,-1-1 1,-1 1-1,0-1 1,0 0-1,-2 0 1,0-1 0,0 0-1,-1-1 1,-1 0-1,-16 14 1,-14 8-529,-78 51 1,92-67-185,-11 6-4045,-56 27 0,45-29-4548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37 2976,'0'0'131,"-1"-1"0,1 1 0,-1-1 1,1 1-1,-1-1 0,1 0 0,0 1 0,-1-1 1,1 0-1,0 0 0,0 1 0,0-1 0,-1 0 1,1 0-1,0 1 0,0-1 0,0 0 0,0 1 0,0-1 1,0 0-1,1 0 0,-1 1 0,0-1 0,0 0 1,0 0-1,1 1 0,-1-1 0,0 0 0,1 1 0,-1-1 1,0 0-1,1 1 0,-1-1 0,2 0 0,5-11 3998,-14 32 4184,2 5-4510,-6 62-4038,9-60 1329,-17 256 954,18 37-651,-3 39-789,4-341-595,-2 0-1,0 0 1,-1 0-1,0-1 1,-9 23-1,5-20 8,6-16-20,-1 1-1,1 0 1,-1-1 0,0 1-1,-1-1 1,1 1 0,-1-1-1,0 0 1,0 0 0,0 0-1,-5 4 1,4-5 1089,-12 8-7037,10-26-3763,10-1 6170,5-7-2107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17 138 7712,'-3'-2'313,"2"-1"0,-1 0 1,0 0-1,1 1 0,-1-1 0,1 0 1,0 0-1,-2-6 0,3 7-149,0 0-1,0 1 0,0-1 1,1 0-1,-1 1 0,1-1 1,-1 0-1,1 1 1,-1-1-1,1 1 0,0-1 1,0 1-1,0-1 1,-1 1-1,2 0 0,-1-1 1,0 1-1,0 0 0,0 0 1,2-2-1,3-1 376,0-1 0,1 0-1,-1 1 1,1 1 0,0-1-1,14-5 1,47-10 996,-44 13-996,-6 2-194,0 0 0,1 1 0,-1 1 0,0 1 0,1 0 0,-1 1 0,1 1-1,25 5 1,-3 2-16,-1 1-1,65 23 0,-93-27-290,1 0 1,-2 1-1,1 1 0,-1 0 1,0 0-1,0 1 0,-1 0 0,0 1 1,0 0-1,-1 1 0,0 0 1,10 16-1,-10-11 73,-1 0 1,-1 0-1,0 1 0,-1 0 1,-1 0-1,-1 0 0,0 1 1,-1 0-1,2 29 0,-5-34-1,0 1-1,0 0 1,-1-1-1,-1 1 0,0-1 1,-1 1-1,0-1 1,-1 0-1,0 0 1,-1 0-1,-1-1 0,1 0 1,-13 18-1,2-10 35,-1-1-1,-1 0 0,0-1 0,-1-1 1,-1-1-1,0-1 0,-40 22 1,50-31-200,0-1 0,1 0 0,-2-1 0,1 0 0,0-1 0,-1 0 0,1 0 0,-1-1 0,1 0 0,-20-2 0,21 0-418,0 0 0,0-1 0,0 0 0,0 0 0,-12-6 0,14 5-382,1 0 1,-1 0-1,1-1 1,0 0-1,0 0 1,1-1 0,-8-7-1,11 10 231,1 1 0,-1-1-1,1 0 1,0 1 0,0-1 0,0 0 0,0 0-1,0 0 1,0 0 0,0 0 0,1 0 0,-2-3-1,6-4-4776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27 547 4384,'-3'-1'302,"2"1"-208,0-1 0,0 1 0,0 0-1,0-1 1,1 1 0,-1 0 0,0 0-1,0-1 1,0 1 0,0 0 0,0 0-1,0 0 1,0 0 0,0 0 0,0 1-1,0-1 1,-6 3 6292,17 1-3342,-1 0-1837,3-1-441,0-1-1,1-1 1,-1 0 0,0-1-1,24-2 1,-13 0-315,-3 1-120,0-1-1,0-1 1,0-1-1,-1-1 1,23-8 0,-30 8-260,0 0 1,-1 0-1,0-1 1,0-1-1,0 0 1,-1 0-1,0-1 1,-1 0-1,14-15 1,-8 4-62,-1-1 1,-1-1 0,-1 0 0,15-34-1,-8 9 105,15-61-1,-30 91-100,0 0 0,-2-1-1,0 0 1,0 1 0,-2-1 0,-1-19-1,1 35-19,0-1 1,0 1-1,-1-1 0,1 1 0,0-1 0,-1 1 0,1-1 1,-1 1-1,0 0 0,1-1 0,-3-1 0,3 2 6,0 1 0,-1-1 0,1 1 0,-1 0 0,1-1 0,-1 1 0,1 0-1,-1-1 1,0 1 0,1 0 0,-1 0 0,1-1 0,-1 1 0,0 0 0,1 0 0,-1 0 0,1 0 0,-1 0-1,0 0 1,0 0 0,-1 0 18,0 1-1,0 0 1,0-1 0,0 1-1,0 0 1,0 0-1,0 0 1,0 1 0,0-1-1,0 0 1,1 1-1,-1-1 1,1 1 0,-3 2-1,-2 4 98,0 0-1,1 1 0,0 0 1,1-1-1,0 2 0,0-1 0,1 0 1,-4 17-1,1 9 209,-3 37 1,7-55-154,-3 33 295,1 55 1,5-87-384,1 1-1,0-1 1,1 0 0,1 0 0,0 0 0,11 24-1,-14-38-165,1-1-1,0 0 0,0 0 0,0 0 0,0 0 1,1-1-1,-1 1 0,1-1 0,0 1 0,-1-1 1,1 0-1,0 0 0,0 0 0,0 0 0,1 0 1,-1-1-1,0 0 0,1 1 0,-1-1 0,1-1 0,-1 1 1,1 0-1,-1-1 0,5 0 0,9 1-1451,-1-1-1,0-1 1,31-6-1,-46 7 1484,19-4-1541,0 0 0,0-1 1,0-1-1,0-1 0,19-10 0,-22 7-393,0-1-1,14-13 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586 6 5152,'2'-6'3118,"-8"12"1988,-6 6-4241,1 0 0,1 1 1,0 0-1,-15 28 0,3-5 131,-35 45 641,-2-3 1,-94 95-1,132-151-1451,0 1 0,2 1 1,1 0-1,1 2 0,1 0 0,1 1 0,1 0 1,1 1-1,2 1 0,1 0 0,-7 33 1,6-6 210,-6 69 0,15-108-289,1 0-1,2 0 0,-1 0 0,2-1 1,0 1-1,1 0 0,1-1 0,10 28 0,-11-36-62,1 0-1,1-1 0,-1 1 0,2-1 0,-1 0 0,1 0 0,-1 0 0,2-1 0,-1 0 0,1 0 0,0-1 0,0 0 0,12 6 0,5 1-65,1-1 0,1-2 1,26 7-1,-46-14-17,7 2-1259,1 0-1,1-2 0,26 3 0,-32-5-979,-1 0 0,0-1 1,1 0-1,12-3 0,-6 1-4032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39 6656,'-5'-4'1010,"0"0"0,-1 0 0,1 1 0,-1 0 0,0 0 1,0 0-1,0 0 0,-13-2 0,10 3-405,-1 0 1,1 1-1,-1 0 0,0 1 1,-14 1-1,3 1-68,1 2 0,0 1 1,-1 0-1,2 1 0,-22 10 0,34-13-360,-1 1 1,1 0-1,0 1 0,0-1 1,1 1-1,-1 0 0,1 1 1,0 0-1,0 0 0,-6 9 1,5-5-15,1 0 0,0 0 0,1 1 0,0 0 0,0 0 0,-5 19 0,6-12 0,1 1 0,0 0 0,1 0 0,1 0 0,1 0 1,0 0-1,2 0 0,7 36 0,-8-50-108,0 1 0,1-1-1,0 1 1,0-1 0,1 0 0,-1 0 0,1 0 0,0 0 0,1 0 0,3 4-1,-4-6-13,0-1-1,0 1 0,0-1 1,0 0-1,0 1 0,1-1 0,-1-1 1,1 1-1,-1-1 0,1 1 0,0-1 1,0 0-1,-1 0 0,1-1 1,6 1-1,6 0-20,0-1-1,0-1 1,0-1 0,0 0 0,0-1-1,0-1 1,-1-1 0,1 0 0,24-12 0,8-7-51,68-48 0,-108 67 55,3-3-78,-1 0 0,11-12 1,-12 12-168,18-14 0,-38 35-86,5-3 284,-22 24 32,1 2 0,2 1 0,-33 66 1,56-100 4,1 1-1,-1 0 1,1 0 0,0 0 0,1 0 0,-1 0 0,1 0-1,0 0 1,0 0 0,0 0 0,0 0 0,1 0 0,-1 0-1,1 0 1,0 0 0,3 6 0,-3-7 6,0 0 0,1-1 0,-1 1 0,1-1 0,0 1 0,0-1 0,0 0 0,0 0 0,0 1 0,0-1 0,0-1 0,1 1 0,-1 0 0,1-1 0,0 1 0,-1-1 0,1 0 0,0 1 0,0-2 0,-1 1 0,1 0-1,0 0 1,5 0 0,-4-1 21,1 0-1,0 0 0,0 0 1,0-1-1,-1 1 0,1-1 0,0 0 1,-1-1-1,1 1 0,7-5 0,-9 5-30,-1 0-1,0-1 0,0 1 0,1-1 0,-1 0 0,0 0 0,0 0 0,-1 1 1,1-2-1,0 1 0,-1 0 0,1 0 0,-1-1 0,0 1 0,0 0 0,0-1 1,0 1-1,0-1 0,0 0 0,0-4 0,0-7-97,-1 1-1,0 0 0,-1-1 1,-1 1-1,0 0 0,0 0 1,-1 0-1,-1 0 1,0 1-1,-1-1 0,-1 1 1,-10-19-1,0 12 34,15 18 50,1 0 0,-1 1 0,0-1 0,1 0 0,-1 1 0,0-1 0,0 1 0,1-1 0,-1 1 0,0-1 0,0 1 0,0 0 0,0-1 0,0 1 0,1 0 0,-1-1 0,0 1 0,0 0 0,0 0 0,0 0 0,-2 0 0,3 0 1,-1 1-1,1-1 1,-1 0 0,1 1-1,0-1 1,-1 0 0,1 1 0,0-1-1,-1 1 1,1-1 0,0 1-1,-1-1 1,1 0 0,0 1 0,0-1-1,0 1 1,-1-1 0,1 1-1,0-1 1,0 1 0,0-1 0,0 2-1,0 14-71,0-10 64,1 2 62,0-1 0,0 0 0,0 1 0,1-1 0,0 0 0,0 0 0,1 0 0,0 0 0,0-1 0,1 1 0,-1-1 0,8 9-1,-5-7 39,0-1-1,0 0 0,1 0 1,0 0-1,1-1 0,0 0 0,-1 0 1,19 8-1,-24-13-58,1 1 0,0-1 0,0 0 0,-1-1 0,1 1 0,0 0 0,0-1 0,0 0 1,0 1-1,0-1 0,0 0 0,0-1 0,0 1 0,0 0 0,0-1 0,0 0 0,-1 0 0,1 0 0,0 0 0,0 0 1,-1 0-1,1-1 0,-1 1 0,1-1 0,-1 0 0,1 1 0,2-4 0,4-5 6,-1 1 0,-1-1 0,1 0 0,-1-1 0,5-11 0,58-113-212,-40 74 221,2 0 1,42-56 0,-67 106-88,-3 6-37,0 0 0,0-1 0,8-6 0,-12 12 76,0 0 0,0 0 1,0 0-1,0 0 0,0 0 0,0 0 0,-1 0 0,1 0 0,0 0 0,0 0 0,0 0 0,1 0 0,-1 1 0,0-1 0,0 0 0,0 0 0,0 0 0,0 0 0,0 0 0,0 0 0,0 0 0,0 0 0,0 0 0,0 0 0,0 0 0,0 0 0,0 0 0,0 0 0,0 0 0,0 0 0,0 0 0,0 0 0,0 0 0,0 1 0,0-1 0,0 0 0,0 0 0,0 0 0,1 0 0,-1 0 0,0 0 1,0 0-1,0 0 0,0 0 0,0 0 0,0 0 0,0 0 0,0 0 0,0 0 0,0 0 0,-2 34 4,-1 1 0,-10 38 1,4-23-29,-6 28-47,-42 127 1,52-193 102,0 1 1,-13 20-1,2-4 57,14-26-68,0 0 0,1 0 0,-1 0 0,0 0 0,0 0 0,-1-1 0,1 1-1,-1-1 1,1 0 0,-1 1 0,0-1 0,0 0 0,1-1 0,-7 4-1,7-5-19,0 1 0,0-1 0,0 1 0,1-1 0,-1 0 0,0 0 0,0 1 0,0-2 0,0 1 0,0 0 0,0 0 0,0 0 0,0-1 0,0 1 0,0-1 0,0 0 0,1 1 0,-1-1-1,0 0 1,0 0 0,1 0 0,-1 0 0,1-1 0,-1 1 0,1 0 0,-3-3 0,-2-3-69,0-1-1,1 1 0,-7-11 1,10 14 53,0 0 1,0 0 0,0 0-1,1-1 1,-1 1-1,1 0 1,0 0-1,0-1 1,0-4-1,1 8 21,0 1 0,0 0-1,0 0 1,0-1-1,0 1 1,1 0 0,-1 0-1,0 0 1,0-1-1,0 1 1,0 0-1,0 0 1,0 0 0,0 0-1,1-1 1,-1 1-1,0 0 1,0 0 0,0 0-1,0 0 1,1 0-1,-1 0 1,0-1-1,0 1 1,0 0 0,1 0-1,-1 0 1,0 0-1,0 0 1,1 0-1,-1 0 1,0 0 0,0 0-1,0 0 1,1 0-1,-1 0 1,0 0 0,0 0-1,0 0 1,1 0-1,-1 0 1,0 0-1,0 0 1,1 1 0,-1-1-1,0 0 1,0 0-1,0 0 1,0 0 0,1 0-1,-1 0 1,0 1-1,9 4 230,17 17-312,-12-10 76,0 0 0,31 18 0,26 7-80,-22-17-6982,-46-19 5973,-1-1-1,1 1 0,0-1 0,0 1 0,-1-1 0,6 0 1,5 0-4122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35.8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34 3136,'-13'-4'1474,"13"4"-1286,-1 0 0,0 0 0,1 0 1,-1 0-1,0 0 0,1-1 0,-1 1 0,1 0 1,-1 0-1,0-1 0,1 1 0,-1 0 0,1-1 1,-1 1-1,0-1 0,-1 0 650,1 0 0,-1 0 0,0 0-1,0 0 1,1 0 0,-1 1 0,0-1 0,0 1 0,-3-2 389,5 2-1162,-1 0 0,1 0 0,0 0 0,0 0-1,0 0 1,0 0 0,0 0 0,0 0 0,0-1 0,0 1 0,0 0 0,0 0 0,0 0 0,0 0-1,0 0 1,0 0 0,0 0 0,1-2 1103,-1 2-1103,0 0 0,0 0 0,0 0 0,1 0 0,-1 0 0,0 0 0,0 0 0,0 0-1,0 0 1,0 0 0,0 0 0,0 0 0,0 0 0,0 0 0,0 0 0,1 0 0,-1 0 0,6-4 776,-6 4-894,6-2 227,0 0 0,0 0 0,0 1 0,1 0 0,-1 0 0,0 1 0,9 0 0,-6 0-101,0 1 0,1 0 0,-1 0 0,0 0-1,-1 2 1,1-1 0,0 1 0,13 6 0,-21-9-55,-1 0-1,1 1 1,0-1 0,0 1 0,-1-1-1,1 1 1,0-1 0,-1 1 0,1-1-1,0 1 1,-1 0 0,1-1 0,-1 1-1,1 0 1,-1-1 0,1 1 0,-1 0-1,0 0 1,1 0 0,-1 1 0,0-1 2,0-1 1,0 1 0,0 0-1,0 0 1,0-1 0,-1 1 0,1 0-1,0 0 1,-1-1 0,1 1 0,0 0-1,-1-1 1,1 1 0,-1-1 0,1 1-1,-1 0 1,1-1 0,-1 1 0,-4 3 64,1-1 1,-1 0-1,0 0 1,-9 4 0,-17 7 163,0-2 0,-1-2 1,-48 10-1,76-19-184,1 0 0,0 0-1,0 0 1,0 1 0,0-1 0,0 1 0,-4 2 0,1-1 317,6-2-361,0-1 0,0 0 0,0 0 0,0 0 0,0 0-1,0 1 1,0-1 0,0 0 0,0 0 0,0 0 0,0 0 0,0 0 0,0 1-1,0-1 1,0 0 0,1 0 0,-1 0 0,0 0 0,0 0 0,0 1 0,0-1-1,0 0 1,0 0 0,0 0 0,0 0 0,0 0 0,1 0 0,-1 0 0,0 0-1,0 1 1,0-1 0,0 0 0,0 0 0,1 0 0,-1 0 0,0 0 0,0 0-1,0 0 1,1 0 67,6 5 52,0-2 1,0 1-1,0-1 1,0 0 0,0-1-1,11 3 1,51 7 167,-34-6-267,-17-4-341,29 1-1,-3-3-3048,-17 0-1826,-26 0 4815,0 0 1,-1 0 0,1 0-1,0 0 1,-1 0 0,1 0 0,0 0-1,-1-1 1,1 1 0,-1 0-1,1 0 1,0 0 0,-1-1-1,1 1 1,-1 0 0,1-1-1,-1 1 1,1-1 0,-1 1-1,1-1 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73 4640,'-10'-14'12997,"9"22"-12379,-1 0 0,0 0 1,-1 0-1,1 0 0,-1 0 0,-1 0 0,1-1 1,-7 9-1,-5 13 154,2 5-206,2 0 0,1 1 0,-8 58 0,8-36-206,-22 116 769,25-121-718,0 71 0,7-110-326,1-1-1,0 1 1,6 22-1,-5-29-21,-1 0 0,1-1-1,1 1 1,-1 0 0,1-1 0,0 1 0,0-1-1,0 0 1,8 8 0,-9-11-25,1 0 0,0 0 0,0 0 0,0 0 0,0 0 0,0 0 0,0-1 0,1 0 0,-1 0 0,0 0 0,1 0 0,-1 0 0,1-1 0,-1 1 0,1-1 0,-1 0 0,8 0 0,3-2-19,1-1-1,-1 0 1,14-5 0,-11 3-53,9-2-59,0-1 0,0-2-1,-1-1 1,-1 0 0,35-23 0,-45 24 45,0 0 0,-1-1 0,0 0 0,-1-1-1,-1-1 1,0 0 0,0 0 0,-2-1 0,1-1 0,7-17 0,7-17-23,-3-2-1,23-80 1,-37 104 39,-1 1 0,-2-1 0,-1-1 0,0 1 0,-2-1 1,-2 1-1,-3-31 0,3 50 34,0-1 1,-1 1 0,0 0-1,-1 0 1,0 0 0,0 1-1,-1-1 1,1 1 0,-2-1-1,1 1 1,-1 0 0,0 1-1,0-1 1,-1 1 0,0 0-1,0 1 1,-1-1 0,1 1-1,-1 0 1,0 1 0,0 0-1,-1 0 1,1 0 0,-1 1-1,-10-3 1,-8-1-35,0 1 0,0 1 0,-1 1 0,1 2 0,-1 0 0,-38 4 0,55-2-263,0 1 1,0 1-1,0 0 0,1 0 0,-1 0 0,1 1 1,0 1-1,0 0 0,0 0 0,-17 11 1,25-14-65,0-1 1,0 1 0,0 0 0,0 0-1,0 0 1,0 0 0,0 0 0,0 0-1,1 0 1,-1 1 0,0-1 0,1 0 0,-1 0-1,1 1 1,-1-1 0,1 0 0,-1 1-1,1-1 1,0 0 0,0 1 0,0-1-1,0 0 1,0 1 0,0-1 0,0 1 0,0-1-1,1 0 1,-1 1 0,0-1 0,1 0-1,-1 0 1,1 1 0,-1-1 0,1 0-1,0 0 1,0 0 0,-1 1 0,1-1-1,0 0 1,1 1 0,19 20-5503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97 8480,'0'0'204,"0"0"0,-1-1 1,1 1-1,0 0 0,0-1 1,0 1-1,0 0 0,0-1 1,0 1-1,0 0 0,0-1 0,0 1 1,0 0-1,0-1 0,0 1 1,0 0-1,0-1 0,0 1 1,0 0-1,0-1 0,0 1 1,0 0-1,0-1 0,1 1 1,-1 0-1,0-1 0,0 1 0,0 0 1,1-1-1,-1 1 0,0 0 1,0 0-1,1-1 0,13 0 7033,-6 2-7543,12-2 2477,35-7 0,-21 3-1164,214-31 735,-67 9-7633,-132 19-2914,-30 8 933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36 7712,'-4'-8'1021,"4"6"-747,-1 0 1,0 0-1,0 0 0,1 0 0,-1 0 0,1-1 0,0 1 0,-1-3 0,1 4-227,0 1 1,0 0 0,0 0-1,0 0 1,0-1 0,0 1-1,0 0 1,0 0 0,0 0 0,0-1-1,1 1 1,-1 0 0,0 0-1,0 0 1,0 0 0,0-1-1,0 1 1,0 0 0,0 0-1,0 0 1,1 0 0,-1-1-1,0 1 1,0 0 0,0 0-1,0 0 1,0 0 0,1 0 0,-1 0-1,0 0 1,0-1 0,0 1-1,1 0 1,-1 0 0,0 0-1,0 0 1,0 0 0,1 0-1,-1 0 1,0 0 0,0 0-1,0 0 1,1 0 0,-1 0-1,0 0 1,0 0 0,10 4 1820,-9-3-1977,103 53 5294,-85-42-4833,-1 0-1,-1 1 1,25 25-1,6 15 205,-2 2 0,-3 3 0,41 72 0,-63-95-336,-2 0 1,-1 1-1,-2 1 0,-1 0 0,-2 1 0,14 71 1,-18-57 56,-3 1 0,-2-1 1,-2 1-1,-9 90 0,4-123-222,-1-1 0,-1 1 0,-1-1 0,0 0 0,-17 33 0,6-22-48,-1-1 1,-35 44-1,-194 208-2316,102-141-4299,76-85-698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6:14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0 626 2720,'0'0'107,"0"0"1,0-1-1,1 1 1,-1 0-1,0-1 1,0 1 0,0 0-1,0-1 1,0 1-1,1 0 1,-1 0-1,0-1 1,0 1-1,1 0 1,-1 0-1,0-1 1,0 1-1,1 0 1,-1 0-1,0 0 1,0-1-1,1 1 1,-1 0-1,0 0 1,1 0-1,-1 0 1,0 0-1,1 0 1,15-3 4371,1 0-3964,54-31 717,129-85 0,-183 107-1140,-1-1 1,0-1 0,-1 0-1,-1-1 1,14-19 0,54-88 190,-78 116-269,3-7 70,0 0 0,0-1-1,-2 0 1,1 0 0,-2 0 0,4-20 0,-7 25 8,1 1 0,-2 0 1,1-1-1,-1 1 1,-1-1-1,0 1 1,0 0-1,-3-13 1,3 19-82,0 1 0,1-1 0,-1 1 0,0-1 1,0 1-1,0 0 0,0-1 0,0 1 1,0 0-1,-1 0 0,1-1 0,0 1 1,-1 0-1,1 0 0,0 0 0,-1 1 1,1-1-1,-1 0 0,0 1 0,-1-2 1,0 2-30,0-1 1,0 1-1,-1 0 1,1 0-1,0 0 1,0 0 0,0 1-1,0-1 1,0 1-1,-4 1 1,-2 1-23,1 0 1,0 1-1,0 0 1,0 0-1,1 1 1,-1 0-1,-6 6 1,2 1 3,1 0 0,0 0 0,-18 28 0,-22 47 36,31-52-70,10-15 7,0 0 0,1 0-1,1 0 1,1 1 0,1 0-1,1 1 1,-3 26 0,8-43 90,0 1 0,0-1 1,0 1-1,1-1 1,-1 1-1,1-1 1,1 1-1,-1-1 0,1 0 1,0 0-1,0 0 1,1 0-1,-1 0 1,1 0-1,0-1 1,7 8-1,-4-4-1,1-1 1,0-1-1,1 1 1,0-2-1,0 1 0,0-1 1,0 0-1,17 7 1,-3-3 272,-11-3-582,1-1 0,0 0 0,0-1 1,18 3-1,-23-6-1810,0 1-1,1-1 1,11 5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8:26.3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1368 1664,'-2'-1'98,"2"1"-61,-1 0 0,1-1 0,0 1-1,-1 0 1,1 0 0,0 0 0,-1-1-1,1 1 1,0 0 0,-1 0 0,1-1-1,0 1 1,-1 0 0,1-1 0,0 1 0,0 0-1,0-1 1,-1 1 0,1-1 0,0 1-1,0 0 1,0-1 0,-1 0 96,1 1 0,0 0 1,-1 0-1,1 0 0,-1 0 0,1 0 1,0 0-1,-1 0 0,1 0 1,0 0-1,-1 0 0,1 0 0,-1 0 1,1 0-1,0 0 0,-1 0 0,1 0 1,0 0-1,-1 0 0,1 0 0,0 1 1,-1-1-1,1 0 0,-1 1 0,-9 1 1501,15-4-1309,0 1 0,0-1 0,-1-1 0,1 1 0,-1 0 0,1-1 0,-1 0 0,0 0 0,0 0 0,-1-1-1,1 1 1,-1-1 0,5-7 0,5-9-111,-2-2-1,16-41 0,9-50 80,2-6-420,-29 98 48,-6 16 146,-1 0 1,0 0-1,0 0 0,0-1 1,-1 1-1,0 0 1,0-1-1,0-8 1,0 11-58,-1 0 0,1 0 1,-1 0-1,1 0 0,2-5 1,-1 4-9,-1 0-1,0 0 1,0 0 0,0 0 0,0 0-1,0-5 1,4-35 169,-2-63 96,-1 112-291,1 0 1,0 0 0,0 0 0,1 0 0,-1-1-1,1 1 1,5 4 0,19 24 171,-20-19-111,0 0-1,-1 1 1,0 0-1,-1 0 0,-1 0 1,0 1-1,2 17 1,9 114 385,-14-112-208,0-19 81,-1-1-1,-1 0 0,-1 1 1,-4 27-1,5-42-255,0 1 0,-1-1-1,1 0 1,-1 0 0,1 1 0,-1-1-1,1 0 1,-1 0 0,0 0-1,1 0 1,-1 0 0,-1 2 0,1-2-11,0-1 1,0 0 0,0 1-1,1-1 1,-1 0 0,0 1-1,0-1 1,0 0 0,0 0-1,1 0 1,-1 0 0,0 0-1,0 0 1,0 0 0,0 0-1,0 0 1,1 0 0,-1 0-1,0-1 1,0 1 0,0 0-1,-1-1 1,-2-1-53,0 0 1,0 0-1,0-1 1,0 1-1,0-1 1,0 0-1,1 0 1,-1 0-1,-2-4 1,-28-38 59,10 13-72,19 25 43,1 0-1,-1-1 1,-5-15-1,7 17-63,1 0-1,-1 0 0,-1 0 1,1 1-1,-9-11 0,8 12-124,4 4 82,2-2 14,62 7-1380,-30-6 1426,0-1 1,0-1 0,-1-2 0,0-1 0,54-17 0,-77 19 64,17-5 179,32-15 1,-51 19-134,0 1 0,0-1 0,0 0 0,-1-1 0,0 0 0,0 0 0,10-12 1,-15 15-8,1 0 6,0 0 1,0-1-1,-1 1 0,1-1 1,-1 0-1,0 0 0,0 0 1,0 0-1,1-5 0,2-18-389,-5 26 79,0 23-646,-4 3 813,2-1 0,0 1-1,4 39 1,-1-12-7,-1 8 20,-2 231 184,-9-138-55,8-105-4,1-13 89,3 45 1,0-45 264,-1-23 113,0-17 116,-8-90-200,11 0-325,-3 69-111,1-57-131,25-117 109,19-101-124,-34 249-154,23-62 0,-32 109 190,1 1-1,-1-1 0,1 0 0,4-5 0,-7 9 73,1-1-1,0 1 1,0 0-1,0 0 1,0 0-1,1-1 1,-1 1 0,0 0-1,0 0 1,1 1-1,-1-1 1,0 0-1,1 0 1,-1 1-1,1-1 1,2 0 0,-2 1 2,0 1 0,0 0 0,0-1 0,1 1 0,-1 0 0,0 0 0,0 0 0,3 3 0,0-1 5,1 1-7,0 1 0,-1 0 0,0 0 1,0 0-1,0 0 0,-1 1 0,4 6 0,1 0 94,-4-6-30,-1 0 0,-1 0 0,1 1 0,-1-1 0,0 1 0,-1 0 0,1 0-1,-1 0 1,-1 0 0,1 0 0,-1 0 0,0 11 0,-1-8 97,-1 0 0,0 0 0,0 0-1,-1-1 1,0 1 0,-1 0 0,0-1 0,-6 14 0,8-21-109,0 0 0,0 0 0,0 0 0,0 0 0,0 0 0,-1 0 0,1 0 0,-1-1 0,0 1 0,1 0 0,-1-1 0,0 1 0,0-1 0,0 0 0,0 1 0,0-1 0,0 0 0,0 0 0,0-1 0,-1 1 0,1 0-1,0-1 1,-1 1 0,1-1 0,0 0 0,-1 0 0,1 0 0,0 0 0,-1 0 0,1 0 0,0-1 0,-1 1 0,1-1 0,0 0 0,0 1 0,-1-1 0,1 0 0,0 0 0,0 0 0,0-1 0,0 1 0,0-1 0,1 1 0,-1-1 0,0 1 0,-2-5 0,-43-36-2543,51 45 2520,0 0-1,0 0 1,0 0 0,0 0 0,1-1 0,-1 0-1,1 0 1,0 0 0,0 0 0,-1-1-1,1 0 1,0 1 0,0-2 0,0 1 0,0-1-1,0 0 1,0 0 0,0 0 0,1-1-1,-1 1 1,-1-1 0,8-3 0,0 1 125,-1-1 0,0-1 0,0 0-1,0 0 1,-1-1 0,0-1 0,18-13 0,58-64 400,-50 47-650,-17 17 147,-1-1 1,-1-1-1,-1 0 0,-1-1 0,-1-1 0,-1-1 1,-1 0-1,-2 0 0,0-1 0,6-28 0,33-152 258,-26 70-134,-22 123-189,-1 13-7,0-1-1,0 1 0,0 0 0,1-1 1,-1 1-1,0-1 0,0 1 0,-1 0 1,1-1-1,0 1 0,0 0 0,0-1 1,0 1-1,0-1 0,0 1 1,0 0-1,-1-1 0,1 1 0,0 0 1,0-1-1,0 1 0,-1 0 0,1 0 1,0-1-1,-1 1 0,1 0 0,0 0 1,0-1-1,-1 1 0,1 0 1,0 8-20,-1 0 0,1 0 1,-4 12-1,-21 167-156,15-92 339,-17 208-190,25-274 95,2 33 80,0-39 99,-3 36 0,2-52-49,0-4-73,1-1 0,-1 1 0,1 0 1,0-1-1,0 1 0,0 0 1,0-1-1,0 1 0,2 5 0,-2-7 280,0-15 511,2 0-816,0 0 0,0 0 0,2 0 1,6-18-1,-4 10-148,2-3-203,1-1 1,1 2 0,19-35-1,-28 59 272,-1 0 0,0-1-1,0 1 1,0 0 0,0 0-1,1-1 1,-1 1 0,0 0-1,0 0 1,0 0 0,1-1-1,-1 1 1,0 0 0,0 0-1,1 0 1,-1 0 0,0-1-1,0 1 1,1 0 0,-1 0-1,0 0 1,1 0 0,-1 0-1,0 0 1,0 0-1,1 0 1,-1 0 0,0 0-1,1 0 1,-1 0 0,0 0-1,1 0 1,-1 0 0,0 0-1,0 0 1,1 1 0,10 9-200,4 18 259,5 13-148,-15-32 94,0 0 0,-1 0 1,7 18-1,-8-17 24,0 0 1,1 0-1,0 0 0,6 9 0,-8-15 23,0 0 0,1 0 0,0 0-1,0-1 1,0 1 0,0-1 0,0 1-1,1-1 1,0 0 0,-1-1 0,7 4-1,-5-3 8,0-2-1,-1 1 0,1 0 0,0-1 0,0 0 1,0 0-1,0 0 0,0-1 0,9 0 0,-1-1 101,-1-1 0,22-6-1,-23 5-19,-1-1 0,0 0 0,0-1 0,0 0 0,-1-1 0,1 0 0,-1 0 0,9-9 0,4-4 216,34-42 0,-54 58-288,0 0 0,0 0 0,0 0 0,0 0 0,-1 0 0,1-1 0,-1 1 0,0-1 0,0 1 0,0-1 0,0 1 0,-1-1 0,0 1 0,1-1 0,-1 0 0,0 1-1,-1-1 1,0-5 0,0 6-53,0 0-1,0 0 1,0 0-1,0 0 1,0 1-1,0-1 1,-1 0-1,1 1 1,-1-1-1,0 1 1,0 0-1,0-1 1,0 1-1,0 0 1,-1 0-1,1 0 1,0 1-1,-1-1 1,0 0-1,1 1 1,-1 0-1,-5-2 1,0 0-70,0 0-144,0 1 0,0 0 0,-9-1 0,14 3 173,1 0 0,0 0-1,0 0 1,0 0-1,0 0 1,0 0 0,0 1-1,0-1 1,0 1-1,0 0 1,0-1 0,0 1-1,0 0 1,0 0-1,1 0 1,-1 0 0,-2 2-1,0 0-28,1 1 1,0-1-1,-1 1 0,1-1 1,1 1-1,-1 0 0,0 0 0,-2 7 1,4-8 59,0 0 0,0 0-1,0 0 1,1 0 0,0 0 0,-1 0 0,1 0 0,0 0 0,0 0 0,1 0 0,-1 1 0,1-1 0,-1 0 0,3 5-1,0-1-14,0 0-1,1 0 0,-1 0 0,1-1 1,1 1-1,8 9 0,36 31 223,-47-45-169,1 1 32,0 0 1,1 0-1,0 0 1,-1-1-1,1 1 1,0-1-1,0 0 1,1 0-1,-1-1 1,0 1-1,1-1 1,-1 0-1,1 0 1,-1 0-1,1-1 1,-1 1 0,1-1-1,-1 0 1,7-1-1,3-3 48,1-1 1,-1 0-1,0-2 0,-1 1 0,22-15 0,57-48 468,-87 64-549,0 1 0,-1-1-1,7-10 1,-7 11-52,-1-1-1,1 0 1,0 1 0,7-6-1,-10 10 16,-1 0 19,1 0 0,-1 0 0,0-1 0,1 1 0,-1 0 1,1 0-1,-1 0 0,0 0 0,1-1 0,-1 1 0,0 0 0,1 0 0,-1-1 0,0 1 0,1 0 0,-1 0 0,0-1 1,0 1-1,1 0 0,-1-1 0,0 1 0,0 0 0,0-1 0,1 1 0,-1-1 0,0 1 0,0 0 0,0-1 0,0 1 0,0-1 1,0 1-1,0 0 0,0-1 0,0 1 0,0-1 0,0 1 0,0-1 0,0 1-13,0-1-1,0 1 1,0 0-1,0 0 1,0-1-1,0 1 1,0 0-1,0 0 1,0-1-1,0 1 1,0 0-1,0 0 1,1-1-1,-1 1 1,0 0-1,0 0 1,0-1-1,0 1 1,0 0-1,1 0 1,-1 0-1,0 0 1,0-1-1,0 1 1,1 0-1,-1 0 1,0 0-1,0 0 1,1 0-1,-1-1 1,0 1-1,0 0 1,1 0-1,-1 0 1,0 0-1,0 0 1,1 0-1,-1 0 1,0 0-1,1 0 1,-1 0-1,0 0 1,0 0-1,1 0 1,-1 0-1,0 0 1,1 1 12,-1-1 0,0 0 0,0 0 0,1 0 0,-1 0 0,0 0-1,0 0 1,1 0 0,-1 0 0,0 0 0,0 0 0,1 0 0,-1 0 0,0 0 0,0 0 0,1 0 0,-1-1 0,0 1 0,0 0 0,1 0 0,-1 0 0,0 0 0,0 0 0,1-1 0,-1 1 0,0 0 0,0 0 0,0 0 0,0 0-1,1-1 1,-1 1 0,0 0 0,0 0 0,0-1 0,0 1 0,0 0 0,0 0 0,0-1 0,1 1 0,-1 0 0,0 0 0,0-1 0,0 1 0,0 0 0,0 0 0,0-1 0,0 1-2,0 0 0,1-1 1,-1 1-1,1 0 0,-1 0 1,0 0-1,1 0 0,-1-1 1,1 1-1,-1 0 0,0 0 1,1 0-1,-1 0 0,1 0 1,-1 0-1,1 0 0,-1 0 1,0 0-1,1 0 0,-1 1 1,1-1-1,-1 0 0,0 0 1,1 0-1,-1 0 0,1 1 0,11 3-6,-8-3-5,-1-1-1,1 1 1,-1 0-1,1 0 0,-1 1 1,1-1-1,-1 1 0,1-1 1,-1 1-1,0 0 0,0 0 1,5 6-1,20 29-35,-28-37 54,3 3 1,-1 1 1,0-1 0,0 1 0,0 0 0,0-1 0,-1 1 0,0 0 0,2 6-1,-1-2-19,0 0-1,0-1 0,1 0 0,0 1 0,0-1 0,0 0 0,1-1 0,0 1 0,9 10 0,-4-6 40,1-1 0,0 0 0,0-1 0,20 13 0,-27-20 19,0 0 1,0-1-1,0 1 0,1-1 1,-1 0-1,1 1 0,-1-2 1,1 1-1,-1 0 0,1-1 1,0 0-1,-1 1 0,1-1 1,0-1-1,-1 1 0,1-1 1,-1 1-1,1-1 0,0 0 1,-1 0-1,0-1 0,1 1 1,5-4-1,7-6 223,0-1-1,-1 0 1,-1-1 0,25-29-1,41-69 211,-78 108-473,-1 1 0,1-1 0,-1 0-1,1 0 1,-1 0 0,0 0 0,0 0 0,-1-1-1,1 1 1,-1 0 0,1 0 0,-1-5 0,8 23-2259,-5-10 2227,0 0 1,-1 1-1,1-1 0,-1 0 0,3 10 0,-4-9 35,1 0-1,-1-1 0,1 1 1,0-1-1,1 1 1,-1-1-1,1 0 0,0 0 1,0 0-1,7 6 1,-8-8 27,0 0 0,1 0 1,-1-1-1,1 1 1,0-1-1,0 0 0,0 0 1,0 0-1,0 0 1,0 0-1,1-1 0,-1 1 1,1-1-1,-1 0 1,1 0-1,-1 0 0,5 0 1,-6-2 16,1 1 0,-1 0 0,1-1 0,-1 0 0,1 0-1,-1 0 1,1 0 0,-1 0 0,0 0 0,0 0 0,1-1 0,-1 1 0,2-3 0,27-26 160,-20 18-383,9-9 79,2 0 0,0 2 0,1 1 0,43-27 0,-61 43 85,0 0 0,1 0 0,-1 1 0,1 0 0,-1-1 0,1 2 0,0-1 0,-1 1 0,1 0 0,0 0 0,-1 0 0,1 1 0,-1 0 1,1 0-1,-1 0 0,1 1 0,-1 0 0,6 3 0,-9-5 661,-6 1-504,0-1-1,0 0 1,0 0-1,0 0 1,1-1-1,-1 1 0,0-1 1,-5-2-1,-6 0-67,10 2-154,0 1 0,0 0-1,0 0 1,0 1 0,0-1-1,1 1 1,-1 0 0,0 1 0,0-1-1,1 1 1,-1 0 0,1 0 0,-1 0-1,1 1 1,0-1 0,-7 7-1,7-6 19,-1 1-1,1 0 1,0 0-1,0 0 0,0 1 1,0 0-1,1-1 0,0 1 1,0 0-1,0 1 1,0-1-1,1 0 0,0 1 1,-1 6-1,2-6-2,0 0-1,0 0 1,1-1 0,0 1-1,1 9 1,1 3 44,-2-16 17,0-1 0,0 1-1,0 0 1,0 0 0,1 0 0,-1-1 0,0 1 0,1 0-1,0 0 1,-1-1 0,1 1 0,0-1 0,0 1-1,0 0 1,0-1 0,0 1 0,0-1 0,0 0-1,1 1 1,-1-1 0,2 1 0,-2-1 28,0-1 1,0 0 0,0 1-1,1-1 1,-1 0-1,0 0 1,0 0-1,0 0 1,1 0-1,-1 0 1,0 0 0,0 0-1,0-1 1,0 1-1,3-1 1,3 0 207,7-2-128,-1-1-1,1 0 1,0 0 0,24-13 0,2 0-140,42-9-224,93-18-1,-153 39 226,-13 3-2,0 1 0,17 0 0,-20 2-31,1-1 1,-1-1-1,1 1 1,-1-1-1,12-3 1,-8 4 264,-1 1 488,-9-1-203,0-1-391,-1 0 0,0 0 0,1 0 0,-1 0 0,0 0 0,0 0 0,0 0 0,0 0 0,1 0 0,-1 0 0,0 1 0,-1-1 0,1 0 0,0 1 0,-1-1 0,-2 0-186,0 0 1,-1 0 0,1 0-1,0 1 1,0 0 0,0 0 0,-8 0-1,9 1-16,1 0-1,-1-1 0,1 1 1,-1 1-1,1-1 0,-1 0 1,1 0-1,0 1 1,0-1-1,0 1 0,0 0 1,0 0-1,-3 3 0,3-2 46,0 0 0,0 0 0,1 0 0,-1 1-1,1-1 1,-1 0 0,1 1 0,0 0-1,0 3 1,-1 2-66,1 0-1,-1 15 0,2-18 173,0 0 0,1 0 0,0 0-1,0 0 1,0 0 0,1 0 0,0-1-1,0 1 1,4 7 0,-5-13-6,-1 1 0,1-1 0,-1 0 1,1 0-1,-1 1 0,1-1 0,-1 0 1,1 0-1,0 0 0,-1 0 0,1 0 0,-1 0 1,1 0-1,-1 0 0,1 0 0,-1 0 0,1 0 1,0 0-1,-1 0 0,1 0 0,-1 0 1,1 0-1,-1-1 0,1 1 0,-1 0 0,1 0 1,-1-1-1,1 1 0,0-1 0,13-10 522,-8 1-420,-1 0 0,-1-1-1,6-19 1,-2 6-85,-4 14-63,-1 0 0,0-1 0,-1 1 0,0-1 0,-1 1 0,0-1 0,-1-10 0,0 15-1826,0 20 1056,2 19 499,4-17 203,1 0-1,15 23 1,-20-36 81,-1 0 0,1 0 1,0 0-1,1 0 0,-1 0 1,0-1-1,1 1 0,0-1 1,-1 0-1,1 1 0,0-2 1,0 1-1,0 0 1,0 0-1,1-1 0,-1 0 1,0 1-1,1-1 0,-1-1 1,0 1-1,1 0 0,0-1 1,-1 0-1,1 1 0,-1-2 1,1 1-1,-1 0 0,5-2 0,20-6 109,-1-2 0,0-1 0,-1-1 0,0-1 0,-1-1 0,-1-1 0,40-34 0,-55 42-77,-1-1 0,0-1 0,-1 1 0,0-1 0,0-1 0,-1 1-1,0-1 1,-1 0 0,4-11 0,2-7 34,-2 0 0,7-35 0,16-141-226,-19 0-4,-12 189 185,0 0-19,0-36 237,-1 46-223,-1 0 0,1 1 1,-1-1-1,0 0 0,0 1 0,-1-1 1,-3-8-1,5 13-42,0-1 1,0 1-1,0-1 1,0 1-1,-1-1 0,1 1 1,0-1-1,0 1 0,-1 0 1,1-1-1,0 1 0,-1-1 1,1 1-1,0 0 1,-1-1-1,1 1 0,-1 0 1,1 0-1,0-1 0,-1 1 1,1 0-1,-1 0 1,1-1-1,-1 1 0,1 0 1,-1 0-1,1 0 0,-1 0 1,1 0-1,-1 0 0,1 0 1,-1 0-1,1 0 1,-1 0-1,1 0 0,-1 0 1,1 0-1,-1 0 0,1 0 1,-1 1-1,1-1 0,-1 0 1,1 0-1,0 1 1,-1-1-1,1 0 0,-1 0 1,1 1-1,0-1 0,-1 1 1,0 0-1,-1 2-108,-1 0 0,1 0 1,0 1-1,-4 6 0,0 5 32,0-1 1,1 1-1,1 0 0,-4 20 1,-5 63-6,11-74 84,-4 26 12,3 1-1,2-1 0,2 1 1,3 0-1,1-1 0,3 0 1,27 93-1,14 10-1053,-13-36-2755,-21-76 2237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8:26.6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72 7552,'-30'-12'3424,"30"1"-2976,-5 3-96,5-1-288,-10-7-2432,10 1 1312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8:30.8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32 131 4064,'-22'-15'6970,"23"20"-6895,1 12 5,0 0 1,-1 0-1,-3 29 0,1-8 10,11 413 224,-1-208 1569,-9-238-1273,0-8 33,-1-13 104,-11-129 91,3 22-844,1-22 50,7 127-8,3-135 88,-1 127-104,0-15 38,3-44-133,-3 73 3,1 0 1,0 0 0,1 0 0,8-19 0,-7 19-11,1 1 0,1 0 0,0 1 0,0 0 0,15-19 0,-17 25 58,-1 1 1,1-1 0,0 1-1,0 0 1,0 1 0,0-1-1,1 1 1,-1-1 0,1 1-1,-1 1 1,1-1 0,0 1-1,0-1 1,-1 1 0,1 1-1,0-1 1,8 1 0,-6 0 81,0 0 1,-1 1 0,1 0-1,0 0 1,-1 1 0,1 0-1,-1 0 1,0 1 0,0-1-1,1 1 1,-2 1 0,9 4-1,-11-6-21,-1 0 0,1 1 0,-1-1 0,1 0 0,-1 1 0,0 0 0,0-1-1,0 1 1,0 0 0,0 0 0,-1 0 0,1 0 0,-1 0 0,0 1 0,0-1 0,0 0 0,0 1-1,0-1 1,-1 0 0,0 1 0,0-1 0,0 1 0,0-1 0,-1 7 0,-6 16 192,-2-1 0,0-1 0,-1 1 0,-21 33 0,7-13-121,-60 104-113,83-149-23,1 1-1,0 0 1,-1 0 0,1 0-1,0-1 1,-1 1 0,1 0 0,0 0-1,0 0 1,0 0 0,-1-1 0,1 1-1,0 0 1,0 0 0,0 0 0,1 0-1,-1 0 1,0 0 0,0-1 0,0 1-1,1 0 1,-1 0 0,0 0 0,1 0-1,-1-1 1,1 1 0,-1 0-1,1 0 1,-1-1 0,1 1 0,-1-1-1,1 1 1,0 0 0,-1-1 0,1 1-1,0-1 1,0 1 0,-1-1 0,1 0-1,0 1 1,0-1 0,1 1 0,4 1 19,1 0 0,-1-1 0,1 0 0,10 1 0,-9-1-38,17 2 15,0 1 0,0 1 0,0 2 0,-1 0 0,0 1 0,0 2 0,33 18 0,-54-27 46,-1 1 1,1 0-1,0 0 0,0 0 0,-1 1 0,1-1 1,-1 0-1,0 1 0,1 0 0,-1-1 0,-1 1 1,1 0-1,0 0 0,-1 0 0,1 0 0,-1 1 1,0-1-1,0 0 0,0 1 0,-1-1 0,1 4 0,-1-3 47,0-1-1,0 1 1,-1 0-1,0-1 0,1 1 1,-1-1-1,-1 1 1,1-1-1,0 0 0,-1 1 1,0-1-1,0 0 0,0 0 1,0 0-1,0 0 1,0-1-1,-1 1 0,0 0 1,-5 3-1,-8 5 109,-2 0-1,0-1 1,0-1-1,0-1 1,-22 7 0,-36 17-408,56-24 165,-33 10 0,29-10-428,23-8 465,1 0 0,0 0 0,0 0 0,0 0 0,-1 0 0,1 0 0,0 0 0,0 0 0,0 0 0,0 0 0,-1 1 0,1-1 0,0 0 0,0 0 0,0 0 0,0 0 0,-1 0 0,1 1 0,0-1 0,0 0 0,0 0 0,0 0 0,0 0 0,0 1 0,0-1 0,0 0 0,-1 0 0,1 0 0,0 0 0,0 1 0,0-1 0,0 0 1,0 0-1,0 0 0,0 1 0,0-1 0,0 0 0,0 0 0,0 0 0,0 1 0,0-1 0,1 0 0,-1 0 0,0 0 0,0 1 0,0-1 0,11 10-428,-6-7 449,0 0 0,0 0 0,10 4 0,2-3 87,-1 0-1,1-1 0,22 1 1,54-2 193,-81-2-250,33-1 52,52-7-1,-71 4 224,-1-1-1,0-1 1,37-14-1,-53 16-116,1-1-1,0 0 0,-1-1 0,0 0 0,0 0 0,-1-1 0,0 0 1,0 0-1,-1-1 0,12-15 0,-17 20-114,0-1 0,-1 0 0,0 1 0,0-1 0,0 0 0,0 1 0,0-1 0,-1 0 0,0 0-1,0 0 1,0 0 0,-1-5 0,1 6-83,0 1 0,-1 0 1,1-1-1,-1 1 0,0 0 0,0 0 0,0-1 0,0 1 0,-2-3 0,2 4-28,1 1-1,-1-1 1,0 0 0,0 0-1,0 0 1,0 1-1,0-1 1,1 0 0,-1 1-1,0-1 1,0 1-1,0-1 1,-1 1 0,1 0-1,0-1 1,0 1-1,0 0 1,0 0 0,0 0-1,-1 0 1,1 0-6,0 0 0,0 1 0,0-1 0,0 1 0,1-1 0,-1 1 0,0-1 0,1 1 0,-1 0 0,0-1 0,1 1 1,-1 0-1,1-1 0,-1 1 0,1 0 0,-1 0 0,1 0 0,-1 0 0,1-1 0,0 1 0,0 0 0,-1 0 0,1 0 0,0 0 0,0 0 1,0 0-1,0 0 0,0 1 0,-1 4-86,1 0 1,0 0-1,1 9 1,0-1 96,2-1 0,-1 0 1,2 0-1,-1 0 0,2 0 0,9 20 0,-7-21 107,1 0 0,12 16 0,-17-24 7,1 0 0,0 0 0,-1-1-1,1 1 1,1-1 0,-1 0 0,0 0-1,1 0 1,5 2 0,-8-4-30,0-1 0,-1 1 0,1-1-1,-1 0 1,1 0 0,-1 0 0,1 1 0,0-2 0,-1 1 0,1 0 0,-1 0 0,1 0 0,-1-1 0,1 1 0,-1-1-1,1 1 1,2-2 0,21-17 461,-18 13-271,34-30 264,-2-2 1,54-69-1,-37 41-501,-47 55-88,-3 4-108,0 0-1,0 1 1,0-1 0,15-9 0,-21 15 171,1 1 1,0 0-1,0 0 1,-1 0-1,1 0 1,0-1 0,-1 1-1,1 0 1,0 0-1,0 0 1,-1 1-1,1-1 1,0 0-1,-1 0 1,1 0-1,0 0 1,-1 1-1,1-1 1,0 0 0,-1 0-1,1 1 1,0-1-1,-1 1 1,1-1-1,-1 1 1,1-1-1,-1 1 1,1-1-1,-1 1 1,1 0 0,16 22-193,-14-18 121,1 2 82,0 0-1,0 1 0,-1-1 1,0 1-1,0 0 1,-1 0-1,0 0 1,-1 1-1,1 14 0,-1-5 114,-1 1-1,-1-1 1,-5 26-1,4-36 25,-1 1 1,1-1-1,-1 0 0,-1 0 0,0-1 1,-8 14-1,11-20-98,0 1 0,0 0 0,0-1 0,0 1 0,0-1 0,-1 0 0,1 1 1,-1-1-1,1 0 0,-1 0 0,1 0 0,-1 0 0,0 0 0,0 0 0,1 0 0,-1-1 0,0 1 0,-3 0 0,2-1-35,0 0-1,1 0 1,-1 0-1,0 0 1,1-1-1,-1 1 1,0-1-1,1 0 1,-1 1-1,1-1 1,-5-2-1,-5-5-173,-1 0 0,1-1 0,1 0-1,0 0 1,-11-13 0,-15-11-520,34 30-173,7 4 149,10 5 311,4-2 550,1-1 0,-1-1 1,29 1-1,55-6 517,-97 2-599,4 1 100,-1-2 1,1 1-1,-1-1 0,1 0 0,-1-1 0,0 0 1,0 0-1,0-1 0,0 0 0,0 0 0,-1-1 0,0 0 1,0 0-1,0-1 0,10-11 0,-1-1-4,-2-1 0,0-1 0,-1 0 0,16-32-1,-17 26-131,0-1 0,-2 1-1,-1-2 1,-1 1 0,4-30-1,-8 49-557,2 10-30,3 12 8,-1 11 562,-2-1-1,0 2 1,-1-1-1,1 30 1,-4-37 108,-1-11 10,0-1-1,0 1 0,-1 0 1,0 0-1,0 0 1,-1 0-1,0 0 0,0-1 1,-3 10-1,4-15-45,-1 0-1,0 0 0,0 0 1,0 0-1,0-1 0,0 1 1,0 0-1,0 0 1,0-1-1,0 1 0,-1 0 1,1-1-1,0 1 1,0-1-1,-1 0 0,1 1 1,0-1-1,0 0 0,-1 0 1,1 0-1,0 0 1,-1 0-1,0 0 0,-38-5-257,29 3-135,-4-1-61,13 2 274,-1 0 1,1 1-1,0-1 1,0 1 0,-1 0-1,1 0 1,0 0 0,-1 0-1,-4 0 1,0 2-191,2-1-644,4 7 571,1-6 453,1-1-45,-1 0 1,0 1 0,1-1-1,-1 0 1,1 1 0,-1-1 0,1 0-1,-1 0 1,1 1 0,0-1-1,0 0 1,0 0 0,0 0 0,0 0-1,0 0 1,0 0 0,2 1-1,-1-1 99,-1 1 0,1-1-1,0 0 1,0 0-1,0 0 1,0-1 0,0 1-1,0 0 1,0-1-1,0 1 1,4 0-1,1-2 26,-1 0-1,1-1 0,0 0 0,-1 0 0,1 0 0,-1-1 0,1 1 0,-1-2 1,10-5-1,21-11-173,166-49-305,-102 37 90,-6-1-13,-33 13 235,-61 20 6,-1 0-1,0 0 0,0 1 1,1-1-1,-1 0 0,0 0 1,0 0-1,1 0 1,-1 1-1,0-1 0,0 0 1,0 0-1,1 0 0,-1 1 1,0-1-1,0 0 1,0 0-1,0 1 0,0-1 1,0 0-1,1 0 1,-1 1-1,0-1 0,0 0 1,0 1-1,0-1 0,0 0 1,0 1-1,5 9 650,-1-3 1153,-6-11-1813,1-1 0,-1 0 1,1 0-1,0 0 0,0 0 0,0 0 0,0-5 0,-1-11 4,-2 3-48,-1 1 1,-1-1 0,0 1-1,-15-27 1,21 42 23,-1 1 1,0-1-1,1 1 0,-1 0 0,0-1 1,0 1-1,0 0 0,0 0 1,0-1-1,0 1 0,-1 0 0,1 0 1,0 0-1,-1 0 0,1 1 0,0-1 1,-1 0-1,1 0 0,-1 1 1,1-1-1,-1 1 0,1 0 0,-1-1 1,1 1-1,-1 0 0,0 0 0,1 0 1,-1 0-1,1 0 0,-1 0 1,0 0-1,1 1 0,-1-1 0,1 0 1,-1 1-1,1 0 0,-1-1 0,1 1 1,-1 0-1,-1 1 0,-3 2-59,1 0-1,0 0 0,0 0 0,0 1 1,0-1-1,1 1 0,0 0 0,-6 10 0,4-5 39,1 0 0,0 0-1,0 0 1,1 1-1,1-1 1,0 1-1,0 0 1,1 0-1,-1 15 1,3-18 58,0 0 1,0 0 0,1-1-1,1 1 1,-1-1 0,1 1-1,0-1 1,1 1 0,-1-1-1,2 0 1,-1 0 0,1 0-1,0-1 1,7 9 0,-3-4 108,1 0 0,1-1 0,0-1 0,0 1 0,1-2 1,0 1-1,0-2 0,1 1 0,0-1 0,1-1 1,0 0-1,-1-1 0,15 3 0,-21-7 54,0 0-1,0-1 1,0 1-1,-1-1 1,1-1-1,0 1 1,0-1 0,0 0-1,0 0 1,-1-1-1,1 0 1,8-4-1,6-3 140,-1-1-1,19-15 0,-36 24-269,20-15 52,-2 0-1,1-1 1,23-27 0,-27 24-43,-1 0 0,-1-1 0,23-43 0,25-74 43,-51 111-60,-1 1-106,27-69 258,-34 85-205,-1-1 0,-1 0-1,0 0 1,0 0 0,-1 0 0,-1-22-1,0 28-50,0 4 41,0-1 1,0 1-1,0 0 0,0-1 1,0 1-1,0 0 1,-1-1-1,1 1 1,0 0-1,-1-1 1,1 1-1,-1 0 1,1 0-1,-1-1 1,0 1-1,1 0 1,-1 0-1,0 0 1,0 0-1,0 0 1,0 0-1,0 0 0,0 0 1,0 0-1,0 1 1,0-1-1,0 0 1,-1 1-1,1-1 1,0 0-1,-2 1 1,0-1-23,0 0 0,-1 1-1,1 0 1,-1 0 0,1 0 0,0 0 0,-1 1 0,1-1 0,0 1 0,-1 0 0,1 0 0,0 0 0,0 0 0,-5 3-1,1-1 33,0 1 0,0 1 0,0-1 0,1 1 0,-7 6 0,8-5 15,0 0 0,1 0 0,-1 0-1,1 0 1,1 1 0,-1-1 0,-2 8 0,1-3-6,-6 15 64,2 1-1,0 0 1,2 1-1,1 0 1,1 0-1,1 0 0,2 1 1,0-1-1,3 1 1,4 39-1,-3-54-18,1 0 1,0 1-1,1-1 0,1 0 0,0-1 1,1 1-1,0-1 0,1 0 0,1-1 1,0 0-1,15 17 0,-6-10 7,1-1-1,1-1 1,1-1 0,0 0-1,38 21 1,-21-15 19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8:35.1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184 965 2144,'-15'0'1237,"11"0"1254,5 0-2151,-1-1 0,1 1 0,0 0 1,0-1-1,-1 1 0,1-1 0,0 1 0,-1-1 1,1 1-1,0-1 0,-1 0 0,1 1 1,-1-1-1,1 0 0,0 0 0,12-21 1267,8-26-929,-16 33-469,-1 0 1,-1-1-1,1-17 1,2-12 34,40-241 167,-31 221-381,-10 44-40,5-32 1,-10 49 11,0 3-4,0 0 1,0 0-1,0 0 0,0 0 0,1 0 0,-1 0 0,0 0 1,0 0-1,0 1 0,1-1 0,-1 0 0,1 0 0,-1 0 1,1 1-1,0-2 0,-1 2-8,0 1 1,1-1-1,-1 1 0,0-1 1,1 0-1,-1 1 1,0-1-1,1 1 0,-1-1 1,0 1-1,0-1 1,0 1-1,0-1 0,1 1 1,-1-1-1,0 1 1,0-1-1,0 1 0,0 0 1,-4 59-7,1 5 122,-17 216-185,4-137 113,-47 308 1,21-277 251,30-138-19,-1-1 1,-29 57-1,37-85-145,0 0 1,0 0-1,-1 0 1,-10 11-1,14-18-125,1 1-1,0-1 1,-1 1-1,1-1 0,-1 0 1,1 0-1,-1 0 1,1 0-1,-1 0 0,0 0 1,0 0-1,1 0 1,-1-1-1,0 1 1,0-1-1,0 1 0,0-1 1,0 0-1,0 1 1,0-1-1,0 0 0,0-1 1,0 1-1,1 0 1,-1 0-1,0-1 0,-3 0 1,4 0-13,1 1 1,-1-1-1,0 1 0,0-1 1,0 1-1,1-1 0,-1 0 1,0 1-1,0-1 0,1 0 1,-1 0-1,1 0 0,-1 1 1,1-1-1,-1 0 0,1 0 1,-1 0-1,1 0 0,0 0 1,0 0-1,-1 0 0,1-1 1,0 0-3,0-1 0,0 0 0,0 1 0,1-1 1,-1 1-1,1-1 0,0 1 0,1-4 0,2-5-46,2 1-1,11-19 1,-14 25 10,78-108-255,39-104 895,-56 94-271,-53 103-184,1 1 0,0 1 0,1 0 0,1 1 0,0 0 0,31-25 0,-31 30-35,143-122 1296,-151 127-1339,0 0 1,0 0-1,-1-1 0,0 0 1,0 0-1,0 0 0,-1 0 1,0-1-1,4-12 0,15-31-330,-17 36 369,-4 10-148,0 1 1,0-1-1,0 0 0,-1 0 0,0 1 0,1-11 0,-8 39-786,-3 33 401,4-30 330,1-1 0,0 30 0,4-50 118,1 0-1,0-1 1,0 1-1,0-1 0,1 1 1,0-1-1,0 1 0,0-1 1,1 0-1,-1 0 0,1 0 1,1 0-1,-1 0 1,1-1-1,-1 1 0,1-1 1,0 0-1,1 0 0,-1-1 1,1 1-1,0-1 0,0 0 1,0 0-1,0-1 0,10 4 1,-12-5 81,1-1 1,-1 1-1,0-1 0,0 0 1,1 0-1,-1-1 0,0 1 1,0-1-1,0 1 0,1-1 1,-1 0-1,0 0 1,0 0-1,0-1 0,0 1 1,-1-1-1,6-3 0,-1 0 0,0-1 0,0 0 0,0 0 0,-1 0-1,6-9 1,-4 4 28,0-1-1,13-26 0,-18 32-163,0-1-1,-1 0 1,1 0-1,-1 0 0,-1-1 1,1 1-1,0-10 0,-2 16-313,1 2 291,0-1 0,0 1 0,-1 0 0,1 0 1,0 0-1,0-1 0,0 1 0,0 0 0,-1 0 1,1 0-1,0 0 0,-1 1 0,1-1 0,-1 0 0,0 0 1,1 0-1,0 2 0,-1-2 2,7 23-81,-4-15 213,-1-1-1,1 1 1,5 8 0,0-1-122,-6-10 5,1 0 0,1 1 1,-1-2-1,1 1 0,5 6 0,-7-10 104,0 0 0,-1-1 0,1 0 0,0 1 0,0-1-1,-1 0 1,1 0 0,0 0 0,0 0 0,1 0 0,-1-1-1,0 1 1,0-1 0,0 1 0,0-1 0,0 0 0,1 1-1,-1-1 1,0 0 0,0-1 0,3 1 0,1-1 115,0-1 1,0 0-1,0 0 0,0 0 1,0 0-1,7-6 1,33-22 465,-33 21-570,16-13 19,-1-2 0,-1-2 0,45-54 0,-71 79-85,16-16-307,-16 16 298,-1 1 0,0 0 0,1-1 0,-1 1 0,1 0 0,-1-1 0,1 1 0,-1 0 0,1-1 0,-1 1 0,1 0 0,-1 0 0,1 0 0,-1 0 0,1 0 0,-1-1 0,1 1 0,-1 0 0,1 0 0,-1 0 0,1 0 0,-1 0 0,1 1 0,0-1 0,-1 0 0,1 0 0,-1 0 0,1 0 0,-1 1 0,1-1 0,-1 0 0,1 0 0,-1 1 0,0-1 0,2 1 0,-2 1 6,1 0 1,-1-1-1,1 1 1,-1 0-1,0 0 0,0 0 1,0-1-1,0 1 0,0 0 1,0 0-1,0 0 1,-1 0-1,1-1 0,-1 1 1,0 2-1,-1 5-73,-2 41-172,4-44 254,0 0 0,1-1 0,-1 1 1,1 0-1,0-1 0,4 11 0,-5-16 16,0 1-1,0-1 1,1 1-1,-1-1 1,0 1-1,0-1 0,1 1 1,-1-1-1,0 1 1,1-1-1,-1 1 1,0-1-1,1 0 1,-1 1-1,1-1 1,-1 0-1,1 1 1,-1-1-1,1 1 1,1-1 19,-1 0-1,0 0 1,0 0 0,0 0 0,0-1-1,0 1 1,0 0 0,0 0 0,0-1-1,1 1 1,-1-1 0,1 0 0,12-5-18,-1-1 1,0-1 0,0-1-1,0 1 1,-1-2 0,0 0-1,-1 0 1,0-1 0,15-20-1,20-23-668,-45 53 632,-1 0 0,1 1 1,-1-1-1,1 0 0,0 1 1,-1-1-1,1 0 0,0 1 0,0-1 1,0 1-1,-1-1 0,1 1 1,0 0-1,0-1 0,0 1 0,0 0 1,0 0-1,0-1 0,0 1 1,1 0-1,-1 0 17,0 1 0,0-1 0,-1 0 0,1 1 0,0-1 0,-1 1 0,1-1 0,0 1 0,-1-1 0,1 1 0,-1-1 0,1 1 0,-1 0 0,1-1 0,-1 1 0,1 0 0,-1-1 0,0 1 1,1 1-1,1 4 4,0 0 1,0 0 0,0 1 0,0 8-1,-2-14-4,2 11 40,0 1 0,6 16 0,-6-24-21,-1 0 0,1-1 0,1 1 1,-1-1-1,0 1 0,1-1 0,0 0 1,0 0-1,4 4 0,-3-6 3,1 0 1,-1 0-1,0 0 0,1-1 1,-1 0-1,1 0 0,-1 0 1,1 0-1,0-1 0,-1 0 1,6 0-1,8-1 39,-1-1 0,1-1 1,0-1-1,-1-1 0,29-10 0,5-2-96,-34 12 39,117-39 325,-110 36-17,-18 6-153,1 0 0,0-1 1,9-5-1,-24 16-425,0 0 0,1 0-1,-12 18 1,14-20 215,1 0-1,1 0 0,-1 0 1,1 1-1,0-1 0,0 1 1,1 0-1,0 0 0,0 0 1,-1 9-1,3-14 42,1 0 0,-1 0 0,0 0 0,0 0 0,1 0 0,0 0 0,-1 1 0,1-2 0,0 1 0,0 0 0,0 0 0,0 0 0,0 0 0,0-1 0,0 1 0,3 2 0,-1-1 9,0-1 0,0 1 0,1-1 0,-1 0 0,1 1 0,0-2 1,7 4-1,2-1 123,1 0 0,0-1 0,26 2 1,-34-4-51,0 0 1,0-1-1,0 0 0,0 0 1,0-1-1,0 1 1,0-1-1,0-1 0,-1 1 1,1-1-1,0 0 1,-1 0-1,1-1 0,-1 1 1,1-1-1,-1-1 1,7-4-1,0-5 6,0 0 1,-1-1-1,12-20 0,-18 26-64,0-2 0,-1 1-1,0 0 1,0-1 0,2-13-1,-1 8 3,24-87-165,-5-2-1,-4-1 1,-4 0-1,2-184 1,-18 267 70,1 3-272,-5-33 0,2 49-494,-1 7 420,-3 10 71,1 6 166,1-1 0,1 1 0,-2 34 1,3-26 154,-3 25-60,-5 82-9,9-89 51,1 177-166,2-172 342,3 0 0,16 69-1,-20-116-77,-1-1-1,1 0 0,0 0 1,1 0-1,-1 0 1,0 0-1,1 0 1,0-1-1,-1 1 0,1 0 1,0-1-1,1 1 1,-1-1-1,4 4 1,-3-5 3,-1 0-1,0 1 1,1-1 0,-1 0 0,1 0 0,-1-1 0,1 1 0,0 0 0,-1-1 0,1 0 0,0 1-1,-1-1 1,1 0 0,0-1 0,-1 1 0,1 0 0,0-1 0,3-1 0,14-4 79,-1-2 1,-1 0 0,29-17-1,19-9-376,-65 33 215,0 1 0,0-1-1,0 1 1,0 0 0,0-1-1,-1 1 1,1 0-1,0 0 1,0-1 0,0 1-1,0 0 1,0 0 0,0 0-1,0 0 1,0 0-1,0 0 1,0 1 0,0-1-1,0 0 1,0 0 0,0 1-1,0-1 1,-1 1-1,1-1 1,0 1 0,0-1-1,0 1 1,1 0 0,0 2-40,-1-1 0,1 1 0,0 0 1,-1 0-1,0 0 0,1 0 0,0 3 1,7 16 32,-5-17 65,0 0 0,0 0 0,0 0 0,0 0-1,1-1 1,-1 0 0,1 0 0,0 0 0,0-1 0,1 1-1,-1-1 1,1-1 0,0 1 0,0-1 0,0 0 0,0 0 0,0 0-1,0-1 1,0 0 0,9 0 0,-5-1 49,0 0 1,0-1-1,0 0 0,0-1 1,-1 0-1,1-1 0,-1 1 0,0-2 1,1 0-1,-2 0 0,1 0 1,11-8-1,-6 2 105,-1-1-1,1 0 1,20-25 0,-30 32-260,-5 3-342,0 2 379,1-1 0,0 1 0,-1-1 0,1 1-1,-1 0 1,1-1 0,0 1 0,0-1 0,-1 1-1,1 0 1,0-1 0,0 1 0,0 0 0,0-1-1,0 2 1,-2 19-324,1-18 351,0 0 1,1 1-1,0-1 0,-1 0 1,1 1-1,0-1 0,0 0 0,1 1 1,-1-1-1,1 0 0,0 0 1,0 1-1,0-1 0,2 4 0,-2-6 35,-1 0 0,1 0 0,0-1 0,0 1-1,0 0 1,0-1 0,0 1 0,0 0 0,0-1 0,0 1-1,0-1 1,0 1 0,0-1 0,1 0 0,-1 0-1,0 1 1,0-1 0,0 0 0,0 0 0,1 0-1,-1 0 1,2-1 0,25-6 240,-24 6-184,3-1 15,0 0 1,0-1-1,0 0 0,0-1 1,-1 1-1,0-1 1,0 0-1,0-1 1,0 1-1,0-1 0,7-10 1,-9 10-60,0-1 0,-1 1 0,0-1 0,0 0 0,0 0 0,-1 0 0,0-1 0,0 1 0,0 0 0,-1-1 0,0 1 0,-1-1 0,1-11 0,-2 4-34,0-1 0,0 1 0,-2 0-1,0 0 1,-6-19 0,7 26-50,-1 1 0,1-1 1,-1 1-1,-1-1 0,1 1 0,-1 0 0,0 0 0,-1 0 1,1 1-1,-1 0 0,0 0 0,-1 0 0,-5-4 0,9 8 17,1 0 0,-1 0 0,0 0 0,0 1 0,1-1 0,-1 0 0,0 1 0,0 0 0,0-1 0,0 1 0,1 0 0,-1 0 0,0 0 0,0 0 0,0 0 0,0 0 0,0 1 0,0-1 0,1 1 0,-1-1-1,0 1 1,0 0 0,1 0 0,-1 0 0,0 0 0,1 0 0,-4 2 0,3-1-7,0 0 0,0 0 0,0 0 0,0 0 0,0 1 0,1-1 0,-1 0 0,1 1 0,-1-1 0,1 1 0,0 0 0,0-1 0,0 1 0,1 0 0,-1 0 0,0-1 0,1 5 0,0-5 52,0-1-1,0 0 1,0 0 0,0 1-1,0-1 1,1 0-1,-1 0 1,1 0 0,-1 0-1,1 1 1,-1-1 0,1 0-1,-1 0 1,1 0-1,0 0 1,0 0 0,0 0-1,-1-1 1,1 1 0,0 0-1,0 0 1,0 0-1,0-1 1,0 1 0,0-1-1,1 1 1,-1-1 0,0 1-1,0-1 1,0 1-1,0-1 1,1 0 0,0 0-1,6 1 32,-1 0-1,1-1 1,0 0 0,9-2-1,-9 2 59,44-10 274,-35 7-156,22-3-1,-34 5-184,1 1-1,-1 0 0,0 0 1,1 1-1,9 1 0,-13-1-17,0-1 0,0 1 0,0 0 0,0 0 0,0 0-1,0 0 1,0 0 0,-1 0 0,1 1 0,0-1 0,-1 0 0,1 1-1,-1 0 1,1-1 0,-1 1 0,0 0 0,2 3 0,1 3 48,-1 1 0,0-1 0,-1 1 0,1-1-1,-2 1 1,2 14 0,-2 55 257,-1-48-88,0-28-218,0 1 0,0-1 0,0 0 0,0 0 0,1 0 0,-1 0 0,1-1 0,-1 1 0,1 0 0,0 0 0,1 3 0,-1-5 16,-1 1 1,1 0-1,0 0 0,0 0 1,-1 0-1,1-1 1,0 1-1,0 0 0,0-1 1,0 1-1,0-1 1,0 1-1,0-1 0,0 1 1,2-1-1,2 1 88,1-1 0,-1 0 1,0 0-1,1 0 0,-1-1 0,0 0 0,6-1 0,-9 1-97,7-1 35,0-1-1,0-1 0,0 0 1,15-9-1,19-7-666,-42 19 584,0 1-1,0 0 0,0 0 1,0 0-1,0 0 1,0 0-1,0 0 0,0 0 1,0 0-1,0 1 0,-1-1 1,1 0-1,0 0 0,0 1 1,0-1-1,0 1 0,0-1 1,-1 1-1,1-1 1,0 1-1,0-1 0,-1 1 1,1 0-1,0-1 0,-1 1 1,2 1-1,16 27-195,-6-10 207,-8-13 52,0-1 0,1-1 0,0 1 0,7 5 0,-11-9 21,1 0 0,-1 0 0,1 0 0,0 0 1,0-1-1,-1 1 0,1 0 0,0-1 0,0 0 0,0 1 1,0-1-1,-1 0 0,1 0 0,0 0 0,0 0 1,0 0-1,0 0 0,0-1 0,2 0 0,3-1 63,0-1 0,0-1-1,-1 1 1,1-1 0,-1 0-1,0-1 1,0 1 0,-1-1-1,1 0 1,4-7 0,6-6-47,24-37 0,-25 28-191,-11 20 43,1-1-1,-1 1 0,1 0 0,0 0 1,1 0-1,9-9 0,-15 16 61,1 0 0,-1-1 0,0 1 0,1-1 0,-1 1 0,0 0-1,1-1 1,-1 1 0,1 0 0,-1 0 0,1-1 0,-1 1 0,0 0 0,1 0-1,-1 0 1,1 0 0,-1-1 0,1 1 0,-1 0 0,1 0 0,-1 0-1,1 0 1,-1 0 0,1 0 0,-1 0 0,1 0 0,-1 0 0,1 1 0,-1-1-1,1 0 1,-1 0 0,1 0 0,-1 0 0,0 1 0,1-1 0,-1 0 0,1 1-1,-1-1 1,0 0 0,1 0 0,-1 1 0,0-1 0,1 1 0,-1-1 0,0 0-1,1 1 1,-1-1 0,0 1 0,0-1 0,0 1 0,1-1 0,-1 1 0,1 3-3,0 1-1,0-1 1,0 0 0,0 8 0,-1-9 5,1 8-42,0 0-1,-1 0 1,0 0 0,-1 0 0,0 0 0,-1 1 0,0-2 0,-1 1-1,-7 20 1,3-16 112,5-10 208,1-1 0,-1 0 1,0 0-1,-1 0 0,-3 5 0,30-16-699,101-1-479,-71 6-1090,88-15 0,-132 15 1568,10-2-1053,26-8 0,-40 10 875,-1 0 1,1-1-1,-1 1 0,0-1 0,0 0 0,0-1 0,0 1 0,-1-1 0,6-4 0,-1-2-1138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8:35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18 8128,'-13'-4'6112,"13"-1"-7040,3 5 512,-3-3-1696,5 3 1184,-5-5-1536,0 10 1408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8:35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0 153 9376,'19'-8'4256,"39"-12"-3680,-27 8 512,9 4-704,37-12 192,4 8-321,27-4-319,0 4 33,-5-5-225,-8 9 160,-1-7-2272,-12 10 1280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36.5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406 32 7648,'-7'-10'1056,"-9"-10"1312,15 19-1894,2 2-397,0-1 0,-1 1-1,1 0 1,-1 0 0,1 0-1,-1 0 1,0 0 0,1 0-1,-1 0 1,0 0 0,0 0-1,1 0 1,-1 0 0,0 0-1,0 2 1,0 1 291,9 49 2059,21 72-1,44 199-89,-35-126-1655,64 349 1792,-90-446-2149,-4 0-1,-4 0 0,-5 1 0,-14 113 1,8-167-45,-2 0 0,-2 0 1,-23 68-1,19-79-73,-2 0-1,-1-2 1,-2 1 0,-38 52-1,4-18-355,-3-2 0,-2-3-1,-92 79 1,122-122-1878,0-1 1,-37 20-1,48-34-986,17-7 2860,-1 0 1,0 0 0,1 0-1,-1 1 1,1-1 0,-1 0-1,0 0 1,1-1 0,-1 1-1,1 0 1,-1 0 0,0 0 0,1 0-1,-1 0 1,1-1 0,-1 1-1,1 0 1,-1 0 0,0-1-1,1 1 1,-1-1 0,1 1 0,0 0-1,-1-1 1,-6-17-5997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8:39.8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0 640,'-5'0'352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8:46.2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 21 1472,'-3'-9'583,"3"9"-498,0 0 0,0 0 0,0 0 0,0-1 0,0 1 0,0 0 0,0 0 0,0 0 0,0 0 1,0 0-1,-1-1 0,1 1 0,0 0 0,0 0 0,0 0 0,0 0 0,0 0 0,0-1 0,-1 1 0,1 0 0,0 0 1,0 0-1,0 0 0,0 0 0,0 0 0,-1 0 0,1 0 0,0 0 0,0 0 0,0 0 0,0 0 0,-1 0 0,1 0 1,0 0-1,0 0 0,0 0 0,0 0 0,-1 0 0,1 0 0,0 0 0,0 0 0,0 0 0,0 0 0,-1 0 0,1 0 1,0 0-1,0 0 0,0 1 0,-1-1-7,1 0 0,0 0 1,0 0-1,0 0 0,-1 0 0,1 0 0,0 0 1,0 0-1,0 0 0,-1 0 0,1 0 1,0 0-1,0 0 0,0 0 0,0-1 1,-1 1-1,1 0 0,0 0 0,0 0 1,0 0-1,0 0 0,-1 0 0,1 0 1,0 0-1,0-1 0,0 1 0,0 0 1,0 0-1,0 0 0,-1 0 0,1-1 1,0 1-1,0 0 0,0 0 0,0 0 0,0 0 1,0-1-1,0 1 0,0 0 0,0 0 1,1-5 4112,-1 5-4049,0 1 0,0-1 0,0 0 0,-1 0 0,1 1 1,0-1-1,0 0 0,0 0 0,-1 1 0,1-1 0,0 0 1,0 0-1,0 0 0,-1 1 0,1-1 0,0 0 0,-1 0 1,1 0-1,0 0 0,0 0 0,-1 0 0,1 1 0,0-1 1,-1 0-1,1 0 0,0 0 0,-1 0 0,1 0 0,0 0 1,-1 0-1,1 0 0,-1-1 0,1 1-134,0 0 1,0 0-1,0 0 0,0 0 0,0 0 0,0 0 1,-1 0-1,1 0 0,0 0 0,0 0 1,0 0-1,0 0 0,0 0 0,0 0 0,0 0 1,0 0-1,0 0 0,0 0 0,0-1 1,-1 1-1,1 0 0,0 0 0,0 0 0,0 0 1,0 0-1,0 0 0,0 0 0,0 0 1,0 0-1,0-1 0,0 1 0,0 0 0,0 0 1,0 0-1,0 0 0,0 0 0,0 0 1,0 0-1,0-1 0,0 1 0,0 0 0,0 0 1,0 0-1,0 0 0,0 0 0,0 0 1,0 0-1,1 0 0,-1 0 0,0 0 0,0-1 1,0 1-1,0 0 0,0 0 0,0 0 1,0 0-1,0 0 0,0 0 0,0 0 0,0 0 1,1 0-1,-1 0 0,0 0 0,0 0 1,0 0-1,-5 0 468,37 66-999,-21-39 453,-2 1 0,-1 0 0,8 44-1,-10-39 43,39 193 241,-39-187-98,2 70-1,-10-68-111,1-37 39,1 0 0,-1 0-1,0 0 1,0-1 0,0 1 0,-1 0-1,1 0 1,-3 3 0,-1 1 11,3-5 23,1 0-1,-1 0 0,0 0 0,0 0 1,0 0-1,-1 0 0,1-1 1,-1 1-1,1-1 0,-1 0 0,0 0 1,0 0-1,0 0 0,0 0 0,0-1 1,0 1-1,-6 1 0,-4-1 2,1 0-1,-1-1 1,0-1 0,0 0-1,0-1 1,0 0 0,-19-5-1,29 5-90,0 0 0,0 0-1,0 0 1,0-1-1,0 1 1,1-1 0,-1 0-1,1 0 1,-1 0 0,1 0-1,-1 0 1,1 0-1,0-1 1,0 1 0,0-1-1,-1-3 1,0 2-24,1 0-1,0 0 1,1 0-1,-1-1 1,1 1 0,0 0-1,0-1 1,0 1-1,0-1 1,1-4 0,3-21-160,-3 29 169,1-1 0,-1 0 0,1 0 1,-1 0-1,1 1 0,0-1 0,-1 0 0,1 1 0,0-1 0,0 1 0,0-1 0,0 1 0,1-1 0,-1 1 0,0 0 0,1 0 0,-1 0 0,0-1 0,1 1 0,2-1 0,6-4-36,1 1-1,12-6 1,-8 5 101,36-15 41,100-26-1,22-8-42,-171 54-82,0 1-1,0-1 1,0 0 0,0-1-1,-1 1 1,1 0-1,0 0 1,-1-1 0,3-2-1,-3 3-187,0 0-1,-1 0 1,1 0 0,-1 0-1,1 0 1,-1 1-1,0-1 1,1 0-1,-1 0 1,0 0 0,1 0-1,-1 0 1,0 0-1,0-1 1,0 1-1,0 0 1,0 0 0,-1-1-1,1-3-1629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8:47.2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144 109 2720,'-3'-5'319,"1"2"341,-1-2 0,1 1-1,0 0 1,0 0 0,-3-8-1,1 1 3163,4 11-3744,0 0-1,-1-1 933,1 1-932,0-1-1,0 1 1,0 0 0,0 0-1,0 0 1,0 0 0,-1 0-1,1 0 1,0 0 0,0 0-1,0 0 1,0 0-1,0 0 1,0 0 0,0 0-1,-1 0 1,1 0 0,0 0-1,0 0 1,0 0 0,0 0-1,0 0 1,0 0 0,0 0-1,0 0 1,-1 0 0,1 0-1,0 1 1,0-1 77,0 0-77,-10 3 1684,0-1-1,-20 2 1,30-6-1318,0-4 170,0 6-613,0 0-1,0-1 0,0 1 0,0 0 1,0 0-1,0 0 0,0 0 1,0 0-1,0 0 0,0 0 0,0 0 1,0 0-1,0 0 0,0 0 1,0 0-1,0-1 0,0 1 0,0 0 1,0 0-1,0 0 0,0 0 1,0 0-1,-1 0 0,1 0 0,0 0 1,0 0-1,0 0 0,0 0 1,0 0-1,0 0 0,0 0 0,0 0 1,0 0-1,0 0 0,0 0 1,0 0-1,0 0 0,-1 0 0,1 0 1,0 0-1,0 0 0,0 0 1,0 0-1,0 0 0,0 0 0,0 0 1,0 0-1,0 0 0,0 0 0,0 0 1,-1 0-1,1 0 0,0 0 1,0 0-1,0 0 0,0 0 0,0 0 1,0 0-1,0 0 0,0 0 1,0 0-1,0 0 0,0 1 0,0-1 1,0 0-1,0 0 0,-6 0 414,5 0-506,3 1-859,-2-7 826,0 4 284,0 4 15,0-1 173,-1-1-344,-1 0 0,1 0 0,-1 0 1,0 1-1,1-1 0,-1 1 0,1-1 1,-3 2-1,-12 2-262,16-4 247,0-1 0,0 1 0,-1 0 0,1-1 0,0 1 0,0-1 0,0 1 0,0 0 0,0-1 0,0 1 0,0-1 0,0 1 0,0 0 0,0-1 0,0 1 0,0-1 0,0 1 0,0 0 0,1-1 0,-1 1 0,0 0 0,0-1 0,0 1 0,1 0 0,-1-1 0,0 1 0,1-1 0,2-8 71,-1 1 215,-1 0 0,0-14-1,-1 21-280,0 1 0,0 0 0,0-1 0,-1 1 0,1 0 0,0-1 0,0 1-1,-1 0 1,1 0 0,0-1 0,-1 1 0,1 0 0,0 0 0,0 0 0,-1 0 0,1-1-1,0 1 1,-1 0 0,1 0 0,-1 0 0,1 0 0,0 0 0,-1 0 0,1 0 0,0 0-1,-1 0 1,1 0 0,0 0 0,-1 0 0,1 0 0,-1 0 0,1 0 0,0 0 0,-1 0-1,1 1 1,0-1 0,-1 0 0,1 0 0,-2 2-76,0 0 1,0 0-1,0 0 1,0 0-1,1 0 0,-1 0 1,1 0-1,0 1 1,-2 2-1,2-4 43,1 0 1,-1 0-1,0 0 0,1 1 0,-1-1 1,1 0-1,-1 1 0,1-1 1,0 0-1,0 1 0,-1-1 1,1 0-1,0 1 0,0-1 0,1 2 1,-1-2-164,9 6-4303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8:50.5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1 632 2720,'0'0'2448,"6"8"1498,-3-8-3609,1 0-1,0-1 1,0 1-1,-1-1 1,1 0-1,0 0 0,-1-1 1,1 1-1,-1-1 1,1 1-1,-1-1 1,0 0-1,0-1 1,0 1-1,0 0 0,0-1 1,0 0-1,-1 1 1,1-1-1,3-6 1,3-5-169,-1-1 1,0 0-1,9-25 1,-10 23 192,2-6-224,98-213 292,-80 190-359,-15 27 107,0-1 0,-2 0 0,13-34 0,-23 50-139,1 1 0,0-1 0,-1 0 0,1 1 0,-1-1 0,0 0 0,-1 1 0,1-1 0,0 0 0,-1 1 0,0-1 0,0 1 0,0-1 0,-2-3 0,2 5-70,1 1 1,-1 0 0,0-1-1,0 1 1,0 0-1,0 0 1,0 0 0,0-1-1,0 1 1,0 0-1,0 0 1,0 1 0,-1-1-1,1 0 1,0 0 0,-1 0-1,1 1 1,0-1-1,-1 1 1,1-1 0,-1 1-1,1 0 1,-1 0-1,1-1 1,-1 1 0,0 0-1,1 0 1,-1 0 0,1 1-1,-1-1 1,1 0-1,-1 1 1,1-1 0,-1 0-1,1 1 1,-2 1-1,-1 0-56,0 0-1,1 1 0,0-1 0,-1 1 0,1 0 1,0 0-1,1 0 0,-1 0 0,0 1 0,1-1 1,0 1-1,0-1 0,0 1 0,-1 4 0,-1-1 58,1 0-1,1 0 1,0 1-1,0-1 1,0 1-1,1 0 1,-1 9 0,4 1-11,0 0 0,1-1 0,0 1 1,1-1-1,2 0 0,-1-1 1,2 1-1,0-1 0,1 0 1,12 17-1,-13-21 15,1-1 1,1-1-1,0 1 1,0-1-1,1-1 1,1 1-1,19 12 0,-25-18-161,0-2 0,-1 1 0,2-1 0,-1 1 0,0-1 0,0-1-1,1 1 1,-1-1 0,1 0 0,-1 0 0,1 0 0,-1-1-1,1 0 1,-1 0 0,1-1 0,0 1 0,-1-1 0,1 0-1,-1-1 1,0 1 0,10-5 0,-5 0-1113,0 0-1,10-7 1,16-16-1408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8:51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203 0 2400,'-2'5'8033,"-2"3"-5802,-8 17-2421,-92 308 1407,79-249-919,9-21-63,2 1-1,4 0 1,-5 113 0,15-149-119,1 0 0,1 0 0,2 0 0,0 0 0,2 0 0,1-1 1,2 0-1,11 26 0,-16-45-85,-1 0 1,1-1-1,0 1 0,1-1 1,0 0-1,0 0 1,0-1-1,9 8 1,-12-12-1200,6-7-5472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09.0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50 195 832,'-2'-3'163,"1"0"0,0 0 0,0 0 0,0-1 1,0 1-1,0 0 0,1 0 0,-1-1 0,1-6 0,0 8-66,0-12 579,-1 0 0,-1 0 0,-6-25 0,0 7 1009,8-2 1755,1 28-447,-1 25-2098,0 79-487,-14 357 784,9-405-1115,2 99 1,4-52 276,-2-57 1574,1-51-1309,1-9-522,1 1 1,1-1-1,1 1 0,7-25 1,4-12-169,19-82 91,-25 110-256,1 0 0,25-49 0,-31 72 197,-1 0 1,1 0-1,0 0 1,0 0-1,0 0 1,1 1-1,-1 0 1,1 0-1,0 0 1,7-3-1,-9 5 22,1 0 0,0 0 0,0 0 0,0 1-1,1-1 1,-1 1 0,0 0 0,0 1 0,1-1-1,-1 1 1,0-1 0,1 1 0,-1 1 0,0-1-1,7 2 1,-9-1 47,0-1-1,1 1 0,-1 1 1,0-1-1,-1 0 0,1 0 1,0 1-1,0-1 1,-1 1-1,1 0 0,0-1 1,-1 1-1,0 0 1,1 0-1,-1 0 0,0 0 1,0 0-1,0 0 0,0 0 1,-1 0-1,1 1 1,0-1-1,-1 0 0,1 3 1,0 3 30,0 0 1,0 0 0,-1 0-1,0 1 1,-2 11 0,1-15 24,0 1 0,0 0 0,-1-1 0,0 0-1,0 1 1,0-1 0,-3 6 0,4-10-73,0 1-1,0-1 0,0 1 0,0-1 1,-1 1-1,1-1 0,0 0 0,-1 1 1,1-1-1,-1 0 0,1 0 0,-1 0 1,1 0-1,-1 0 0,0 0 1,1-1-1,-1 1 0,0-1 0,0 1 1,0-1-1,1 1 0,-3-1 0,-13-4-43,16 4 30,0-1-1,0 1 1,0 0-1,0 0 1,0-1-1,0 1 1,0 0-1,0 0 1,0 0-1,-1 0 1,1 0 0,0 0-1,0 0 1,-1 0-1,-12 6-486,6 10 82,7-16 407,0 4 40,-1 0 0,1 0-1,0 0 1,0 0 0,0 0 0,1 1-1,-1-1 1,1 0 0,0 0 0,1 7-1,0 0 78,0 1-1,-1 12 0,-1-16-54,1-1 1,0 1-1,1-1 0,0 0 0,0 1 0,3 11 0,9 23-194,-11-31 142,2 1 1,8 19-1,-11-25-166,2 1-21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09.5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6 105 6144,'0'0'128,"0"0"-86,0 0 1,1 0 0,-1 0-1,0 0 1,0 0 0,0 0-1,0 0 1,0 0 0,0 0-1,0 0 1,0 0 0,0 0-1,0 0 1,0 0 0,0 0-1,0 0 1,0 0 0,1 0-1,-1 0 1,0 0-1,0 0 1,0 0 0,0 0-1,0 0 1,0 0 0,0 0-1,0 0 1,0 0 0,0 0-1,0 0 1,0 0 0,0 0-1,0 0 1,1 0 42,-1 0-42,0 0 0,0 0-1,0-1 1,0 1 0,0 0-1,0 0 1,0 0 0,0 0-1,0 0 1,0 0-1,0 0 1,0 0 0,0 0-1,0 0 1,0 0 0,0 0-1,0 0 1,0 0 0,0-1-1,0 1 1,0 0 0,0 0-1,0 0 1,0 0 0,0 0-1,0 0 1,0 0 0,0 0-1,0 0 1,0 0 0,5 7 1125,6 12 75,-8-12-1073,-1-1 0,0 0-1,0 1 1,-1 0 0,0-1 0,0 9 0,0 44 317,-1-37-328,0 185 2225,-13-238 335,7 4-2617,0 0 0,2-1 0,1 1-1,1-33 1,0 16-83,2 44-18,-2-32 291,4-41-1,-2 65-299,1 0 1,0 0-1,1 0 1,0 0-1,0 0 1,1 1 0,0-1-1,0 1 1,0 0-1,9-13 1,-10 18-12,0-1-1,1 1 1,-1 0 0,0 0 0,1 1 0,-1-1 0,1 0 0,-1 1 0,1 0-1,0-1 1,0 1 0,0 0 0,0 0 0,0 1 0,0-1 0,0 1 0,0-1-1,0 1 1,0 0 0,0 0 0,0 0 0,5 2 0,3 0-18,1 0 0,-1 1 0,0 1 1,15 6-1,8 8 426,-15-7-2194,0-3-6934,-15-5 6057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10.4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15 114 1984,'-10'-49'2885,"8"35"-1332,1 12-1353,0 1-1,1-1 0,0 0 0,-1 0 0,1 1 0,0-1 0,0 0 1,0 0-1,0 1 0,1-5 0,0-11 1971,-1 8-94,0 8-1106,0 3-165,20 5 342,-11-1-1080,0 0 1,0 0-1,0 1 1,-1 0-1,0 0 0,0 1 1,-1 0-1,8 11 1,4 3 98,32 33 188,46 56 690,-86-97-915,-2 1 1,0 0-1,0 0 1,-2 1-1,0-1 1,8 28-1,-7-10 19,-2 0 1,-1 1-1,0 39 1,-10 105 798,0-135-839,-2 0-1,-2 0 1,-2-1 0,-2 0-1,-24 52 1,33-84-194,0 1-453,-1 0 1,-9 16-1,11-23-330,-1 1 0,1-1-1,-1 1 1,-7 5 0,-7 10-6027,12-9 3755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15.7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 2080,'10'-4'9905,"-9"4"-9197,23 2-264,-10 0 115,288-2 676,-236 0-4254,2 0-3549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16.1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35 5056,'0'0'1642,"5"-6"577,1 4-1437,-1 0-228,0 1 0,-1-1 0,1 0 0,0 0 1,4-4-1,-6 5-411,0-1 1,0 0-1,0 1 1,1 0-1,-1 0 1,0 0 0,0 0-1,1 0 1,-1 1-1,1-1 1,-1 1-1,0 0 1,7 1-1,1 0-4,-1 0 0,21 7 0,-9-1 1,24 13 1,-29-12-185,1-1 0,26 7 1,-39-12 67,12 2-956,25 3 0,-36-7 105,0 0-1,-1 0 1,1 0 0,0-1 0,-1 0-1,1 0 1,-1 0 0,8-3-1,13-5-2318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37.6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36 113 2720,'-5'-2'233,"3"1"641,-1 0 0,0 0 0,0 0 0,0 0 0,0 1 1,-10-2 10702,36-13-11221,1 1 0,0 1 0,1 2 0,1 0 0,0 1 0,0 2 0,47-9 0,-73 17-354,11-2 76,0 1 1,0 0-1,0 1 0,16 1 1,-25-1-83,0 1 0,0-1-1,0 1 1,0-1 0,0 1 0,0 0 0,0 0 0,0 0 0,0 0 0,0 0 0,0 0 0,0 0 0,1 2 0,-2-1 2,0-1 0,0 0 0,0 0 0,-1 1 0,1-1 0,0 1 0,-1-1 0,1 1 0,-1-1 0,0 1 0,1-1 0,-1 1 0,0-1 0,0 1 0,0-1 0,0 1 0,0-1 0,0 1 1,-1-1-1,1 1 0,-1 1 0,-2 8 73,-1-1 0,-6 12 0,1 0-7,1-7 14,0 0 0,-1 0 0,-1-1 0,-20 24 0,6-8 49,-15 17 319,21-27-168,1 1 0,-15 26 0,31-47-249,1 1 0,-1 0 0,1 0 0,-1-1 0,1 1-1,-1 0 1,1 0 0,0-1 0,0 1 0,-1 0 0,1 0 0,0 0-1,0 0 1,0-1 0,0 1 0,0 0 0,0 0 0,0 0 0,0 0-1,0-1 1,0 1 0,1 1 0,0-1 8,-1-1-1,1 1 1,-1-1-1,1 1 1,0-1-1,-1 1 1,1-1 0,0 0-1,-1 1 1,1-1-1,0 0 1,-1 0 0,1 1-1,0-1 1,0 0-1,0 0 1,-1 0-1,1 0 1,1 0 0,6-1 216,0 1-1,0-2 1,12-2 0,-14 2-212,26-5 362,44-17-1,61-17-1803,-108 34-803,-29 6 1925,1 1 0,0 0 0,0-1 0,0 1 0,-1 0 0,1 0 0,0-1 0,0 1 0,0 0 0,0 0 0,0 0 0,-1 0 0,1 0 0,0 0 0,0 0 0,0 1 0,0-1-1,-1 0 1,1 0 0,0 1 0,0-1 0,0 0 0,-1 1 0,1-1 0,0 1 0,0-1 0,0 2 0,-1-1-242,1 0 0,-1 1 1,0-1-1,0 1 0,1-1 0,-1 1 1,0-1-1,-1 1 0,1-1 0,0 1 1,0-1-1,-1 0 0,1 1 0,0-1 1,-1 1-1,0 0 0,-1 3-169,0-1 1,0 0-1,0 0 0,0 0 0,-3 3 1,-24 24-1930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18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0 628 1824,'3'4'1609,"8"-2"5049,4-2-1623,-7-2-6311,10-1 1635,-1-2-1,0 0 0,0-1 1,16-8-1,-7 0-230,33-11 0,-58 25-136,1-1-1,0 1 1,-1-1-1,1 1 1,-1 0 0,1-1-1,-1 1 1,1 0-1,0 0 1,-1 0-1,1 0 1,0 1-1,-1-1 1,1 0 0,-1 1-1,1-1 1,-1 1-1,3 0 1,-3 0 11,0 0-1,0 0 1,0 0 0,0 0 0,0 0 0,0 0-1,0 0 1,-1 0 0,1 0 0,0 0 0,-1 0-1,1 0 1,-1 0 0,1 1 0,-1-1 0,1 0-1,-1 0 1,0 1 0,0-1 0,0 0 0,0 1-1,0 0 1,-2 71-235,0 34 112,5 68-113,-4-95 300,4 1 0,15 90 0,5-47 1,12 64 110,-3 54-178,-32-236 21,2 11 43,0 0 0,1 0 0,0-1 0,1 1 0,10 23 0,-10-43 128,-1 0 0,0-1 0,0 1 0,0 0 0,0-1 0,-1 0 0,1 0 0,3-8 0,11-37-296,19-84 0,-13 41 338,27-85 326,39-224-581,-49 193 85,24-180 293,-47 154-197,-11 61-240,-5 172-331,0 0 399,-1 1-1,1-1 0,0 0 1,0 1-1,0-1 0,-1 1 0,1-1 1,0 1-1,0-1 0,0 1 1,0 0-1,0-1 0,0 1 0,0 0 1,0 0-1,0 0 0,1-1 0,5 2 92,-5-1-75,0 0-1,0 0 1,0 0-1,0 0 1,0-1-1,0 1 1,4-1-1,16-5-48,2 1 1,-1 1-1,0 2 1,37-1-1,-4 1 28,447-13 518,-222 18-810,-278-3 0,-1 1 0,1-1 0,-1 0 0,0-1 0,1 1 0,-1 0 0,1-1 0,-1 1 0,0-1 0,1 1 0,-1-1 0,0 0 0,0 0 0,1 0 0,-1-1 0,2-1 0,-4 3 205,1 0 0,-1 0 0,0 0 0,0-1 0,0 1 0,0 0 0,0 0 0,0 0 0,0-1-1,0 1 1,1 0 0,-1 0 0,0-1 0,0 1 0,0 0 0,0 0 0,0 0 0,0-1 0,0 1 0,0 0 0,0 0 0,-1-1 0,1 1 0,0 0 0,0 0 0,0 0 0,0-1 0,0 1 0,0 0 0,0 0 0,0 0 0,-1 0-1,1-1 1,0 1 0,0 0 0,0 0 0,0 0 0,0 0 0,-1 0 0,1-1 0,0 1 0,0 0 0,0 0 0,-1 0 0,1 0 0,0 0 0,0 0 0,-1 0 0,1 0 0,0 0 0,0 0 0,0 0 0,-1 0 0,1 0 0,0 0-1,-1 0 1,-8-1-2386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18.7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 3904,'5'-11'7264,"8"27"-5254,-8-9-1840,-1 1 0,0 0 0,-1 1 0,0-1-1,0 1 1,0-1 0,-1 1 0,1 17 0,-1 7-43,-2 36 0,-1-29 42,2-5-406,-3 75-688,0-87-1048,-5 24-1,5-41 369,1-2 549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19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 4224,'4'-3'3512,"1"3"-630,-4 4-919,2 1-1737,0-1 1,-1 1-1,1-1 1,-1 1-1,0 0 1,-1 0-1,1 0 1,-1 0-1,0 0 0,0 0 1,-1 0-1,1 7 1,-7 106 424,2-68-1299,3 53 0,2-94 162,0 34-1208,-1-39 1035,0-1-1,0 1 0,-1-1 0,0 1 1,1-1-1,-1 1 0,-1-1 0,-2 7 0,4-7-1046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19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19 249 4480,'-19'-9'5621,"24"2"-2704,8-6-2390,0 0-1,0 1 1,1 1 0,18-12-1,69-37 226,-26 16-675,-54 31-184,31-15 1,-46 25 159,0 1 1,0-1-1,1 1 0,-1 1 0,1-1 1,0 1-1,-1 0 0,1 0 0,0 1 1,7 0-1,-10 1 1,0 0 0,0 0 0,0 0 1,-1 0-1,1 1 0,0 0 0,-1 0 0,1 0 0,4 3 1,28 26 53,-9-7-1,-26-23-132,1 0 0,-1 0 0,1-1 1,0 1-1,-1 0 0,1 0 0,0-1 0,-1 1 0,1-1 0,0 0 0,0 1 0,0-1 0,-1 0 1,1 0-1,0 0 0,0 0 0,0 0 0,0-1 0,-1 1 0,1 0 0,0-1 0,0 1 0,-1-1 0,1 0 1,1-1-1,5-2-1572,0-1 1,-1 0 0,14-13-1,1 1-3753,-4 7 2395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21.7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3 192 3328,'1'0'36,"-1"0"0,0 0 0,0-1 0,0 1 0,0 0 0,0 0 0,0 0-1,1 0 1,-1 0 0,0 0 0,0-1 0,0 1 0,0 0 0,0 0 0,0 0 0,0 0 0,0 0 0,0-1 0,0 1 0,0 0 0,0 0 0,0 0 0,0 0 0,0-1 0,0 1 0,0 0 0,0 0-1,0 0 1,0 0 0,0-1 0,0 1 0,0 0 0,0 0 0,0 0 0,0 0 0,0-1 0,0 1 0,0 0 0,0 0 0,0 0 0,-1 0 0,1 0 0,0 0 0,0-1 0,0 1 0,0 0-1,0 0 1,-1 0 0,1 0 0,0 0 0,0 0 0,0 0 0,0 0 0,0 0 0,-1 0 0,1 0 0,0 0 0,0 0 0,0 0 0,0 0 0,-1 0 0,1 0 0,11-9 8632,-1 5-8506,0-1 0,0 2-1,0 0 1,1 0 0,-1 1 0,1 0 0,0 0 0,11 1-1,13-3-12,151-19-10,212-29 149,-289 38-93,-55 8-415,93-21 0,-145 27 39,0-1 1,0 1 0,-1-1-1,1 1 1,0-1 0,0 0 0,-1 0-1,1 0 1,0 0 0,-1 0 0,1 0-1,-1 0 1,1 0 0,1-3 0,6-5-1132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23.0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6 242 4576,'-5'0'4901,"7"-1"-4424,0 0 0,0 0 0,1 0-1,-1 0 1,0-1 0,0 1 0,0-1 0,2-2 0,4-2 207,48-37 1177,-31 23-1648,1 1 1,0 2-1,1 0 0,33-14 1,-12 9-308,-25 11 91,0 1 0,0 0-1,29-6 1,-44 14-35,13-1-37,-21 2 75,1 1 0,0 0 0,0 0 0,-1 0 0,1 0 0,0 1 0,0-1 0,-1 0 0,1 0 0,0 0 0,0 1 0,-1-1 1,1 0-1,0 1 0,-1-1 0,1 0 0,0 1 0,-1-1 0,1 1 0,0 0 0,0 1 5,-1-1-1,1 0 1,-1 0-1,0 1 1,0-1 0,0 0-1,0 1 1,0-1-1,0 0 1,0 1-1,0 1 1,-1 4-33,0 19-30,-1 0-1,-1 0 1,-12 45 0,-32 73-104,41-128 147,-1-1-1,-1 0 0,0 0 1,-1-1-1,-17 21 0,20-27 123,-1 0-1,-1 0 1,1-1-1,-1 0 1,-1 0-1,1-1 0,-1 0 1,0 0-1,-11 4 1,15-7 61,4-3-147,1 1 0,-1-1 0,1 0 0,-1 1 0,1-1 0,-1 0 0,1 0 1,-1 1-1,1-1 0,-1 0 0,1 0 0,-1 0 0,0 0 0,1 1 0,-1-1 0,1 0 1,-1 0-1,0 0 0,1 0 0,-1-1 0,1 1 0,-1 0 0,1 0 0,-1 0 0,0 0 1,1 0-1,-1-1 0,1 1 0,-1 0 0,1-1 0,-1 1 0,1 0 0,-1-1 0,0 0 0,-33 2-773,21-1 546,-1 2 0,0-1-1,1 2 1,-18 5 0,11-3 219,9-4 54,8-1 95,49-3 1137,49-9-1,-29 3-1143,168-4-582,-203 13-1813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28.1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228 37 4224,'0'0'1365,"0"-15"4987,0 17-5017,0-6-425,0-16 312,2 27-930,0 0 0,0 0 0,1 0 0,4 8 0,4 12-142,4 9-26,1 0 0,2-1 0,22 33 0,-16-28 57,-1 1 1,-3 1-1,-1 1 0,17 58 1,29 173 204,-49-200-308,11 50 151,-24-109 9,-1 1 1,1 29-1,-3-44-116,-1-1-53,1 0-1,0 1 0,-1-1 1,1 0-1,-1 0 0,1 1 0,-1-1 1,1 0-1,0 0 0,-1 0 1,1 0-1,-1 1 0,1-1 0,-1 0 1,1 0-1,-1 0 0,0 0 1,1 0-1,-1 0 0,1 0 1,-1 0-1,1 0 0,-1-1 0,1 1 1,-1 0-1,-17-2 488,18 2-552,-54-6 695,-110-7-550,135 13-387,0 1 0,0 1 0,0 2-1,0 1 1,-42 13 0,59-14-268,-1 0 1,-22 3-1,-6-5-3369,40-2 3489,0 0 1,0 0-1,-1 0 0,1-1 0,0 1 1,0 0-1,-1 0 0,1-1 0,0 1 1,0-1-1,-2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28.8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38 169 3904,'-2'-2'186,"0"0"1,0 0-1,1-1 1,-1 1-1,1 0 1,-1-1-1,1 1 1,0 0-1,0-1 1,0 0-1,0 1 1,0-1-1,1 0 0,-1-2 1,-1-4 722,1 8-676,1-1 0,-1 1 0,0 0 0,0 0 0,0-1 0,1 1 0,-1 0 0,0 0 0,-2-1 0,3 2-128,-1 0 1,1-1-1,0 1 1,-1 0-1,1-1 1,-1 1-1,1 0 1,0 0-1,-1-1 1,1 1-1,0-1 1,-1 1-1,1 0 1,0-1-1,0 1 1,0-1-1,-1 1 1,1 0-1,0-1 1,0 1-1,0-1 1,0 1-1,0-1 1,0 1-1,0-1 1,0 1-1,0-1 1,0 1-1,0-1 1,0 0-1,5-3 328,0 1 1,1-1-1,0 1 0,-1 0 0,1 1 0,0-1 0,1 1 0,-1 0 1,10-1-1,66-10-93,-39 9-72,403-41 616,-343 41-828,-92 5-99,0 0 0,1 0 0,-1 1 0,0 0 0,0 1 0,20 8 0,-11 0-1606,-12-5-767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29.8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1 716 4992,'5'8'4405,"-1"-13"-2805,5-1-1072,0-1 0,-1 0 0,0-1 0,0 1 0,0-2 0,11-16 0,34-61-92,-36 56-227,8-14-196,3 3-1,49-60 1,4 13 72,-45 52 248,-2-2-1,38-55 0,-68 86-163,0 1 0,0-1 0,5-13 0,-9 19-171,1 0 0,-1-1 0,1 1 0,-1 0 0,0-1-1,1 1 1,-1-1 0,0 1 0,0-1 0,0 1 0,0-1-1,0 1 1,0 0 0,-1-1 0,1 1 0,0-1 0,-1 1-1,1 0 1,-1-1 0,0 1 0,1 0 0,-1-1 0,0 1-1,0 0 1,1 0 0,-1 0 0,0 0 0,-2-1-1,0 0-44,0 0-1,0 0 0,-1 1 1,1-1-1,-1 1 0,0 0 1,1 0-1,-1 1 0,0-1 1,1 1-1,-1-1 0,0 1 1,0 1-1,1-1 0,-1 0 1,0 1-1,0 0 0,-3 1 1,-5 1-29,0 1 0,0 1 0,0 0 0,-11 7 0,2 0 107,2 2 0,-1 0-1,-16 16 1,29-23-10,1-1 0,0 1 0,0 0 0,1 1 0,0-1 0,0 1 0,1 0-1,0 0 1,0 1 0,1-1 0,0 1 0,1-1 0,0 1 0,0 0 0,1 0 0,0 0 0,0 0 0,1 0 0,0 0 0,1 0 0,0 0 0,1 0 0,-1 0 0,2 0 0,-1 0 0,1-1 0,7 15-1,-3-11-35,1 0-1,0-1 0,1 0 1,0 0-1,0-1 0,1 0 1,0 0-1,1-1 0,16 10 1,-20-15-370,1 1 0,0-1-1,-1 0 1,1-1 0,1 0 0,-1 0 0,0-1 0,1 0 0,-1-1 0,1 1-1,0-2 1,-1 1 0,1-1 0,0-1 0,-1 1 0,11-3 0,8-3-1279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30.4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0 4224,'0'0'7568,"0"5"-5766,-2 31-732,-12 68 0,4-45-964,-3 17-219,-5 42-681,10-56-409,3-35-1993,0 41 0,7-60 1874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52.7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1135 2144,'1'1'487,"1"0"0,-1 0 0,0-1 0,0 1 0,0 0-1,1-1 1,-1 1 0,0-1 0,1 1 0,-1-1 0,1 0 0,-1 1 0,0-1 0,1 0 0,-1 0 0,1 0 0,2 0 0,-2 0-149,1-1 1,-1 1 0,0-1-1,0 0 1,0 1 0,1-1-1,-1 0 1,0 0 0,0 0-1,0-1 1,0 1 0,1-2 0,7-6-16,-2 0 0,1 0 0,-2-1 0,1 0 0,6-13 1,29-61 78,-10 18-168,-17 39-113,1 1 0,2 1 0,0 0 0,2 1 0,0 2 0,28-23 0,158-111 496,-98 79-321,-84 58-238,282-190 258,88 11 388,-361 181-647,-22 11-43,0 0 0,1 0 1,0 2-1,17-6 0,-15 7 49,15-2-286,-28 8-551,0 0-1,0 0 1,0 0 0,0 0 0,1 4 0,-1-2-51,-1 0 0,1 0 1,-1 0-1,0 1 1,-1-1-1,1 0 0,-1 1 1,0-1-1,0 0 1,-1 1-1,1-1 0,-3 9 1,-9 12-2360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30.7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64 5632,'5'-3'2560,"8"-6"-2208,-8 4 1344,4 5-992,9-6 1280,5 1-1152,9-7 224,-1 4-640,14 0 64,3 4-320,7 1-288,-2 3 64,-3 0-896,0 3 512,-5 1-1696,-9 4 1184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31.2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5152,'1'1'7952,"3"18"-5445,3 30-1670,-6-41-784,5 104 537,-6-89-1311,-1 0 0,-8 43 0,1-35-1674,7-19 1350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31.6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1 119 6240,'0'0'2970,"6"-5"-1412,-1 1 1,0-1 0,5-6 0,-5 6-1018,-1 0-1,1 0 1,7-5-1,12-12-36,-20 17-483,0 1-1,0 1 0,0-1 0,1 0 0,-1 1 0,1 0 0,0 0 0,0 1 0,0-1 0,0 1 0,1 0 0,-1 1 0,0-1 0,12-1 0,2 1 37,-1 1 0,1 1 0,22 3-1,-16 0-225,-1 2 0,0 0 0,45 17-1,-6-1-1259,-21-9-3094,-34-9 3233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32.1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61 7232,'9'-7'1135,"1"1"0,-1-1 0,1 2 1,20-10-1,-19 11-904,-1 0 0,1 1 0,0 0 0,0 1 0,0 0-1,0 1 1,1 0 0,16 1 0,-22 0-232,-1 1 1,1 0-1,9 3 0,-14-4-8,1 1 0,-1-1-1,0 1 1,0-1 0,0 1 0,0-1 0,0 1 0,0 0 0,0-1 0,0 1-1,0 0 1,0 0 0,0 0 0,0 0 0,0 0 0,-1 0 0,1 0 0,0 0-1,-1 0 1,1 0 0,-1 0 0,1 2 0,0 0-62,-1 0 0,0 0-1,0 0 1,-1 0 0,1 0 0,0 0 0,-1 0 0,0 0-1,0 0 1,0 0 0,-2 5 0,-21 32-496,15-25 388,-84 146-200,65-115 1215,-20 31 2547,61-82-2103,10-12-961,-18 12-316,1 0 0,0 1 0,10-6-1,54-23-2689,90-29 0,-102 41-141,-16 2-1684,-5 2 1419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34.9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27 1984,'0'-5'483,"2"-10"4167,-2 15-4543,0-1 0,0 1 0,1 0 1,-1-1-1,0 1 0,0 0 0,1-1 0,-1 1 0,0 0 0,1-1 1,-1 1-1,1 0 0,-1-1 0,0 1 0,1 0 0,-1 0 0,1 0 1,-1-1-1,1 1 0,-1 0 0,1 0 0,-1 0 0,1 0 0,-1 0 1,0 0-1,1 0 0,0 0 0,0 0 11,0 0 1,-1 1-1,1-1 0,0 0 1,0 0-1,-1 1 1,1-1-1,0 0 0,-1 1 1,1-1-1,0 1 0,-1-1 1,1 1-1,-1-1 0,1 1 1,-1-1-1,1 1 0,-1-1 1,1 1-1,-1 0 1,1-1-1,-1 1 0,0 0 1,0-1-1,1 1 0,-1 0 1,0 0-1,0 0 0,4 25 99,-4-24-143,1 243 147,-2-216-261,-1 24 205,-3 0 1,-2-1-1,-2 0 0,-18 54 1,25-96-198,0-5 124,1 1 0,-1-1 0,1 0 1,-1 0-1,-1 1 0,1-1 0,-1-1 1,0 1-1,-6 8 0,8-13-80,1 0 0,0 1 0,-1-1 0,1 1-1,0-1 1,-1 0 0,1 0 0,-1 1 0,1-1 0,-1 0 0,1 0-1,-1 0 1,1 1 0,-1-1 0,1 0 0,-1 0 0,1 0 0,-1 0-1,1 0 1,-1 0 0,1 0 0,-1 0 0,1 0 0,-1 0 0,1 0-1,-1 0 1,1-1 0,-1 1 0,1 0 0,-1 0 0,1 0 0,0-1-1,-1 1 1,1 0 0,-1-1 0,0 0-7,0 0 1,1 0-1,-1 0 0,1 0 1,0 0-1,-1 0 0,1-1 1,0 1-1,-1 0 0,1 0 1,0 0-1,0 0 0,0-1 1,0 1-1,0 0 0,0 0 1,1 0-1,-1-2 0,1-1 16,1-1 0,0 0-1,-1 0 1,2 1 0,-1-1 0,0 1 0,1 0-1,0 0 1,0 0 0,0 0 0,4-4-1,7-5-40,26-19 0,-16 13-141,4-3 81,37-22 0,-52 37 3,0 0 1,1 0 0,-1 1-1,1 1 1,27-6 0,-38 10 69,0 1 1,-1-1 0,1 1-1,-1 0 1,1 0 0,-1 0 0,1 1-1,-1-1 1,1 0 0,-1 1 0,1 0-1,-1 0 1,1 0 0,-1 0 0,0 0-1,3 2 1,-3-2 33,-1 0 0,0 0 0,0 0-1,0 0 1,0 0 0,0 1 0,0-1 0,0 0 0,0 1 0,0-1 0,0 1-1,-1-1 1,1 1 0,-1 0 0,1-1 0,-1 1 0,0-1 0,1 1 0,-1 0-1,0-1 1,0 1 0,0 0 0,0-1 0,-1 4 0,0-1-13,0 0 1,-1 0-1,1 0 1,-1 0-1,0 0 1,0 0 0,0-1-1,0 1 1,-1-1-1,1 0 1,-1 0-1,0 1 1,0-2-1,0 1 1,-4 3-1,-3 0 99,0 0-1,0 0 1,0 0-1,-14 4 0,24-10-114,0 0-1,-1 0 1,1 0-1,0 0 1,-1 0-1,1 0 1,0 0-1,-1 1 1,1-1-1,0 0 1,-1 0-1,1 0 1,0 0-1,0 1 0,-1-1 1,1 0-1,0 0 1,0 1-1,-1-1 1,1 0-1,0 0 1,0 1-1,0-1 1,-1 0-1,1 1 1,0-1-1,0 0 1,0 1-1,0-1 0,0 0 1,0 1-1,0-1 1,0 0-1,0 1 1,0-1-1,0 0 1,0 1-1,0-1 1,0 1-1,11 12 91,1-2-16,-8-5-24,-1-1 0,0 0 0,0 1 0,2 6 0,-3-8-526,-1 0 0,1 0 1,0 0-1,0-1 1,1 1-1,2 3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35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29 293 4640,'-1'19'9061,"0"-23"-8285,-1-1-1,1 1 1,0-1 0,0 1-1,-1-8 1,-3-19-460,-1 3-341,2-1-1,1 0 1,2 1-1,3-54 0,-1 78 2,-1 0 0,1 0 0,0 0 0,1 1 0,-1-1 0,1 0-1,2-4 1,-3 7-5,-1 0 0,0 0 0,1 0-1,-1 0 1,1 0 0,-1 1 0,1-1 0,0 0-1,-1 0 1,1 1 0,0-1 0,-1 1-1,1-1 1,0 0 0,0 1 0,0-1 0,0 1-1,-1 0 1,1-1 0,0 1 0,0 0 0,0-1-1,0 1 1,0 0 0,0 0 0,0 0-1,0 0 1,0 0 0,0 0 0,0 0 0,0 0-1,1 1 1,6 3-629,1 0 1,0 0-1,0-1 0,-1-1 0,2 1 1,-1-1-1,0-1 0,16 2 0,10-5-2067,5 1 896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38.0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449 8 3808,'-5'-8'8730,"-37"25"-7553,30-13-1036,1 1-1,-1 0 0,-16 10 1,13-5-57,1 1 1,0 0-1,1 1 0,0 0 1,1 1-1,1 1 0,0 0 1,0 0-1,2 1 1,-16 31-1,-70 178-185,73-165 118,3 0 0,-17 87 1,28-98 13,2 0 0,2 1 0,3 77 0,2-108 54,1-1 0,1 1 0,0-1 1,2 1-1,-1-1 0,2 0 1,1-1-1,12 25 0,-13-31-144,-1-2 0,1 1 0,1-1 0,0 0 0,0 0 0,0 0 0,1-1 0,0-1 0,1 1 0,0-1 0,0-1 0,0 1 0,0-2 0,1 1 1,16 4-1,2 0-581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38.8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5 6304,'2'-4'3110,"0"8"-1965,3 12-270,3 38-98,-2 1 1,-3 75-1,-17 112-198,10-195-348,-2 35-152,-17 193 631,21-263-639,-5 85 1324,8-88-1099,0-9-121,-1-9 69,0-52 225,4 2-522,2-1 0,26-107-1,-27 144 1,2 1-1,0 0 0,1 1 1,2-1-1,0 2 0,14-21 1,-19 33 15,1 0 1,0 0 0,0 1 0,1 0 0,0 0 0,0 0-1,1 1 1,-1 0 0,2 1 0,-1 0 0,0 0-1,1 0 1,0 1 0,0 1 0,0 0 0,16-4-1,-17 6 46,1-1 0,0 1 0,-1 1 0,13 0 0,-19 0-6,0 0 0,0 1-1,0-1 1,0 0 0,0 1 0,0-1 0,0 1 0,0 0-1,0-1 1,-1 1 0,1 0 0,0 0 0,0 0 0,-1 1-1,1-1 1,-1 0 0,1 1 0,-1-1 0,1 1 0,-1-1 0,0 1-1,0-1 1,0 1 0,2 3 0,-3-4-4,0 1 0,1-1 0,-1 0 0,0 0 0,0 0 0,0 1 0,0-1 0,0 0 0,0 0 0,0 0 0,-1 0 0,1 1 0,0-1 0,-1 0 0,1 0 0,-1 0 0,0 1 0,-1 2 4,0-1-1,0 0 1,0 0 0,-1-1-1,-3 5 1,-2 0 32,0-1 1,-1 1-1,-10 5 1,-61 25 778,54-26-864,25-10 37,-1-1-1,0 1 1,1-1-1,0 1 0,-1 0 1,1 0-1,-1 0 1,1 0-1,0 0 0,0 0 1,-1 0-1,1 1 1,0-1-1,0 0 0,-1 3 1,1-2 41,1-1 0,0 1 1,0-1-1,0 0 0,0 1 0,0-1 0,0 1 1,0-1-1,0 1 0,1-1 0,-1 1 1,1-1-1,-1 0 0,1 1 0,-1-1 1,2 3-1,6 8 117,1 1 1,0-1 0,0 0-1,1-1 1,21 18-1,-4-3-137,132 120-1537,-152-140-555,-2-3 613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39.3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0 162 6304,'1'9'1321,"0"0"1,4 18-1,-3-19-953,0 1-1,0 17 0,-2 61 2977,0-86-3264,1 0 29,-1 0 0,0-1 1,0 1-1,0 0 0,0-1 0,0 1 0,0 0 0,0-1 0,-1 1 0,1 0 0,0-1 0,0 1 0,0 0 0,-1-1 1,1 1-1,0-1 0,-1 1 0,1-1 0,0 1 0,-1 0 0,0 0 0,0-3 979,0-5-745,0 0-1,1 1 0,0-1 1,0 0-1,0 0 1,3-12-1,1-7-94,-3-1-127,0 3-252,1-1 0,1 1 0,1 0 1,12-39-1,-13 58 81,-1 0 0,1 0 0,0 0 0,0 1 0,0-1 0,1 1 0,-1 0 0,1 0 0,0 0 0,0 0 0,1 1 0,-1 0 0,1 0 0,0 0 0,-1 0 0,1 1 0,1 0 0,-1 0 0,0 0 0,0 0 0,1 1 0,-1 0 0,1 0 0,-1 1-1,1-1 1,-1 1 0,1 1 0,10 0 0,0 3-655,0-1-1,1 2 1,-1 0-1,-1 1 1,1 1-1,17 10 1,-10-4-308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39.7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 6976,'42'-6'2256,"-20"6"-1371,-3 0-712,-4 0 95,1 0-1,-1 1 0,27 6 1,-30-4-96,0 1 1,0 1-1,-1 0 1,1 1 0,12 8-1,-20-12-125,23 16 311,-1 1 0,0 0 0,39 42 0,58 76 898,-91-99-774,34 54-1,-53-72-332,-2 0 0,-1 1 0,0 1 0,-1 0-1,5 22 1,-8-16-74,-1-1-1,-1 1 0,-2 0 1,0 0-1,-2 0 0,-1 0 1,-10 54-1,4-45-41,-3 0 1,0-1-1,-3 0 0,-1-1 1,-26 47-1,-66 90-2426,28-65-2286,36-56 2386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53.7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1 533 2400,'0'0'3514,"8"0"-1332,-3 0-1578,22-1 2112,-25 0-2526,-1 1 0,0 0 0,0 0 0,1 0 0,-1-1 0,0 1 0,0-1 0,0 1 0,1-1 0,-1 1 0,0-1 0,0 0 1,0 1-1,0-1 0,0 0 0,0 0 0,1-1 0,-1-1 56,0 1 0,0-1 0,-1 1 0,1-1 0,0 1 0,-1-1 0,0-4 0,4-13 52,14-38 28,-3 0-1,12-82 0,-6 26-394,-17 92 96,0 0-1,2-38 1,-6 59-225,2 7 127,1 14 47,-10 82 401,1-20-162,5-60-175,-4 184 1024,5-204-1029,0-1 1,0 0-1,0 0 0,0 0 1,1 0-1,-1 0 1,0 0-1,0 0 1,1 1-1,-1-1 0,1 0 1,-1 0-1,1 0 1,-1 0-1,1 0 1,0-1-1,-1 1 0,1 0 1,0 0-1,0 0 1,1 1-1,-1-2 18,1 1 1,0 0-1,-1 0 0,1-1 1,0 1-1,0-1 0,0 0 0,-1 1 1,1-1-1,0 0 0,0 0 0,0 0 1,2-1-1,7 0 19,-1-2 1,1 1-1,-1-2 0,18-7 1,5-2-19,149-43 117,-141 43-185,-24 8 133,22-5 0,-36 9-85,-1 1 0,0-1 0,1 1 1,-1-1-1,1 0 0,-1 0 0,0 0 0,0 0 1,1 0-1,2-3 0,-5 4-26,0 0 1,1 0-1,-1-1 0,0 1 0,0 0 1,0 0-1,1-1 0,-1 1 1,0 0-1,0-1 0,0 1 1,0 0-1,0-1 0,0 1 1,0 0-1,1-1 0,-1 1 0,0 0 1,0-1-1,0 1 0,0 0 1,-1-1-1,1 1 0,0 0 1,0-1-1,0 0 0,-1 0 4,1 0 1,-1 0-1,0 0 0,0 0 0,0 0 0,1 1 0,-1-1 1,0 0-1,0 0 0,0 1 0,-3-2 0,-15-7 30,0 1-1,0 0 0,-1 2 1,-40-8-1,11 3-104,16 2-106,-46-12-986,65 16-1073,-21-11-1,34 15 2034,1 1 0,-1 0-1,1-1 1,-1 1 0,1 0 0,-1-1-1,1 1 1,-1 0 0,0 0 0,1 0-1,-1 0 1,1 0 0,-1 0-1,0 0 1,1 0 0,-1 0 0,1 0-1,-1 0 1,0 0 0,1 0 0,-1 0-1,1 0 1,-1 0 0,0 1 0,1-1-1,-1 0 1,1 1 0,-1-1 0,1 0-1,-1 1 1,-5 9-2338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47.0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33 991 2816,'0'4'6250,"-1"-18"-4543,-25-154-70,22 53-1476,2 43-71,4-111-7,-2 183-81,11-143 344,-6 94-281,0 3-60,-2 3 33,2 0-1,15-58 0,-19 100-47,-1 0 0,0 1 0,0-1 0,0 0 0,1 0 0,-1 0 0,0 0 0,1 1 0,-1-1 0,1 0 0,-1 0 0,1 1 0,-1-1 0,1 0 0,0 1 0,-1-1 0,1 1-1,0-1 1,-1 1 0,1-1 0,0 1 0,0-1 0,-1 1 0,1 0 0,1-1 0,-1 1 7,0 0-1,0 1 1,1-1-1,-1 0 1,0 1-1,0-1 1,0 1-1,0-1 1,0 1-1,0 0 1,-1-1-1,1 1 1,0 0-1,0-1 1,0 1-1,-1 0 1,1 0-1,0 0 1,-1 0-1,1 0 1,0 0-1,0 1 1,11 23 1,-1 1 1,14 43-1,-16-41 2,39 155 56,-16 2-73,-22-120-44,43 366 45,-31-138 106,-21 1 322,-16-130 841,15-160-1155,-1 1-1,0 0 1,0-1 0,0 1-1,-1-1 1,1 1 0,-4 4-1,4-8-81,1 0 0,-1 0 0,1 0 0,-1 0 0,0 0 0,1 0 0,-1 0 0,0 0 0,0-1 0,0 1-1,0 0 1,0-1 0,0 1 0,0-1 0,0 1 0,0-1 0,0 1 0,0-1 0,0 0 0,0 1 0,0-1 0,0 0-1,0 0 1,0 0 0,-1 0 0,1 0 0,0 0 0,0 0 0,0 0 0,0-1 0,0 1 0,0 0 0,0-1 0,-2 0 0,-2-1-24,0-1 0,1 0 0,-1 0 0,1 0 0,0-1 0,0 1 0,0-1 0,0 0 0,1 0 0,0-1 0,-1 1 0,2 0 1,-1-1-1,0 0 0,1 0 0,-2-7 0,0 4-20,2-1 0,-1 0 1,1-1-1,1 1 0,0 0 1,0 0-1,1-1 0,1-17 1,4-4-9,1 0 0,2 1 1,1 0-1,2 0 1,1 1-1,1 0 1,1 1-1,32-47 1,-41 68 73,-1 1 1,1 0 0,0 0-1,0 0 1,1 1 0,0 0-1,0 0 1,0 0 0,1 1-1,-1 0 1,1 0 0,0 0-1,0 1 1,1 0 0,12-3-1,-13 4 23,0 1-1,1 0 1,-1 0-1,1 0 1,-1 1 0,0 0-1,1 0 1,-1 1-1,1 0 1,-1 1-1,0-1 1,0 1 0,10 4-1,-14-4 1204,17 5-16202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47.5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75 7296,'-1'0'451,"0"1"0,0-1 1,0 1-1,0 0 0,-1-1 0,1 1 1,0 0-1,0 0 0,1 0 0,-1 0 1,0 0-1,0 0 0,-1 2 0,-13 20-419,12-19 456,-3 6-450,1-1 1,1 1-1,0 0 1,0 1-1,-4 17 1,4-7-61,-3 40 0,6-38-44,2 30 1,0-45 48,0 1 0,1 0 0,0 0-1,0 0 1,1-1 0,4 10 0,-6-15 65,0-1 0,1 1 0,-1-1-1,1 0 1,-1 0 0,1 0 0,0 0 0,0 0 0,0 0 0,0 0 0,0 0-1,0-1 1,1 1 0,-1-1 0,0 0 0,1 1 0,-1-1 0,1 0 0,0-1 0,-1 1-1,1 0 1,4 0 0,-4-1 28,1 0-1,-1-1 1,1 1-1,0-1 0,-1 1 1,1-1-1,-1 0 1,1 0-1,-1-1 1,0 1-1,1-1 1,-1 0-1,0 0 0,0 0 1,0 0-1,4-4 1,6-6 173,-1-2 0,0 0 1,0 0-1,-2-1 0,13-22 1,-8 9 76,-2-1 0,14-40 0,-25 61-254,1 1-1,-2-1 1,1 1-1,-1-1 1,0 0-1,-1 0 1,0 1-1,0-1 1,0 0-1,-1 0 1,-3-11-1,2 13-89,1 1-1,-1 0 0,-1 0 1,1 1-1,-1-1 1,0 0-1,0 1 0,0 0 1,0-1-1,-1 1 0,0 1 1,1-1-1,-2 0 1,1 1-1,0 0 0,-1 0 1,-7-4-1,7 4-380,-1 0-1,1 1 1,-1 0-1,0 0 1,1 0-1,-1 0 1,0 1-1,0 0 1,0 0-1,-9 0 1,5 4-705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48.4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15 2080,'-9'-3'629,"0"0"1,0 1 0,-1 0-1,1 0 1,0 1-1,-1 0 1,1 1-1,-1 0 1,-15 2-1,-10-1 2281,103-4 685,158 19-2910,-159-8-503,89 22 1,-131-23 66,0 1 0,37 18 0,-60-25-137,-8-15-7381,2 8 4197,-1 4 1008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48.8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66 5632,'0'0'116,"-1"-1"0,1 1 0,0-1 1,0 1-1,0-1 0,0 1 0,0-1 0,0 1 1,0-1-1,0 1 0,0-1 0,0 1 0,0-1 1,0 0-1,0 1 0,0-1 0,0 1 0,0-1 1,0 1-1,1 0 0,-1-1 0,0 1 0,0-1 1,1 1-1,-1-1 0,0 1 0,1-1 0,16-13 2249,22-6-53,-29 17-2134,0-1 0,1 1 0,-1 1 0,1 0-1,0 0 1,0 1 0,0 1 0,-1 0 0,20 2-1,6 4-42,55 15 0,-60-13-119,-15-4-6,90 21-569,-71-18 202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51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298 140 2240,'-1'-1'202,"1"0"0,0 1 0,0-1 0,0 0 0,0 0 0,0 1 0,0-1 0,0 0 0,0 1 0,0-1 0,0 0 0,0 0 0,0 1 0,0-1 0,1 0-1,-1 1 1,0-1 0,1 0 0,-1 1 0,0-1 0,1 0 0,-1 1 0,1-1 0,0 0 0,0 0-85,0-1-1,0 1 1,0-1-1,0 0 1,-1 1-1,1-1 0,0 0 1,-1 1-1,0-1 1,1 0-1,-1 0 1,0 1-1,0-1 1,0 0-1,0 0 1,0-3-1,-1 1 58,0 0 0,-1 0 0,1 0 0,-1 0 1,0 0-1,0 0 0,0 0 0,0 1 0,-1-1 0,1 1 0,-1 0 0,0 0 1,0 0-1,0 0 0,-1 0 0,-6-4 0,3 3 1,-1 0 0,1 1 1,-1 0-1,0 0 0,0 1 0,-15-3 0,18 4-194,0 1-1,0 0 0,0 0 1,-1 1-1,1-1 0,0 1 1,0 0-1,1 0 0,-1 1 1,0-1-1,0 1 0,-7 5 1,4-2-20,1 0 0,0 1 0,0-1 0,0 2 0,1-1 0,0 1 0,0 0 0,1 0 0,-6 11 0,1-1-102,1 1-1,0-1 1,-6 24 0,13-35 54,0 0 1,0-1-1,1 1 0,0 0 1,0 0-1,1 9 0,0-13 66,0 1 0,0-1 0,1 0 0,-1 0 0,1 0-1,-1 1 1,1-1 0,0 0 0,0 0 0,0 0 0,0 0 0,0 0 0,1 0-1,-1 0 1,0-1 0,1 1 0,0 0 0,-1-1 0,4 3 0,7 4 7,1-1 1,0 0-1,0 0 1,1-2-1,17 6 1,73 14-54,-34-10 327,42 20 1105,-78-24-837,-31-10-321,0 0 0,1 1 0,-1-1-1,0 0 1,0 1 0,4 3 0,-6-5-169,-1 0 1,0 0-1,0 0 1,0 0-1,0 1 0,0-1 1,0 0-1,0 0 0,1 0 1,-1 0-1,0 1 0,0-1 1,0 0-1,0 0 1,0 0-1,0 0 0,0 1 1,0-1-1,0 0 0,0 0 1,0 0-1,0 0 0,0 1 1,0-1-1,0 0 1,0 0-1,0 0 0,0 0 1,0 1-1,0-1 0,0 0 1,0 0-1,-1 0 1,1 0-1,0 1 0,0-1 1,-12 6 618,-231 62-246,221-61-1026,1 1 0,-25 13 0,43-19-120,-1 0 1,0-1 0,1 1 0,-1-1 0,0 0-1,0 0 1,0 0 0,-5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51.6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28 4640,'21'-26'2533,"-21"26"-2472,0 0 0,0 0 0,0 0-1,0 0 1,0 0 0,0 0 0,0-1 0,0 1-1,0 0 1,0 0 0,0 0 0,1 0 0,-1 0-1,0 0 1,0 0 0,0 0 0,0 0 0,0 0-1,0 0 1,0 0 0,0 0 0,1 0 0,-1 0-1,0 0 1,0 0 0,0 0 0,0 0 0,0 0-1,0 0 1,0 0 0,0 0 0,1 0 0,-1 0-1,0 0 1,0 0 0,0 0 0,0 0 0,0 0-1,0 0 1,0 1 0,0-1 0,0 0 0,0 0-1,1 0 1,-1 0 0,0 0 0,0 0 0,4 9 1526,1 14-8,-6-5-1493,-2 0 0,0-1-1,0 1 1,-2-1 0,0 0-1,-11 23 1,-12 42-3832,27-65 2690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52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14 6560,'0'-5'2976,"-4"2"-2592,0-2 224,8 10-416,-8-5-2976,-1 3 2016,0 2-1440,5 3 1216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52.4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24 106 4064,'0'0'147,"-1"1"0,1-1 0,-1 1 1,1-1-1,0 1 0,-1-1 0,1 1 0,-1-1 1,1 1-1,0-1 0,0 1 0,-1 0 0,1-1 0,0 1 1,0 0-1,0-1 0,0 1 0,0 0 0,0-1 0,0 1 1,0 0-1,0-1 0,0 2 0,0 24 1684,0-19-1445,-1 9 413,0-1 0,-7 30-1,0-3-143,8-28-371,0-14-261,0 0-1,0 0 1,0 0-1,0 0 1,0 0-1,1 0 1,-1 0-1,0 1 1,0-1-1,0 0 1,0 0 0,0 0-1,0 0 1,1 0-1,-1 0 1,0 0-1,0 0 1,0 0-1,0 0 1,1 0-1,-1 0 1,0 0 0,0 0-1,0 0 1,0 0-1,0 0 1,0 0-1,1-1 1,-1 1-1,0 0 1,0 0-1,0 0 1,0 0 0,0 0-1,0 0 1,1 0-1,-1 0 1,0 0-1,0-1 1,0 1-1,0 0 1,18-22 1550,-14 15-1721,82-116 372,-71 100-212,1 1 0,0 1 0,30-28 0,-44 48-28,-1-1 0,1 0 0,0 1 0,0-1 0,0 1 0,0 0 0,0 0 0,0 0 0,0 0 0,1 0 0,-1 0 0,0 0 0,5 0 0,-5 1 31,-1 0 1,1 0-1,-1 0 0,0 1 0,1-1 1,-1 0-1,1 1 0,-1 0 1,0-1-1,1 1 0,-1 0 0,0-1 1,1 1-1,-1 0 0,0 0 1,0 0-1,0 0 0,0 0 0,0 0 1,0 0-1,0 1 0,1 1 1,3 5 74,-1-1 1,0 1 0,-1 0-1,0 0 1,0 1 0,0-1 0,-1 1-1,1 14 1,0 7-154,-3 37 1,1 10-3157,-1-75 2798,0 0 1,0 0-1,1 0 1,-1 0-1,1 0 1,-1 0 0,1 0-1,0 0 1,0 0-1,0 0 1,1 2-1,6 7-1717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53.3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 4224,'0'-2'248,"0"1"-194,0 1 0,0 0 0,0 0 0,0-1 0,0 1 0,0 0 0,0 0-1,0-1 1,0 1 0,0 0 0,0-1 0,0 1 0,0 0 0,0 0 0,0-1 0,0 1 0,0 0 0,0-1 0,0 1 0,0 0 0,1 0 0,-1-1 0,0 1 0,0 0 0,0 0-1,0 0 1,1-1 0,2 0 3286,3 5-2022,1 5-1060,-1 0 0,0 0 1,-1 0-1,0 1 1,6 14-1,15 53 229,-16-38-196,-1 0 0,5 66 0,-5 83 181,-7-125-345,-1-44-108,1 22 284,-2 1 0,-6 52 0,5-75 34,2-6 393,-1-12-363,1-21-516,3 7 113,0 0 1,1 0-1,1 0 0,0 1 0,1 0 0,12-17 1,1-4 18,-1 2-58,1 0-1,2 2 0,46-49 0,-65 75 63,6-7-95,1 1 1,13-10-1,-21 17 91,1 0 1,-1 1-1,1-1 0,-1 1 1,1-1-1,-1 1 0,1 0 1,0 0-1,0 1 0,0-1 1,0 0-1,0 1 0,-1 0 1,1-1-1,0 1 1,4 1-1,-5-1 22,-1 1 0,1 0 0,-1-1 0,1 1 0,-1 0 0,0 0 0,1 0 0,-1 0 0,0 0 0,0 0 0,0 1 0,0-1 1,0 0-1,0 1 0,0-1 0,0 0 0,0 1 0,-1-1 0,1 1 0,0-1 0,-1 1 0,0 0 0,1 2 0,1 4 74,-1 0 0,0 0 0,0 12 0,-1-14-62,0 0 0,0 0 0,-1-1 0,1 1-1,-1 0 1,-1 0 0,1 0 0,-1-1 0,0 1 0,0-1 0,-1 1-1,0-1 1,0 0 0,0 0 0,0 0 0,-1-1 0,0 1 0,0-1-1,0 1 1,0-2 0,-1 1 0,0 0 0,1-1 0,-7 3 0,2-2 40,-10 4-117,18-8 38,0 0 0,1 0 0,-1 1 0,1-1 0,-1 0 0,0 0 0,1 1 0,-1-1 0,1 1 0,-1-1 0,1 1 0,-1-1 0,1 1 0,0-1 0,-1 1 0,1-1 0,-1 1 0,1-1 0,-1 2 0,2-1 16,-1 0 1,1 0-1,-1 0 0,1 0 1,-1-1-1,1 1 0,0 0 1,-1 0-1,1-1 1,0 1-1,0 0 0,-1-1 1,3 2-1,3 3 42,7 7 46,0 0 0,1-1 0,24 14 0,-22-14-159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53.7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1 227 4800,'16'69'3152,"-1"3"-1190,-12-33 3985,-4-131-3517,3-98-1996,-1 176-625,1 0 0,0 0-1,1 0 1,0 1 0,9-23 0,-11 35 171,-1 0-1,0 0 0,1 0 1,-1 0-1,1 0 0,0 0 1,-1 0-1,1 0 1,0 0-1,-1 0 0,1 0 1,0 1-1,0-1 0,0 0 1,0 1-1,0-1 1,0 0-1,0 1 0,0-1 1,0 1-1,0-1 0,0 1 1,0 0-1,0 0 1,0-1-1,1 1 0,-1 0 1,0 0-1,0 0 1,0 0-1,0 0 0,2 1 1,3 0-45,-1 1 0,0 0 1,0 0-1,1 0 0,6 6 1,-1-3 18,91 55-1193,-35-16-2786,-43-25 2585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1:58.8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1092 1728,'-7'7'446,"9"-3"1631,3 2 626,-5-6-2597,0 0 0,0 1 0,0-1 0,0 0-1,0 0 1,0 0 0,1 1 0,-1-1-1,0 0 1,0 0 0,0 0 0,1 0 0,-1 0-1,0 1 1,0-1 0,0 0 0,1 0-1,-1 0 1,0 0 0,0 0 0,0 0-1,1 0 1,-1 0 0,0 0 0,0 0 0,1 0-1,-1 0 1,0 0 0,0 0 0,9 0 212,0-1 1,0-1 0,-1 0-1,1 0 1,-1 0 0,0-1-1,1-1 1,-2 1 0,1-1-1,0-1 1,13-9 0,0-2-170,0-2 0,30-33 1,117-157 723,-126 152-770,-22 30-14,-2-2 0,0 0 1,-2 0-1,-1-2 0,-1 0 1,-2 0-1,10-35 0,-7 6 328,10-81-1,-22 109-257,-1 1 0,-1-1-1,-2 1 1,-7-50 0,7 75-202,1 2-1,0 1 0,-1-1 1,1 0-1,-1 0 1,0 0-1,1 0 1,-1 1-1,-1-1 0,1 0 1,0 1-1,-1-1 1,1 1-1,-1-1 1,0 1-1,1 0 0,-5-4 1,5 5 31,0 1-1,0 0 1,0 0 0,0 0 0,0 0-1,0 0 1,0 0 0,0 0 0,1 0 0,-1 0-1,0 0 1,0 1 0,0-1 0,0 0 0,0 0-1,0 1 1,0-1 0,1 1 0,-1-1-1,0 1 1,0-1 0,1 1 0,-1 0 0,0-1-1,1 1 1,-1 0 0,0-1 0,0 2-1,-19 23-30,20-24 41,-18 29 26,1 0 0,-19 48 0,-1 3 74,19-47 119,-72 155 152,78-160-287,2 1 1,1 1-1,1-1 0,-6 51 1,10-40 226,1 1 0,3-1 1,1 0-1,9 61 0,-9-99-247,-1 0-1,1-1 0,0 1 1,0-1-1,0 1 1,0-1-1,1 1 0,-1-1 1,0 0-1,1 0 0,0 1 1,0-1-1,2 2 0,-3-3-8,0 0 1,1 0-1,-1 0 0,1 0 0,-1 0 0,1-1 0,0 1 0,-1 0 0,1-1 0,0 1 0,-1-1 0,1 0 0,0 1 0,0-1 0,0 0 1,-1 0-1,1 0 0,0 0 0,0-1 0,-1 1 0,3-1 0,6-2 22,1-1 1,-1 0-1,-1-1 0,1 0 1,0-1-1,-1 0 1,9-7-1,-1-2-32,0 0-1,20-24 1,-26 26 1,12-21 1,-13 17-171,14-15 0,-21 28 71,1 0 0,0 0 0,0 1 1,0-1-1,0 1 0,0 0 0,1 0 0,7-4 1,-10 6 10,1 1 1,-1-1 0,1 0 0,0 1 0,-1-1-1,1 1 1,0 0 0,-1 0 0,1 0 0,0 0-1,-1 0 1,1 1 0,-1-1 0,1 1-1,0 0 1,-1 0 0,1 0 0,-1 0 0,0 0-1,1 0 1,2 3 0,4 2 1,0 1-1,0 1 1,12 13 0,-11-11 95,16 20 251,-25-29 363,0-1-650,-1 0 0,0 0 0,0 0 0,0 0 0,1 0 0,-1 0 1,0 0-1,0 0 0,0 0 0,1 0 0,-1-1 0,0 1 0,0 0 0,0 0 0,1 0 1,-1 0-1,0-1 0,0 1 0,0 0 0,0 0 0,0 0 0,0 0 0,1-1 1,-1 1-1,0 0 0,0 0 0,0-1 0,0 1 0,0 0 0,0 0 0,0 0 1,0-1-1,0 1 0,0 0 0,0-1 0,0-9 97,0 10-76,0-11-6,-2 0 1,1 1 0,-1-1-1,-1 1 1,0-1 0,0 1-1,-6-10 1,9 19-59,0 0 0,-1 1 0,1-1 0,0 1 0,-1-1 0,1 0 0,0 1 0,-1-1 0,1 1 0,-1-1 0,1 1 0,-1-1 0,1 1 0,-1 0-1,1-1 1,-1 1 0,1-1 0,-1 1 0,0 0 0,1 0 0,-1-1 0,1 1 0,-1 0 0,0 0 0,1 0 0,-1 0 0,0 0 0,1-1 0,-2 2 0,0-1-10,1 1 0,-1-1 1,1 1-1,-1 0 0,1 0 0,-1-1 0,1 1 0,0 0 1,-1 0-1,1 1 0,0-1 0,-1 1 0,-4 6-37,0-1-1,1 1 0,-6 11 1,-1 6 54,-12 33-1,20-46 38,0-1 0,1 1 0,1 0 0,0 0 0,0 18 0,2-16 195,-1-6-122,1 0 1,0 0 0,0-1 0,1 1 0,0 0-1,1 0 1,-1-1 0,1 1 0,4 8 0,-5-14-28,0 0 0,0 0 1,0-1-1,0 1 0,1 0 1,-1 0-1,1 0 0,-1-1 1,4 3-1,-4-3-37,0-1-1,0 0 1,0 1 0,0-1 0,0 0 0,0 0-1,0 1 1,1-1 0,-1 0 0,0 0-1,0 0 1,0 0 0,0-1 0,0 1-1,1 0 1,-1 0 0,0-1 0,0 1-1,0 0 1,0-1 0,1 0 0,1-1 5,1-1 1,-1 1 0,0-1 0,0 0-1,-1 0 1,1 0 0,-1 0-1,1 0 1,-1 0 0,0-1 0,0 1-1,2-6 1,14-19-288,-15 25 167,-3 2 63,0 1 0,0 0 0,0 0 0,0 0 0,0-1 1,0 1-1,0 0 0,0 0 0,1 0 0,-1-1 0,0 1 0,0 0 0,0 0 0,0 0 0,1 0 1,-1 0-1,0-1 0,0 1 0,0 0 0,1 0 0,-1 0 0,0 0 0,0 0 0,0 0 0,1 0 0,-1 0 1,0 0-1,0 0 0,0 0 0,1 0 0,5 13-267,-2-1 183,-1-3 109,0 0-1,1 0 1,0-1-1,8 15 1,-10-21 45,0 0 1,-1 1-1,1-1 1,0 0-1,1 0 1,-1-1-1,0 1 0,0 0 1,1-1-1,-1 1 1,1-1-1,-1 0 1,1 0-1,-1 0 0,1 0 1,0 0-1,0-1 1,-1 1-1,1-1 1,6 0-1,0 0-17,0 0 0,1-1 0,-1-1-1,0 0 1,0 0 0,0-1 0,0 0 0,0 0 0,0-1-1,11-6 1,-8 2 40,-1 0 0,0-1 0,0 0 0,-1 0 1,0-1-1,11-15 0,0-5 58,-1-1 0,-1-1 0,-2-1 0,18-48 0,-27 57-211,-4 14-43,-1 1 0,9-16 0,-11 23 59,-1 1-1,1 0 1,0 0 0,-1-1-1,1 1 1,-1-1 0,0 1-1,1 0 1,-1-1 0,0 1-1,0-1 1,0-1 0,0 3-150,8 20-170,5 101 512,-3-18-70,-7-77-13,-2-18-20,-1 0 0,1 0-1,1-1 1,-1 1 0,1-1 0,1 1 0,-1-1-1,5 9 1,-4-12 50,-1 0 0,0-1 0,1 1-1,0-1 1,0 1 0,0-1 0,0 0-1,6 4 1,-8-6-44,1 0 0,0 0 0,-1 0 0,1-1 0,0 1-1,-1-1 1,1 1 0,0-1 0,0 1 0,0-1 0,-1 0 0,1 0 0,0 0-1,0 0 1,0 0 0,0-1 0,-1 1 0,1 0 0,0-1 0,0 0-1,-1 1 1,1-1 0,0 0 0,2-1 0,9-7 90,-1-1 1,1-1-1,-2 0 1,20-22 0,-30 31-113,49-58 137,25-26-197,-42 52-16,-19 18-60,1 1-1,0 0 0,30-21 0,-40 34-308,-7 8 247,-11 13 134,9-13 14,-50 73-101,-53 104 1,102-172 198,0-1 1,0 1 0,1 0-1,1 0 1,0 1 0,0-1-1,-1 20 1,4-30-41,0 0 0,0 0 0,0 0 0,0 0 0,0 0 0,0 0-1,0 0 1,0 0 0,1 0 0,-1 0 0,0 0 0,1 0 0,-1 0 0,1 0 0,-1 0 0,1 0 0,-1 0 0,1 0 0,0-1-1,1 2 1,-2-1 8,1-1-1,0 0 0,0 1 1,0-1-1,0 0 0,0 0 1,0 1-1,-1-1 0,1 0 0,0 0 1,0 0-1,0 0 0,0 0 1,0 0-1,0-1 0,0 1 1,1-1-1,3 0 37,-1-1 0,0 0 0,1 0 0,-1 0 0,0-1-1,-1 0 1,6-4 0,2-3 49,-1-1 1,0 0-1,-1-1 0,14-24 0,23-54-209,-38 73 2,-3-1-251,-5 15 103,-5 13 21,-78 217-520,72-195 672,-22 70 200,-33 86 548,65-188-668,-18 41 202,17-38-181,1 0 0,-1-1 0,0 0 1,1 1-1,-1-1 0,0 0 0,0 0 1,0 0-1,-1 0 0,1 0 0,0-1 1,-6 3-1,7-3 0,0-1 1,0 0-1,0 0 1,0 0-1,0 1 1,0-1-1,0 0 0,0 0 1,0-1-1,0 1 1,0 0-1,0 0 1,0 0-1,0-1 0,0 1 1,0 0-1,1-1 1,-1 1-1,0-1 1,0 1-1,0-1 0,0 0 1,1 1-1,-1-1 1,0 0-1,0 0 1,1 1-1,-1-1 1,1 0-1,-1-1 0,-2-3 48,0 0 0,0 0 0,-3-11 0,4 12-45,-4-13-7,0-1 0,1 0 0,-4-25 0,9 39-34,-1 0 0,1 0 1,0 0-1,1 0 0,-1-1 0,1 1 0,-1 0 1,1 0-1,0 0 0,1 0 0,-1 0 1,1 1-1,0-1 0,-1 0 0,2 1 1,-1-1-1,0 1 0,1 0 0,0 0 0,-1-1 1,1 2-1,0-1 0,1 0 0,-1 1 1,0-1-1,6-2 0,6-2 27,1 0 0,-1 1 0,1 1 0,0 0 0,20-3 1,180-24-170,36-8 226,-244 38 12,-1-1-1,1 1 1,-1-1-1,1 0 1,-1-1-1,0 0 1,-1 0-1,1 0 1,-1-1 0,8-7-1,-12 10-112,0 0-1,0 0 1,0-1-1,0 1 1,0-1-1,-1 1 1,1-1-1,-1 1 1,1-1-1,-1 0 1,0 0-1,-1 0 1,1 0-1,0 0 1,-1 0-1,1 0 1,-1 0-1,0 0 1,0 0 0,0 0-1,-1 0 1,1 0-1,-1 0 1,1 0-1,-1 0 1,0 0-1,0 1 1,-3-5-1,4 6 12,-1 0-1,0 0 1,0 0 0,0 0-1,0 0 1,1 0-1,-1 0 1,0 1 0,0-1-1,-1 0 1,1 1 0,0-1-1,0 1 1,0-1-1,0 1 1,0 0 0,0 0-1,-1-1 1,1 1-1,0 0 1,-3 0 0,0 0-8,0 0 1,1 0-1,-1 1 1,0-1-1,-5 2 1,7-1 53,0 0 0,-1 0 0,1 0 0,0 0 0,0 0 0,0 0 0,0 1 0,0-1 0,0 1 0,0-1 0,0 1-1,1 0 1,-1 0 0,1 0 0,-1 0 0,1 0 0,0 0 0,-1 0 0,1 0 0,0 0 0,0 1 0,1-1 0,-1 0 0,0 1 0,1-1 0,0 1 0,-1-1 0,1 1 0,0-1 0,0 1 0,1-1 0,-1 0 0,0 1 0,1-1 0,-1 1 0,1-1 0,1 3 0,1 2 110,0-1 0,0 0 0,1 0 0,0 0 0,0 0 0,0 0 0,1-1 0,0 0 0,0 0 0,8 6 0,-5-5-38,0-1-1,1 0 1,0 0-1,0-1 1,0 0-1,16 4 1,6-1-33,1-2 0,-1-1 0,52 0 0,-67-3-41,68-1-1978,99-12-1,-178 11 1505,9 0-1200,-1 0 1,1-2-1,-1 0 0,26-9 1,-25 5-2534,26-17-1,-40 24 4178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54.5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0 178 3392,'1'1'48,"-1"-1"1,0 0-1,0 0 1,0 0-1,1 0 1,-1 0-1,0 0 0,0 0 1,1 0-1,-1 0 1,0 0-1,0 0 1,0 0-1,1 0 0,-1 0 1,0-1-1,0 1 1,0 0-1,1 0 1,-1 0-1,0 0 1,0 0-1,0 0 0,1 0 1,-1-1-1,0 1 1,0 0-1,0 0 1,0 0-1,0-1 0,0 1 1,1 0-1,-1 0 1,0 0-1,2-2 1819,-1 2-1653,1 0-1,-1 1 1,0-1-1,1 0 1,-1 0-1,1 0 0,-1 0 1,1 0-1,1-1 1,7 1 393,13 4-97,1-2 0,-1-1 1,0 0-1,25-4 0,94-16 161,-106 13-448,333-57 177,-306 53-384,241-33 133,8 11 294,-233 28-287,-1 3 1,82 10-1,-144-7-148,0 1-1,0 0 1,0 1 0,-1 0-1,21 10 1,-29-11-144,0 1 1,0 0-1,0 0 0,-1 1 1,1 0-1,-1 0 1,0 0-1,-1 1 0,1 0 1,-1 0-1,-1 1 1,8 10-1,7 20-637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55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4736,'0'0'1530,"5"6"2060,-2-4-3400,0 1 0,0-1 1,-1 1-1,1-1 0,-1 1 1,0 0-1,0 0 0,0 0 1,0 0-1,0 0 0,-1 1 1,0-1-1,2 6 0,2 6 85,3 28-1,-7-37-234,5 55 271,-3 114 0,-4-105-197,1 276 1657,0-346-1760,0 0 1,0-1 0,0 1-1,0 0 1,0 0 0,-1 0-1,1 0 1,0 0 0,0 0 0,0 0-1,0 0 1,0 0 0,0-1-1,0 1 1,-1 0 0,1 0-1,0 0 1,0 0 0,0 0 0,0 0-1,0 0 1,0 0 0,-1 0-1,1 0 1,0 0 0,0 0 0,0 0-1,0 0 1,0 0 0,-1 0-1,1 0 1,0 0 0,0 0-1,0 0 1,0 0 0,0 1 0,0-1-1,-1 0 1,1 0 0,0 0-1,0 0 1,0 0 0,0 0-1,0 0 1,0 0 0,0 0 0,0 1-1,0-1 1,0 0 0,-1 0-1,1 0 1,0 0 0,0 0 0,0 0-1,0 1 1,0-1 0,0 0-1,0 0 1,0 0 0,0 0-1,0 1 1,-6-12-50,8 0-20,0 0 0,1 0 1,0 0-1,0 0 0,1 0 0,1 0 0,6-10 0,5-15 31,-7 12-41,1 0-1,1 1 1,1 0 0,26-36 0,-14 32-162,-23 26 242,1-1 0,-1 1 0,1-1 0,0 1 0,0 0 1,-1 0-1,1 0 0,0 0 0,0 0 0,0 0 0,0 1 0,0-1 0,0 0 0,3 1 1,-5 0-2,1 0 1,-1 0-1,0 0 1,1 0 0,-1 0-1,0 0 1,1 0 0,-1 0-1,0 0 1,0 0-1,1 0 1,-1 1 0,0-1-1,0 0 1,1 0 0,-1 0-1,0 0 1,0 1-1,1-1 1,-1 0 0,0 0-1,0 1 1,0-1 0,0 0-1,1 0 1,-1 1 0,0-1-1,0 0 1,0 0-1,0 1 1,0-1 0,0 0-1,0 1 1,0-1 0,0 0-1,0 0 1,0 1-1,0-1 1,0 1 0,-2 12 217,1-12-214,-1 8 45,-1-1 1,-1 1-1,0-1 1,0 0-1,-6 9 0,4-8-110,5-8 24,0 0 0,0 0 0,0 1 0,0-1 0,0 1 0,0-1 0,0 1 0,0-1 0,1 1-1,-1-1 1,0 1 0,1-1 0,-1 1 0,1 0 0,0-1 0,0 1 0,0 0 0,0-1 0,0 1 0,0 0 0,0 2 0,4 19 211,-4-20-127,0 0 1,0 0 0,0 0 0,1 0 0,-1 0 0,1 0-1,0 0 1,0 0 0,2 3 0,15 20 160,-13-21-211,-1 1 0,0 0 0,6 11-1,-10-16-127,0-1 0,0 1 0,0-1 0,1 0-1,-1 0 1,0 1 0,0-1 0,1 0 0,-1 1-1,0-1 1,1 0 0,-1 0 0,0 1 0,1-1-1,-1 0 1,0 0 0,1 0 0,-1 0-1,0 0 1,1 1 0,-1-1 0,0 0 0,1 0-1,-1 0 1,1 0 0,-1 0 0,0 0 0,1 0-1,-1 0 1,0 0 0,1 0 0,-1-1-1,1 1 1,-1 0 0,0 0 0,1 0 0,3-1-1352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55.9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85 5408,'2'2'241,"0"-1"0,0 1 1,0 0-1,-1-1 0,1 1 0,-1 0 1,1 0-1,-1 0 0,0 0 0,1 0 1,-1 0-1,0 0 0,-1 0 1,1 1-1,1 2 0,0 5 237,0 1 1,0 12-1,0-8-24,-1 35 1096,-1-28-113,3-34 2292,2-14-2803,-4 16-955,0 0-1,1 0 1,0 1-1,1-1 0,0 1 1,1 0-1,0 0 1,0 0-1,1 0 0,0 0 1,1 1-1,0 0 1,0 0-1,0 1 0,1 0 1,0 0-1,1 0 0,0 1 1,0 0-1,0 1 1,0 0-1,1 0 0,0 1 1,0 0-1,0 0 1,0 1-1,1 0 0,13-2 1,4 2-2758,46-1 1,-47 6 914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57.0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275 15 4480,'0'-1'161,"0"1"0,0-1 0,0 1 0,1-1 0,-1 0 1,0 1-1,0-1 0,0 1 0,1 0 0,-1-1 0,0 1 0,1-1 0,-1 1 0,0-1 1,1 1-1,-1 0 0,1-1 0,-1 1 0,0 0 0,1-1 0,-1 1 0,1 0 0,-1-1 1,1 1-1,-1 0 0,1 0 0,-1 0 0,1 0 0,-1 0 0,1-1 0,0 1 1,-1 0-1,1 0 0,0 0 0,4-1 1048,-1 1-815,-1-1 0,1 1 0,0 0 0,-1 0 0,1 0 0,0 0 0,-1 1 0,1 0 0,0-1 0,6 4 0,-9-4-337,0 0 0,0 1 0,0-1 0,0 0 0,0 1 0,0-1 0,0 1 0,0 0 0,0-1 0,-1 1 0,1 0 0,0 0 0,0 0 0,0-1 0,-1 1 0,1 0 0,-1 0 0,1 0 0,0 0 0,-1 0 0,0 0 0,1 0 0,-1 0 0,0 0 0,1 0 0,-1 1 0,0-1 0,0 0 0,0 0 0,0 0 0,0 0 0,0 0 0,0 0 0,0 0 0,0 1 0,-1-1 0,1 0 0,0 0 0,-1 0 0,0 2 0,-6 6 175,1 1-1,-1-1 0,-1-1 1,0 1-1,-10 8 0,-4 4-13,-41 57-145,39-47-859,-30 30 0,46-52-87,-1-2 0,1 1 0,-1-2 1,-1 1-1,1-1 0,-1 0 0,0-1 0,-13 5 0,-20 3-2561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58.1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306 903 3808,'-23'8'2507,"17"-5"-2060,0-1 1,0 1-1,-1-1 1,1-1-1,-1 0 0,1 0 1,-1 0-1,0 0 1,-8-1-1,9-1-186,0 1-1,0-1 1,0 0 0,0-1-1,1 0 1,-1 0 0,1 0-1,-1 0 1,1-1 0,0 0-1,0 0 1,0 0 0,0-1-1,0 1 1,-6-8 0,5 3-118,0 0 0,1 0 0,0 0 0,1-1 0,0 1 1,-5-16-1,-13-62-173,15 57 18,-10-52 44,4 0 0,-6-162 0,29 102 82,-1 42 38,-9 92-154,1 1 0,0 0 0,3-10 0,-4 15-1,0 0 0,1 0 0,-1 0 1,1 0-1,-1 0 0,1 0 0,-1 0 1,1 0-1,-1 0 0,1 1 0,0-1 0,1-1 1,-2 2-4,0 0 0,1 0 0,-1-1 0,1 1 0,-1 0 0,1 0 0,-1 0 0,0 0 0,1 0 0,-1 0 0,1 0 0,-1 0 0,1 0 0,-1 0 0,1 0 0,-1 0 0,0 0 0,1 0 0,-1 1 0,1-1 0,-1 0 0,0 0 1,1 0-1,-1 1 0,1-1 0,-1 0 0,0 0 0,1 1 0,-1-1 0,1 1 0,3 4-35,1 1 1,-1 0 0,0 0-1,0 1 1,-1-1 0,1 1-1,-2 0 1,5 12-1,0 0 0,-2-7 16,29 88-126,47 294-20,-71-313 224,-2 0 1,-4 1-1,-4-1 0,-16 130 1,9-163 94,-2 0 0,-2-1 0,-3 0 1,-35 84-1,44-122-109,1 0 0,-11 15 0,13-22-14,1 0-1,-1 0 1,0 0-1,0 0 1,0 0-1,0 0 1,0 0-1,0-1 1,-1 1-1,1-1 1,-1 1 0,1-1-1,-1 0 1,-3 1-1,5-2-20,0 0 0,0 0-1,0 0 1,0 0 0,0 0 0,0-1-1,0 1 1,0 0 0,0-1-1,0 1 1,0 0 0,0-1 0,0 1-1,0-1 1,0 0 0,0 1 0,1-1-1,-1 0 1,0 1 0,0-1-1,1 0 1,-1 0 0,0 0 0,1 0-1,-1 0 1,1 1 0,-1-3 0,-1 1 2,1-1 0,0 0 0,0 1 0,0-1 0,0 0 1,0 0-1,1 0 0,-1-4 0,1 3 0,1-1-1,-1 1 1,1-1-1,0 1 1,0 0-1,0 0 1,1-1-1,3-5 1,20-30-59,-23 36 40,7-7 8,1-1 0,-1 2 0,1-1 1,1 1-1,0 1 0,1 0 0,15-9 0,-4 5-17,0 0 0,1 2-1,27-9 1,-19 11-1727,40-7 0,-19 5-6166,-35 9 5078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59:58.5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0 7040,'10'0'3200,"-2"8"-2752,-8-4 1280,5 4-1024,0 4 1120,-1 8-1024,-8 13 351,4 10-671,-10 9 64,5 1-288,-8-2-448,10 1 96,-12-7-1056,11-6 673,-1-7-3201,5-9 2048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02.5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126 103 2240,'-15'-1'830,"-1"0"-1,1 0 1,1-2 0,-1 0-1,0-1 1,-15-6 0,25 8 433,5 0-714,14-1 196,-10 2-476,140-21 2238,-38 3-1968,198-9-1,-230 26-252,128 13-1,-202-10-292,25 2-349,0 1 1,-1 1-1,29 10 1,-54-14-364,1-1 671,0 0 0,0 0 0,0 1 0,0-1 1,0 0-1,0 0 0,0 0 0,0 0 0,0 0 0,0 0 0,0 0 0,0 0 0,0 0 0,1 0 1,-1 0-1,0 0 0,0 0 0,0 0 0,0 1 0,1-1-814,-1 0 814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02.9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93 5408,'-1'1'2321,"5"-2"-688,12-5 133,24-7-281,5-4-869,2 2 0,0 3 0,88-13 0,-71 21-1653,96 4-1,-114 4-28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03.8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381 48 4160,'0'0'8069,"-5"-6"-5861,-34-14-405,28 16-1649,0 0 1,0 0-1,-1 1 1,1 1-1,-1 0 1,-16 0-1,21 2-182,-1 0 0,0 0 0,1 1 0,-1 0 0,0 1 0,1 0 0,-1 0 0,1 0 0,0 1 0,-9 5 0,3-1-118,-60 37-364,65-38 417,0 0 0,0 1 0,1 0 0,0 0 0,0 1 0,-8 11 0,15-19 71,0 0 0,-1 1 0,1-1 0,0 0 0,-1 1 0,1-1 0,0 1 0,-1-1 0,1 1 0,0-1 0,0 1 0,0-1 0,-1 1 0,1-1 0,0 1 0,0-1 0,0 1 0,0-1 0,0 1 0,0 0 0,0-1 0,0 1 0,0-1 0,0 1 0,1-1 0,-1 1 0,0-1 0,0 1 0,0-1 0,1 1 0,-1-1 0,0 1 0,0-1 0,1 0 0,-1 1 0,0-1 0,1 1 0,-1-1 0,1 0 0,-1 1 0,0-1 0,1 1 0,3 0-50,-1 0 0,0 0 1,0 0-1,1 0 1,5 1-1,-1-1 30,94 12-31,-16-3 434,-44-4-42,-3 0 367,41 12-1,-78-18-602,1 1-1,-1 0 1,1 0-1,-1 1 1,1-1-1,3 3 1,-6-3-41,1-1 0,0 1-1,0 0 1,-1-1 0,1 1 0,0 0 0,-1-1 0,1 1 0,-1 0 0,1 0 0,-1 0 0,0 0 0,1-1 0,-1 1 0,0 0 0,1 0 0,-1 0 0,0 0-1,0 0 1,0 0 0,0 0 0,0 0 0,0 1 0,-1 2 66,0 1-1,-1-1 0,1 0 1,-1 0-1,0-1 1,0 1-1,0 0 0,-1-1 1,1 1-1,-1-1 0,-3 4 1,-5 4 42,-22 17 0,9-8 26,-31 35-195,-70 88 0,96-107-337,-24 20-4289,53-56 4578,0 1 0,0-1 1,0 0-1,0 0 0,-1 0 1,1 0-1,0 0 0,-1 1-1466,1-1 1467,-1 0-1,1 0 0,0 0 1,0 0-1,0 0 0,0 0 1,0 0-1,0 0 1,0 0-1,0 0 0,0 0 1,0 0-1,-1-2-1333,1-5-1243,7-1 931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04.2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 5984,'21'-4'3248,"-20"4"-3144,-1 0 1,1 0-1,0 0 1,-1 0-1,1 0 0,0 1 1,-1-1-1,1 0 1,-1 0-1,1 1 1,-1-1-1,1 0 1,0 0-1,-1 1 1,1-1-1,-1 1 1,1-1-1,-1 1 0,0-1 1,1 1-1,0 0 1,6 5 845,-4-4-806,0 1 0,0-1 0,1 1 1,-2 0-1,1-1 0,0 1 0,-1 1 1,1-1-1,-1 0 0,0 1 1,0-1-1,0 1 0,-1-1 0,1 1 1,-1 0-1,0 0 0,0 0 0,0 0 1,0 6-1,10 131-253,-10-94-2414,-1 0-3649,0-36 4080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3:5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1280 3392,'2'-2'7942,"7"-1"-4585,2-1-3020,-1-1-1,14-8 1,-14 5-182,0 0 1,0-1-1,-1 0 1,0-1-1,0 0 0,7-11 1,38-71 124,-32 51-176,19-29-65,3 2 0,79-94 0,-89 123-17,11-12 77,44-66-1,-86 112-226,1-1 0,-1 0 1,4-13-1,-6 17 25,0-3-463,-4 7 57,-6 13-74,-18 35 276,-35 91 1,13 22 560,42-136-115,2 0 0,1 1 0,1-1 0,1 33 0,3-52-14,-1 0-1,1 0 1,0 0 0,1 0-1,0 0 1,0-1 0,6 15-1,-7-20-49,0 0 0,1 1-1,-1-1 1,1 0 0,-1 0-1,1-1 1,0 1 0,-1 0-1,1 0 1,0-1 0,0 1-1,0-1 1,1 0 0,-1 1-1,0-1 1,0 0 0,1 0-1,-1-1 1,0 1 0,1 0-1,-1-1 1,1 1 0,-1-1-1,1 0 1,-1 0-1,1 0 1,-1 0 0,1 0-1,2-1 1,3-1 60,-1 0 1,1 0-1,-1-1 0,1 0 1,-1 0-1,0-1 0,0 0 1,12-9-1,-4 1 30,-1 0-1,20-23 1,4-8-42,33-54 1,24-51-26,-46 69 32,32-58-36,-6-2 0,83-219 0,-156 351-147,0 1 0,0-1 0,1-8 0,-2 9-28,-1-1-126,-3 8-93,-10 16-73,-18 41 370,-39 100 1,63-141 12,-20 49-2,-41 105 144,-68 294 592,87-280-341,35-145-202,10-32 70,1 0-1,0 0 1,1 0 0,0 1 0,0-1-1,0 11 1,2-19-253,0 0 0,0 0 0,0 0-1,0 0 1,1 0 0,-1 0 0,0 0 0,0 0 0,0 0 0,0 0-1,0 0 1,0 0 0,1 0 0,-1 0 0,0 0 0,0 0-1,0 0 1,0 0 0,0 0 0,0-1 0,0 1 0,1 0 0,-1 0-1,0 0 1,0 0 0,0 0 0,0 0 0,0 0 0,0-1 0,0 1-1,0 0 1,0 0 0,0 0 0,0 0 0,0 0 0,0-1 0,0 1-1,0 0 1,0 0 0,0 0 0,0 0 0,0 0 0,0 0 0,0-1-1,0 1 1,14-33 325,20-37 0,9-17-517,-2-10-92,-40 94 225,1 1 0,-1 0 0,1-1 1,-1 1-1,1 0 0,0 0 0,0 0 1,3-2-1,-4 3 19,-1 1 1,0 0 0,1 0-1,-1-1 1,1 1 0,-1 0-1,0 0 1,1 0 0,-1 0 0,1 0-1,-1-1 1,1 1 0,-1 0-1,1 0 1,-1 0 0,1 0-1,-1 0 1,1 0 0,-1 0-1,1 1 1,0-1 3,-1 1 0,1-1 0,-1 1 0,1-1 0,-1 0 0,1 1 0,-1 0 0,1-1 0,-1 1 0,0-1 0,1 1 0,-1 0 0,0-1-1,1 1 1,-1-1 0,0 1 0,0 0 0,1 1 0,12 70-325,-9-48 391,0 1 1,2-1-1,16 43 1,-20-63-25,0 0 1,0 0 0,1 0-1,-1-1 1,1 0-1,0 1 1,0-1-1,0 0 1,1 0-1,-1 0 1,1-1-1,-1 1 1,1-1-1,0 0 1,0 0-1,0 0 1,0-1-1,0 0 1,0 1-1,1-1 1,-1 0 0,0-1-1,1 1 1,5-1-1,-1 0 60,1 0 1,0-1-1,-1 0 1,1-1-1,-1 0 0,0 0 1,1-1-1,-1 0 0,0-1 1,10-5-1,-8 2-52,-1 0 0,0 0 1,0-1-1,-1 0 0,0 0 0,-1-1 0,0 0 0,0-1 0,7-11 0,-5 5 2,-1-1-1,-1 0 1,-1 0 0,0 0-1,7-27 1,-5 11-17,-4 19-191,-2 1 0,1-1 0,-2 0 0,2-19 0,-9 64-813,0 9 962,3-28 42,1 0 0,0 0 0,1 0 1,0-1-1,0 1 0,2 0 0,3 20 0,-4-31-14,2 12 27,0 0 1,2 0-1,0-1 0,0 0 0,1 0 1,0 0-1,9 11 0,43 42 525,-56-64-674,-1 1 0,1-1 0,0 1 0,-1-1 0,1 0 0,0 0 0,0 0 0,0 0 0,0 0 0,0 0 0,0 0 0,0-1 0,0 1 0,0-1 0,0 0 0,0 1 0,1-1 0,3 0 0,-4-1-476,0 1 0,0-1 0,0 1 0,0-1 0,0 0-1,0 0 1,0 0 0,0 0 0,0 0 0,0 0 0,0 0 0,-1-1 0,1 1 0,0-1 0,-1 1 0,1-1 0,-1 0-1,2-2 1,4-5-1863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5:07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238 605 3328,'0'0'94,"0"0"-1,-1 0 1,1-1 0,-1 1 0,1 0-1,-1 0 1,1 0 0,0-1 0,-1 1-1,1 0 1,0-1 0,-1 1 0,1 0-1,0-1 1,-1 1 0,1 0 0,0-1-1,0 1 1,-1-1 0,1 1 0,0-1-1,0 1 1,0 0 0,0-1 0,0 1-1,-1-1 1,1 1 0,0-1 0,0 1-1,0-1 1,0 1 0,0-1 0,1 1-1,-1-1 1,0 1 0,0 0 0,0-1-1,0 1 1,0-1 0,1 1 0,-1-1-1,1-6 2359,-1 6-2336,0 1-1,0-1 1,0 0-1,0 0 1,0 0 0,-1 0-1,1 0 1,0 0-1,-1 0 1,1 1-1,0-1 1,-1 0 0,1 0-1,-1 1 1,0-1-1,1 0 1,-1 0 0,0 1-1,1-1 1,-1 1-1,0-1 1,0 1 0,1-1-1,-1 1 1,0-1-1,0 1 1,0 0-1,0-1 1,1 1 0,-1 0-1,0 0 1,0 0-1,-1-1 1,-4 1 131,0-1 0,0 1-1,0 0 1,-6 1 0,3 0 8,1-1-195,0 0 0,0 1 0,0 0 0,0 0 1,1 1-1,-1 0 0,0 0 0,-13 7 1,16-7-80,0 1 1,1 0 0,-1 1-1,1-1 1,-1 1 0,1 0-1,0 0 1,1 0 0,-1 1-1,1-1 1,-1 1 0,-3 9 0,2-5-107,1 1 0,0 0 1,0 0-1,1 0 0,-2 16 0,4-20 86,0-1 0,1 1 0,0-1-1,0 1 1,1-1 0,0 1 0,0-1-1,0 0 1,0 1 0,1-1-1,0 0 1,4 8 0,-4-9 75,1 0 0,0 0 0,0 0 1,0 0-1,0-1 0,1 1 0,0-1 0,-1 0 1,1 0-1,0 0 0,1-1 0,-1 0 0,0 1 1,1-1-1,-1-1 0,1 1 0,-1-1 0,1 0 1,0 0-1,0 0 0,7 0 0,-5-1 61,0 0-1,-1 0 1,1 0-1,-1-1 1,0 0 0,1-1-1,-1 1 1,0-1-1,1 0 1,-1-1-1,-1 0 1,1 0-1,0 0 1,-1 0 0,9-7-1,-10 6-4,-1 1 0,1-1 0,-1 0 0,0 0 0,0 0 0,0 0 0,-1 0 0,1-1 0,-1 1 0,0-1 0,0 0 0,-1 1 0,0-1 0,1 0 1,-1 0-1,-1 0 0,1 0 0,-1 0 0,0 0 0,0 0 0,-1 0 0,1 0 0,-1 0 0,-2-6 0,0 1-84,0 1 1,-1-1 0,0 1 0,-1 0-1,0 0 1,0 1 0,-1-1 0,0 1-1,0 0 1,-1 1 0,-8-8-1,0 3-392,15 12 348,-1-1-1,1 1 1,0 0 0,0 0 0,-1 0 0,1-1 0,0 1 0,-1 0-1,1 0 1,0 0 0,0 0 0,-1-1 0,1 1 0,0 0 0,-1 0-1,1 0 1,0 0 0,-1 0 0,1 0 0,0 0 0,-1 0 0,1 0-1,0 0 1,-1 0 0,1 0 0,0 0 0,-1 0 0,1 1 0,0-1-1,-1 0 1,0 0 0,30 21-2166,-25-19 2270,1 0 1,-1-1 0,0 1 0,1-1-1,-1 0 1,1 0 0,0-1 0,-1 1 0,1-1-1,0 0 1,-1 0 0,1-1 0,0 1-1,-1-1 1,1 0 0,-1 0 0,1-1 0,-1 0-1,0 1 1,1-1 0,-1 0 0,0-1-1,0 1 1,0-1 0,-1 0 0,1 0 0,-1 0-1,5-6 1,2-5 48,0-2-1,-1 0 1,0 0 0,-2 0-1,0-1 1,-1 0 0,5-19-1,20-126 183,2-75 282,-31 222-1537,-2 35 198,0-16 830,-2 196-189,0 113 42,-2 176 309,3-471-188,-20 193 975,19-200-888,2-7 30,-1 0 1,0-1 0,1 1-1,-2 0 1,1 0 0,0-1-1,-1 1 1,-2 3-1,4-6-132,0-1-1,0 0 0,0 1 1,0-1-1,0 0 0,-1 1 0,1-1 1,0 0-1,0 0 0,0 1 0,-1-1 1,1 0-1,0 0 0,0 0 1,-1 1-1,1-1 0,0 0 0,0 0 1,-1 0-1,1 0 0,0 1 1,-1-1-1,1 0 0,0 0 0,-1 0 1,1 0-1,0 0 0,-1 0 1,1 0-1,0 0 0,-1 0 0,1 0 1,-1 0-1,1-1 4,-1 1 1,0-1-1,1 1 1,-1-1-1,1 0 1,-1 1-1,1-1 1,-1 0-1,1 1 1,0-1-1,-1 0 0,1 0 1,0 0-1,-6-29-84,5 21-23,2 0 0,-1-1 0,1 1 1,1 0-1,0 0 0,0 0 0,6-14 1,0 3 34,0 1 1,15-21 0,5-4 86,2 1 0,2 1 0,2 2-1,2 2 1,1 1 0,82-62 0,-108 91-552,1 0 1,0 1 0,0 0 0,1 0 0,13-4-1,10 4-1336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04.6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4 6304,'-5'-4'2848,"0"8"-2464,2-4-192,6 0-192,-6 0-1696,3 5 928,-5-2-1952,10 5 1536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05.0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92 5216,'1'1'169,"-1"-1"1,1 1 0,0-1-1,0 1 1,-1-1-1,1 1 1,0 0 0,-1-1-1,1 1 1,-1 0 0,1 0-1,0-1 1,-1 1-1,0 0 1,1 0 0,-1 0-1,0 0 1,1-1-1,-1 1 1,0 0 0,0 2-1,7 24 991,-7-23-899,6 39 1139,1 62 0,-2-19-382,-6-64-932,1-19-3,0 0 1,-1 0-1,1 0 0,0 0 0,0 0 1,1 0-1,-1 0 0,1 0 0,-1 0 1,1 0-1,0 0 0,2 4 0,-3-7-43,1 0 0,-1 0-1,0 0 1,1 0 0,-1 0-1,0 0 1,1 0 0,-1 0 0,0 0-1,1 0 1,-1 0 0,0-1-1,1 1 1,-1 0 0,0 0-1,1 0 1,-1-1 0,0 1 0,0 0-1,1 0 1,-1-1 0,0 1-1,0 0 1,0 0 0,1-1-1,-1 1 1,0 0 0,0-1 0,0 1-1,0 0 1,0-1 0,0 1-1,1 0 1,-1-1 0,0 0-1,10-32 728,9-54-1,-13 53-907,1 1 0,14-37 0,-14 53 133,0 0 0,1 1 0,1 0 0,1 0 0,1 1 0,0 0 0,25-26 0,-34 39 42,0 0 1,0 0-1,0 0 0,1 1 1,-1-1-1,1 1 0,-1-1 1,1 1-1,-1 0 0,1 0 1,-1 0-1,1 0 1,0 0-1,0 1 0,-1-1 1,1 1-1,0 0 0,0 0 1,5 0-1,-5 1 1,0 0 1,0 0-1,0 0 0,0 1 1,0-1-1,0 1 0,0-1 0,-1 1 1,1 0-1,0 0 0,-1 0 1,0 0-1,1 1 0,-1-1 1,0 1-1,0-1 0,1 4 0,3 4 8,0 1 0,-1-1 0,-1 1-1,0 0 1,0 1 0,4 20 0,4 76-867,-8-67-166,1 32-1842,-5-41 1627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08.2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12 2080,'-5'-1'399,"-3"-2"1726,8 3-2086,0 0-1,0 0 0,0 0 1,0 0-1,0-1 1,0 1-1,0 0 1,-1 0-1,1 0 1,0 0-1,0 0 1,0 0-1,0 0 0,0 0 1,0 0-1,0 0 1,0 0-1,0-1 1,0 1-1,0 0 1,0 0-1,0 0 1,0 0-1,0 0 0,0 0 1,0 0-1,0 0 1,0-1-1,0 1 1,0 0-1,0 0 1,0 0-1,0 0 0,0 0 1,0 0-1,0 0 1,0 0-1,0-1 1,0 1-1,0 0 1,0 0-1,2-3 3060,-3 11-1221,7 37-730,6 208-535,-7-123-328,-14 176-49,2-231-197,-2 45 356,9-102-280,1-12 53,-1 1 0,0-1 0,0 0 0,-1 0 0,1 1 0,-2-1 0,-1 9 0,1-15 252,0-5-278,-1-13-34,1-4-116,2 0 1,0 0-1,1 0 1,1 0 0,1 0-1,1 1 1,11-33-1,-9 35-33,1 2 0,1-1-1,1 1 1,0 0 0,1 1-1,0 0 1,2 1 0,0 0-1,17-17 1,-11 15-9,1 1 1,0 0-1,27-16 0,-40 29 56,-1-1 0,1 1 0,0 0 0,0 1 0,1 0 0,-1 0 0,0 0 0,1 0 1,-1 1-1,1 0 0,-1 1 0,1-1 0,0 1 0,-1 1 0,1-1 0,-1 1 0,10 2 0,-15-3 0,1 1 0,-1-1 0,0 1 0,1-1 0,-1 1 0,0 0 0,0 0 0,1-1 0,-1 1 0,0 0 1,0 0-1,0 0 0,0 0 0,0 0 0,0 1 0,0-1 0,0 0 0,-1 0 0,1 0 0,0 3 0,0-2-6,-1 0 1,1 0 0,-1 1-1,0-1 1,0 0-1,0 0 1,0 1 0,0-1-1,-1 0 1,1 0-1,0 0 1,-2 3 0,0 1 28,-1 0 0,0 0 0,0 0 0,0 0 0,-1-1 0,1 1 0,-10 8 1,8-8 14,-2-2 0,1 1 0,0-1 1,-1 1-1,0-2 0,0 1 1,0-1-1,-15 5 0,-3-2 16,-35 6-1,49-12-58,9-1 9,0 1 0,0 0-1,0 0 1,0 0 0,0 0 0,0 0-1,0 1 1,0-1 0,1 0 0,-1 1 0,0-1-1,0 1 1,-2 1 0,4-1-28,-1-1 0,1 1 0,0 0 1,0 0-1,-1-1 0,1 1 0,0 0 0,0 0 0,0-1 1,0 1-1,0 0 0,0 0 0,0-1 0,0 1 0,0 0 1,0 0-1,0 0 0,1-1 0,-1 1 0,0 0 0,1-1 1,-1 1-1,0 0 0,1-1 0,-1 1 0,1 0 0,-1-1 1,1 1-1,0 0 0,18 21-13,-17-21 26,80 69 427,-6-6-58,-61-48-452,-12-12-114,1 0 0,-1 0 1,1 0-1,0-1 0,0 1 0,0-1 0,0 0 1,1 0-1,-1-1 0,1 1 0,5 1 1,-9-4 26,0 0 1,-1 0 0,1 0-1,0 0 1,-1 0 0,1 0 0,0 0-1,-1 0 1,1-1 0,0 1 0,-1 0-1,1 0 1,0-1 0,-1 1-1,1 0 1,-1-1 0,1 1 0,-1-1-1,1 1 1,-1-1 0,1 1-1,-1-1 1,1 1 0,-1-1 0,1 1-1,-1-2 1,10-20-4155,-8 17 3281,7-11-1143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08.6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73 3904,'5'3'434,"-1"0"1,1 1 0,-1-1-1,0 1 1,0 1-1,0-1 1,-1 0-1,1 1 1,5 9 0,-3-2 740,-1 0 0,8 26 1,-12-33 1495,-5-9-522,-6-14-196,7 10-1819,0 0-1,0-1 1,0 1 0,1-1 0,0 0-1,1 1 1,0-1 0,0-13 0,1 19-157,0 1-1,0-1 1,0 0 0,1 0 0,-1 1 0,1-1 0,-1 0 0,1 1 0,0-1-1,0 0 1,1 1 0,-1-1 0,0 1 0,1 0 0,-1-1 0,1 1 0,0 0-1,0 0 1,0 0 0,0 0 0,0 0 0,0 1 0,1-1 0,-1 1 0,0-1-1,1 1 1,-1 0 0,1 0 0,0 0 0,-1 0 0,4 0 0,32-4-1142,-1 1-1,72 3 1,-60 1-480,-37 0 328,0 0 1,-1 1-1,1 1 1,0 0 0,19 6-1,-9 2-1168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09.7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1 170 5472,'13'-15'2748,"-11"12"-2564,0 1-1,0-1 1,1 1-1,-1-1 1,1 1-1,-1 0 1,1 0-1,0 0 1,0 0-1,-1 1 1,1-1-1,0 1 1,5-2-1,19-3 159,1 2 1,0 1-1,1 1 0,52 3 0,-58-1-234,89 5 188,46 0 42,225-19 276,49-20-289,256-21 267,-616 48-727,63-4-4343,-116 14 2926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10.8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6304,'1'12'5617,"6"51"-4632,-3-39-951,1 33 0,-1-7 26,6 286 32,-11-224 94,1-16 1654,0-128-1917,1-1 0,2 1 0,1 0 0,16-59 0,-15 76 42,0 0-1,1 0 0,1 1 1,0-1-1,1 1 0,1 1 1,0 0-1,1 0 0,0 1 1,0 0-1,2 1 0,12-11 1,-3 8-41,1 0 1,0 1 0,1 1 0,35-12-1,-57 23 74,22-8 0,1 1 0,0 2 0,1 0-1,39-4 1,-61 10 6,1 0 0,-1 0 0,1 0 0,-1 0 0,0 1-1,1-1 1,-1 1 0,0 0 0,4 2 0,-5-3 0,-1 1 0,0-1 0,0 1 0,0 0 0,0-1 0,0 1 0,0 0 0,0 0 0,0-1 0,0 1 0,0 0 0,0 0 1,0 0-1,0 0 0,-1 0 0,1 0 0,0 1 0,-1-1 0,1 0 0,-1 0 0,0 0 0,1 1 0,-1-1 0,0 0 0,1 2 0,-2 0 7,0 1-1,1-1 1,-1 0-1,-1 0 1,1 0-1,0 0 1,-1 0 0,1 0-1,-1 0 1,0 0-1,0 0 1,0-1-1,-1 1 1,1-1-1,0 0 1,-1 0-1,-3 3 1,3-2 2,-22 16 132,0-1 0,-1-1 0,-1-1-1,0-1 1,-54 20 0,34-21 477,34-10-470,-1 0 0,-12 6 0,26-10-161,-1 0 0,1 0 0,0 0 0,-1 0 0,1 0 0,0 0 0,-1 1 0,1-1 0,0 0 0,-1 0 0,1 0 0,0 1 0,-1-1 0,1 0 0,0 1 0,0-1 0,-1 0 0,1 0 0,0 1 0,0-1 0,0 0 0,-1 1 0,1-1 0,0 1 0,0-1 0,0 0 0,0 1 0,0 0 0,6 8 49,0-2 53,62 76 739,20 25-225,-48-46-1860,-35-56-331,0-5 470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11.2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8 260 4384,'7'38'1994,"1"13"-912,-7-43-334,-1 0-1,0 0 1,0 0 0,0 0 0,-3 9-1,3-17-696,0 0-1,0 0 1,0 0-1,0 1 1,0-1-1,0 0 1,0 0-1,0 0 1,0 0-1,0 1 1,0-1-1,0 0 0,0 0 1,0 0-1,-1 0 1,1 1-1,0-1 1,0 0-1,0 0 1,0 0-1,0 0 1,0 0-1,-1 0 1,1 1-1,0-1 1,0 0-1,0 0 1,0 0-1,-1 0 1,1 0-1,0 0 1,0 0-1,0 0 0,0 0 1,-1 0-1,1 0 1,0 0-1,0 0 1,0 0-1,-1 0 1,1 0-1,0 0 1,0 0-1,0 0 1,0 0-1,-1 0 1,1 0-1,0 0 1,0 0-1,0 0 1,0-1-1,-1 1 1,1-1 69,-1 1 0,0-1 0,1 0 1,-1 1-1,1-1 0,-1 0 1,1 0-1,-1 0 0,1 0 1,0 1-1,-1-1 0,1 0 1,0 0-1,0-2 0,-5-49 637,3-154-533,2 197-131,1 0-1,-1 0 1,2 0-1,0 0 1,0 0-1,5-14 0,-5 20-62,0 0 0,0-1 0,0 1 0,0 0 0,1 0 0,-1 0 0,1 0 0,0 1 0,0-1 0,0 1 0,0 0 0,0-1 0,0 1 0,1 1 0,-1-1 0,1 0 0,-1 1-1,6-2 1,5 0-157,0 0-1,0 0 0,0 2 0,19-1 1,60 6-1399,-40-1 624,52 2-4490,-79-5 3579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11.8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18 106 3072,'7'-20'976,"-2"12"-587,58-61 5835,-59 61-3459,-4 8-2702,-1 0 1,1 0 0,0 0-1,-1 0 1,1 1 0,0-1 0,-1 0-1,1 0 1,0 0 0,-1 0 0,1 1-1,0-1 1,0 0 0,-1 0 0,1 1-1,0-1 1,0 0 0,0 0 0,-1 1-1,1-1 1,0 0 0,0 1 0,0-1-1,0 0 1,0 1 0,-1-1-1,1 1 1,-14 26-64,0 1-1,2 1 1,2 0 0,0 0-1,2 1 1,1 0 0,1 1-1,2-1 1,1 1-1,1 0 1,2 0 0,1 0-1,9 52 1,-3-46-49,1-1 0,2 1 0,24 56 0,-24-72-368,0 1 0,2-1 0,0-1 0,2 0 0,0-1 0,32 33 0,-36-43-81,0-1-1,0 0 0,1-1 1,0 0-1,0 0 0,1-1 1,-1-1-1,1 0 0,16 4 1,48 13-1646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12.4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3 5888,'3'0'2910,"-3"-1"-2849,0 1-1,0 0 1,0 0 0,1 0-1,-1 0 1,0 0 0,0 0-1,0 0 1,0 0 0,0 0-1,0 0 1,0 0-1,0-1 1,-1 1 0,1 0-1,0 0 1,0 0 0,0 0 60,0 0-61,14 0 1354,15 1-318,-14 1-739,-1 0-1,1 1 1,-1 0 0,0 1-1,0 1 1,0 0-1,20 12 1,-24-12-228,-1 0 1,-1 1-1,1 1 0,-1-1 1,0 1-1,-1 0 0,1 1 1,-1 0-1,-1 0 0,0 1 1,7 12-1,-7-10-16,-2 1 1,1 0-1,-1 0 0,-1 0 0,0 0 1,2 24-1,-4 75 347,-2-75-344,-2-1 0,-1 0 0,-10 37 0,9-54-83,-1-1 1,0 0-1,-1 0 1,0 0-1,-2-1 0,0 0 1,-22 28-1,8-17-665,-2-1-1,-1-2 1,-1 0 0,-1-2-1,-1 0 1,-47 24 0,39-25-568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13.0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87 4896,'0'0'130,"0"0"-1,0 0 1,-1 0 0,1 0 0,0 0-1,0 0 1,0 0 0,0-1-1,-1 1 1,0 0 649,1-1-650,0 1 1,0 0 0,0 0-1,0 0 1,0 0 0,0-1 0,0 1-1,0 0 1,0 0 0,-1 0 0,1-1-1,0 1 1,0 0 0,0 0 0,0 0-1,0-1 1,0 1 0,0 0-1,0 0 1,0 0 0,0-1 0,1 1-1,-1 0 1,0 0 0,0 0 0,0 0-1,0-1 1,0 1 0,0 0-1,1-1 650,-1 1-649,0 0-1,0 0 1,1 0 0,4-8 749,-2 2-618,1 1 1,0 0-1,1 0 1,-1 0 0,1 1-1,0-1 1,0 1 0,0 0-1,0 1 1,1-1-1,6-2 1,-8 4-233,0 0 0,1 0 0,-1 0 0,1 1 0,0-1 0,-1 1-1,1 0 1,0 0 0,0 1 0,0 0 0,0-1 0,0 2 0,-1-1 0,10 2 0,-11-1-21,-1 0 1,0 0-1,0 0 0,0 0 1,0 0-1,0 1 1,0-1-1,0 1 0,-1-1 1,1 1-1,0 0 1,-1-1-1,1 1 0,-1 0 1,0 0-1,0 0 1,0 0-1,0 0 0,0 1 1,0-1-1,0 0 1,-1 0-1,1 1 0,-1-1 1,1 0-1,-1 1 1,0-1-1,0 0 0,0 1 1,-1 2-1,1 2 18,-1 1-1,-1 0 1,1-1-1,-1 1 1,-1-1-1,1 0 0,-8 13 1,-18 25 316,19-33 6,0 1 0,-9 20 0,18-33-335,0 0 0,0 1 0,0-1 0,0 0 0,0 1 0,0-1 0,0 0 0,0 1 0,0-1-1,0 0 1,0 0 0,0 1 0,0-1 0,0 0 0,0 1 0,0-1 0,0 0 0,1 0 0,-1 1 0,0-1-1,0 0 1,0 0 0,0 1 0,0-1 0,1 0 0,-1 0 0,0 1 0,0-1 0,1 0 0,-1 0 0,0 0-1,0 0 1,1 1 0,-1-1 0,0 0 0,0 0 0,1 0 0,-1 0 0,0 0 0,1 0 0,-1 0-1,0 0 1,0 0 0,1 0 0,-1 0 0,0 0 0,1 0 0,-1 0 0,0 0 0,0 0 0,1 0 0,24-2 298,-16 1-286,134-10-1982,-49 3-2709,-54 6 2698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5:11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1 166 4064,'0'1'672,"0"0"0,0 0 0,0 0 0,1 0 0,-1 0 0,0 0 0,0-1 0,1 1 0,-1 0 0,1 0 0,2 4 3360,-1-4-3360,4 8 2802,-3-3-4991,2 12 1963,10 26 0,-12-35-229,-2-7 1255,3-20-784,-3 17-679,0-1 0,0 0 1,-1 0-1,1 0 1,-1-1-1,0 1 0,0 0 1,1 0-1,-1 0 0,-1 0 1,1-4-1,-10-79 225,1 0-425,9 62 204,1 6 379,-1 16-404,0 1 0,0-1-1,0 1 1,0-1 0,0 1 0,1-1 0,-1 1-1,0-1 1,0 1 0,0-1 0,0 1-1,1 0 1,-1-1 0,0 1 0,0-1 0,1 1-1,-1-1 1,0 1 0,1 0 0,-1-1 0,0 1-1,1 0 1,-1-1 0,0 1 0,1 0-1,-1 0 1,1-1 0,-1 1 0,1 0 0,1-1 45,-1 1 0,1 0-1,0 0 1,-1 0 0,1 0 0,0 0 0,-1 0 0,1 0 0,2 1 0,2 0 88,0 1 0,-1 0 0,1 0-1,0 1 1,6 4 0,6 15 487,-17-22-645,1 7-2898,22-20-11831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15.2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0 1888,'-43'0'1717,"13"0"3483,20 4-2986,10-4-2165,0 0 1,0 0-1,0 0 0,0 0 0,-1 0 0,1 0 0,0 0 0,0 0 1,0 0-1,0 0 0,0 0 0,0 0 0,0 1 0,0-1 1,-1 0-1,1 0 0,0 0 0,0 0 0,0 0 0,0 0 1,0 0-1,0 0 0,0 1 0,0-1 0,0 0 0,0 0 0,0 0 1,0 0-1,0 0 0,0 0 0,0 1 0,0-1 0,0 0 1,0 0-1,0 0 0,0 0 0,0 0 0,0 0 0,0 0 1,0 1-1,0-1 0,0 0 0,0 0 0,0 0 0,0 0 1,1 0-1,-1 0 0,0 0 0,0 0 0,0 1 0,0-1 0,0 0 1,0 0-1,0 0 0,0 0 0,0 0 0,1 0 0,-1 0 1,14 4 499,1 0 1,0-1-1,0-1 1,22 0 0,14 3-307,14 3 226,105 0 0,66-20-457,-143 10 299,-58 2-1381,61-7 0,-82 7-524,-4 1-3335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21.0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208 103 2656,'2'-3'335,"0"1"-1,0 0 1,0 0 0,0 0 0,0 1-1,0-1 1,0 0 0,1 1 0,-1-1 0,1 1-1,-1 0 1,4-1 0,-6 2-253,1 0 0,-1 0 0,1-1 0,0 1 0,-1 0 0,1 0 0,-1 0 0,1-1 0,-1 1 0,1 0 0,-1 0 0,1-1 0,-1 1 0,1 0 0,-1-1 1,0 1-1,1-1 0,-1 1 0,0-1 0,1 1 0,-1-1 0,0 1 0,1-1 0,-1 1 0,0-1 0,0 1 0,0-1 0,1 0 0,-2 0 54,1 0 0,0 0 0,0 0-1,-1 0 1,1 0 0,-1 1 0,1-1 0,-1 0-1,1 0 1,-1 0 0,0 1 0,1-1 0,-1 0-1,0 1 1,-1-2 0,-3-2 394,-1 0-1,0 0 1,0 1-1,-7-3 1,6 3-399,1 1 1,-1 0 0,0 1-1,0-1 1,0 1 0,0 1 0,1-1-1,-8 1 1,9 1-126,1-1-1,0 0 1,0 1-1,0 0 1,0 0-1,0 0 1,0 0 0,0 1-1,1 0 1,-1 0-1,0 0 1,1 0-1,-1 0 1,1 1 0,-4 3-1,0 2-62,0 0 0,1 1 0,1-1 0,-1 1 0,1 1 0,1-1 0,0 1 0,0 0 0,-3 15 0,1 0-156,2 0-1,-3 45 1,7-55 132,0 1 1,0-1 0,2 0 0,0 0 0,1 0-1,0 0 1,7 19 0,-8-27 56,1-1 0,0 1-1,0-1 1,1 0 0,0 0 0,0 0 0,0 0-1,1-1 1,0 0 0,0 0 0,0 0 0,0 0-1,1-1 1,0 0 0,0 0 0,0 0-1,10 4 1,-3-4 1,-1 0 1,1-1-1,-1-1 0,1 0 0,23 1 0,-4-3 140,35-5-1,-44 3 74,0-2-1,0 0 0,0-1 1,0-1-1,-1-2 0,1 0 1,36-20-1,-53 24-16,0 0 1,0 0-1,-1 0 0,1 0 1,-1-1-1,0 0 0,6-8 1,-11 13-166,0-1 1,1 1-1,-1 0 1,0 0 0,0 0-1,1-1 1,-1 1 0,0 0-1,0 0 1,0-1-1,1 1 1,-1 0 0,0-1-1,0 1 1,0 0 0,0-1-1,0 1 1,0 0 0,0 0-1,1-1 1,-1 1-1,0 0 1,0-1 0,0 1-1,0 0 1,0-1 0,-1 1-1,1 0 1,0-1 0,0 1-1,0 0 1,0-1-1,0 1 1,0 0 0,0-1-1,-1 1 1,1 0 0,0 0-1,0-1 1,0 1 0,-1 0-1,1 0 1,0-1-1,0 1 1,-1 0 0,1 0-1,0 0 1,0-1 0,-1 1-1,1 0 1,0 0 0,-1 0-1,1 0 1,0 0-1,-1 0 1,1 0 0,0 0-1,-1 0 1,1 0 0,-3-1-13,1 1 1,0 1-1,-1-1 1,1 0-1,0 0 1,0 1 0,-3 0-1,-3 3-80,1-1-1,0 1 0,0 0 1,0 0-1,0 1 0,-9 9 1,12-11 15,0 1 0,1-1 0,0 1 0,0-1 0,0 1 0,0 0 1,1 1-1,0-1 0,0 0 0,0 1 0,0-1 0,-1 6 0,3-9 39,0 1-1,-1-1 0,1 0 1,0 1-1,0-1 1,1 0-1,-1 1 0,0-1 1,0 0-1,1 0 1,-1 1-1,1-1 1,-1 0-1,1 0 0,-1 0 1,1 0-1,0 1 1,-1-1-1,3 1 0,-1 1-6,0-1 0,1 0 0,0 0 0,-1 0 0,1-1 0,0 1 0,5 2 0,3 0 32,0-1 0,0 0 0,15 2 0,-19-4 150,-1 0 0,1-1 0,-1 0 0,1 0-1,0 0 1,-1-1 0,11-3 0,-14 4-47,0-1 0,0 0 0,-1 0-1,1 0 1,0 0 0,-1 0 0,1-1 0,-1 1 0,0-1 0,1 0 0,-1 0 0,0 0-1,0 0 1,0 0 0,0 0 0,-1 0 0,1-1 0,2-3 0,-3 3-24,-1 0 0,1 0 1,-1 0-1,1 0 0,-1 0 0,0 0 1,0 0-1,0 0 0,-1 0 0,0-5 1,-9-27 404,7 27-473,0-1 1,-1 1-1,0 0 1,0 0 0,-1 0-1,0 0 1,0 1-1,-1 0 1,0 0-1,0 0 1,-1 1 0,-7-6-1,13 11-63,0 0-1,0 1 0,-1-1 1,1 0-1,-1 1 1,1-1-1,-1 1 1,1-1-1,-1 1 1,1 0-1,-1-1 1,-2 1-1,3 0 18,1 0 1,-1 0-1,0 1 0,0-1 1,1 0-1,-1 0 0,0 1 1,1-1-1,-1 0 0,0 1 1,1-1-1,-1 1 0,1-1 1,-1 0-1,0 1 1,1 0-1,-1-1 0,1 1 1,-1 0-1,0 1-1,0 0 1,1-1 0,-1 1-1,1 0 1,-1 0-1,1 0 1,-1-1-1,1 1 1,0 0 0,0 0-1,0 0 1,0 0-1,1 0 1,-1 0 0,0-1-1,1 1 1,-1 0-1,2 3 1,0-1-1,1 0 1,-1 1-1,1-1 1,0-1 0,0 1-1,1 0 1,-1-1-1,1 1 1,-1-1-1,1 0 1,0 0-1,1-1 1,-1 1-1,0-1 1,1 0-1,-1 0 1,1 0-1,8 2 1,-10-3 119,1 0 0,-1-1 0,1 1 0,0-1 0,-1 1 0,1-1 0,-1 0 0,1 0 0,0-1 0,-1 1 0,1-1 1,-1 0-1,1 0 0,-1 0 0,1 0 0,-1-1 0,0 1 0,1-1 0,-1 0 0,0 0 0,0 0 0,0 0 0,-1 0 0,1-1 0,0 0 0,2-2 0,8-17 375,-2-1 0,0 0-1,13-40 1,-2 7-34,-6 15-287,-3 8-81,21-38-1,-29 62-103,0 1 0,0-1 0,1 2 0,0-1 1,1 0-1,-1 1 0,1 1 0,1-1 0,8-6 0,-15 13 41,0-1-1,0 0 1,0 1-1,0-1 1,0 1-1,1-1 1,-1 1 0,0-1-1,0 1 1,0 0-1,0 0 1,0-1-1,1 1 1,-1 0 0,0 0-1,0 0 1,0 0-1,1 0 1,-1 1-1,0-1 1,0 0 0,0 0-1,0 1 1,0-1-1,1 1 1,-1-1-1,0 1 1,0-1 0,0 1-1,0 0 1,0-1-1,-1 1 1,1 0-1,0 0 1,0 0 0,0 0-1,-1 0 1,2 1-1,0 2-14,0 0 0,0 0-1,0 0 1,-1 0 0,1 0-1,-1 0 1,0 1-1,0-1 1,0 7 0,-1 10-19,-1 0 1,-2 0 0,0 0-1,-8 30 1,8-42 52,-3 20 45,-1-2-1,-2 1 1,-1-1-1,-1-1 1,-16 29-1,-4-10 180,28-41-209,-1 0 0,1 0 0,0-1 0,-1 0-1,0 1 1,0-1 0,0-1 0,-8 5-1,10-6 0,-1 0 0,1 0 0,0-1 0,0 1 0,-1-1 0,1 1 0,0-1 0,-1 0 0,1 0 0,0 0 0,-1 0 0,1-1 0,0 1 0,0-1 0,-1 1 0,1-1 0,-3-1 0,2 0-26,0 1 1,-1-1 0,1-1 0,0 1-1,0 0 1,0-1 0,0 0 0,1 1-1,-5-6 1,7 8 1,0-1-1,0 1 0,0 0 1,0 0-1,-1 0 1,1 0-1,0 0 1,0-1-1,0 1 1,0 0-1,0 0 1,0 0-1,0 0 1,0-1-1,0 1 1,0 0-1,0 0 0,0 0 1,0 0-1,0-1 1,0 1-1,0 0 1,0 0-1,0 0 1,0-1-1,0 1 1,0 0-1,0 0 1,0 0-1,0 0 1,0-1-1,0 1 0,0 0 1,0 0-1,0 0 1,0 0-1,1 0 1,-1-1-1,0 1 1,0 0-1,0 0 1,0 0-1,1 0 1,10-3 9,19 7-111,154 31-1807,-58-27-5559,-95-8 5033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21.8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34 5408,'-9'-13'1728,"9"13"-1712,0 0 0,0 0-1,0 0 1,0 0 0,0 0 0,0 0 0,0 0 0,0-1 0,0 1 0,0 0-1,0 0 1,-1 0 0,1 0 0,0 0 0,0 0 0,0 0 0,0-1 0,0 1-1,0 0 1,0 0 0,0 0 0,0 0 0,0 0 0,0 0 0,0-1 0,0 1-1,0 0 1,0 0 0,0 0 0,0 0 0,0 0 0,1 0 0,-1-1 0,0 1-1,0 0 1,0 0 0,0 0 0,0 0 0,0 0 0,0 0 0,0 0 0,0-1-1,15-13 1881,-15 14-1816,1 0 0,-1 0 0,1-1 1,-1 1-1,0 0 0,1 0 0,-1 0 0,0 0 0,1 0 1,-1 0-1,1-1 0,-1 1 0,1 0 0,-1 0 0,0 0 1,1 1-1,-1-1 0,1 0 0,-1 0 0,0 0 0,1 0 1,-1 0-1,0 0 0,1 0 0,-1 1 0,1-1 0,-1 0 1,0 0-1,1 1 0,-1-1 0,0 0 0,0 0 0,1 1 0,-1-1 1,0 0-1,0 1 0,1-1 0,-1 0 0,0 1 0,0-1 1,0 1-1,0-1 0,1 0 0,-1 1 0,0-1 0,0 1 1,0-1-1,0 0 0,0 1 0,0 0 0,8 28 754,-4-17-778,0 0 1,2 20-1,-4 8 43,-1-1 0,-7 59 1,1-33 34,2 1-5,-12 130 9,-2-55 875,15-132-856,2-6 35,1-4 13,0-1-169,-1-1 0,0 1-1,1 0 1,-1 0-1,0 0 1,0-1 0,-1-2-1,1-5-16,6-23-136,1-1 1,2 1-1,14-36 0,-18 54 72,0 3-24,0 0 0,0 0 0,1 1 0,1-1 0,0 2 0,13-17 0,-16 22 95,0 0 1,1 1 0,-1-1 0,1 1 0,0 0 0,1 0 0,-1 1 0,1-1 0,0 1 0,-1 0 0,1 1 0,1 0 0,-1 0 0,11-3-1,-16 5-24,0 0 0,-1 0 0,1 0-1,0 0 1,0 0 0,0 0-1,0 0 1,0 0 0,0 1-1,0-1 1,-1 0 0,1 0-1,0 1 1,0-1 0,0 1-1,-1-1 1,1 1 0,0-1-1,0 1 1,-1-1 0,1 1-1,0-1 1,-1 1 0,1 0-1,-1-1 1,1 1 0,-1 0 0,1 0-1,0 1 1,-1 0 6,1 0 0,0 0 1,-1 0-1,0 0 0,1 0 0,-1 0 1,0 0-1,0 0 0,0 0 0,0 0 1,-1 3-1,-1 0-13,0 1 1,0-1-1,-1 1 1,0-1-1,0 0 0,-6 7 1,-2 4 196,-2 2 343,-28 31 1,22-28-717,18-19 176,1-1 0,0 0 0,-1 0 0,1 0 0,0 0-1,0 0 1,0 1 0,0-1 0,0 0 0,0 0 0,0 0-1,0 1 1,0-1 0,1 0 0,-1 0 0,0 0 0,1 0 0,-1 0-1,1 0 1,1 2 0,12 22 460,-11-21-375,0 0 0,1 0-1,0 0 1,0 0 0,0-1 0,0 1-1,1-1 1,5 3 0,40 17 239,-22-10-321,2-5 515,-18-8-1840,-21-20-13192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22.2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0 342 6304,'8'8'954,"-1"0"1,0 0-1,-1 0 0,7 11 1,4 6 683,-3 4 3349,-14-31-4161,5-52 1382,-3 12-1939,9-113-175,-8 130-216,1 0 1,1 0-1,2 1 1,9-26-1,-14 47 105,-1-1 0,1 0 1,0 1-1,0-1 0,0 1 0,0 0 0,0 0 0,1 0 0,3-4 1,-4 6-15,-1 0 1,0 0 0,1 1-1,-1-1 1,1 0 0,-1 1-1,1-1 1,0 1 0,-1-1-1,1 1 1,-1 0 0,1-1 0,0 1-1,-1 0 1,1 0 0,0 0-1,-1 0 1,1 1 0,0-1-1,-1 0 1,1 1 0,0-1-1,1 2 1,22 9-1765,45 26 0,-43-22-81,0 1 708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24.7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2 129 3392,'-2'-4'9662,"2"3"-9401,6-2 2758,13-3-4596,-14 5 2542,33-7-871,2 1 0,-1 2-1,64 1 1,-43 1-69,242-10-19,69-5-118,203 1 602,-443 14-581,-102 0-1020,-1-1 0,44-11 0,-27 3-2569,-31 11 2310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25.7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1 5056,'0'0'5504,"5"12"-2742,-17 273-1789,5-147-532,-1-65-239,0 18-36,11-51 863,4-71-624,18-33-692,30-63 163,-47 112 124,1 0 0,0 1 0,1 0 0,1 1 0,0 0 1,16-14-1,-10 12 16,1 2 0,0 0 0,1 1 0,1 1 0,-1 1 0,2 1 0,29-10 0,-48 18 1,5-1 40,-1 0 0,1 1 0,8-2-1,-14 3-53,0 0 0,-1 0 0,1 0 0,0 0 0,0 0-1,0 0 1,0 0 0,0 0 0,0 0 0,0 0 0,-1 0-1,1 0 1,0 1 0,0-1 0,0 0 0,0 1 0,-1-1-1,1 0 1,0 1 0,0-1 0,-1 1 0,1-1 0,0 1-1,-1 0 1,1-1 0,0 1 0,-1 0 0,1-1 0,-1 1-1,1 0 1,-1 0 0,0 0 0,1 1 0,0 0-23,-1 1 0,0-1 0,0 0 0,-1 1 0,1-1 0,0 1 0,-1-1 0,0 0 0,1 1 0,-1-1-1,0 0 1,0 1 0,-2 1 0,-18 27-152,1-9 373,-1 0 1,0-2 0,-2-1 0,0-1-1,-40 24 1,22-16 875,41-26-1079,0 0-1,0 1 0,0-1 0,0 0 1,0 1-1,1-1 0,-1 0 0,0 1 1,0-1-1,0 0 0,0 1 0,0-1 1,0 0-1,0 0 0,1 1 1,-1-1-1,0 0 0,0 1 0,1-1 1,-1 0-1,0 0 0,0 0 0,0 1 1,1-1-1,-1 0 0,0 0 0,1 0 1,-1 0-1,0 1 0,1-1 0,11 8-43,-11-8 44,115 67 55,-103-57-454,5 3-572,-17-13 640,-1 1 1,1-1 0,0 0-1,0 0 1,0 1 0,0-1-1,0 0 1,0 0 0,0 0 0,0 0-1,0 0 1,0 0 0,-1 0-1,1 0 1,0 0 0,0-1-1,0 1 1,0 0 0,2-1-1,10-5-2808,9 2 1072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26.1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0 265 3712,'11'10'1221,"-7"-3"-757,-4-1-365,1-2 194,-1 1 0,1-1-1,0 0 1,0 1 0,4 7 0,-2-4 795,0 1 0,-1-1 0,0 1 0,-1 0 0,0-1 0,0 1 0,-1 14 1642,0-25-1583,0-33 253,3-90-155,-2 104-1303,2 1 1,1 0-1,0-1 1,8-20-1,-9 35 50,-1 0-1,1 1 1,-1 0-1,2-1 1,-1 1-1,0 0 0,1 0 1,0 1-1,0-1 1,1 1-1,-1 0 1,1 0-1,9-5 0,-5 3-162,1 1 0,0 1 0,0 0 0,1 0 0,-1 1 0,18-2 0,33-3-1898,1 3 0,80 3 0,-89 2-369,-11 0 801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35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1185 67 640,'0'0'5,"-1"0"1,1-1-1,0 1 0,0 0 1,0 0-1,0 0 0,-1 0 1,1-1-1,0 1 0,0 0 1,0 0-1,0 0 0,0-1 1,0 1-1,0 0 0,0 0 1,0 0-1,-1-1 0,1 1 1,0 0-1,0 0 0,0-1 1,0 1-1,0 0 0,0 0 1,1-1-1,-1 1 0,0 0 1,0 0-1,0 0 0,0-1 1,0 1-1,0 0 0,0 0 1,0 0-1,0-1 0,1 1 1,-1 0-1,0 0 0,0 0 1,0 0-1,0-1 0,1 1 1,-1 0-1,0 0 0,0 0 1,1 0 15,-1-1 0,0 1 1,0 0-1,1 0 0,-1 0 1,0-1-1,0 1 0,1 0 1,-1 0-1,0-1 0,0 1 1,0 0-1,0 0 0,1-1 1,-1 1-1,0 0 0,0-1 1,0 1-1,0 0 0,0 0 1,0-1-1,0 1 0,0 0 1,0-1-1,0 1 0,0 0 1,0-1-1,0 1 0,0 0 1,0-1-1,0 1 0,0 0 1,0-1-1,0 1 0,-1 0 1,1 0-1,0-1 0,-1 1 1,1-2 119,-1 0 0,0 1 0,0 0 1,0-1-1,0 1 0,-1-1 1,1 1-1,0 0 0,0 0 1,-1 0-1,1 0 0,-1 0 0,1 0 1,-1 0-1,1 0 0,-1 0 1,0 1-1,1-1 0,-1 1 0,0-1 1,-3 1-1,-4-1-269,-1 0 1,-18 1-1,15 0 224,-45 3 556,1 3 0,-67 15 0,107-18-534,-17 5 29,-54 20 0,66-19-164,0 1 1,1 1-1,0 1 0,-26 19 1,-71 68 248,-92 100 200,188-177-382,2 0-1,0 2 1,2 0-1,0 1 1,2 0-1,-14 30 1,23-43 25,0 2-114,0 0 0,1 0 1,-8 28-1,6-3 49,-34 176 326,39-191-308,-5 30 164,3 0-1,2 106 1,6-37-33,0 3 29,2-55-109,-1-15 9,17 90 1,-17-129 52,22 76 178,-22-82-300,1 0 1,0 0 0,1 0-1,0-1 1,1 0-1,8 10 1,13 9 3,0-2 0,3-1 0,59 41-1,-74-56 58,65 44 199,40 29-334,-75-49 189,52 30 0,-78-53-74,0-2 0,1 0 1,0-1-1,1-2 0,36 9 0,145 18-7,-161-30-46,-1-2 1,82-6-1,-43-3 70,93-14 214,-99 8-273,31-6-90,-67 10 336,75-28 0,-100 31-219,0 0-1,0-1 1,-1 0-1,1-1 1,-2 0-1,1-1 0,-1 0 1,18-20-1,-7 2 74,-1-1-1,-1-1 0,-2-1 1,-1 0-1,-1-2 0,-1 1 1,-2-2-1,-1 0 0,9-47 1,-8 12 55,6-132 0,-18-73 203,-2 135 128,-17-340-413,15 440-14,-2 0-1,-2 0 1,-1 0 0,-1 1-1,-3 0 1,-1 1 0,-29-59-1,33 81-102,-1 0 1,0 0-1,0 1 0,-1 1 0,-1 0 0,0 0 0,-1 1 1,-20-14-1,-14-5 44,-60-29 0,54 32 8,-181-97 192,212 113-312,-2 0 0,1 1 0,-2 2 0,-41-10 0,-103-7-2427,156 23 2158,4 1-181,1 1 1,0-1 0,0 2-1,0-1 1,0 1-1,0 0 1,0 0 0,0 1-1,0 1 1,0-1 0,0 1-1,1 0 1,-1 1 0,1 0-1,0 0 1,-11 9 0,-15 12-1244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38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958 15 992,'0'-1'9,"3"-3"365,2 5-250,-5-1-82,-9-5 572,-2 3-240,1 0 1,-1 1 0,0 0 0,-19 2-1,-45 8 354,61-7-631,-213 42 1056,178-30-878,1 1 1,-73 35-1,108-44-271,0 1 0,1 0 1,0 1-1,0 0 0,1 1 0,0 0 1,0 0-1,1 2 0,0-1 0,1 1 1,0 1-1,1-1 0,0 2 1,-9 17-1,5 1-41,1 0-1,2 0 1,-9 57 0,-3 102 61,20-188-22,-5 147 160,4-54-84,-3 29 22,-13 213 136,12-254-190,-27 270 233,0 142 409,28-372-725,1 404 336,45 46 468,-10-207-228,-5 270 144,-24-394-117,2 77-321,2-156-162,28 374 730,-15-334-301,-16-137-400,-7 71 0,-2-42 148,-29 244 541,30-310-508,2-7-170,-1-1-1,-11 32 1,11-38-85,1 0-1,-4 27 1,4-18-151,1-3 50,1 0-1,2 0 0,0 0 1,1 0-1,7 31 1,-5-33 12,1 7 174,13 32-1,-7-22-212,-8-28 149,0 0-1,0 0 1,1 0 0,0-1-1,0 1 1,1-1 0,0 0-1,7 7 1,-10-11-51,1-1 1,0 0-1,0 0 1,0 0-1,0 0 1,0-1 0,0 1-1,0-1 1,1 0-1,-1 0 1,0 0-1,1 0 1,4 0-1,6 1 20,26-1-1,-37-1-9,613-25-93,-449 2 321,-122 20 943,-43 0-773,-2 3-411,1-1 1,-1 1 0,0 0-1,0 0 1,0 0-1,0 0 1,1 0 0,-1 0-1,0 0 1,0 0-1,0-1 1,0 1 0,0 0-1,0 0 1,0 0-1,0 0 1,1-1 0,-1 1-1,0 0 1,0 0-1,0 0 1,0 0-1,0-1 1,0 1 0,0 0-1,0 0 1,0 0-1,0 0 1,0-1 0,0 1-1,0 0 1,0 0-1,0 0 1,0 0 0,0-1-1,0 1 1,0 0-1,-1 0 1,1 0 0,0-1-1,-17-39 389,-50-107-2,53 121-464,-1 0-1,-1 1 1,-29-34-1,27 39-98,-32-28 1,46 42-460,9 4-108,14 3 90,-9 3 606,0-1-1,0 1 1,-1 1 0,1 0 0,-1 0 0,0 1-1,0 0 1,-1 1 0,8 7 0,-4-2 32,0 0 1,-1 1-1,-1 0 0,0 0 1,8 16-1,-12-19-1,5 10 50,0 0-1,-1 1 1,11 32 0,-16-34-14,1 0 170,0-1-1,-2 1 0,0 0 1,2 35-1,-6-32 12,-2-1 0,0 1 0,-6 28 0,5-37-197,-1 0 1,-1 0 0,0-1-1,0 1 1,-1-1-1,-11 17 1,13-22-418,0-1-1,1 1 1,0 0 0,0 0-1,1 0 1,-2 10 0,-1 1-1742,0 1-1759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39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1093 4480,'-4'3'2097,"4"-5"-1144,0 1-542,13-14 1696,44-35-1305,-17 16-142,57-63 0,-57 44-366,64-109 0,-46 67-162,-12 20-54,69-150-1,-103 198 106,-2-1 1,-1 0-1,-1-1 1,7-54-1,-14 76-94,-1-1 0,-1 1 0,1-1 0,-1 1 0,0-1 0,-1 1-1,0 0 1,-5-14 0,7 21-108,0-1-1,0 0 0,-1 1 1,1-1-1,-1 0 1,1 1-1,0-1 0,-1 1 1,1-1-1,-1 1 1,1-1-1,-1 1 0,0-1 1,1 1-1,-1-1 1,1 1-1,-1 0 0,0-1 1,1 1-1,-1 0 1,0 0-1,1-1 0,-1 1 1,0 0-1,0 0 1,1 0-1,-1 0 0,0 0 1,0 0-1,1 0 1,-1 0-1,0 0 0,1 0 1,-1 1-1,0-1 1,0 0-1,1 0 0,-1 1 1,0-1-1,1 0 1,-1 1-1,1-1 0,-2 1 1,-2 2-4,0-1 1,0 1-1,1 1 1,-1-1-1,-3 4 1,-39 52-42,26-34-15,2 0 0,0 1 0,2 1-1,1 0 1,-19 48 0,31-68 110,1-1-1,0 1 1,0 1 0,0-1-1,1 0 1,0 0-1,1 0 1,0 1 0,1 12-1,2-2 30,0 0 0,11 30 0,48 121 646,-47-136-391,0-2 1,3 0-1,21 31 1,-36-58-294,5 7 72,0 0-1,20 19 1,-25-27-44,0-1 1,0 1 0,0-1 0,0 0-1,1 0 1,-1 0 0,1-1-1,-1 1 1,1-1 0,-1 0 0,1 0-1,0 0 1,0 0 0,0-1-1,4 1 1,-7-1 13,3-5-4035,-4 5 3805,0-1-1,0 1 1,0 0-1,0 0 0,0-1 1,0 1-1,0-1 1,1-4-1688,3-2-1543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5:11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6 4992,'0'-1'147,"-1"1"0,1-1 0,-1 1 0,1-1 0,-1 1 0,1 0 0,-1-1 0,0 1 1,1 0-1,-1-1 0,0 1 0,1 0 0,-1 0 0,0 0 0,1 0 0,-1 0 0,0 0 0,1 0 0,-1 0 0,0 0 1,1 0-1,-1 0 0,0 0 0,1 0 0,-1 0 0,0 1 0,1-1 0,-1 0 0,1 0 0,-1 1 0,0-1 0,1 0 0,-1 1 1,1-1-1,-1 1 0,1-1 0,-1 1 0,1-1 0,-1 1 0,0 0 0,-2 4 415,-1-1 0,1 1 0,-5 9-1,7-11-604,-6 15 484,0 1-1,1 0 1,1 0 0,1 1-1,-3 22 1,4-21-119,-5 41 310,2 1 0,3 83 0,27 125-998,-23-258-96,4 17-197,-4-28 447,-1-1 0,1 1 0,-1-1 0,1 1 0,0-1 0,0 0 0,0 1 0,0-1 0,0 0 0,0 0 0,0 1 0,0-1 0,0 0 0,0 0 0,1 0 0,1 1 0,14 6-1649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40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64 5408,'-1'0'74,"1"0"1,0 0-1,0-1 1,0 1-1,-1 0 0,1 0 1,0 0-1,0-1 1,0 1-1,-1 0 1,1 0-1,0 0 0,0-1 1,0 1-1,0 0 1,0 0-1,0-1 1,-1 1-1,1 0 0,0-1 1,0 1-1,0 0 1,0 0-1,0-1 1,0 1-1,0 0 1,0 0-1,0-1 0,0 1 1,0 0-1,0-1 1,1 1-1,6-9 469,-5 8-411,0 0 0,-1 0 0,1 0 0,0 0 0,0 0 1,0 0-1,0 0 0,0 1 0,3-2 0,45-3 1585,201-10 827,-213 8-2177,-25 4-252,0 1 0,0 0 0,21 0 0,-32 2-286,-29 18-10298,9 0 8117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40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4800,'0'-2'166,"1"0"0,-1 1-1,0-1 1,1 1 0,-1-1 0,1 0 0,0 1 0,-1-1 0,1 1-1,0-1 1,0 1 0,0 0 0,0-1 0,0 1 0,0 0 0,2-1 0,25-21 566,-8 9 750,-18 12-1358,1 0-1,-1 0 0,1 0 1,-1 0-1,1 1 0,0-1 1,0 1-1,-1 0 0,1 0 1,0 0-1,0 0 0,0 1 1,0-1-1,0 1 1,0 0-1,0-1 0,5 2 1,2 0 2,0 1 0,-1 0 0,1 1 1,9 4-1,-9-4 169,0 0 0,-1 0 0,21 3 0,26-6 327,1-2 1,94-15-1,-142 15-663,14-1-349,30-1 0,-53 4 337,13-1-1114,-7-2-3560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41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1 203 5632,'2'2'2281,"-2"-2"-2268,0 1-1,1-1 0,-1 0 0,0 1 0,0-1 0,0 0 0,0 0 0,1 1 0,-1-1 0,0 0 0,0 0 0,1 1 0,-1-1 0,0 0 0,0 0 0,1 0 0,-1 1 0,0-1 0,1 0 1,-1 0-1,0 0 0,1 0 0,-1 0 0,0 0 0,1 0 0,-1 1 0,0-1 0,1 0 0,-1 0 0,0 0 0,1-1 0,-1 1 0,0 0 0,1 0 0,-1 0 0,0 0 0,1 0 0,-1 0 1,0 0-1,1-1 0,-1 1 0,1 0 0,18-4 1094,-16 3-865,-1 1 1,1 0 0,0-1 0,0 0-1,-1 1 1,1-1 0,-1 0 0,1 0-1,-1-1 1,5-2 0,-2 0-76,0-1-1,1 0 1,-2 0 0,1 0 0,-1-1 0,1 0-1,-2 1 1,1-2 0,3-7 0,0-1 81,-2-1 0,7-29 1,-11 42-249,1-6-156,0-1 0,0 0 0,0-13 0,3 181-345,3-13 956,-11 224 591,-2-316-58,5-52-486,-14 10 272,12-9-797,0-1 0,-1 0 1,1 0-1,-1 0 0,1 0 0,-1-1 0,-2 1 0,0 0 71,-3 1-20,0 0-1,-16 1 1,23-3-134,3 0 43,117 4 1548,-58-2-1934,0 0-4109,-54 1-193,-4-1 3792,5 1-3274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43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0 916 6656,'0'0'2554,"7"-1"-2127,5-1-248,-1-1 0,1-1-1,-1 0 1,0 0 0,0-1 0,-1-1 0,1 1-1,-1-2 1,0 1 0,-1-2 0,0 1 0,0-1-1,-1 0 1,1-1 0,-2 0 0,1 0 0,-2-1-1,11-18 1,9-24 232,22-68 0,-26 64-214,30-58 0,10 5-142,-20 37 296,38-88 1,-70 136-193,-7 19-148,0 0-1,-1 0 1,0 0 0,0-1 0,0 1-1,-1-1 1,1 1 0,-1-10 0,-1 15-22,1 0 1,-1-1 0,0 1 0,0 0 0,0-1 0,0 1 0,0 0 0,0 0 0,0-1 0,0 1-1,-1 0 1,1-1 0,0 1 0,0 0 0,0-1 0,0 1 0,0 0 0,0 0 0,-1-1 0,1 1-1,0 0 1,0 0 0,0-1 0,-1 1 0,1 0 0,0 0 0,0 0 0,-1-1 0,1 1 0,0 0 0,0 0-1,-1 0 1,1 0 0,0 0 0,-1 0 0,1-1 0,0 1 0,-1 0 0,1 0 0,0 0 0,0 0-1,-1 0 1,1 0 0,0 0 0,-1 0 0,1 0 0,0 0 0,-1 1 0,1-1 0,-15 8-232,3 3 161,1 1 0,-1 0 0,2 1 0,0 0 0,0 0 0,2 1-1,-1 1 1,2-1 0,-11 28 0,10-17 58,1-2 70,0 1 1,1-1-1,2 1 0,-3 31 1,6-21-96,1 0 1,2-1-1,7 39 1,-5-54 65,0-1-1,1 0 1,0-1 0,2 1 0,0-1-1,0 0 1,20 28 0,-22-38 19,1 0 0,-1 1 0,1-2 0,1 1 0,-1-1 0,1 0 0,0 0 0,0-1 0,1 0 0,-1 0 1,1 0-1,0-1 0,0-1 0,0 1 0,0-1 0,1-1 0,13 2 0,-8-2 22,0 0 0,0-2 0,0 1 1,0-2-1,0 0 0,-1 0 0,1-2 0,-1 1 0,26-12 0,-31 11-5,0 0 0,-1-1 0,1 0 0,-1 0-1,0-1 1,0 0 0,0 0 0,-1 0 0,0-1 0,0 0-1,-1-1 1,0 1 0,0-1 0,-1 0 0,0 0 0,0 0-1,-1 0 1,0-1 0,-1 0 0,3-13 0,1-5 12,-2 15-14,-2-1-1,1 0 1,-1-16 0,-1 26-97,-1-1 0,-1 1 1,1-1-1,0 1 1,-1-1-1,0 1 0,0-1 1,0 1-1,0 0 1,-1-1-1,1 1 0,-1 0 1,1 0-1,-1 0 1,0 0-1,-5-4 1,6 7 21,1-1 0,-1 1 0,0 0 0,0 1 1,1-1-1,-1 0 0,0 0 0,0 0 1,1 0-1,-1 0 0,0 1 0,1-1 1,-1 0-1,0 1 0,1-1 0,-1 1 0,0-1 1,1 0-1,-1 1 0,1-1 0,-1 1 1,0 1-1,-1-1-45,-3 4-3,0 0 1,0 1 0,0-1 0,1 1 0,0 0-1,0 1 1,0-1 0,1 1 0,-3 7-1,-3 10-153,-8 32-1,13-43 208,1 1-1,0-1 1,1 1 0,0-1 0,1 1 0,1 0 0,0 0 0,1 0 0,3 13 0,1-4-49,-4-17 87,0 0 1,0 0-1,1 0 1,0 0-1,0-1 1,0 1-1,1 0 1,0-1-1,0 0 1,0 0-1,5 6 1,-6-9 42,-1 0 0,1 0 1,0-1-1,0 1 0,0 0 0,0-1 1,1 1-1,-1-1 0,0 1 1,1-1-1,-1 0 0,0 0 0,1 0 1,0 0-1,-1-1 0,1 1 0,-1-1 1,5 1-1,-4-2-12,0 1 1,0-1-1,0 0 0,0 1 1,0-1-1,0-1 0,0 1 1,-1 0-1,1-1 0,0 1 1,-1-1-1,1 0 0,-1 0 1,1 0-1,2-3 1,5-6 79,0-1 1,-1 0 0,-1 0 0,14-26 0,19-55 136,39-79 72,-45 104-357,-35 68 2,1 0 0,-1 0 0,0 0-1,0-1 1,0 1 0,0 0 0,0 0 0,0 0 0,0 0-1,0 0 1,1 0 0,-1 0 0,0 0 0,0 0 0,0 0-1,0-1 1,0 1 0,0 0 0,1 0 0,-1 0 0,0 0-1,0 0 1,0 0 0,0 0 0,0 0 0,0 0 0,1 0-1,-1 0 1,0 0 0,0 0 0,0 0 0,0 0 0,0 0-1,1 1 1,-1-1 0,0 0 0,0 0 0,0 0 0,0 0-1,7 6-241,6 15 158,-9-15 33,37 64 38,-22-36-41,1-2 1,38 48-1,-50-71 135,-1 0 1,2-1-1,-1-1 0,1 1 0,1-1 1,-1-1-1,1 0 0,0 0 1,1-1-1,-1 0 0,1-1 1,22 6-1,-28-9-12,0 0 1,1 0-1,-1-1 0,0 0 1,1 0-1,-1 0 1,0-1-1,0 0 0,1 0 1,-1 0-1,0-1 1,0 0-1,0 0 0,0 0 1,0 0-1,-1-1 1,1 1-1,-1-1 0,0-1 1,0 1-1,7-8 1,0 0-2,-1-1 0,-1 0 1,-1-1-1,1 0 1,-2 0-1,8-19 1,52-98-210,-44 94 3,-21 34 130,0 0 0,-1 0-1,1 0 1,0 0-1,0 0 1,0 0 0,0 0-1,0 1 1,1-1 0,-1 1-1,0-1 1,6-1-1,-8 3 18,1 0-1,-1 0 0,0 0 0,1 0 0,-1 0 0,1 0 0,-1 0 0,1 0 0,-1 0 0,1 1 0,-1-1 0,1 0 0,-1 0 0,0 0 1,1 1-1,-1-1 0,1 0 0,-1 0 0,0 1 0,1-1 0,-1 0 0,0 1 0,1-1 0,-1 0 0,0 1 0,0-1 0,1 1 0,-1-1 0,0 0 1,0 2-1,6 16 5,-5-11 9,4 12-5,-1 1-1,-1-1 0,0 25 1,-4 62 338,0-41 135,1-63-425,0 0-1,0-1 0,0 1 1,0 0-1,0-1 1,1 1-1,-1-1 0,0 1 1,1 0-1,1 2 1,-2-4-35,1 1 1,-1-1 0,1 0 0,-1 1 0,1-1 0,-1 0-1,1 0 1,0 1 0,-1-1 0,1 0 0,-1 0 0,1 0-1,0 0 1,-1 0 0,1 0 0,-1 0 0,1 0 0,0 0-1,-1 0 1,1 0 0,0-1 0,-1 1 0,1 0 0,-1 0 0,1 0-1,-1-1 1,1 1 0,-1 0 0,1-1 0,-1 1 0,2-1-1,6-4 15,-1 0 0,1 0 0,-1-1 0,0 0 0,9-10 0,30-39 27,-21 23-30,-9 14-78,-1-1-58,1 1-1,0 1 1,2 0 0,23-18-1,-39 34 69,1-1-1,-1 1 0,0 0 1,1 0-1,-1 0 0,1 0 0,-1 0 1,1 0-1,-1 1 0,1-1 1,2 1-1,-4 0 36,1 0 0,-1 0-1,0 0 1,0 0 0,1 1 0,-1-1-1,0 0 1,0 1 0,0-1 0,0 1 0,1-1-1,-1 1 1,0 0 0,0-1 0,0 1 0,0 0-1,0 0 1,0 0 0,-1-1 0,1 1 0,0 0-1,0 0 1,-1 0 0,2 2 0,2 5 46,-1 0 0,1 1 0,-2-1 1,1 1-1,-1 0 0,0 0 0,0 12 0,-1 66 224,-1-50 410,9-42-328,-3-3-353,1 0 0,-1 0 0,-1 0 0,0-1 0,0 0 0,6-17 0,6-11-43,0 5-21,21-36-607,-38 67 659,0 0-1,1 0 0,-1 1 0,1-1 1,-1 0-1,0 1 0,1-1 0,0 1 1,-1-1-1,1 0 0,-1 1 0,1-1 1,0 1-1,-1 0 0,1-1 0,0 1 1,-1-1-1,1 1 0,0 0 0,0 0 1,-1-1-1,1 1 0,0 0 0,0 0 1,0 0-1,0 0 7,0 1 1,0-1 0,0 1-1,0-1 1,0 1-1,0-1 1,0 1 0,-1 0-1,1-1 1,0 1-1,-1 0 1,1 0 0,0-1-1,-1 1 1,1 0-1,0 2 1,3 5 7,0 0 1,-1 1 0,3 12-1,-5-16-5,18 69 62,-11-37-143,15 38-1,-20-70 102,-1 0 0,1 0-1,-1-1 1,1 1 0,1-1-1,-1 0 1,1 0-1,-1 0 1,1-1 0,0 1-1,1-1 1,-1 0 0,0 0-1,1 0 1,0-1 0,9 5-1,-6-5-407,-1 1 0,1-1 0,0 0 1,11 1-1,-12-3-809,0 1-1,0-1 1,0-1 0,14-1 0,-3-3-1135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0:44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29 4224,'-3'-1'356,"3"1"-302,-1 0-1,1 0 1,-1 0-1,1 0 0,-1 0 1,1 0-1,0 0 0,-1 0 1,1-1-1,-1 1 0,1 0 1,-1 0-1,1 0 0,0-1 1,-1 1-1,1 0 1,-4-6 4703,6 6-4499,0-1 0,0 1-1,-1-1 1,1 1 0,0-1 0,0 1-1,0 0 1,3 0 0,130-8 2259,-21 0-2346,117 7 90,-134 1-373,-2 4-1600,44 12-8767,-106-11 8324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1:03.7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73 1824,'-1'-2'122,"-1"-8"384,2 10-493,0-1 0,0 1-1,0 0 1,0 0 0,1 0 0,-1-1-1,0 1 1,0 0 0,0 0-1,0 0 1,0-1 0,0 1 0,0 0-1,1 0 1,-1 0 0,0 0-1,0 0 1,0-1 0,0 1 0,1 0-1,-1 0 1,0 0 0,0 0-1,0 0 1,0 0 0,1 0-1,-1 0 1,0 0 0,0-1 0,0 1-1,1 0 1,-1 0 0,0 0-1,0 0 1,1 0 0,-1 1 0,1-1 70,-1-1 0,0 1 0,1 0 0,-1 0 1,1 0-1,-1 0 0,1 0 0,-1 0 0,0 0 0,1-1 1,-1 1-1,1 0 0,-1 0 0,0-1 0,1 1 1,-1 0-1,0 0 0,1-1 0,-1 1 0,0 0 1,1-1-1,-1 1 0,0-1 0,0 1 0,0 0 0,1-1 1,-1 0-1,3-13 1422,-1 4-294,0 6-662,0 1 0,0 0 1,0-1-1,1 1 0,4-5 801,1 25-908,-6 2-274,-2 0-1,0 0 1,-4 34-1,3-39-133,-7 71 140,-20 160 970,23-212-1127,0 0 1,1 38 0,-1-9 681,5-61 154,6 6-581,-1-5-220,0 0 0,1-1 0,-1 1 0,1-1 0,-1-1 1,1 1-1,-1-1 0,1 0 0,0 0 0,7-2 0,9 2 100,367 19 184,-362-14-331,45 14 1,-54-12-156,-17-6 166,-14-2-7541,3-3 5419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1:04.7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16 4160,'-1'-1'150,"1"1"1,0-1-1,-1 1 1,1-1-1,0 1 0,-1-1 1,1 1-1,0-1 1,-1 0-1,1 1 1,0-1-1,0 0 1,0 1-1,0-1 0,0-1 1,0 2-87,0 0 0,0-1 1,0 1-1,0 0 0,1 0 1,-1-1-1,0 1 0,0 0 0,0 0 1,1 0-1,-1-1 0,0 1 1,0 0-1,1 0 0,-1 0 0,0 0 1,0-1-1,1 1 0,-1 0 1,0 0-1,0 0 0,1 0 0,-1 0 1,0 0-1,1 0 0,-1 0 1,0 0-1,1 0 0,-1 0 0,1 0 1,6 0 985,-7 0-946,1 0 0,-1 0-1,1 0 1,0 0 0,-1 0 0,1 0-1,0 0 1,-1 0 0,1 0-1,-1 0 1,1 1 0,0-1 0,-1 0-1,1 0 1,-1 1 0,1-1 0,-1 0-1,1 1 1,-1-1 0,1 1-1,-1-1 1,1 0 0,-1 1 0,0-1-1,1 1 1,-1-1 0,0 1 0,1 0-1,4 5-54,-1 1-1,1-1 1,-1 1 0,0 0-1,-1 0 1,0 0-1,0 0 1,3 14 0,0 6 282,2 31 1,-5-34-233,20 179 659,-4-67-393,-1-12 219,-9-80-347,-7-33-75,1 1 0,-1-1 0,0 14 0,-2-24 803,2 0-1286,0 1 394,0-1 1,1-1-1,-1 1 0,0 0 1,1 0-1,4 0 0,10 0 112,0-1-1,1 0 1,25-5-1,-8 1 33,341-16 146,-375 20-429,0 0 1,0 0-1,0 0 0,0 0 1,0 0-1,-1 0 1,1 0-1,0 0 0,0 1 1,0-1-1,0 0 1,0 0-1,0 1 1,-1-1-1,1 1 0,0-1 1,0 1-1,-1-1 1,1 1-1,0-1 0,-1 1 1,1 0-1,0-1 1,-1 1-1,1 0 0,-1-1 1,1 1-1,-1 0 1,1 0-1,-1 0 1,0-1-1,1 1 0,-1 0 1,0 0-1,0 0 1,0 0-1,1 0 0,-1 0 1,0-1-1,0 1 1,0 0-1,-1 0 0,1 0 1,0 0-1,0 0 1,0 0-1,-1 0 1,1-1-1,0 1 0,-1 0 1,1 0-1,0 0 1,-1-1-1,0 1 0,1 0 1,-2 0-1,1 1-403,-1-1 0,1 1 1,-1-1-1,0 0 0,0 0 0,0 0 0,0 0 0,0 0 0,0-1 0,0 1 1,0 0-1,0-1 0,0 1 0,0-1 0,-3 0 0,-1 0-539,-1 0-1,1 0 1,0-1 0,-7-1 0,-23-9-827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1:05.7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2 183 5632,'0'-1'181,"0"0"1,-1 0-1,1 0 1,0 0-1,0 0 1,0 0-1,0 0 0,0 0 1,0 0-1,0 0 1,0 0-1,1 0 1,-1 0-1,0 0 1,1 0-1,-1 0 1,1-1-1,2-12 974,-2 12-907,-1 1 0,0-1 0,1 1 0,-1 0 0,1-1 0,-1 1 0,1-1 0,0 1 0,1-2 0,-1 2-80,0-1 1,-1 1-1,1 0 1,0-1-1,-1 1 1,1-1 0,-1 1-1,1-1 1,0-1-1,-1 0-139,0 1 0,1 0 1,0 0-1,-1 0 0,1-1 0,0 1 0,0 0 0,0 0 0,1 1 0,-1-1 1,0 0-1,1 0 0,-1 0 0,1 1 0,0-1 0,-1 1 0,1-1 0,0 1 1,0 0-1,4-2 0,6-4 57,1 1 0,15-6 0,-20 9 4,13-4 28,0 0-1,1 2 0,26-4 1,68-3-243,-72 9 63,-35 2-9,27-3-26,40 3 0,-66 1 10,0 1 1,0 0-1,0 1 0,0 0 0,0 0 1,0 1-1,-1 1 0,17 7 1,-23-9 64,-1-1 0,0 1 0,1 0 0,-1 0 0,0 0 0,0 0 0,0 0 0,0 0 0,-1 1 0,1-1 0,0 1 0,-1-1 0,0 1 0,0-1 0,1 1 0,-2 0 1,1 0-1,0-1 0,0 1 0,-1 0 0,0 0 0,1 0 0,-1 0 0,0 0 0,-1 0 0,1 0 0,-1 2 0,-2 9 133,0 0-1,-1 0 0,-1-1 1,-7 17-1,7-19 43,-71 142 628,53-111-719,21-39-61,0 1 1,1 0-1,-1 0 0,1 0 1,-1 0-1,1 0 1,0 0-1,1 0 0,-1 1 1,1-1-1,0 0 0,0 0 1,0 0-1,0 1 1,1-1-1,0 0 0,0 0 1,0 0-1,0 0 1,1 0-1,-1 0 0,1 0 1,0 0-1,0-1 0,0 1 1,4 4-1,61 84-43,-62-84 52,1 2 0,5 12 0,3 6 210,-11-24-117,-1 1 0,0-1 0,-1 1-1,1 0 1,-1 0 0,0 0 0,0 0-1,-1 0 1,1 0 0,-1 0 0,0 0 0,-1 0-1,1 0 1,-1 0 0,0 0 0,0 0 0,0 0-1,-1-1 1,0 1 0,0 0 0,0-1-1,0 1 1,-1-1 0,0 0 0,0 0 0,0 0-1,0 0 1,-1 0 0,1-1 0,-1 0 0,0 1-1,-6 3 1,-17 8 87,-1-2 0,0-1-1,-1-1 1,-50 12 0,46-14-1443,2 1 0,-1 1-1,-48 25 1,53-19-2523,4 2 1206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1:07.5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332 64 1664,'-2'-12'584,"1"11"-426,1-1 0,0 1 1,-1-1-1,1 1 0,0-1 1,0 1-1,0-1 0,0 0 0,0 1 1,0-1-1,0 1 0,1-1 0,-1 1 1,0-1-1,1 1 0,1-3 1,-1 1 305,1 0 1,-1 0 0,1 0 0,0 1-1,0-1 1,4-4 1594,-7 14-1676,0-1 0,-1 0-1,0 1 1,0-1 0,-4 6-1,3-4-262,-4 5-56,-1 1-1,-1-1 0,0-1 1,0 0-1,-1 0 0,-19 17 0,11-11 33,-18 23 0,15-10 4,2 0-1,1 1 1,1 1 0,-16 45-1,-33 143 203,60-197-144,1 1 0,0 0 1,2 0-1,1 0 0,1 0 0,2 0 0,0 1 1,9 47-1,39 110 846,-39-153-974,2 1 1,2-2-1,31 52 0,-22-49-1710,4-7 422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1:18.0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3 328 1472,'-3'8'9626,"7"-14"-9245,-1-1-1,0 1 1,-1-1-1,4-11 1,1-6-230,-3 13-28,7-19 159,2 1 0,18-34 0,-25 55-246,-1-1-1,2 1 1,-1-1-1,1 2 1,0-1-1,1 1 1,0 0-1,0 1 1,0 0-1,17-10 1,-8 7-75,1 1 0,31-10 0,-41 16-24,0 0 0,0 0 0,0 1 0,0 0 0,0 1 0,0 0 0,1 0 0,-1 1 0,9 1 0,-15-1 23,0-1 1,-1 1-1,1-1 0,0 1 1,0 0-1,-1 0 1,1 0-1,-1 0 0,1 0 1,-1 0-1,1 0 1,-1 0-1,1 1 0,-1-1 1,0 0-1,2 4 1,-1-2 18,-1 0 0,1 0 0,-1 0 0,0 0 1,0 1-1,0-1 0,0 0 0,0 7 0,-1 0 29,0 1-1,0-1 1,-1 1-1,-1-1 1,-2 11-1,-1-4 73,-1-1 0,0 1 0,-1-2 0,-1 1 0,0-1 0,-1 0 0,-1-1 0,0 0 0,-1 0 0,0-1 0,-1 0 0,-19 15 0,-18 9 96,46-34-141,0 0 0,0-1 0,-1 1 0,1-1 0,-1 1 0,1-1 0,-1 0 0,-4 2 0,7-4-46,2 1 134,5 4-115,-1 0 0,1-1 0,0 0 0,0 0 0,0-1 0,9 5 0,44 13 38,-42-15-38,1 0 1,21 11 0,8 6-138,-34-17 53,0 0-1,0 1 1,-1 0 0,0 1-1,12 10 1,-22-16 73,-1-1 0,1 1-1,-1 0 1,0 0 0,1 0 0,-1 0 0,0 0-1,0 0 1,-1 0 0,1 1 0,0-1 0,-1 0-1,1 1 1,-1-1 0,0 0 0,0 0 0,0 1-1,0-1 1,0 1 0,0-1 0,0 0 0,-1 0-1,1 1 1,-1-1 0,0 0 0,0 0 0,-1 4 0,-2 1 82,0 0 0,0 1 0,0-1 0,-1-1 0,0 1 0,-9 8 0,5-7 5,1-1 1,-1 0-1,0-1 1,-17 9-1,-42 16 825,67-31-885,-4 2 63,0 0 1,0-1 0,0 0 0,0 0 0,0-1 0,0 1 0,-1-1 0,1 0 0,0 0 0,0-1-1,0 0 1,-10-2 0,-2-2 143,-1-2-1,-20-9 0,20 8-117,7 3-68,6 3-200,0 0 0,0 0 0,0 0 0,0-1 0,1 1 0,-6-5 0,10 7 6,0-1 0,0 1 0,-1 0 0,1 0 0,0-1 0,0 1 0,0 0 0,0 0 0,-1-1 0,1 1 0,0 0 0,0-1 0,0 1 0,0 0 1,0-1-1,0 1 0,0 0 0,0-1 0,0 1 0,0 0 0,0-1 0,0 1 0,0 0 0,0-1 0,0 1 0,0 0 0,0-1 0,0 1 0,0 0 0,0-1 0,0 1 0,1 0 0,-1 0 0,0-1 0,0 1 0,1-1 0,11-7-3405,8 4-686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5:12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4992,'0'0'1589,"2"0"-960,7 6 251,-1 0 0,1 0 0,-1 1 0,0 0-1,6 8 1,3 2-185,41 35 1020,73 77 1331,-118-114-2658,-1 0-1,-1 1 0,0 0 1,-1 0-1,-1 1 1,-1 1-1,9 23 1,-14-30-255,0 0 1,-1 0 0,-1 0-1,1 0 1,-2 0-1,0 0 1,0 0 0,-1 0-1,-2 14 1,-3 0-96,-1 0 0,-17 41 0,-3 7-102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1:19.0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23 236 576,'-5'-3'232,"-3"-7"3947,4 2-1229,-1-3 14,5 9-2771,0 0-1,0 1 1,0-1-1,0 0 1,0 0-1,1 0 1,-1 0-1,0 0 1,1 1-1,-1-1 1,1 0-1,0 0 1,0 1-1,0-1 1,-1 0-1,1 1 1,1-1-1,-1 1 1,2-3 0,20-30 431,7 2-407,-14 15-52,30-26 1,-40 38-173,1 1 0,-1-1 0,1 1 0,0 1 1,0-1-1,0 1 0,1 1 0,-1-1 0,10-1 1,-8 3-47,1 0 0,0 0 1,0 1-1,0 0 0,0 0 1,0 1-1,16 4 1,-21-4 22,-1 0 1,1 1 0,0 0 0,-1 0 0,1 0 0,-1 0 0,1 1 0,-1-1 0,0 1 0,0 0 0,-1 0 0,1 1 0,0-1 0,-1 1 0,0 0 0,0 0 0,3 5 0,-5-7 34,0 1 0,0 0 0,0 0 0,-1 0 0,1 0 0,-1 0 1,0-1-1,0 1 0,0 0 0,0 0 0,0 0 0,0 0 0,-1 0 1,0 0-1,1 0 0,-1-1 0,0 1 0,-1 0 0,-1 3 0,-1 2 8,-1 0-1,0 0 1,0 0-1,-11 11 1,-5 2 86,-1-2-1,0 0 1,-27 16 0,29-21 247,15-10-290,0-1-1,0 1 1,0 0-1,-7 9 1,12-12-83,3 6-186,-1-4 231,1 0 0,0 1 0,-1-1 0,1 0 1,0-1-1,0 1 0,1 0 0,-1-1 1,0 0-1,6 3 0,38 16 177,-43-19-222,37 14-128,-1 2 0,50 31 1,-88-48 134,0 1 0,0-1 0,0 0 0,0 1 0,-1-1 0,1 1 0,0 0 0,-1-1 0,1 1 0,-1 0 1,1 0-1,-1 0 0,0 0 0,2 4 0,-3-4 53,0-1-1,0 0 1,0 1-1,0-1 1,0 0-1,0 1 1,-1-1 0,1 0-1,0 1 1,-1-1-1,1 0 1,-1 0 0,1 1-1,-1-1 1,1 0-1,-1 0 1,0 0 0,0 0-1,0 0 1,0 0-1,0 0 1,0 0-1,0 0 1,0 0 0,0 0-1,-1 0 1,-4 3 112,0 0 1,0-1-1,0 0 0,-1 0 1,1 0-1,-1-1 0,-6 2 1,-51 8 190,50-10-283,-17 3 55,9-1 11,-41 2 0,56-5-77,-1 0 0,1 0-1,0 1 1,0 0 0,-13 5-1,-15 5-2093,34-12 1763,0 0 1,-1 1-1,1-1 0,0 1 1,0 0-1,-1 0 0,1-1 1,0 1-1,0 0 1,0 0-1,0 0 0,0 0 1,-1 1-1,1-1-263,0 0 1,0 1-1,0-1 1,0 0-1,-1-1 0,1 1 1,0 0-1,0 0 0,-3 1 1,-1-2-3225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1:19.4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7232,'0'1'143,"0"-1"-108,0 0 1,0 0 0,0 0 0,0 0-1,0 0 1,0 0 0,0 0-1,0 0 1,0 0 0,0 0 0,0 0-1,0 0 1,0 0 0,1-1 750,-1 1-751,0 0 1,0 0 0,0 0-1,0 0 1,0 0 0,0 0 0,0 0-1,1 0 1,-1 0 0,0 0-1,0 0 1,0 0 0,0 0 0,0 0-1,0-1 1,4 9 2638,3 8 673,-5-6-3349,-1 0-1,1 0 1,-2 1-1,1-1 1,-3 18 0,2 22-5,4 50 274,-4-58-5184,0-41 4724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1:19.9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56 3904,'0'-3'200,"0"0"1,0-1 0,1 1-1,-1 0 1,1 0-1,0 0 1,0 0-1,0 0 1,0 0-1,0 0 1,3-4-1,7-7 3650,-9 35-3392,5 43-73,3 63 382,-9-7-421,-11 278 876,5-350-1067,-8 63 773,11-95-746,2-14-192,0 0 0,0 0 0,0 0-1,0 0 1,0-1 0,-1 1 0,1 0 0,-2 3 0,2-5-25,0 0 1,0 0 0,0 0 0,0 0 0,0 0-1,0 0 1,-1 0 0,1 0 0,0 0 0,0 0 0,0 0-1,0 0 1,0 0 0,0 0 0,0 0 0,0 0-1,-1 0 1,1 0 0,0 0 0,0 0 0,0 0-1,0 0 1,0 0 0,0 0 0,0 0 0,0 0 0,0 0-1,-1 0 1,1 0 0,0 0 0,0 0 0,0 0-1,0 0 1,0 0 0,0 0 0,0-1 0,0 1-1,0 0 1,0 0 0,0 0 0,0 0 0,0 0 0,0 0-1,-1 0 1,1 0 0,0 0 0,0 0 0,0-1-1,0 1 1,0 0 0,0 0 0,0 0 0,0 0-1,0 0 1,0 0 0,0 0 0,0 0 0,0-1 0,0 1-1,0 0 1,1 0 0,-1 0 0,0 0 0,0 0-1,0 0 1,0 0 0,-1-12-2108,0 6 841,-3-15-757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1:20.3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17 5824,'0'-1'73,"-1"1"0,1 0 1,0 0-1,0-1 0,-1 1 0,1 0 0,0-1 1,0 1-1,0 0 0,0-1 0,0 1 1,0 0-1,0-1 0,-1 1 0,1 0 0,0-1 1,0 1-1,0-1 0,0 1 0,0 0 1,1-1-1,-1 1 0,0 0 0,0-1 0,0 1 1,0-1-1,2-6 3272,6 16-2603,0 1-556,0 1 0,-1 0 0,-1 0 0,0 0 0,8 22 0,0 0-198,50 110 329,-55-116-219,0 1 0,-1-1 0,5 44 0,-9-26 47,-1 0 0,-3 0 0,-1 0 0,-9 52 0,8-83-11,-1 1 0,-1 0 0,-9 26 0,11-37-292,0 1 1,-1-1-1,1-1 1,-1 1-1,1 0 0,-1 0 1,-5 4-1,6-6-117,0-1-1,0 1 1,0-1 0,0 1-1,-1-1 1,1 0 0,0 0-1,0 0 1,-1-1 0,1 1-1,-1 0 1,1-1 0,0 1-1,-1-1 1,-2 0 0,3 0 94,1 0 1,-1 0-1,1 0 1,0 0-1,-1-1 1,1 1-1,-1-1 1,1 1-1,-1-1 1,1 1-1,0-1 1,-3-1-1,1-1-572,0 1 1,0-2-1,1 1 0,-5-6 0,7 9 736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1:20.8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27 5408,'0'-1'100,"0"0"0,-1 0 0,1 0 0,0 0 1,0 0-1,1 0 0,-1 0 0,0 0 0,0 0 0,0 0 0,1 0 1,-1 0-1,0 0 0,1 0 0,-1 0 0,1 0 0,-1 0 0,1 0 1,-1 1-1,1-1 0,0 0 0,0 0 0,-1 1 0,3-2 0,-1 1-36,1 0-1,0 1 0,0-1 0,-1 1 1,1 0-1,0 0 0,0 0 0,0 0 1,4 2-1,19 2 202,-1 2 0,0 1 0,0 1 0,-1 1 0,0 1 1,36 21-1,-39-18-222,0 1 1,0 1-1,-2 1 1,0 0-1,0 2 1,-2 0 0,0 1-1,-1 1 1,-2 0-1,0 1 1,21 42-1,-2 6 82,-3 1 0,22 75 0,-39-98-13,-1 1-1,-3 0 1,-2 1 0,2 60 0,-10-54 60,-1 0 0,-3 0 0,-3 0 0,-1 0 0,-4-1 0,-30 85 0,27-98-320,-2-1 0,-1 0 0,-3-1 0,-1-1 0,-1-2 0,-3 0 0,0-1 0,-58 54 0,-11-8-1116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2:01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2144,'3'-4'274,"-1"1"0,1 0 0,0 0 0,0 0 0,1 0 0,-1 0 0,7-3 0,-5-3 1886,17-7 1146,-20 17-3176,1 1 1,-1 0-1,0 0 0,0 0 0,0 0 0,1 2 0,-1-2-27,1 2 3,0 1 0,0-1 0,0 1 0,-1 0 0,0 0 0,0 0 0,2 6 0,1 5 155,3 12 22,0 0 0,-2 0-1,2 36 1,-7-63-278,62 520 1931,-58-456-1772,3 26 403,-7-55-173,-1-35-218,-1 6-64,-1-3-656,1 0 0,-1-1 0,-1 1 0,1-1 0,0 1 0,-1-1 0,0 0 0,0 0 0,0 0 0,0 0 0,0 0 0,0-1 0,-1 1 0,1-1 0,-8 4 0,-14 0-3674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2:01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5888,'0'0'2661,"10"-4"-2101,15-5-79,1 2 0,-1 1-1,1 1 1,0 1 0,0 1 0,40 1-1,345-6 1003,130 3-1082,-331 6 153,-73-1-284,149 1 212,-202 7-786,-50-4-112,-24-1-907,-22 2-314,-13 3-1089,-6 3 860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2:03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3712,'1'3'444,"1"1"0,0-1 0,0 0 0,0 0 0,4 5 0,2 3 316,6 12-320,-2 0 1,0 0 0,-2 1-1,0 1 1,-2-1 0,-1 2-1,5 27 1,83 305 1154,-60-225-827,-34-120 1787,-1-19-1996,0-1-453,1 1 0,0-1 0,0 0 1,0 1-1,1-1 0,0 1 0,0 0 0,4-8 0,3-4-127,16-22 0,6-11-124,6-23 190,-17 30-232,2 0-1,52-73 1,-73 116 187,3-4-142,0-1 1,1 1 0,-1 1-1,9-7 1,-12 10 125,-1 0 0,1 0 0,0 1 0,0-1 1,0 1-1,1-1 0,-1 1 0,0-1 0,0 1 0,0-1 0,0 1 0,0 0 0,0 0 0,1 0 0,-1 0 0,0-1 1,0 2-1,0-1 0,0 0 0,1 0 0,-1 0 0,0 0 0,0 1 0,0-1 0,0 1 0,0-1 0,0 1 0,0-1 1,0 1-1,0-1 0,0 1 0,2 1 0,-1 1-12,1 0-1,-1 0 1,1 0 0,-1 1-1,0-1 1,0 0 0,0 1-1,-1 0 1,1-1 0,-1 1-1,0 0 1,0 0 0,0-1 0,0 7-1,0 6 32,-1-1-1,-2 22 1,2-36-2,-1 5 35,0 0 0,0 0 0,0-1 0,-1 1 0,0-1 1,0 1-1,0-1 0,-1 0 0,0 0 0,0 0 0,-5 6 0,0-2 46,0 0 0,0 0 0,-1-1 0,-13 10 0,16-15 0,0 0 0,1 0 0,-1 0 1,0-1-1,-1 0 0,-11 2 1,7-4 167,11-1-246,0 1 1,0 0-1,-1 0 1,1 0-1,0 0 1,-1 0-1,1 0 0,0 0 1,0 0-1,-1 0 1,1 0-1,0 0 1,-1 0-1,1 0 1,0 0-1,-1 0 1,1 0-1,0 0 1,0 0-1,-1 0 0,1 1 1,0-1-1,-1 0 1,-5 3-291,6-2-506,6 3 873,12 16-200,-4-3 254,-4-5-49,0 0 1,9 13 0,-13-15 24,0-1 1,1 0-1,0-1 0,1 0 0,16 15 1,-15-17 4,-8-5-76,0 1 0,1-1-1,0 0 1,-1 0 0,1 0 0,0 0 0,-1 0 0,1 0 0,0 0 0,0-1 0,0 1-1,-1-1 1,1 1 0,3-1 0,-10-20-11122,5 9 8319,-4-14 646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2:03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1 237 5312,'1'2'312,"0"0"1,1-1-1,-1 1 1,1 0-1,0-1 1,0 1-1,3 1 0,0 1-107,140 156 3437,-142-155-3547,-1-1 1,1 1-1,-1-1 0,3 7 0,1 4 3819,-1-19-3442,-4 3-455,0 1 1,-1 0 0,1-1 0,-1 1-1,1-1 1,-1 1 0,0-1-1,1 1 1,-1-1 0,1 1 0,-1-1-1,0 1 1,1-1 0,-1 0 0,0 1-1,0-1 1,1 1 0,-1-1 0,0 0-1,0 1 1,0-1 0,0 0-1,10-59 138,2 1 0,40-112-1,-45 152-147,17-34-1,-20 46-8,0 0-1,1 1 1,0-1 0,0 1 0,0 0 0,1 0-1,9-8 1,-8 11-8,0-1 0,0 1 1,0 1-1,0 0 0,0 0 0,1 0 0,-1 0 0,0 1 1,1 1-1,-1-1 0,1 1 0,10 2 0,-15-2-4,0 1 0,0 0 0,1 0-1,-1 0 1,0 1 0,0-1 0,0 1 0,0-1-1,-1 1 1,1 0 0,0 0 0,2 3 0,10 7 22,-14-11-19,0 0-124,-1 0 0,1 0-1,-1 0 1,1 0 0,-1 0-1,0 1 1,0-1-1,0 0 1,0 0 0,1 0-1,-1 0 1,-1 3 0,0 0-658,0 0 0,-1 1 1,0-1-1,0 0 0,0 0 1,0 0-1,-4 4 0,-10 14-3985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2:04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448 15 4384,'4'-8'971,"-1"1"2312,-2 15-1873,-1 2-1282,-1 0 0,-1 0 0,0 0 0,0 0 0,-1 0 0,-6 16 0,-31 56 320,33-70-406,-20 37 432,-58 123 12,-14 97-102,69-193 25,4 1 0,-26 128 0,-9 259 94,52-331-296,11 201 0,1-296-69,2 1 0,2-1 0,14 50 0,-13-63 39,1-1-1,2 0 0,0 0 1,1-1-1,28 39 1,-19-37 25,1 0 1,0-2 0,2 0-1,1-2 1,1-1 0,0-1-1,54 30 1,-72-45-116,1 0 0,-1 0 0,1 0 0,0-1 0,0 0 0,18 2 0,-24-5-268,0 1-1,0-1 0,-1 0 0,1 0 1,0 0-1,0-1 0,-1 1 0,1-1 1,0 0-1,-1 1 0,1-1 0,0 0 1,-1 0-1,1-1 0,-1 1 0,0-1 1,1 1-1,-1-1 0,0 0 0,0 1 1,0-1-1,0 0 0,0 0 0,-1-1 1,1 1-1,-1 0 0,3-5 0,-2 4-704,0-1-1,-1 0 0,1 0 1,-1 0-1,0 0 0,0 0 1,1-6-1,-8-12-2878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2:5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91 2496,'0'-1'48,"0"1"0,0-1 1,0 0-1,-1 1 0,1-1 0,0 1 1,0-1-1,0 0 0,0 1 0,1-1 1,-1 0-1,0 1 0,0-1 1,0 1-1,0-1 0,1 0 0,-1 1 1,0-1-1,0 1 0,1-2 0,0 2 65,-1-1-1,1 0 0,-1 1 0,0-1 0,1 1 1,-1-1-1,0 0 0,0 0 0,0 1 1,1-1-1,-1 0 0,0 1 0,0-1 0,0 0 1,0 0-1,0 1 0,0-1 0,-1 0 1,1 0-1,0 1 0,0-1 0,-1 0 0,-4-15 2045,5 14-2003,0 0 0,-1 0 0,0 0 0,1 0 0,-1 1 1,0-1-1,0 0 0,0 0 0,0 0 0,0 1 0,0-1 0,-1 0 1,1 1-1,0-1 0,-1 1 0,1 0 0,-1-1 0,0 1 1,1 0-1,-1 0 0,0 0 0,0 0 0,-3-1 0,0 0-29,0 1-1,0 0 1,0 0 0,0 0-1,0 0 1,0 1-1,0 0 1,0 0 0,0 1-1,-9 1 1,6 0-81,-1 0 1,1 1-1,0 0 0,0 1 1,-14 7-1,5 1-17,0 0 0,1 1-1,0 1 1,-23 27 0,27-28 40,1 1 0,0 1 1,0 0-1,2 1 0,0-1 0,1 2 0,0-1 1,-6 22-1,12-29-20,0-1 0,0 1 0,1 0 0,0 0 0,0 0 0,1 0 0,0 0 0,1 0 0,0 0 0,0-1 0,1 1 0,0 0 0,1-1 0,-1 1 0,2-1 0,-1 0 0,1 0 1,10 15-1,-3-9 92,1 0 1,1-1-1,-1-1 1,2 0-1,0-1 1,0 0-1,1-1 1,1-1-1,-1 0 1,1-1 0,28 9-1,-34-14-24,0 0 0,1-1 0,-1-1 1,1 0-1,0 0 0,-1-1 0,1 0 0,-1-1 0,1 0 0,-1-1 0,1 0 1,19-7-1,-15 3 34,0 0 1,-1-1-1,0 0 1,0-1 0,0-1-1,-1 0 1,24-22-1,-31 26-100,-1-1-1,0 0 0,0 0 0,-1-1 0,0 1 0,0-1 0,0 0 0,-1 0 0,0 0 0,3-12 1,-4 9-3,0 0 1,0 0-1,-2-1 1,1 1-1,-1 0 1,0-1-1,-4-17 1,1 9-67,-1 0 0,0 1 0,-2-1 0,0 1 1,-1 0-1,-1 1 0,0 0 0,-2 0 0,0 0 1,-1 2-1,0-1 0,-1 1 0,-20-19 0,27 30-39,0 0 0,-1 0-1,1 0 1,-1 0-1,0 1 1,0 0-1,0 0 1,-10-2 0,15 4 7,-1 1 0,1-1 1,-1 1-1,0-1 0,1 1 0,-1 0 1,0 0-1,1 0 0,-1 0 1,0 0-1,1 0 0,-1 1 0,0-1 1,1 0-1,-1 1 0,1-1 1,-1 1-1,0 0 0,1-1 1,0 1-1,-1 0 0,1 0 0,-1 0 1,1 0-1,0 0 0,0 0 1,-1 1-1,1-1 0,0 0 0,0 1 1,0-1-1,1 0 0,-1 1 1,0-1-1,0 1 0,0 2 0,-1 2-613,1-1-1,0 0 0,0 1 0,1-1 0,-1 1 0,1-1 0,0 1 0,1-1 0,-1 1 0,1-1 0,0 0 0,1 1 0,-1-1 0,3 6 0,13 21-2336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2:08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49 1984,'9'-10'9650,"-8"4"-10255,-1 5 658,0 0 0,-1 0 0,1-1-1,0 1 1,-1 0 0,1 0 0,0 0 0,-1 0 0,0-1 0,1 1 0,-1 0-1,0 0 1,1 0 0,-1 0 0,0 0 0,0 0 0,0 1 0,0-1 0,0 0-1,0 0 1,0 1 0,0-1 0,0 0 0,0 1 0,-2-1 0,-1-1-85,1 1 1,-1 0 0,0 0 0,0 0 0,0 0 0,0 1-1,-5 0 1,-3 0-30,1 0 0,-1 2 0,0-1 0,0 2 0,1-1 0,-1 2-1,1 0 1,0 0 0,0 1 0,0 0 0,1 0 0,-10 8 0,12-6 93,0-1 0,1 1 0,-10 13 0,15-18-30,-1 1 1,1 0 0,0-1-1,0 1 1,1 0 0,-1 1-1,1-1 1,-1 0 0,1 0-1,0 1 1,0-1 0,0 0-1,1 1 1,-1-1 0,1 6-1,0-7 23,0-1-1,0 1 0,1 0 0,-1 0 1,0 0-1,1-1 0,0 1 0,-1 0 1,1-1-1,0 1 0,0 0 0,0-1 1,0 1-1,0-1 0,0 1 0,0-1 1,1 0-1,-1 1 0,0-1 0,1 0 1,-1 0-1,1 0 0,0 0 0,-1 0 1,3 1-1,5 1 33,0 0-1,1 0 1,16 2 0,-4 0-205,49 21 169,-53-21-49,-1 1 1,-1 0-1,1 1 0,-1 1 1,0 0-1,-1 1 1,1 1-1,-2 0 0,0 1 1,25 25-1,-23-19 122,-2 1 0,19 27 1,-29-39-41,-1-1 1,0 1 0,0 0 0,0 0 0,-1 0 0,0 1 0,0-1-1,-1 1 1,1-1 0,-2 1 0,1-1 0,-1 1 0,0 8 0,0-12 16,-1-1-1,0 1 1,0 0 0,0 0 0,0-1 0,0 1 0,0 0 0,-1-1 0,1 0 0,-1 1 0,0-1-1,1 0 1,-1 0 0,0 1 0,-1-2 0,1 1 0,0 0 0,0 0 0,-1-1 0,-4 3 0,-4 1 191,-1 0 1,0 0-1,-18 3 1,17-4-136,-117 24 1030,112-25-916,-1 0 0,1-1 0,-1-1 0,0-1-1,1-1 1,-28-4 0,43 5-273,0-1 1,1 1 0,-1-1 0,0 0-1,1 0 1,-1 0 0,1 0-1,-1 0 1,1-1 0,-1 1 0,1-1-1,0 1 1,0-1 0,0 0-1,0 0 1,-3-4 0,2 3-535,1 0 1,1 0-1,-1-1 1,0 1-1,1-1 1,-1 1-1,0-6 1,-2 0-1635,3 7 1808,1 1-1,-1-1 1,1 1-1,-1-1 1,1 1-1,-1-1 1,1 1-1,0-1 1,0 1-1,-1-1 1,1 0-1,0 1 1,1-1-1,-1 1 1,1-4-1,8-22-2039,6-11 779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2:08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5568,'0'0'100,"0"0"0,-1 0 0,1 1 1,-1-1-1,1 0 0,0 1 0,-1-1 0,1 0 0,0 1 1,0-1-1,-1 0 0,1 1 0,0-1 0,0 1 1,-1-1-1,1 1 0,0-1 0,0 0 0,0 1 0,0-1 1,0 1-1,0-1 0,0 1 0,0-1 0,0 1 1,0-1-1,0 1 0,0 21-547,0-15 1065,1 55-3,-5 111 1490,0-133-2108,1-4 98,-8 36-1,6-36 145,5-27-3779,0-22-173,0-14 1768,0-21 318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2:09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 7136,'0'-3'3648,"0"14"-6304,-5 6-1824,5-2 2496,0 1 864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2:09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2560,'10'10'529,"0"-1"1,0 1-1,-1 1 0,-1 0 0,1 0 1,-2 1-1,10 17 0,-4 0 120,-1 1 0,9 33 0,-3-3-4,21 71 1553,-39-131-2150,0 1 0,0-1 0,0 0 0,0 0 0,0 0 0,0 0 0,0 0 0,0 0 0,0 1 0,0-1 0,0 0 0,0 0 0,0 0 0,0 0 0,0 0 0,1 1 0,-1-1 0,0 0 0,0 0 0,0 0 0,0 0 0,0 0 0,0 0 0,0 0 0,0 0 0,1 1 0,-1-1 0,0 0 0,0 0 0,0 0 0,0 0 0,0 0 0,0 0 0,1 0 0,-1 0 0,0 0 0,0 0 0,0 0 1,0 0-1,0 0 0,1 0 0,-1 0 0,0 0 0,0 0 0,0 0 0,0 0 0,0 0 0,0 0 0,1 0 0,-1 0 0,7-9 666,5-14-512,-6 5-120,6-34 0,-3 10-33,1 4-56,-5 16-108,1-1 0,0 1-1,2 0 1,1 1 0,18-33 0,-22 43 2,-3 8 50,-1 0 0,1 1-1,-1-1 1,1 0 0,0 1 0,3-4 0,-5 5 51,1 1 1,-1 0-1,1-1 1,-1 1 0,1 0-1,-1 0 1,1 0-1,-1-1 1,1 1-1,0 0 1,-1 0 0,1 0-1,-1 0 1,1 0-1,-1 0 1,1 0 0,-1 0-1,1 0 1,0 0-1,-1 0 1,1 0-1,-1 0 1,1 1 0,-1-1-1,1 0 1,-1 0-1,1 1 1,-1-1-1,1 0 1,-1 1 0,1-1-1,-1 0 1,1 1-1,-1-1 1,0 1-1,1-1 1,-1 1 0,0-1-1,1 1 1,-1-1-1,0 1 1,3 4 27,0 0 0,0-1-1,0 1 1,-1 0 0,0 0 0,0 1 0,1 8-1,7 43 457,-4-17-142,4 20-26,3 85 0,-6-107-251,-5-30-64,-1 0 1,1 0-1,-1 9 1,-1-16-166,1 23-1448,2-17-1441,11-38-6022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2:10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 6048,'-2'-6'1836,"5"8"-1153,5 11-664,-1 4 242,-1 0 0,-1 1 0,-1 0 0,0 0-1,2 29 1,-2-15-87,38 189 858,2 13-320,8 144 819,-51-337 874,-5-46-1835,-2-16-412,2-1-1,0 0 1,0-37-1,-1 5-205,1 10 87,1-54 0,3 81-71,1-1 1,1 1-1,1 0 0,1 0 0,0 0 1,7-18-1,-7 25-150,1 1 0,9-17 0,-12 23 133,0 1 0,0-1 0,0 0 0,1 1-1,-1-1 1,1 1 0,0 0 0,0 0-1,0 0 1,0 0 0,5-3 0,-2 3-17,4-2-162,0 0-1,13-3 1,-19 6 181,-1 1 0,1-1-1,0 1 1,0 0 0,0 0 0,-1 0 0,1 1 0,0-1 0,0 1 0,4 1 0,-5-1 14,1 0 0,0 1 0,0-1 0,-1 1 0,1 0 0,-1 0 0,1 0 0,-1 1 0,0-1 1,0 1-1,0-1 0,0 1 0,-1 0 0,1 0 0,-1 1 0,4 5 0,-5-7 38,0 1-1,0 0 0,0 0 1,0 0-1,-1 1 0,0-1 1,1 0-1,-1 0 1,0 0-1,0 0 0,-1 0 1,1 0-1,-1 1 0,1-1 1,-1 0-1,0 0 1,0-1-1,-1 1 0,1 0 1,0 0-1,-1 0 1,-2 2-1,-58 77 241,48-66-137,11-14-81,1 0-1,0 0 1,0 1-1,0-1 1,0 1-1,-3 4 1,1 0-66,4-7 23,-1 1 1,0 0-1,1 0 1,-1 0-1,1 0 1,0-1-1,-1 1 1,1 0-1,0 0 1,-1 0 0,1 0-1,0 2 1,-1 8 154,2 0 1,-1 0-1,1 0 1,1 0 0,0 0-1,1-1 1,0 1 0,0-1-1,1 1 1,10 17 0,-11-22-43,0 0 0,0 0 1,1-1-1,0 1 1,0-1-1,1 0 1,-1 0-1,1 0 1,0-1-1,9 6 0,-2-1 141,-9-7-172,1 1 1,-1-1-1,1 0 0,0 0 0,6 2 0,-3-3-77,-6-1 54,11 19-10547,-10-16 9206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2:11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1 172 4992,'4'-6'1792,"-4"6"-1745,0 0 1,1-1 0,-1 1-1,0 0 1,0-1 0,0 1-1,1 0 1,-1-1 0,0 1-1,1 0 1,-1 0 0,0 0-1,0-1 1,1 1 0,-1 0-1,0 0 1,1 0 0,-1 0-1,0-1 1,1 1-1,-1 0 1,1 0 0,-1 0-1,0 0 1,1 0 0,-1 0-1,0 0 1,1 0 0,-1 0-1,1 0 1,-1 0 0,0 0-1,1 0 1,-1 1 0,0-1-1,1 0 1,-1 0 0,0 0-1,1 0 1,-1 1-1,0-1 1,1 0 0,-1 0-1,0 1 1,1-1 0,2 3 84,1-1 1,0 1-1,-1 0 1,0 0-1,1 0 1,-1 0-1,0 1 1,-1-1-1,1 1 1,-1 0 0,0 0-1,4 7 1,1 6 23,8 30 1,-14-45-145,15 56 31,18 54 287,-16-58 1649,-18-54-1951,0 0 1,0 0-1,0 0 1,0 1-1,0-1 1,0 0-1,0 0 1,0 0-1,0 0 1,0 0-1,0 0 1,0 0-1,0 0 1,0 1-1,0-1 1,0 0-1,0 0 1,0 0-1,0 0 1,0 0-1,0 0 1,0 0-1,0 0 1,0 0-1,0 1 0,0-1 1,0 0-1,0 0 1,0 0-1,1 0 1,-1 0-1,0 0 1,0 0-1,0 0 1,0 0-1,0 0 1,0 0-1,0 0 1,0 0-1,0 0 1,1 0-1,-1 0 1,0 0-1,0 0 1,0 0-1,0 0 1,0 0-1,0 0 1,0 0-1,0 0 1,1 0-1,-1 0 1,0 0-1,0 0 1,0 0-1,0 0 1,0 0-1,0 0 1,0 0-1,0 0 1,0 0-1,1 0 1,-1 0-1,4-10 571,2-17-275,-2-8-58,1-51 1,-1-7-336,-2 72 161,1-1 0,1 1-1,0-1 1,14-35 0,-14 47-119,1 0 1,0 0-1,0 0 0,1 1 1,0 0-1,10-11 1,-13 16 17,1 1 1,-1 0 0,1 0-1,-1 1 1,1-1 0,0 1-1,0-1 1,1 1 0,-1 1-1,0-1 1,1 0 0,-1 1-1,1 0 1,-1 0 0,1 0-1,-1 1 1,7 0 0,0 0-51,0 1 0,0 1 0,-1 0 0,1 0 0,0 1 1,18 8-1,-11-3-152,0 1 0,31 20 0,-49-28 49,1-1 0,-1 1 0,1-1 0,0 1 0,-1-1 0,1 0 0,-1 1 0,1 0 0,-1-1 0,0 1 0,1-1 0,-1 1 0,0 0 0,1-1 0,-1 1 0,0-1 0,1 1 0,-1 0 0,0 0 0,0-1 0,0 1 0,0 0 0,0-1 0,0 1 1,0 0-1,0-1 0,0 1 0,0 0 0,0 0 0,0-1 0,-1 2 0,0 1-656,-1-1 0,1 1 0,-1-1 0,1 1 0,-5 3 0,4-3 600,-8 10-2897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2:12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1 252 4320,'0'-1'590,"0"0"0,0 0 0,0 0 0,0 0-1,0-1 1,0 1 0,0 0 0,1 0 0,-1 0 0,0 0 0,1-2 0,6-1 2461,2 3-4056,12 0 1365,22-4 1,6 0-58,817-35 1654,-368 12-1450,-318 12-364,333-36 156,274-27-27,-568 74 31,-178 7-398,-1 2-1,0 2 0,55 14 0,-95-20 77,0 0 0,1 0 0,-1 0 0,0 0 0,0 0 0,1 0 0,-1 0 0,0 0 0,0 0 0,1 0 0,-1 0 0,0 0 0,0 1 0,1-1 0,-1 0 0,0 0 0,0 0 0,0 0 0,1 0 0,-1 0 0,0 1 0,0-1 0,0 0 0,0 0 0,0 0 0,1 1 0,-1-1 0,0 0 0,0 0 0,0 0 0,0 1 0,0-1 0,0 0 0,0 0 0,0 1 0,0-1 0,1 0 0,-11 6-1196,-21 3-1743,26-8 2222,-19 6-1547,-5 2-2314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2:14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3232,'1'-2'405,"-1"0"0,1 1 0,0-1 1,0 0-1,1 1 0,-1-1 0,0 1 0,0 0 1,1-1-1,-1 1 0,1 0 0,-1 0 0,1 0 0,2-2 1,-3 3-116,1-1 63,0 0 0,0 0 0,0 1 0,-1-1 1,1 1-1,0-1 0,0 1 0,3-1 0,-3 2-333,0-1 0,0 0 0,0 1-1,0-1 1,-1 1 0,1 0 0,0-1 0,0 1 0,-1 0-1,1 0 1,0 0 0,-1 1 0,1-1 0,-1 0-1,3 3 1,2 2-59,-2 0 0,1 0-1,3 7 1,3 6 40,-2 0 0,0 0-1,10 35 1,11 65 121,-20-76-71,113 348 1240,-116-367-971,-4-14-152,1 0 0,0 0 0,5 9 0,-2 6 608,-5-20 695,-2-20-854,-1 4-471,0 1 0,0 0 1,-5-16-1,3 16-112,1 0-1,0-1 1,0-15 0,1 5-67,2 1 1,1-1-1,0 1 0,1-1 1,1 1-1,1 0 1,1 0-1,9-19 0,-13 35 19,8-18-339,15-24 0,-21 40 239,0 0 0,0 0 1,1 0-1,0 1 0,0-1 1,0 1-1,1 1 0,7-6 0,-12 9 84,1 0 0,-1 0 0,0 0 0,1 1 0,-1-1 0,1 1 0,-1-1 0,1 1 0,-1-1 0,1 1 0,-1 0 0,1-1 0,-1 1 0,1 0 0,-1 0 0,1 0 0,0 0 0,-1 1 0,1-1 0,-1 0 0,1 1 0,-1-1 0,1 1 0,-1-1 0,1 1 0,-1 0 0,0-1 0,1 1 0,-1 0 0,0 0 0,0 0 0,0 0 0,1 0 0,-1 0 0,0 1 0,0-1 0,-1 0 0,1 1 0,1 1 0,1 1-6,-1 1 0,0 1-1,0-1 1,0 0 0,0 0 0,-1 1 0,0-1-1,0 1 1,0 9 0,-1-9 59,0 0-1,-1 0 1,0-1 0,0 1-1,0 0 1,-1-1 0,0 1-1,-3 7 1,-2 0 261,-17 23 0,11-16-38,11-18-230,0 1 0,0-1-1,0 0 1,-1 0-1,1 0 1,-4 3-1,-6 5 164,11-10-195,-3 10-218,12 6 281,-7-12-38,1 0 0,0-1 0,0 1-1,1 0 1,-1-1 0,1 0-1,5 6 1,8 6 298,21 14-1,-26-22-162,0 0-1,0 0 0,0-1 0,1-1 1,0 1-1,18 4 0,-15-7 52,-10-2-195,0 0 1,-1 0-1,1 1 1,6 2-1,-3-2-328,-8-2 51,1-1 0,0 1 0,-1 0 0,1-1-1,-1 1 1,1 0 0,0-1 0,-1 1 0,1-1 0,-1 1-1,1 0 1,-1-1 0,0 1 0,1-1 0,-1 0-1,1 0 1,0 0-667,0-1-1,-1 0 1,1 1-1,0-1 1,-1 0-1,1 1 1,-1-1-1,1-3 1,-5-3-1803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2:14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0 391 5216,'7'1'2019,"-8"-2"-1513,7-3 121,-4 3-436,0 0 1,1 0-1,-1 0 0,1 1 1,-1-1-1,1 1 1,-1 0-1,1 0 1,-1 0-1,1 0 1,-1 0-1,1 0 0,-1 1 1,0-1-1,1 1 1,-1 0-1,1 0 1,3 2-1,0-1-29,0 1 0,-1 0 0,0 0 0,0 1 0,0-1 0,0 1 0,4 5 0,9 11 174,-1 0 0,25 39 2416,-41-61-2633,1 0 0,-1 0-1,0 0 1,0 0 0,0 0 0,0 0 0,0 0 0,0 0 0,-1 0-1,1 0 1,-1-1 0,1 1 0,-1-4 0,4-43 199,4-21-7,1 7-342,11-48-83,-15 92 112,0 1-1,1 0 1,15-32-1,-17 44-11,-1 0-1,1 0 0,0 0 1,0 0-1,1 1 0,0 0 1,0 0-1,0 0 0,0 0 1,1 1-1,0 0 1,0 0-1,0 1 0,8-4 1,-8 5-31,0 0 0,0 0 0,1 1 0,-1 0 0,0 0 0,1 0 0,-1 1 0,0 0 0,1 0 0,-1 1 0,1 0 0,-1 0 1,0 0-1,0 1 0,11 4 0,-6-2-7,0 1 1,0 1-1,-1 0 1,1 1-1,-1 0 0,-1 0 1,1 1-1,11 12 1,-21-19-73,1-1 0,0 1 1,-1 0-1,1 0 0,-1 0 0,1-1 1,-1 1-1,1 0 0,-1 0 0,1 0 1,-1 0-1,0 0 0,1 0 0,-1 0 1,0 0-1,0 0 0,0 0 0,0 1 1,0 0-256,-1 0 0,1 0 0,-1 0 1,0 0-1,0 0 0,0-1 0,1 1 1,-4 3-1,-12 17-1722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2:16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2 100 5408,'-1'-2'272,"1"1"-1,0-1 1,0 1 0,-1 0 0,1-1 0,0 1 0,0-1-1,0 1 1,0 0 0,1-1 0,-1 1 0,0-1-1,0 1 1,1 0 0,-1-1 0,1 1 0,0 0-1,-1 0 1,1-1 0,0 1 0,-1 0 0,1 0 0,0 0-1,0 0 1,0 0 0,1-1 0,5-3 899,-1-1 1,1 2 0,10-7-1,-6 4-2359,-4 4 1195,-1-1 0,1 1 1,0 1-1,0-1 0,1 1 0,-1 0 0,11-1 1,56-2 95,-43 4-40,318-2 689,-308 7-774,57 12 0,-65-10-148,-27-5 256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2:5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1163 2496,'0'0'135,"-2"-1"1620,1 0-1620,1 1 0,0 0 0,0 0 0,0 0 0,0 0 0,0-1 0,0 1 0,0 0 0,0 0 0,0 0 0,0-1 0,0 1 0,0 0 0,0 0 0,0 0 1,0-1-1,0 1 0,0 0 0,0 0 0,0 0 0,0-1 0,5-8 2035,18-15-1689,-11 12 343,8-13-289,0-1 1,-2-1 0,26-54 0,31-95 68,-10 22 25,-5 36-30,6-14 412,-65 130-1065,1-1 0,-1 0 0,0 1 0,0-1 0,-1 0 0,1 0 0,0-6 0,-1 9 42,0 0 0,0 0 0,0 0-1,0 0 1,0 0 0,0-1 0,0 1 0,0 0-1,0 0 1,0 0 0,0 0 0,0 0 0,0-1-1,0 1 1,0 0 0,0 0 0,0 0 0,0 0-1,0 0 1,-1 0 0,1-1 0,0 1 0,0 0-1,0 0 1,0 0 0,0 0 0,0 0 0,0 0-1,-1 0 1,1 0 0,0 0 0,0 0 0,0 0-1,0 0 1,0 0 0,-1 0 0,1-1 0,0 1-1,0 0 1,0 0 0,0 1 0,0-1 0,-1 0-1,1 0 1,0 0 0,0 0 0,0 0 0,0 0-1,0 0 1,-1 0 0,1 0 0,-7 4-335,-5 15-48,-4 13 255,1 0-1,-19 61 1,-38 240 1329,68-308-967,-3 38 0,7-52-49,0 0 0,1 0 0,0 0-1,1 0 1,0 0 0,4 12-1,-6-22-125,1 1 0,-1 0 0,1-1 0,-1 1 0,1-1 0,0 1 0,0-1 0,0 1 0,0-1 0,0 1 0,0-1 0,0 0 0,0 0 0,0 0-1,0 0 1,1 0 0,-1 0 0,1 0 0,-1 0 0,1 0 0,-1 0 0,1-1 0,-1 1 0,1-1 0,0 1 0,-1-1 0,1 1 0,-1-1 0,1 0-1,0 0 1,0 0 0,-1 0 0,1 0 0,0 0 0,-1-1 0,1 1 0,2-1 0,5-3 142,0 1 1,0-1-1,0-1 1,-1 0-1,10-6 1,-15 9-177,13-10 140,0-1 1,26-26-1,-35 32-128,14-14 17,-1-2-1,-2 0 1,19-31 0,38-78 9,-59 103-50,75-162 262,-77 161-228,8-27-150,-1 0-1,-3-2 1,-3-1-1,-2 0 1,6-70-1,-19 104-447,0 26 557,0 0 1,0 0 0,0 0 0,0 0 0,0 0 0,0 0 0,0 0-1,0 0 1,0 0 0,1-1 0,-1 1 0,0 0 0,0 0 0,0 0-1,0 0 1,0 0 0,0 0 0,0 0 0,0 0 0,0 0-1,0 0 1,0 0 0,0-1 0,0 1 0,0 0 0,0 0 0,0 0-1,0 0 1,-1 0 0,1 0 0,0 0 0,0 0 0,0 0 0,0 0-1,0 0 1,0 0 0,0-1 0,0 1 0,0 0 0,0 0 0,0 0-1,0 0 1,0 0 0,0 0 0,0 0 0,-1 0 0,1 0 0,0 0-1,0 0 1,0 0 0,0 0 0,0 0 0,0 0 0,0 0 0,0 0-1,0 0 1,0 0 0,0 0 0,-1 0 0,1 0 0,0 0 0,0 0-1,0 0 1,-4 14-179,-125 666 770,116-603-114,-42 145 0,43-184 654,9-32-716,0-6 98,3-1-486,0 1 0,0-1 0,-1 1 0,1-1-1,0 1 1,0-1 0,0 1 0,0-1 0,0 0-1,0 1 1,-1-1 0,1 1 0,1-1 0,-1 0-1,0 1 1,0-1 0,0 1 0,0-1 0,1 0-1,4-13 112,0 1 1,2 0-1,12-20 0,4-7-106,-3 4-117,2 0-1,29-36 0,-49 70 60,-1 0-1,0 0 1,1 0-1,-1 1 1,1-1 0,-1 0-1,1 1 1,0 0-1,0-1 1,-1 1-1,1 0 1,3-1-1,-5 2 24,1 0-1,-1 0 0,1 0 1,-1 0-1,0 0 1,1 0-1,-1 0 0,1 0 1,-1 0-1,1 0 1,-1 0-1,0 0 0,1 0 1,-1 1-1,1-1 0,-1 0 1,0 0-1,1 1 1,-1-1-1,0 0 0,1 0 1,-1 1-1,1 0 1,0 0 2,0 1 0,0-1 0,0 1 1,-1 0-1,1 0 0,0 0 1,0 3-1,13 64-309,1 7 264,-12-66 111,0 0 0,1 0 1,0 0-1,1-1 0,6 11 0,-9-17-27,0 1 1,1-1-1,0 0 0,0 1 1,0-1-1,0-1 1,1 1-1,-1 0 0,1-1 1,-1 0-1,1 0 1,0 0-1,0 0 1,0 0-1,0-1 0,0 0 1,0 0-1,0 0 1,1 0-1,-1-1 1,0 1-1,0-1 0,1 0 1,-1-1-1,5 0 1,8-2 126,0-1 0,0 0 0,0-2 0,27-12 0,-29 12-124,0-1 0,-1-1-1,0-1 1,0 0 0,-1 0 0,0-2 0,-1 1 0,0-2 0,-1 1-1,0-2 1,-1 1 0,0-1 0,-1-1 0,-1 0 0,0 0 0,0-1-1,5-17 1,-10 23-63,-1 1 0,0-1 0,-1 0 0,0 1 0,0-1-1,-1 0 1,0 0 0,0 0 0,-1 1 0,-2-13 0,2 20 9,1 0-1,0 0 1,-1-1 0,1 1 0,0 0 0,-1 0 0,1 0 0,-1 0 0,0 0 0,1 0 0,-1 0 0,0 0 0,0 0 0,0 0 0,0 0 0,1 1-1,-1-1 1,0 0 0,0 0 0,-1 1 0,1-1 0,0 1 0,0-1 0,0 1 0,0-1 0,0 1 0,-1 0 0,0-1 0,-1 1-13,1 0 0,-1 0 1,1 0-1,-1 1 0,1-1 1,0 1-1,-1-1 0,1 1 1,-1 0-1,1 0 0,0 0 1,-3 1-1,-3 3-14,1 1 0,0 0 0,0 0-1,0 0 1,1 1 0,-1 0 0,2 0 0,-1 1 0,-4 8 0,2-2 47,0 1 1,1 1 0,0-1 0,-4 18 0,10-28-2,-1 0 1,1 0 0,0 1-1,1-1 1,-1 0 0,1 0-1,0 1 1,0-1 0,1 0-1,-1 1 1,1-1 0,3 9-1,-2-10 24,-1-1 0,1 1 0,1 0 1,-1 0-1,0-1 0,1 1 0,0-1 0,0 0 0,0 0 0,0 0 0,0 0 0,1-1 0,-1 1 0,1-1 0,0 0 1,4 2-1,0 0 27,1-1 0,0 0 0,-1-1 0,1 0 0,0 0 0,1-1 0,-1 0 1,0 0-1,0-1 0,0-1 0,14-1 0,-9 0 18,1-2 0,0 1 0,-1-2 0,0 0-1,0-1 1,17-9 0,-2-2-87,-5 4-76,44-20 1,-67 32 73,1 1 0,0-1 0,0 1 1,0-1-1,0 1 0,0 0 1,0 0-1,0 0 0,0 0 0,0 0 1,0 1-1,0-1 0,0 0 1,0 1-1,0 0 0,-1-1 0,1 1 1,0 0-1,0 0 0,2 1 0,2 3 4,0 0-1,0 1 0,10 11 1,11 9-9,-16-18 79,0-1 0,1 0 0,-1-1 0,1-1 0,0 0 0,0 0 0,1-1 0,20 3 1,18 5 82,12 1-454,-21-9-3485,-42-4 3713,0 0 0,0 0 0,-1 0-1,1-1 1,0 1 0,0 0 0,0 0 0,0 0 0,-1 0-1,1 0 1,0 0 0,0-1 0,0 1 0,0 0 0,0 0-1,-1 0 1,1 0 0,0-1 0,0 1 0,0 0 0,0 0-1,0 0 1,0-1 0,0 1 0,0 0 0,0 0 0,0-1-1,0 1 1,0 0 0,0 0 0,0 0 0,0-1 0,0 1-1,0 0 1,0 0 0,0 0 0,0-1 0,0 1 0,0 0-1,1 0 1,-1 0 0,0 0 0,0-1 0,0 1 0,0 0-1,0 0 1,0 0 0,1 0 0,-1 0 0,0-1 0,0 1-1,0 0 1,1 0 0,-1 0 0,0 0 0,0 0 0,0 0-1,0 0 1,1 0 0,-1 0 0,0 0 0,0 0 0,1 0-1,-1 0 1,0 0 0,0 0 0,0 0 0,1 0 0,-1 0-1,-16-16-5537,12 13 4854,-14-12-2108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3:2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3072,'0'-6'885,"0"4"-837,0 0 1,-1 0-1,2 0 0,-1 0 1,0 0-1,0 1 1,0-1-1,1 0 1,-1 0-1,1 0 1,0 1-1,1-3 1,6-12-211,-7 13 212,0 1 0,0-1 1,0 1-1,1-1 0,-1 1 1,1 0-1,0 0 0,0-1 1,3-2-1,17-19 2963,-22 24-2952,1 0 0,0 0 0,-1 0-1,1 0 1,0 0 0,-1 0 0,1 0 0,0 0 0,0 0-1,-1 0 1,1 0 0,0 0 0,-1 1 0,1-1 0,0 0 0,-1 0-1,1 1 1,-1-1 0,2 1 0,-1 0-105,5 2 285,-1 1 0,1 0 0,-1 0 0,0 0 0,8 9 0,-1 2 28,0 1 0,-1 0 0,-1 0-1,0 1 1,-1 0 0,8 24 0,-5-6 6,11 65-1,-13-53-55,99 508 1067,-102-510-1248,92 588 681,-31-105 113,-55-402-531,-3 135 0,-9-166-43,-3 110 322,-21 20 161,19-190-729,0 25 13,4-48-181,-1 1-1,0 0 0,-1-1 0,-4 14 0,-21-62-13895,6 13 11833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3:2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0 304 4064,'0'-1'74,"0"0"1,1 0-1,-1 1 1,0-1-1,0 0 1,0 1-1,1-1 1,-1 0-1,0 0 1,1 1-1,-1-1 1,1 0-1,-1 1 1,0-1-1,1 1 1,0-1-1,-1 1 1,1-1-1,-1 1 1,1-1-1,-1 1 1,1-1-1,0 1 1,-1 0-1,1-1 1,0 1-1,0 0 1,-1 0-1,1-1 1,0 1-1,0 0 1,0 0-1,1 0 273,13-3 4112,-12 2-4324,0 1 0,0-1 0,0 0 0,0 0 0,-1 0 0,1 0 0,0-1 0,0 1 0,2-3 1,17-7 534,7 2-357,0 1 0,0 2 0,32-4 0,90-1 72,-81 7-273,189-2 343,-62 4-238,-4-6-46,595-4 277,-677 16-535,379 16 142,-203 0-76,61 0 161,271 7-126,-197-35 269,-181 1-370,-81 3 227,-26 2-41,81-4 53,219-10 194,-181 24 49,-127-4-406,-55-1-757,-80-6 810,1 0-1,-1 0 0,0 0 1,1-1-1,0 0 0,-15-11 1,-41-37 63,41 32-73,16 14 15,0-2 0,0 1 0,1-1 0,-7-11 0,5 7 192,-9-25 0,16 34-195,0 2-39,1-1 0,0 1 0,-1-1 0,1 1 0,0-1 0,0 1 0,0-1-1,0 1 1,1-1 0,-1 1 0,0-1 0,0 1 0,1-1 0,1-2-1,0-6-471,-2 10 259,6-3-98,-5 3 300,-1 0 1,1 0 0,-1-1 0,1 1 0,0 0-1,-1 0 1,1 0 0,-1-1 0,1 1 0,-1 0-1,1 0 1,0 0 0,-1 0 0,1 0-1,-1 0 1,1 0 0,1 1 0,23 3-173,17 4-87,75 21 348,-24-7-235,-46-10 101,-26-8 154,24 9-1,-42-12-129,1 1-1,-1-1 0,0 1 0,0 0 0,0 0 0,0 0 0,0 1 0,4 3 0,-6-5 31,-1-1-1,1 1 0,-1-1 1,1 1-1,0 0 1,-1-1-1,0 1 1,1 0-1,-1 0 1,1-1-1,-1 1 1,0 0-1,0 0 1,1 0-1,-1-1 1,0 1-1,0 0 1,0 0-1,0 0 1,0 0-1,0 0 1,0-1-1,0 1 1,0 0-1,0 0 1,-1 0-1,1 0 1,0-1-1,-1 1 0,1 0 1,0 0-1,-1-1 1,1 1-1,-1 0 1,1-1-1,-1 1 1,1 0-1,-2 0 1,-13 11 139,0 0 0,-1-2 0,-22 11 0,-5 5 79,24-15-109,-1 1-27,0 1 1,1 0-1,0 1 0,1 1 1,-24 26-1,-25 42 75,61-75 931,1-6-3481,5-3 2051,0 1 1,-1-1 0,1 1 0,0-1-1,0 1 1,-1-1 0,1 1 0,0-1-1,0 0 1,0 1 0,0-1 0,0 1-1,0-1 1,0 1 0,0-1 0,0 0-1,0 1 1,0-1 0,0 1 0,0-1-1,1 0 1,2-8-1907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3:2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5888,'3'9'3103,"-5"15"-3329,1-8 554,20 231 2312,-12-217-1860,-7-28-680,0-1 0,1 1-1,-1 0 1,1-1 0,0 1-1,-1-1 1,1 1 0,0-1-1,0 0 1,0 1 0,0-1-1,0 0 1,0 1 0,0-1-1,1 0 1,1 1 0,-2-2-64,0 0 1,-1 0-1,1 0 1,0 0 0,0 0-1,-1 0 1,1 0 0,0 0-1,-1-1 1,1 1 0,0 0-1,-1 0 1,1-1-1,0 1 1,-1-1 0,1 1-1,-1-1 1,1 1 0,-1 0-1,1-1 1,-1 0-1,1 1 1,-1-1 0,1 1-1,-1-1 1,0 0 0,1 1-1,-1-1 1,0 0 0,0 1-1,1-1 1,-1 0-1,0 0 1,9-29 465,-9 28-484,26-159 566,1-2-795,-22 140 168,1 0-1,1 1 1,14-30-1,-17 44 58,0 0 0,0 1 1,0 0-1,1 0 0,0 0 0,1 0 1,0 1-1,0 0 0,0 0 0,0 1 0,1-1 1,12-6-1,-14 10-41,0 0 1,1 0-1,-1 1 1,0-1-1,1 1 1,-1 1-1,1-1 1,-1 1-1,1 0 1,-1 0-1,1 0 1,-1 1-1,1 0 0,-1 0 1,1 0-1,6 3 1,2 2-103,1 0 1,-1 0-1,0 2 1,19 13 0,-20-12-405,-1 1 0,-1 0 0,0 1 0,0 1 1,-1 0-1,-1 0 0,0 0 0,0 1 0,9 21 1,-17-32 262,0-1 13,0 0 0,0 1-1,0-1 1,0 1-1,0-1 1,-1 1-1,1-1 1,-1 1-1,1 0 1,-1-1 0,1 1-1,-1 0 1,0-1-1,0 1 1,0 0-1,0-1 1,0 1 0,0 0-1,0-1 1,-1 1-1,1 0 1,-1-1-1,0 3 1,-11 6-1919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3:38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1417 1312,'-2'0'8224,"5"2"-8039,1 0 0,-1-1 0,1 0 1,0 1-1,0-2 0,-1 1 0,1 0 0,0-1 1,0 0-1,0 1 0,7-2 0,6-1 195,24-6-1,-22 4-246,154-19-39,-29 6 271,-96 11-302,-29 5-7,32-8 1,-21 3 113,-21 4-34,-1 0 0,1 0 1,12-5-1,38-17 568,-42 16-692,-1 2 0,1 0 1,25-4-1,-18 4 24,75-16-298,-59 14 352,-1-1-1,0-2 1,54-23-1,-77 26-44,0-1 1,-1 0 0,0-1-1,0 0 1,-1-1-1,-1-1 1,0 0-1,0-1 1,-2 0 0,20-28-1,67-115 750,-85 138-797,0 1 0,1 1 0,1 1 0,0 0 0,1 0 0,1 2 0,0 0 0,1 1 0,0 1 0,36-17 1,-5 7 111,-1-2 1,71-47-1,-99 56-107,0-1-1,-1-1 1,-1 0-1,-1-2 1,0 0-1,-2 0 1,26-41-1,5-22 140,-19 31-128,54-73 1,-73 113-48,0 1 1,1 1-1,0-1 0,0 1 1,1 1-1,0 0 0,1 0 0,17-8 1,7 0 11,52-15 0,-73 26 53,13-3-78,47-6 0,-23 5 106,31-4-60,-71 10-36,0 1 0,0-1 0,0 2 0,0 0 0,0 0-1,0 1 1,13 2 0,76 22 318,-54-12-445,-15-5 216,-1 2 1,0 1 0,-1 1 0,0 1-1,-1 1 1,0 2 0,-1 1 0,-1 1-1,-1 2 1,0 0 0,22 25 0,-24-18 40,0 1 1,-2 1 0,29 50-1,-50-79-95,17 33 94,2-2 1,1 0 0,36 42 0,-37-52-156,1-1-1,41 31 1,-4-11 193,-14-9 54,45 39 0,-59-41-140,0 1 0,-3 2 0,0 0 0,-2 2 0,-2 1 0,24 48 0,-17-28 162,-8-18 20,23 59 0,24 68 120,-1-1-86,-52-125-96,36 69 0,-39-87-155,1 0-1,0-1 1,2 0 0,29 29 0,2-3-249,-17-16 361,48 38 0,-50-48-67,-2 1 0,0 1 0,-1 1 0,-2 1 0,0 1 0,32 46-1,-28-30 0,32 56 10,-48-80-28,0 0 1,1-1 0,0 0-1,1 0 1,1-1 0,0-1-1,1 0 1,1-1 0,0-1-1,0 0 1,30 15 0,-8-8-14,1-2 0,1-2-1,1-1 1,49 9 0,-6 0-22,37 7 414,-100-26-351,23 4-8,70 3 0,150-5-24,-263-5-31,121-4-2,-99 4-488,-19 0 251,0 0 0,0 0 0,0 0 1,0 0-1,1 0 0,-1-1 1,0 0-1,5-1 0,-8 2 189,0 0-1,0 0 1,-1 0 0,1 0-1,0 0 1,0 0-1,0 0 1,0 0 0,-1 0-1,1 0 1,0 0 0,0 0-1,0 0 1,0-1 0,0 1-1,-1 0 1,1 0-1,0 0 1,0 0 0,0 0-1,0 0 1,0 0 0,0 0-1,0-1 1,-1 1-1,1 0 1,0 0 0,0 0-1,0 0 1,0 0 0,0-1-1,0 1 1,0 0-1,0 0 1,0 0 0,0 0-1,0-1 1,0 1 0,0 0-1,0 0 1,0 0-1,0 0 1,0 0 0,0-1-1,0 1 1,0 0 0,0 0-1,0 0 1,0 0 0,0-1-1,0 1 1,1 0-1,-1 0 1,0 0 0,0 0-1,0 0 1,0 0 0,0-1-1,0 1 1,0 0-1,1 0 1,-1 0 0,0 0-1,0 0 1,0 0 0,0 0-1,0 0 1,1 0-1,-1 0 1,-17-5-2233,14 4 1743,-37-10-2298,-19-2-2443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4:19.2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872 44 1568,'5'-2'446,"1"-3"-39,-4 3-303,-1 0-1,1 1 1,0-1-1,1 1 1,-1-1-1,0 1 1,0 0-1,0 0 1,1 0-1,3-1 1,-2 1-19,0 0 1,-1-1 0,1 0 0,-1 1 0,4-4 0,-2 1-1541,2 0 5258,-6 4-3615,-1 0 0,0 0 0,1-1 0,-1 1 0,0 0 0,1 0 0,-1 0 0,0 0 0,1 0 0,-1 0 0,1 0 0,-1 0 0,0 0 0,1 0 0,-1 0 0,0 0 0,1 0 0,-1 0 0,0 1-1,1-1 1,-1 0 0,0 0 0,1 0 0,-1 0 0,0 1 0,0-1 0,1 0 0,-1 0 0,0 0 0,1 1 0,0 0 420,2 24 160,-2-19-700,0-1-1,0 1 1,0-1-1,1 0 0,4 10 1,0 3-3,4 22 176,-2 0 0,3 52 0,10 49 225,-12-103-369,26 103 121,-25-105-176,-2 0 1,-2 0 0,3 44-1,-4 114-193,-5-177 206,-5 209 580,6-200-539,1-1 0,7 30 1,0-7-167,-5-24 332,-2-11-259,0 1 0,0 15 1,1-17 217,-2-10-219,0 0-1,0 0 1,0 1 0,-1-1-1,1 0 1,-1 0 0,0 1-1,1-1 1,-1 0 0,-1 5-1,1 8 10,0-15 87,0 0-1,-1 0 0,1 1 1,-1-1-1,1 0 1,0 0-1,-1 0 0,1 0 1,-1 0-1,1 0 1,-1 0-1,1 0 1,-1 0-1,1 0 0,0 0 1,-1 0-1,1 0 1,-1 0-1,1 0 1,-1 0-1,1 0 0,0-1 1,-1 1-1,1 0 1,-1 0-1,1 0 0,0-1 1,-1 0-1,-23-9-476,16 6 573,-23-8-213,-1 1 0,1 2 0,-43-7-1,-46-13 177,-83-30-114,185 54 45,-1 1 1,-36-2-1,4 1-135,14 1 32,-75 3 0,55 2 40,21-2 2,16 1-41,0-1 0,0 2 0,0 1 0,-25 5 0,26-3 71,13-3-42,1 1-1,-1-1 1,1 1 0,0 0 0,0 0 0,-8 4-1,2-1-88,-1 2-129,7-4-13,5-2-27,-1-1-1,1 1 1,-1-1 0,0 0-1,1 1 1,-1-1-1,1 1 1,-1-1-1,1 1 1,-1 0-1,1-1 1,0 1 0,-1-1-1,1 1 1,0 0-1,-1-1 1,1 1-1,0 0 1,0-1 0,-1 1-1,1 0 1,0 0-1,0-1 1,0 1-1,0 0 1,0 0-1,0-1 1,0 1 0,0 0-1,1-1 1,-1 1-1,0 0 1,0-1-1,1 1 1,-1 0 0,0-1-1,1 2 1,14 13-5421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5:10.5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63 629 1568,'14'3'4101,"-14"-3"-4089,0 0 1,1 0-1,-1 0 0,0 0 1,0 0-1,1 0 0,-1 0 1,0 0-1,1 0 0,-1 1 0,0-1 1,0 0-1,1 0 0,-1 0 1,0 0-1,0 0 0,1 1 1,-1-1-1,0 0 0,0 0 1,0 0-1,1 1 0,-1-1 0,0 0 1,0 0-1,0 1 0,0-1 1,1 0-1,-1 1 0,6 14 120,-1 17-14,-4-4 201,0-16-137,-1-1-1,0 0 1,-3 20-1,2-26-110,-1 0 0,0 0 0,-1 0 1,1-1-1,-1 1 0,1-1 0,-1 1 0,-5 4 0,7-8 126,-8 10 385,9-11-529,0 0 0,0 0 0,0 0-1,0 0 1,0 0 0,0 0 0,0 0 0,0 0 0,0 0 0,0 0 0,-1 0 0,1 0 0,0 1 0,0-1 0,0 0 0,0 0 0,0 0-1,0-1 1,0 1 0,0 0 0,0 0 0,0 0 0,-1 0 0,1 0 0,0 0 0,0 0 0,0 0 0,0 0 0,0 0 0,0 0 0,0 0-1,0 0 1,0 0 0,0 0 0,0 0 0,0 0 0,0 0 0,0 0 0,-1 0 0,1-1 0,0 1 0,0 0 0,0 0 0,0 0-1,0 0 1,0 0 0,0 0 0,0 0 0,0 0 0,0 0 0,0 0 0,0-1 0,0 1 0,0 0 0,0 0 0,0 0 0,0 0 0,0 0-1,0 0 1,0 0 0,0 0 0,-1-13 895,0-17-1037,1 27 343,0-32 258,2 0 0,0 1 0,3-1 0,14-58 0,66-146-144,-70 198-302,-2-1 0,8-42 0,6-44 3,-26 111-266,-1 12-564,0 12 455,-2 27 133,-7 39 1,7-59 160,-5 25 176,-2-1 1,-20 58 0,-39 68 338,49-113-350,-17 64 0,25-75-43,-26 88-126,33-115 334,1 0 0,1 0-1,0 1 1,-1 19 0,13-53 237,8-11-679,2 1-1,1 1 1,2 1 0,0 1 0,2 1 0,42-35-1,-50 49-14,21-13-1,1-1-77,-28 22 148,-11 4 69,1 0 0,0 0 0,0 0 0,0-1 0,-1 1 0,1 0 0,0 0 0,0-1 0,0 1 0,-1-1 0,1 1 0,0-1 0,0 0 0,0-3 37,-1 3 369,0-26 639,-1 22-980,0-1 0,-1 1 0,1 0 0,-1 0 0,-1 0 0,1 0 0,-1 0 0,0 0 0,0 0-1,-5-5 1,0-3 133,3 7-174,0-1 0,-1 1 0,1-1 0,-1 2 0,0-1 0,-1 1 0,0 0-1,-9-6 1,-9-2-169,-30-13 0,33 17-481,1-1 1,-26-16-1,43 23 101,1 0 1,-1 0-1,1 0 0,-1-1 0,1 1 1,0-1-1,1 0 0,-1 0 0,0 0 1,1 0-1,-2-5 0,1 1-505,0 0 1,1 0-1,0-1 1,0 1-1,0-13 1,0-33-1915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3:45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4 216 1472,'-4'-2'3000,"14"3"3197,-1 0-4195,-2-1-3372,34 4 2501,284-11 234,-222 2-1098,8-3 250,-85 8-661,-4-1 105,-1 2 0,32 4 0,-16-1 18,0-1 0,54-2 0,-53-1 100,92-9 263,-58 2-588,65 6 431,-72 2-125,-2-6-359,90 5 1238,-162-15-464,3 9-397,0 0 0,-1 0 0,1 1 0,-11-6 1,-13-12 276,15 10-155,7 7-223,1-1 0,-1-1 0,1 1 0,-7-11 0,3 8-58,10 10 83,0-1 1,0 0-1,0 1 1,0-1 0,1 0-1,-1 0 1,0 0-1,0 0 1,0 0 0,0-2-1,0 2 0,0 0 0,0 0-1,0 0 1,0-1 0,0 1-1,0 0 1,0 0 0,0 0 0,-1 1-1,1-1 1,0 0 0,0 0-1,-1 1 1,-1-2 0,2 2-18,-1-1 1,1 0-1,-1 1 1,1-1-1,0 0 1,0 0-1,-1 0 1,1 0-1,0 0 1,0 0-1,0 0 1,-1-2-1,0 0 3,2 3 8,-1 0 0,1 0 0,0-1 0,-1 1 0,1 0 0,0-1 0,0 1 0,-1 0 0,1-1 0,0 1 0,0 0 0,-1-1 0,1 1 0,0 0 0,0-1 0,0 1 0,0-1 0,0 1 0,0 0 0,0-1 0,0 1 0,0-1 0,0 0 0,-3 1 32,3 0 346,13 4-533,-8-3 122,146 34-489,-143-32 522,1-1 1,-1 1-1,0 0 1,0 1-1,11 7 1,-11-5-28,-1 5 112,-8-7-21,0-2-27,1 4 14,-1 1 0,-1-1 0,1 1 0,-1-1 0,0 1 0,-1-1 0,1 0 0,-1 0 0,0 0 0,-7 8 0,2 0-72,-13 18 111,19-28-32,0 0-1,-1 0 1,1 0 0,-1 0 0,-5 6-1,5-8-46,0 1 0,1 0 0,-1 1-1,1-1 1,0 0 0,0 1 0,-2 5-1,3-7 13,0 1-1,-1-1 0,1 1 0,0-1 0,-1 0 0,0 1 0,0-1 1,-2 3-1,-11 14 15,12-14 30,-1 0 1,1-1-1,-1 1 0,1-1 0,-1 0 0,-9 7 0,-1 2-406,12-9-985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3:47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45 3072,'9'-11'4576,"-27"11"176,16 0-4689,1 0 1,0 1-1,0-1 1,0 0-1,-1 1 1,1-1-1,0 1 1,0 0-1,0-1 1,0 1-1,0 0 1,0-1-1,0 1 1,-1 2 0,-13 14 54,11-13-176,-32 45 762,26-33-596,1-4 41,1 0 0,1 1 0,-8 17 0,13-26-112,1 1 1,-1-1-1,1 1 0,0-1 1,1 1-1,-1 9 0,-2 6 156,2-16-170,1-1-1,-1 0 1,1 0-1,0 0 1,0 0-1,0 0 1,1 7 0,2 5 87,1 0 0,1-1 0,0 1 0,10 16 0,-12-24-45,1 0 0,1 0 0,-1 0 0,1-1 0,1 0 0,-1 0 0,1 0 0,0 0 0,12 8-1,-13-12-43,0 1-1,0-1 1,0-1-1,1 1 1,-1-1-1,0 0 0,1 0 1,-1 0-1,0-1 1,1 0-1,-1 0 1,10-1-1,5-2 5,-1 0 1,21-7-1,9-6 49,-1-2 1,-1-3 0,51-28-1,-87 42 4,1 0 0,-2 0 0,1-1 0,-1-1 0,-1 0 0,1 0 0,-1-1-1,-1 0 1,9-13 0,-15 18-32,-1 1 0,0-1 0,0 1 0,0-1-1,0 0 1,-1 1 0,0-1 0,0 0 0,0 1 0,0-1 0,-1 0 0,0 1-1,0-1 1,-2-6 0,-1 3-6,-1 0-1,1 0 1,-1 0 0,-1 1-1,1 0 1,-1 0 0,-1 1-1,1 0 1,-1 0 0,0 0-1,0 1 1,-13-8 0,-3 1-112,-1 0 1,-1 2-1,-26-8 0,32 12-12,-1 1-1,1 1 1,-1 1-1,0 1 1,1 0-1,-1 2 0,0 0 1,0 2-1,0 0 1,1 1-1,-1 0 1,1 2-1,-35 13 0,46-15-73,-51 22-1218,19-13-3287,26-8 2045,1 3-2214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3:50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 1152,'-5'-5'416,"10"5"-320,-10-3 224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3:51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1984,'2'-3'5554,"-1"3"-5421,5 3 782,6 6-1379,-8-2 526,0 0 0,0 1 0,-1 0 0,0 0 0,0 0 0,-1 0 0,0 0 0,1 15 0,1-4 186,8 45 266,12 51-84,-21-101-385,3 4 1904,-6-18-1912,1 0-1,-1 0 0,1 0 1,-1-1-1,1 1 1,-1 0-1,1 0 0,-1-1 1,0 1-1,1 0 0,-1-1 1,1 1-1,-1 0 1,0-1-1,1 1 0,-1-1 1,0 1-1,0-1 0,1 1 1,-1-1-1,0 1 1,0-1-1,0 1 0,1-1 1,3-15 187,-4 13-142,13-44 531,29-70 0,-32 94-542,1 1-1,1 0 1,1 1-1,31-37 1,-10 30-151,-34 27 128,14 0-227,-14 0 167,1 1 0,0 0 0,0 0 0,0-1 0,0 1 0,-1 0 0,1 0 0,0 0 1,0 0-1,0 0 0,0 0 0,0 0 0,-1 1 0,1-1 0,0 0 0,0 0 0,0 1 0,1-1 1,12 5-224,-13-5 242,0 0 1,0 0 0,0 0-1,1 1 1,-1-1-1,0 0 1,0 1-1,0-1 1,0 1-1,0-1 1,1 2 0,1 0 55,0 0 1,1 0 0,-1-1 0,0 1 0,1-1 0,4 2-1,-5-2-51,-1 0 31,10 1 489,-11 27-14365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2:5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5408,'0'0'2432,"4"8"-416,6-5-1312,3-6 1696,9 3-1376,9-12 1056,6 4-1185,16-12 161,7 8-640,19-7-160,-2 2-160,4-3-96,-9 8 32,1-13-1440,-7 14 768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3:53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6 160 2720,'0'0'95,"-1"0"-1,1-1 1,0 1 0,-1 0 0,1-1-1,0 1 1,-1 0 0,1-1 0,0 1-1,-1-1 1,1 1 0,0-1 0,0 1 0,0-1-1,-1 1 1,1 0 0,0-1 0,0 1-1,0-1 1,0 1 0,0-1 0,0 1-1,0-1 1,0 1 0,0-1 0,0 1-1,0-1 1,0 1 0,0-1 0,1 1-1,-1-1 1,0 1 0,0-1 0,0 1-1,1-1 1,-1 1 0,3-4 2761,16-7-456,-13 8-2266,-3 2-51,-1-1 0,1 1 0,0 0 0,0 0-1,0 0 1,0 0 0,0 1 0,5-1 0,51-7-93,17 6 18,-36 0 230,79 6 1,-90-1-319,29 6-101,-45-7 282,-1 1 0,1-2 1,16 1 1828,-29-2-1919,1 0 0,-1 0-1,1 0 1,-1 0 0,1 0-1,-1 0 1,1-1 0,-1 1-1,0 0 1,1 0 0,-1 0-1,1 0 1,-1-1 0,1 1-1,-1 0 1,1-1 0,-1 1-1,0 0 1,1-1 0,0 1-1,-2-2 22,1 1 0,0-1-1,-1 1 1,1 0-1,0-1 1,-1 1 0,0 0-1,1-1 1,-1 1 0,0 0-1,0 0 1,1 0 0,-1 0-1,-2-2 1,-18-15 126,11 9-151,3 3-29,-1 0 0,-13-8-1,4 4 213,9 4-182,7 5-18,0 0 1,0 0 0,0 0 0,0 0-1,0 0 1,0 0 0,0 1-1,-1-1 1,1 0 0,0 1-1,-1-1 1,1 1 0,-3-1-1,4 1 15,-1 0 0,1 0 0,0 0-1,0 0 1,0 0 0,-1 0 0,1 0-1,0-1 1,0 1 0,-1 0 0,1 0 0,0 0-1,0 0 1,0 0 0,-1-1 0,1 1-1,0 0 1,0 0 0,0 0 0,0 0 0,0-1-1,-1 1 1,1 0 0,0 0 0,0-1-1,0 1 1,0 0 0,0 0 0,0-1 0,0 1-1,0 0 1,0 0 0,0 0 0,0-1-1,0 1 1,0 0 0,0 0 0,0-1 0,0 1-1,0 0 1,0-1 1,0 1 0,0 0 0,0 0 0,0-1 0,0 1-1,0 0 1,0 0 0,0-1 0,0 1 0,0 0 0,0 0 0,0-1 0,0 1 0,0 0-1,0 0 1,0-1 0,0 1 0,0 0 0,0 0 0,0 0 0,-1-1 0,1 1 0,0 0-1,0 0 1,0 0 0,0 0 0,-1-1 0,1 1 0,0 0 0,0 0 0,0 0 0,-1 0-1,1 0 1,0-1 0,0 1 0,0 0 0,-1 0 0,1 0 0,0 0 0,-1 0 0,1-2-5,0 2-24,0 0 1,0-1-1,0 1 1,0 0-1,0 0 0,0 0 1,0-1-1,0 1 1,0 0-1,0 0 1,0 0-1,0-1 0,0 1 1,0 0-1,0 0 1,0-1-1,0 1 0,0 0 1,0 0-1,0 0 1,0-1-1,1 1 1,-1 0-1,0 0 0,0 0 1,0 0-1,0-1 1,0 1-1,1 0 0,-1 0 1,7 1 36,1 0-1,-1 1 1,0 0 0,0 0-1,0 1 1,10 5 0,16 5-238,34 15 149,-41-17 342,-24-11 149,-2 1-721,1-1 300,0 1-1,-1-1 0,1 1 0,0-1 1,-1 1-1,1-1 0,-1 1 1,1 0-1,-1 0 0,1-1 0,0 2 1,-1 2 26,-1-1 0,0 1 0,0-1 0,0 0 0,0 1 0,0-1 0,-1 0 0,1 0 0,-1 0 0,0 0 0,0 0 0,0 0 0,0 0 0,0-1 0,-1 1 0,1-1 0,-5 3 0,1 1 102,5-5-43,0 0-82,0-1 0,0 1 0,0-1 0,0 1 0,1 0 1,-1 0-1,0-1 0,0 1 0,0 0 0,1 0 0,-1 0 0,0 0 0,1-1 0,-1 1 1,1 0-1,-1 2 0,1-3-89,-4 1-1334,26 15-12232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3:54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0 3072,'5'4'11779,"-5"-1"-12572,0-1 863,-8 3-144,7-5 84,0 0 0,1 0 0,-1 1 0,1-1 0,-1 0 0,0 1 0,1-1 0,-1 0 0,1 1 0,-1-1 0,1 0 0,-1 1 0,1-1 0,0 1 0,-1-1 0,1 1 0,-1 0 0,-7 13 84,6-11-19,0 1 0,1-1 0,-1 0 0,0 1 0,-1 4 0,-13 26-171,13-17 232,2-14-100,1 0-1,0 1 1,-1-1-1,0 0 0,0 0 1,-2 4-1,1-2 39,1 0 0,-1 0 0,1-1 0,-1 1 0,2 1 0,-1-1 0,0 6 0,2 40 117,0-21 109,0-15-173,0 0-1,1 0 1,7 24-1,-6-22-52,-3-15-62,0 0 0,0 0 0,1 0 0,-1 0 0,1 0 0,0 0 0,-1 0 0,1 0 0,0 0 0,0 0 0,0-1 0,2 3 0,3 3 14,-1-1-1,1 0 1,0-1 0,1 0-1,-1 1 1,1-2 0,0 1-1,1-1 1,-1 0 0,0-1 0,1 0-1,0 0 1,0-1 0,0 0-1,0 0 1,13 1 0,-2-2 21,1 0 0,-1-2 1,0 0-1,0-1 0,0-1 1,21-6-1,-27 5-31,-1-1 0,0 0 0,0-1 0,0 0 0,-1-1 0,0 0 0,0-1 0,-1 0 0,0-1 0,10-10 0,-14 12 9,-1 0 0,0 0 0,0-1 0,-1 1 0,0-1 0,0 0 0,2-9 0,0 3-28,-4 9-1,-1 1-1,0-1 1,0 0-1,0 1 1,0-1-1,-1 0 1,0 0-1,0 0 1,0 1 0,-1-1-1,-1-7 1,-2-5 17,-11-30 0,9 31-114,4 12 115,0 1 1,0-1-1,0 1 1,-1 0-1,1 0 0,-1 0 1,1 0-1,-1 1 0,0-1 1,-6-3-1,-8-9-1,10 9 1,0 1 0,0-1 0,0 1 0,-1 1 0,0-1 0,0 1 0,0 1 0,0 0-1,-1 0 1,1 0 0,-18-2 0,-6 1-82,1 1 0,-33 2-1,42 3 10,-1 1-1,1 0 0,0 2 0,-30 10 0,9-3-222,36-10 467,5-1-687,-1-1 1,1 1-1,-1 0 0,1-1 1,-1 1-1,0-1 1,1 0-1,-1 0 1,0 0-1,1 0 0,-1-1 1,-4 0-1,-8-3-5364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2:18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41 4576,'8'-7'2341,"-8"6"-2064,2-2 9,-1 3-256,-1 0 0,0-1 1,0 1-1,0 0 0,1 0 0,-1 0 0,0 0 0,0 0 1,0-1-1,0 1 0,1 0 0,-1 0 0,0 0 0,0-1 0,0 1 1,0 0-1,0 0 0,0 0 0,0-1 0,0 1 0,1 0 0,-1 0 1,0 0-1,0-1 0,0 1 0,0 0 0,0 0 0,0-1 0,0 1 1,0 0-1,-1 0 0,1-1 0,0 1 0,0 0 0,0 0 1,0 0-1,0-1 0,0 1 0,0 0 0,0 0 0,-1-1 0,0 0 80,0-1 1,0 1-1,0 0 0,0-1 0,-1 1 0,1 0 0,0 0 0,-1 0 0,1 0 0,-1 0 0,1 0 0,-1 0 0,0 0 0,1 1 0,-1-1 0,0 0 0,0 1 0,1 0 0,-1-1 1,0 1-1,-2 0 0,-4-1-89,0 1 1,0-1-1,0 2 1,0-1-1,0 1 1,0 0-1,0 1 1,0 0-1,1 0 1,-1 0-1,1 1 1,-1 1-1,1-1 1,0 1-1,0 0 1,1 1-1,-1-1 1,1 1-1,0 1 1,0-1-1,1 1 1,-1 0-1,1 0 1,1 1-1,-1-1 1,1 1-1,0 0 1,1 0-1,-1 1 1,-3 13-1,-2 12 125,1 1 0,2 1 0,2-1-1,0 1 1,3 56 0,2-83-62,0 1-1,0 0 1,0-1-1,1 1 1,5 13-1,-6-19-24,0 0-1,1 0 0,-1 0 1,1 0-1,0 0 1,0 0-1,0-1 0,0 1 1,0-1-1,1 0 1,-1 1-1,1-1 0,-1 0 1,1 0-1,0-1 0,0 1 1,0-1-1,4 2 1,3 0 69,-1-1 0,1 0 1,-1-1-1,1 0 0,0-1 1,-1 0-1,1 0 1,18-4-1,7-3 3,34-13 1,-64 19-132,11-4 39,-1-1-1,0 0 1,0-1-1,0-1 1,-1 0-1,0-1 1,-1 0-1,14-13 1,-22 17-48,4-4-793,-7 9 303,-3 6 108,-2 1 344,0 0 1,1 0 0,-1 0-1,2 1 1,-1-1 0,1 0 0,0 15-1,1-18 81,0 0 0,1-1 0,0 1 0,-1-1-1,1 1 1,1-1 0,-1 1 0,0-1 0,1 1-1,0-1 1,0 0 0,0 0 0,0 0 0,0 0-1,1 0 1,-1 0 0,1-1 0,3 3 0,-2-2 56,1 1 1,0-1-1,0-1 1,0 1 0,0-1-1,0 1 1,1-2-1,-1 1 1,1-1 0,-1 1-1,1-1 1,9 0 0,-11-1-36,0 0 1,0 0 0,0 0 0,-1-1-1,1 0 1,0 1 0,0-2 0,0 1-1,-1 0 1,1-1 0,0 1 0,-1-1-1,1 0 1,-1 0 0,0 0 0,0-1 0,0 1-1,0-1 1,5-5 0,-5 4-53,-1-1 0,1 0 1,-1 0-1,0 0 0,0 0 1,0 0-1,0 0 0,-1-1 1,0 1-1,0 0 0,-1-1 1,1-7-1,-2-5-117,0-1 0,-5-25 0,5 35 12,-1 0 0,0 1 0,-6-16 0,6 21 43,1 1 0,0-1 0,-1 1-1,1-1 1,-1 1 0,0-1 0,0 1 0,0 0 0,0 0 0,0 0 0,0 0-1,-1 0 1,1 1 0,-1-1 0,1 1 0,-4-2 0,6 3 41,-1 0-1,1-1 1,-1 1 0,1 0-1,-1 0 1,0 0-1,1 0 1,-1 0 0,1 0-1,-1 0 1,1 0 0,-1 0-1,1 0 1,-1 0 0,1 0-1,-1 0 1,0 0 0,1 1-1,-1-1 1,1 0 0,-1 0-1,1 1 1,-1-1 0,1 0-1,-1 1 1,0 0-3,0 0 0,0 1 0,0-1 0,0 0 1,1 0-1,-1 0 0,1 1 0,-1-1 0,1 0 0,-1 2 0,0 2 12,0 0 0,0 0-1,1-1 1,-1 1 0,1 5-1,2-1 67,-1-1-1,2 1 1,-1-1 0,1 0-1,0 0 1,1 0 0,-1 0-1,2 0 1,-1-1-1,1 1 1,0-1 0,8 8-1,-12-14-19,0 0 1,-1 0-1,1 0 0,0 0 0,0 0 0,0 0 0,0-1 1,0 1-1,0 0 0,0 0 0,1-1 0,-1 1 0,0-1 1,0 1-1,1-1 0,-1 1 0,0-1 0,0 0 0,1 0 1,-1 1-1,0-1 0,1 0 0,-1 0 0,0-1 0,1 1 1,-1 0-1,0 0 0,0 0 0,1-1 0,-1 1 1,0-1-1,0 1 0,1-1 0,-1 0 0,0 1 0,0-1 1,0 0-1,0 0 0,1-1 0,3-2 52,-1-1-1,1 1 1,-2-1-1,1 0 1,0-1-1,5-10 1,8-23 208,18-62 0,11-23-363,-39 110-43,0-1 0,1 2 0,0-1 0,1 1 0,1 0 0,14-14 0,-22 25 13,1-1-1,0 0 0,0 1 1,-1 0-1,2 0 0,-1 0 1,0 0-1,0 0 0,1 0 1,6-1-1,-9 2 61,1 1 0,-1 0 0,1 0 1,-1 0-1,0 1 0,1-1 0,-1 0 0,1 0 0,-1 1 0,0-1 0,1 1 0,-1-1 0,0 1 1,0 0-1,1-1 0,-1 1 0,0 0 0,0 0 0,0 0 0,0 0 0,0 0 0,0 0 0,0 0 1,0 0-1,0 0 0,0 0 0,-1 1 0,1-1 0,-1 0 0,2 3 0,4 11-106,-1 1 1,0 0-1,-1-1 0,-1 2 0,2 24 0,-2-15 87,15 136 153,-16-125 120,-1 0 0,-7 52 0,4-81-83,1 0 0,-1 0 0,0 0 0,-1-1 0,0 1 0,0-1 0,0 0 0,-7 10 1,9-16-87,0 0 1,0 0 0,0-1 0,0 1-1,0 0 1,0 0 0,0-1-1,-1 1 1,1 0 0,0-1 0,0 0-1,-1 1 1,1-1 0,0 0 0,-1 1-1,1-1 1,0 0 0,-1 0 0,1 0-1,0 0 1,-1 0 0,1 0 0,0-1-1,-1 1 1,1 0 0,0-1 0,-1 1-1,0-1 1,-4-2-36,0 1-1,0-1 0,0 0 0,-9-6 1,7 2-9,0 0 1,0-1-1,1 0 1,-10-14-1,-5-5 32,9 11-166,1 0 0,-13-24-1,25 40 128,-3-7-44,7 6-79,9 7 99,1 2 93,0-1 0,1 0 1,0-1-1,31 9 0,69 8 55,-48-11 151,-64-11-295,15 3-112,1 0 0,-1-1 0,0-1-1,1-1 1,34-1 0,-52 0 62,-1 0-1,0 0 1,0 0-1,0 0 1,1 0-1,-1 0 1,0 0-1,0 0 1,1 0-1,-1 0 1,0-1-1,0 1 1,1 0-1,-1 0 1,0 0-1,0 0 1,0 0-1,1 0 1,-1 0-1,0-1 1,0 1 0,0 0-1,1 0 1,-1 0-1,0 0 1,0-1-1,0 1 1,0 0-1,0 0 1,1 0-1,-1-1 1,0 1-1,0 0 1,0 0-1,0-1 1,0 1-1,0 0 1,0 0-1,0-1 1,0 1-1,0 0 1,0 0-1,0-1 1,0 1-1,0 0 1,0 0-1,0 0 1,0-1-1,0 1 1,-11-15-3579,3 5 1476,-25-38-1212,-7-14 806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2:19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6560,'5'1'2949,"-1"2"-2937,0 0 1,0 0-1,0 0 0,-1 1 1,1 0-1,-1-1 0,0 1 0,3 7 1,19 38 407,-22-42-332,25 60 864,26 99 1,6 77-112,-50-200-457,-1 0 0,4 87 0,-11-100-182,5 35-1,-7-61-198,1 1 28,-1 0 0,0 0 0,0 0 1,-2 9-1,-1 13 117,3-25-45,0 12-27,0-14-16,0 1 1,0-1-1,0 0 1,0 1-1,0-1 1,0 0-1,0 1 1,0-1 0,0 0-1,0 1 1,0-1-1,0 0 1,0 1-1,0-1 1,-1 0-1,1 1 1,0-1-1,0 0 1,0 0-1,-1 1 1,1-1-1,0 0 1,0 0-1,-1 0 1,1 1-1,0-1 1,-1 0-1,1 0 1,-1 1-1,1-16 1385,10-95-580,-6 75-668,-2 15-225,2 0 0,0 0 0,1 1 0,1 0 1,1 0-1,17-33 0,-17 40-75,0 0 1,1 0-1,0 1 1,1 0-1,0 1 1,1-1-1,0 2 1,0 0-1,1 0 1,20-12-1,-24 17 1,0 1 0,1 0-1,0 0 1,0 0 0,0 1-1,0 0 1,0 1 0,0 0 0,14 0-1,-17 0 22,0 2-1,-1-1 1,1 0 0,0 1-1,0 0 1,-1 0-1,1 0 1,-1 1-1,1 0 1,-1 0-1,0 0 1,0 0-1,0 0 1,0 1-1,0 0 1,0 0-1,-1 0 1,5 4 0,-7-6 80,-1 0 0,1 1 1,0-1-1,0 0 1,-1 0-1,1 1 1,0-1-1,-1 0 0,1 1 1,-1-1-1,0 1 1,0-1-1,1 0 1,-1 1-1,0-1 0,0 1 1,0-1-1,0 1 1,-1 1-1,0-1 15,1 1 0,-1 0 0,0-1-1,-1 1 1,1 0 0,0-1 0,-1 1 0,0-1-1,-2 3 1,-2 2 47,-1 0 0,-1-1 0,1 1 0,-16 8 1,14-9 105,0 0 1,0-1-1,-1 0 1,0-1-1,0 0 1,-1-1-1,1 0 1,-1 0-1,1-1 1,-1-1 0,-17 1-1,27-2-76,3 0-120,0 0 0,0 0 0,0 0-1,0 0 1,0 1 0,0-1 0,0 1 0,0-1 0,0 1 0,3 1 0,17 8 28,0 0 1,0 2-1,-1 0 0,0 1 1,-1 1-1,-1 1 1,0 1-1,19 21 0,-24-22-88,-8-9-85,0 0 1,-1 0-1,5 8 0,-9-12-615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2:20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0 168 6816,'1'0'144,"0"-1"1,-1 1-1,1 0 1,0 0 0,-1 0-1,1 0 1,0 0-1,0 0 1,-1 0-1,1 0 1,0 0-1,-1 0 1,1 1-1,0-1 1,0 0-1,-1 0 1,1 1 0,-1-1-1,1 0 1,1 1-1,-2 0-137,1 0 0,0 0 0,-1 0 0,1 0 1,-1-1-1,1 1 0,-1 0 0,0 0 0,1 0 0,-1 0 0,0 0 0,1 0 0,-1 0 0,0 0 0,0 0 0,0 0 0,0 2 0,0 103 2959,-5-72-60,5-34-2865,1-1-1,-1 1 1,1-1-1,-1 1 0,1 0 1,-1-1-1,0 1 1,1-1-1,-1 1 1,0-1-1,1 0 1,-1 1-1,0-1 0,0 1 1,0-1-1,1 1 1,-1-1-1,0 0 1,0 1-1,0-1 1,0 1-1,0-1 0,0 0 1,0 1-1,0-1 1,0 1-1,0-1 1,-1 0-1,1 0 1,1-11-44,10-10 776,0 0 0,10-32 0,6-15-682,-21 57-100,0 0-1,0 1 0,1 0 1,1 0-1,-1 1 0,19-18 1,-22 24-70,1 0 0,-1 0 0,1 1 0,0 0 0,0 0 0,1 0 0,-1 1 0,1-1 1,-1 1-1,1 1 0,0-1 0,-1 1 0,1 0 0,0 0 0,0 1 0,0-1 0,9 2 0,9 2-49,0 1 0,0 1 0,0 1 0,28 11 0,-28-9 55,28 12-1400,-51-19 134,-8 2-3877,-9-3 294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5:38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1 320,'2'2'714,"-1"-1"-341,-1-1-1,0 1 1,1-1-1,-1 1 1,0-1-1,0 1 0,1-1 1,-1 1-1,0-1 1,0 1-1,0-1 1,0 1-1,0-1 1,0 1-1,0-1 1,0 1-1,0 1 0,5 35 2354,-4-34-2611,-1 0 0,1 0 1,0 0-1,1 0 0,-1-1 0,0 1 1,1 0-1,0 0 0,3 4 1,1 1 283,-4-5-256,1 1 0,0-1 0,0 0 1,7 5-1,0 1 79,-1 0-27,1-1 0,0 0-1,0-1 1,0 0 0,17 8-1,-19-11-171,1 1 0,-1 1-1,0 0 1,0 0-1,0 1 1,-1-1 0,0 2-1,-1-1 1,1 1 0,-1 0-1,-1 0 1,0 1-1,8 16 1,0 7 147,-1 1 0,12 53 0,-16-54-90,9 41 72,13 140 1,-17 76 486,-11-171-362,-24 212 0,8-232 285,-31 109-1,35-174-413,0-1 0,-3 0-1,-1-1 1,-1 0-1,-1-1 1,-2-1 0,-24 31-1,6-20-45,-47 43 0,0-3-578,21-20-4035,47-46-257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5:40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35 576,'0'-2'104,"0"0"0,1 0 0,-1 0 0,1 0 0,-1 0 0,1 0 0,0 0 0,-1 0 0,1 1 0,0-1 0,0 0 0,1 0 0,-1 1 0,0-1 0,6-5 5189,-5 47-2868,7 40 1,-2-24-1485,15 116 291,9 110-160,-26-225-880,-1-22 288,-4-34 677,0-1-1135,1 0 0,-1 0 1,1-1-1,-1 1 0,1 0 0,-1 0 0,0-1 0,1 1 0,-1 0 1,1 0-1,-1-1 0,0 1 0,1 0 0,-1-1 0,0 1 0,1-1 1,-1 1-1,0 0 0,0-1 0,1 1 0,-1-1 0,0 1 0,0-1 1,5-14-35,-4 9 25,31-91-395,-17 48 290,42-91 1,-13 60-224,-42 78 295,0-2-72,1 1-1,-1-1 1,1 1 0,-1-1-1,1 1 1,7-5 0,-10 7-79,2 1 125,0 0 0,0 0 0,-1 1-1,1-1 1,0 1 0,0-1 0,-1 1-1,3 0 1,-1 3 54,0 0-1,0 1 1,0-1 0,0 1-1,-1-1 1,4 10-1,-2-6 20,-2-2-4,-1 0-1,0 0 1,1 0-1,-2 0 1,1 1-1,-1 7 1,1 3 22,-1-10-23,0 0 1,0 0-1,-1 0 0,0 0 1,0 0-1,-1-1 1,0 1-1,0 0 0,0 0 1,-1-1-1,0 0 1,0 1-1,-1-1 0,0 0 1,0-1-1,-9 11 1,4-7 30,0 0 1,0-1 0,-1 0-1,0-1 1,-1 0 0,1-1-1,-1 0 1,-20 8 0,23-11 294,25-5-254,20 2 266,0 1 0,56 10 0,-80-8-355,0 0-1,0 1 1,0 0 0,0 1-1,0 0 1,-1 1-1,0 1 1,0 0 0,-1 0-1,14 12 1,24 25-2575,-48-43 2197,-1-1 0,1 1 0,-1-1 0,1 0 1,-1 1-1,1-1 0,0 1 0,-1-1 1,1 0-1,0 0 0,-1 1 0,1-1 1,0 0-1,1 0 0,-2 0 220,1 0 0,0 0 1,-1 0-1,1 0 0,0 0 0,-1 0 0,1 0 0,0-1 0,-1 1 1,1 0-1,0 0 0,-1-1 0,1 1 0,-1 0 0,1-1 0,0 1 0,-1 0 1,2-2-1,-1-1-538,1 0 0,-1 0 1,1 0-1,-1 0 1,1-5-1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6:07.4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6 992,'4'-5'9898,"6"22"-9183,-8-14-656,0 1-1,-1 0 1,1 0 0,-1 0-1,2 5 1,0 2 64,-1-4 26,-1 0 0,1 0 1,-1 0-1,0 13 0,-4 344 673,3-350-765,1 1 1,1-1 0,0 0 0,1 1-1,7 21 1,-9-33-4,0 1-1,1-1 0,-1 0 0,1 0 1,0 0-1,0 0 0,0 0 1,0-1-1,0 1 0,1-1 1,-1 1-1,1-1 0,-1 0 0,1 0 1,0 0-1,0 0 0,0 0 1,0-1-1,0 0 0,1 1 0,3 0 1,7 1 20,-1-1-1,1 0 1,-1-1 0,18-1 0,11 2 336,-11 2-269,18 1 76,-48-5-180,-6 7-1706,0-4 744,1-1 0,-1 0 1,1 0-1,-1-1 1,0 0-1,0 1 1,0-2-1,0 1 0,0 0 1,-5-1-1,-8-2-1688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6:08.9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153 44 832,'0'0'22,"0"0"0,0 0 1,-1 0-1,1 0 0,0 0 0,0 0 0,-1 0 0,1 0 1,0 0-1,0 0 0,0 0 0,-1 0 0,1 0 0,0 0 1,0 0-1,0-1 0,-1 1 0,1 0 0,0 0 0,0 0 1,0 0-1,-1 0 0,1-1 0,0 1 0,0 0 1,0 0-1,0 0 0,0-1 0,0 1 0,-1 0 0,1 0 1,0 0-1,0-1 0,2-9 2741,-1 8-2207,0 0 0,1 0 0,-1 0-1,0-1 1,1 1 0,3-3 0,-4 4-174,0 0 0,0 0 0,1 0 0,-1 0-1,0 0 1,1 0 0,-1 0 0,1 1 0,-1-1 0,1 1 0,-1-1 0,4 0 0,-3 1-489,6 1 331,-8 2-242,0 1 0,-1-1-1,1 1 1,-1-1-1,0 0 1,0 0 0,0 1-1,-1-1 1,1 0 0,-1 0-1,1 0 1,-1 0 0,-3 3-1,-3 3 43,-1 1-1,-12 10 1,-5 5 77,17-16-25,0 0 1,-1 0-1,0 0 1,0-1-1,-12 6 1,20-12-71,-1-1-1,1 1 1,0-1 0,0 1 0,0 0 0,0 0 0,-3 5 0,-7 6 5,11-12 138,0-1-86,1 0 1,-1 1 0,1-1 0,-1 1 0,1-1 0,-1 0-1,1 1 1,-1-1 0,1 1 0,0 0 0,-1-1 0,1 1-1,0-1 1,-1 1 0,1 0 0,0-1 0,0 1 0,0-1-1,-1 1 1,1 0 0,0-1 0,0 1 0,0 0 0,0-1-1,0 2 1,2-3 62,-1-1 1,0 1-1,0-1 0,1 1 0,-1 0 0,1 0 1,-1 0-1,1 0 0,-1 0 0,4-2 1,-2 2 52,19-13 308,0-1-1,-1-1 1,32-30 0,-38 31-445,15-18 134,-27 28-282,-2 4 113,-1 1 0,1-1 1,-1 1-1,1-1 1,-1 1-1,0-1 1,1 1-1,-1-1 0,0 0 1,0 1-1,1-1 1,-1 1-1,0-1 0,0 0 1,0 1-1,0-1 1,0-1-1,0 2-36,1 0 0,-1-1 0,1 1 0,-1-1 0,0 1 0,1 0 0,-1 0-1,1-1 1,-1 1 0,1 0 0,-1 0 0,1 0 0,-1-1 0,1 1 0,-1 0 0,1 0 0,-1 0 0,1 0 0,-1 0 0,1 0-1,0 0 1,-1 0 0,1 0 0,-1 0 0,1 0 0,-1 1 0,1-1 0,-1 0 0,1 0 0,-1 0 0,1 1 0,-1-1-1,0 0 1,1 0 0,-1 1 0,1-1 0,-1 1 0,0-1 0,1 0 0,-1 1 0,1 0 0,24 44-433,-22-39 428,-1-1 1,0 1-1,-1-1 0,1 1 1,-1-1-1,0 1 1,0 9-1,4 18 109,-5-31-97,-8 9 1121,6-11-1085,0 0 1,0 1-1,0-1 0,0 0 0,1 0 1,-1 0-1,0 0 0,0-1 1,0 1-1,0-1 0,0 1 0,1-1 1,-1 1-1,0-1 0,0 0 0,1 0 1,-1 0-1,1 0 0,-1 0 0,-1-2 1,0 1-263,1 1 0,-1-1 1,0 1-1,0-1 0,0 1 0,-4-1 0,-9 1-2791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6:10.8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 2656,'-2'-2'5174,"14"13"-3772,-9-6-1377,0 0 1,0 0-1,0 0 1,0 0-1,-1 0 0,0 1 1,0-1-1,0 1 1,1 7-1,6 18 339,1-2-88,-2 1-1,5 33 1,-9-41-223,-2-5 39,-2-15-83,-1 0-1,2-1 1,-1 1-1,0 0 0,0 0 1,0 0-1,1 0 1,-1 0-1,2 3 0,-1-3 48,0 0 1,0 1-1,-1-1 0,1 1 0,-1-1 0,0 0 0,0 1 0,0 2 0,1 4-1163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0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1208 3136,'0'-1'184,"0"0"0,0 0 1,0 0-1,0 0 0,0 0 0,1 0 0,-1 0 1,0 0-1,1 0 0,-1 0 0,0 0 1,1 1-1,-1-1 0,1 0 0,-1 0 0,1 0 1,0 1-1,0-2 0,0 1 23,1-1 0,-1 1 1,0-1-1,0 1 0,0-1 0,0 1 1,0-1-1,0-2 0,4-8 344,2 0 1,-1 0-1,12-16 0,5-9 273,13-24 403,68-85-1,-6 9-468,104-188 15,-169 273-532,-11 18 7,18-38 1,-35 62-117,0-1 1,-1 0-1,0 0 1,-1 0-1,-1-1 1,1 1 0,-2-1-1,1-13 1,-2 22-117,0 1 1,0-1-1,0 1 0,0-1 1,-1 1-1,1-1 0,-1 1 1,1-1-1,-1 1 0,0-1 1,0 1-1,0 0 1,-1-1-1,1 1 0,0 0 1,-1 0-1,0 0 0,1 0 1,-1 0-1,0 1 0,0-1 1,0 0-1,0 1 1,0-1-1,0 1 0,-1 0 1,1 0-1,-4-2 0,1 2-54,-1 0-1,1 0 1,-1 0-1,1 1 1,-1-1-1,1 1 0,-1 1 1,1-1-1,-1 1 1,1 0-1,0 0 1,-9 3-1,0 1 61,0 0 0,0 1 0,0 1 0,1 0 0,0 1 0,0 1 0,1 0 0,0 0 0,0 1 0,1 1 0,1 0 0,0 0 0,0 1 0,1 0 0,1 1-1,-11 19 1,-1 20 101,-25 99 0,33-99-21,2 0 1,3 0-1,2 1 0,3 86 1,2-129-59,1-1-1,0 0 1,0 0 0,1 1 0,1-1-1,-1 0 1,1-1 0,7 15 0,-8-20-2,0 0 0,0 0 0,0 0 0,1 0 0,-1 0 0,1 0 0,0 0 0,0-1 0,-1 0 0,2 1 0,-1-1 0,0 0 0,0 0 0,1-1 0,-1 1 0,1-1 0,-1 0 0,1 1 0,0-2 0,-1 1 0,1 0 0,0-1 0,6 0 0,4 0 66,1-2-1,-1 1 1,0-2-1,0 0 1,19-8-1,-5 1 67,42-23-1,-48 21-111,1 0 0,-2-2 0,0 0-1,-1-2 1,0 0 0,32-36-1,-48 47-82,0 1 0,1-1-1,-1 1 1,1 0 0,9-7-1,-13 12 21,-1 1-1,0 0 1,1 0-1,-1 0 0,0 0 1,-1 0-1,1-1 1,0 1-1,-1 4 0,-7 32-117,6-26 70,-1 0 1,1 1-1,1-1 0,0 23 1,2-27 60,0 0 0,0 1 0,1-1 0,0 0 0,0 0 0,1 0 0,0 0 0,1-1 0,3 9 0,-5-14 29,0 1 0,0-1 0,0 1 0,0-1 1,0 1-1,0-1 0,0 0 0,1 0 0,-1 0 1,1 0-1,0-1 0,-1 1 0,1 0 0,0-1 0,0 0 1,0 0-1,0 0 0,0 0 0,0 0 0,0-1 1,0 0-1,0 1 0,1-1 0,-1 0 0,0 0 0,5-1 1,11-4 58,0 0 1,0-1 0,26-13 0,-2 2-24,200-88-131,-228 98 169,0-1 0,-1 0 0,0-1 0,-1 0 1,0-2-1,13-12 0,-25 23-115,-1-1 1,0 1-1,1 0 1,-1-1 0,0 1-1,1 0 1,-1-1 0,0 1-1,1-1 1,-1 1-1,0-1 1,0 1 0,0 0-1,1-1 1,-1 1-1,0-1 1,0 1 0,0-1-1,0 1 1,0-1 0,0 1-1,0-1 1,0 1-1,0-1 1,0 1 0,0-1-1,0 1 1,0-1 0,0 1-1,-1-1 1,1 1-1,0-1 1,0 1 0,0-1-1,-1 1 1,0-1-23,1 1-1,-1-1 1,0 1-1,0-1 1,0 1 0,1 0-1,-1-1 1,0 1 0,0 0-1,0 0 1,0 0 0,0 0-1,0-1 1,1 1 0,-1 1-1,0-1 1,0 0 0,0 0-1,0 0 1,0 0 0,0 1-1,-18 5-51,0 2 0,0 0 0,-23 14-1,15-7-44,4-3-198,-40 28-1,56-35 254,1 0 1,0 1 0,0-1-1,0 1 1,0 0 0,1 1-1,0 0 1,1-1-1,-8 16 1,10-19 72,1 0-1,0 0 1,0 0-1,1-1 1,-1 1-1,1 0 1,-1 0-1,1 1 1,0-1-1,0 0 1,0 0-1,0 0 1,1 0-1,-1 0 1,1 0-1,0 0 1,0-1-1,0 1 1,0 0-1,1 0 1,-1-1-1,1 1 1,3 4-1,-2-4 22,-1 0-1,1-1 1,0 1-1,0-1 0,0 0 1,0 0-1,1 0 0,-1 0 1,0-1-1,1 0 1,0 1-1,-1-1 0,1 0 1,-1-1-1,1 1 1,0-1-1,0 1 0,7-1 1,0-2 78,1 1 1,-1-2 0,0 1 0,0-2-1,0 1 1,0-1 0,-1-1 0,0 0-1,0-1 1,0 1 0,14-13 0,-11 8-41,-1-1 0,0 0 0,0-1 0,-1 0 1,-1-1-1,0-1 0,10-18 0,-14 22-110,-1-1 1,0 0-1,-1 1 0,0-2 0,3-15 1,-6 22-531,-3 12 288,-3 15 20,-3 43 106,-5 31 177,8-66 41,-7 41 49,-33 108-1,38-159 28,-1 0 1,0 0 0,-1-1-1,-1 0 1,-1-1-1,-1 0 1,-1-1-1,0 0 1,-29 29 0,34-40-47,0 1 0,-1-1 1,0 0-1,1-1 0,-2 0 1,1-1-1,0 0 0,-1 0 0,-16 3 1,21-5-146,0-1 0,-1-1 1,1 1-1,0-1 0,0 0 1,-1 0-1,1 0 0,0-1 1,0 0-1,0 0 0,-1 0 0,1-1 1,0 0-1,1 1 0,-1-2 1,0 1-1,0-1 0,1 1 1,0-1-1,-5-4 0,5 3-26,1 0-1,-1 0 1,1-1-1,0 1 1,0-1-1,0 1 1,0-1-1,1 0 1,0 0-1,0 0 1,0-1-1,1 1 1,0 0-1,0-1 1,0 1-1,0-10 1,1 3-2,1 0-1,0 0 1,1 0 0,0 1 0,0-1 0,6-12-1,-5 14 60,1 1-1,1 0 1,0 0-1,0 0 1,1 1-1,0 0 1,12-13-1,-4 7-133,1 1-1,28-21 0,7 3 62,2 3-1,95-40 0,-91 45 7,25-13 404,-2-4 0,76-50 0,-129 71-234,-2-1 0,-1-1 0,0-1 0,-1-1 1,23-32-1,-20 19 14,0-2 0,-2 0 1,33-81-1,13-55 66,-29 68-233,-33 89 71,-1 0-1,0-1 0,-1 0 0,-1 1 0,-1-2 0,1-27 1,-4 46-3,0 0 0,0 0 0,0 0 0,0 0 0,0 0 0,0 0 1,0 0-1,0-1 0,0 1 0,0 0 0,0 0 0,0 0 0,0 0 0,0 0 1,0 0-1,0 0 0,0 0 0,0 0 0,0 0 0,-1 0 0,1 0 0,0 0 1,0 0-1,0 0 0,0 0 0,0 0 0,0 0 0,0 0 0,0 0 0,0 0 1,0 0-1,0 0 0,0 0 0,0 0 0,0 0 0,-1 0 0,1 0 0,0 0 1,0 0-1,0 0 0,0 0 0,0 0 0,0 0 0,0 0 0,0 0 0,0 0 1,0 0-1,0 0 0,0 1 0,0-1 0,0 0 0,0 0 0,0 0 0,0 0 1,0 0-1,0 0 0,0 0 0,0 0 0,0 0 0,0 0 0,0 0 0,0 0 1,0 0-1,0 0 0,0 0 0,0 1 0,0-1 0,-7 8-163,-5 10 18,2 4 137,-103 226 172,89-190-39,-100 235 476,97-237-301,5-12-78,-22 65 0,44-108-212,-3 16 221,3-17-215,0 1-1,0-1 1,0 0 0,0 1 0,1-1-1,-1 1 1,0-1 0,0 1 0,0-1-1,0 0 1,1 1 0,-1-1 0,0 0-1,0 1 1,1-1 0,-1 0 0,0 1-1,1-1 1,-1 0 0,0 0 0,1 1-1,-1-1 1,1 0 0,-1 0 0,0 0 0,1 0-1,-1 1 1,1-1 0,-1 0 0,0 0-1,1 0 1,-1 0 0,1 0 0,-1 0-1,1 0 1,-1 0 0,0 0 0,1 0-1,-1 0 1,1-1 0,17-2 27,-1-1 0,-1-1 1,1-1-1,-1 0 0,30-16 1,-23 10-188,43-14 1,-62 24 105,0 1 0,0 0 0,0 0-1,0 1 1,0-1 0,1 1 0,-1 0-1,0 0 1,0 1 0,0-1 0,0 1-1,1 0 1,-1 0 0,0 0 0,0 0-1,-1 1 1,1 0 0,0-1 0,0 2-1,-1-1 1,1 0 0,-1 1 0,0-1-1,0 1 1,0 0 0,5 5 0,4 9 113,-5-9-33,-1 0 0,1 0 1,0 0-1,0-1 0,9 7 0,-14-13 4,0 1 0,0-1 0,0 0 1,0 0-1,-1 0 0,1-1 0,0 1 0,0 0 0,1-1 0,-1 1 1,0-1-1,0 0 0,0 1 0,0-1 0,0 0 0,0-1 0,1 1 0,-1 0 1,0 0-1,0-1 0,0 1 0,0-1 0,0 0 0,0 0 0,0 0 1,0 0-1,0 0 0,-1 0 0,1 0 0,2-2 0,4-5 26,1 0-1,-1 0 1,-1-1-1,1 0 1,-2-1 0,1 0-1,-1 0 1,5-11-1,32-89 129,-39 98-162,75-217 48,5-2 87,-69 190-286,-13 39 91,-1-1-1,0 0 0,0 1 0,-1-1 1,1 0-1,-1 1 0,1-1 0,-1 0 1,0 0-1,0 0 0,0 1 1,0-4-1,-1 6-17,0 0-1,0 1 1,0-1 0,1 1 0,-1-1 0,0 1-1,1 0 1,-1-1 0,0 1 0,1 0-1,-2 1 1,-1 4-21,-1 0 0,1 1-1,1 0 1,-1-1 0,1 1-1,-2 10 1,-4 46 104,5-35 67,0 8 95,1 1-1,6 64 1,19 72-8,-22-171-194,7 41 70,3 0 1,19 48-1,-20-57-216,-9-26-233,1 1-1,1-1 1,0 0 0,0-1 0,0 1 0,1-1-1,0 1 1,8 11 0,-11-18 180,-1-1 0,1 1 0,-1 0 0,1-1 0,-1 1 1,1-1-1,-1 1 0,1-1 0,0 1 0,-1-1 0,1 1 0,0-1 0,0 1 0,-1-1 0,1 0 0,0 0 0,0 1 0,0-1 1,-1 0-1,1 0 0,0 0 0,0 0 0,0 0 0,-1 0 0,1 0 0,0 0 0,0 0 0,0 0 0,-1 0 0,1 0 1,0-1-1,0 1 0,0 0 0,-1-1 0,1 1 0,0 0 0,-1-1 0,1 1 0,0-1 0,-1 1 0,1-1 0,0 0 0,-1 1 1,1-1-1,0-1 0,1 0-389,-1-1 1,1 1 0,-1-1-1,0 1 1,0-1-1,0 0 1,0 1 0,0-1-1,-1 0 1,1 0 0,-1-3-1,0-15-1718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6:12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1 180 1408,'-1'-1'361,"1"0"-1,0 0 1,0 0 0,0 0-1,0 0 1,0 0 0,0 0 0,0 0-1,1 0 1,-1 0 0,0 0-1,1 0 1,0-1 0,4 10 4076,1 11-1976,-3-3-3343,8 35 949,28 114 661,-38-163-691,-1 1 1,1-1-1,0 0 0,0 0 1,0 0-1,0 0 0,0 0 1,0 0-1,1 0 0,-1-1 1,1 1-1,-1 0 0,1-1 1,-1 1-1,1-1 0,0 1 1,0-1-1,0 0 0,0 0 0,0 0 1,0 0-1,0 0 0,3 0 1,1 0 58,0 0 0,0-1 0,1 0 0,-1-1 0,0 1 0,0-1 0,8-2 0,-10 2-40,1 0 0,0 0 0,-1 0 1,1-1-1,0 0 0,-1 1 0,0-2 0,1 1 0,-1-1 1,0 1-1,0-1 0,-1 0 0,1 0 0,4-5 1,1-3 3,-1 1 1,0-1 0,-1 0-1,0-1 1,0 0 0,6-16-1,-5 7-27,-1-1 0,8-44-1,-9 24 88,2-15 48,4-28-248,-11 84 89,-1-1 0,1 0 0,-1 1 0,0-1 0,0 0-1,0 1 1,0-1 0,0 0 0,0 1 0,0-1 0,-1 0 0,1 1 0,0-1 0,-1 0-1,0 1 1,1-1 0,-2-1 0,1 2-30,1-2-11,0 3-86,0 12-484,-6 74 576,3-29 191,1-35-124,-5 127 14,6-105 50,1 36 179,1-75-337,-1 4 186,1 0 1,0-1 0,1 1 0,4 12 0,-6-19-56,1 0 0,0 0 0,0 0 0,0 0 0,0 0 0,0 0 0,1 0 1,-1-1-1,1 1 0,-1 0 0,1-1 0,-1 1 0,1-1 0,0 0 0,0 0 1,0 1-1,-1-1 0,1 0 0,0-1 0,1 1 0,-1 0 0,0 0 0,3 0 0,0-1-30,-1 0 1,0 0-1,0 0 0,0 0 0,0-1 0,0 0 0,0 0 0,0 0 0,-1 0 0,1 0 0,5-3 0,-8 3-38,0 1-224,-1 0 0,0 0 0,1 0-1,-1-1 1,1 1 0,-1 0 0,0 0 0,1-1 0,-1 1 0,0 0-1,1 0 1,-1-1 0,0 1 0,1 0 0,-1-1 0,0 1-1,0-1 1,0 1 0,1 0 0,-1-1 0,0 1 0,0-1 0,0 1-1,0 0 1,0-1 0,0 1 0,1-1 0,-1 1 0,0-1-1,0 1 1,-1 0 0,1-1 0,0 1 0,0-1 0,0 1 0,0-1-1,0 1 1,0 0 0,0-1 0,-1 1 0,1-1 0,0 1-1,0 0 1,-1-1 0,1 1 0,0 0 0,-1-1 0,1 1 0,0 0-1,-1-1 1,1 1 0,0 0 0,-1 0 0,1 0 0,0-1-1,-1 1 1,0 0 0,-3 2-3759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6:15.2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3 225 4576,'-1'-1'144,"1"1"0,0-1 1,-1 0-1,1 1 0,0-1 0,0 1 1,0-1-1,-1 0 0,1 1 0,0-1 1,0 0-1,0 1 0,0-1 0,0 0 1,0 1-1,0-1 0,0 0 0,0 1 0,1-1 1,-1 0-1,0 1 0,0-1 0,0 1 1,1-1-1,-1 0 0,0 1 0,1-1 1,-1 1-1,1-1 0,-1 1 0,0-1 1,1 1-1,-1-1 0,1 1 0,0 0 1,-1-1-1,1 1 0,-1-1 0,1 1 1,-1 0-1,1 0 0,1-1 0,-1 1-120,0-1 0,0 1 0,0-1 0,0 1 0,0 0 0,0 0 0,0-1 0,0 1 0,0 0-1,0 0 1,0 0 0,0 0 0,1 0 0,-1 0 0,0 1 0,0-1 0,0 0 0,0 1 0,0-1 0,0 0-1,0 1 1,0-1 0,0 1 0,0 0 0,0-1 0,-1 1 0,1 0 0,0-1 0,0 1 0,0 0 0,-1 0-1,1 0 1,1 1 0,2 5-123,1-1-1,-1 1 1,6 11 0,-8-13 110,20 31-122,-16-27 152,-1 1 1,1-1-1,-2 1 1,6 14-1,-4-8 79,-5-12-85,1 0-1,-1 0 1,0 0 0,0 0-1,-1 1 1,1 6 0,-1 44-334,0-53 640,3 0-320,1 1 982,0-13 128,41-192 908,-45 201-2035,23-89-119,-14 61 180,9-56 1,-18 83-87,0 0 0,1-1 0,0 1 0,-1 0 0,1-1 0,0 1 0,0 0 0,1 0 0,-1 0 0,0-1 0,1 1 0,-1 1 0,1-1 0,0 0 0,-1 0 0,1 1 0,0-1 0,0 1 0,0-1 0,0 1 0,0 0 0,1 0 0,-1 0 0,0 0 0,0 0 0,1 0 0,-1 1 0,1-1 0,3 0 0,-2 2 48,-1-1-1,0 1 0,0 0 1,1 0-1,-1 0 1,0 0-1,0 0 1,0 1-1,-1-1 0,1 1 1,0 0-1,0 0 1,-1 0-1,1 0 0,2 3 1,5 6 24,0 0 1,8 12-1,-12-14-249,-5-7 76,-1 0 0,0 0 0,1 0 0,-1-1 0,0 1 0,0 0 0,0 0 0,0 0 0,-1 0 0,1 0-1,0 0 1,-1 0 0,1-1 0,-1 1 0,0 0 0,-1 2 0,2-3-139,-1 1 1,0-1-1,1 0 0,-1 0 0,0-1 1,0 1-1,0 0 0,1 0 0,-1 0 1,0-1-1,0 1 0,0 0 0,0-1 0,-1 1 1,0 0-1,-1 1-319,-11 6-3686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6:15.8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284 20 3808,'0'0'64,"0"0"0,0 0 1,-1-1-1,1 1 0,0 0 1,0-1-1,0 1 0,-1 0 0,1-1 1,0 1-1,0 0 0,0-1 0,0 1 1,0 0-1,0-1 0,0 1 1,0 0-1,0-1 0,0 1 0,0-1 1,0 1-1,0 0 0,0-1 1,0 1-1,0 0 0,0-1 0,0 1 1,1-1-1,0-5 1336,-1 6-1356,0-1 0,0 1 0,0 0 0,0 0 0,0 0 0,0 0 0,0 0 0,-1-1 0,1 1 0,0 0 0,0 0 0,0 0 0,0 0 0,0 0 0,-1 0 0,1-1 0,0 1 1,0 0-1,0 0 0,0 0 0,-1 0 0,1 0 0,0 0 0,0 0 0,0 0 0,-1 0 0,1 0 0,0 0 0,0 0 0,-1 0 0,-3 3 9,0-1 0,0 1 0,0 0 0,0 1 0,0-1 0,-5 7 0,6-6-8,-5 5 90,0 1 0,1-1 0,1 2 0,-11 19 0,-16 50 379,13-30-252,-9 23-182,-22 48 544,40-101-432,2 0 0,0 0 0,0 1 0,2 0 0,1 1 0,-6 35 0,12-52-128,0 0 1,0 0 0,0 0-1,0 0 1,1-1 0,0 1-1,0 0 1,1 0 0,-1-1 0,1 1-1,0-1 1,0 1 0,0-1-1,1 0 1,0 0 0,-1 0-1,1 0 1,1 0 0,-1-1-1,1 1 1,-1-1 0,5 3-1,9 6 61,0-1 0,1-1 0,0-1 0,19 8 0,-21-10-141,173 72-1307,-183-76 725,1 0-1,0-1 1,0 1 0,8 0-1,-13-3 287,-1 1 0,1-1-1,0 0 1,0 0 0,-1 1 0,1-1-1,0-1 1,-1 1 0,1 0 0,0 0 0,0-1-1,-1 1 1,1 0 0,0-1 0,-1 0-1,1 1 1,-1-1 0,1 0 0,-1 0-1,1 0 1,1-2 0,2-5-1640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6:16.3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13 4224,'-1'-1'167,"-5"-5"933,6 6-1086,0 0 0,0 0 0,0 0 0,0-1 0,-1 1 1,1 0-1,0 0 0,0 0 0,0 0 0,0 0 0,0 0 0,0 0 1,0 0-1,0 0 0,0 0 0,0 0 0,0-1 0,0 1 1,0 0-1,0 0 0,0 0 0,0 0 0,0 0 0,0 0 0,0 0 1,0 0-1,0 0 0,0-1 0,0 1 0,0 0 0,0 0 0,0 0 1,0 0-1,0 0 0,0 0 0,0 0 0,0 0 0,0 0 1,0-1-1,0 1 0,0 0 0,0 0 0,0 0 0,0 0 0,0 0 1,0 0-1,0 0 0,0 0 0,1 0 0,-1 0 0,0 0 1,0 0-1,0 0 0,0-1 0,2 1 1429,-2 0-1410,0 0 1,0 0 0,1 0-1,-1 0 1,0 0 0,1-1-1,-1 1 1,0 0 0,0 0-1,1 0 1,-1 0 0,0 0-1,1 0 1,-1 0 0,0 0-1,0 0 1,1 0 0,-1 0-1,0 0 1,1 1 0,-1-1-1,0 0 1,0 0 0,1 0-1,-1 0 1,0 0-1,0 1 1,1-1 0,-1 0-1,1 1 1,8 5 165,-8-5-140,58 43 1184,-22-18-880,-1 2-1,52 52 1,-52-37-133,-2 1 0,-1 2 1,-3 1-1,33 70 1,-53-97-23,-1 0 1,-1 1 0,9 35 0,-16-47-108,1 0 0,-1 0 0,0 0 0,-1 0 0,0 0 0,0 1 0,-1-1 0,-1 0 0,1 0 0,-1 0 0,-5 12 1,1-6 43,0-2 0,-1 1 0,-1-1 1,0 0-1,-9 11 0,11-16-217,-1-1-1,0 0 1,0 0-1,0-1 0,0 0 1,-1-1-1,0 1 1,-17 7-1,10-6-745,10-4 361,0-1 0,0 0 0,0 0 0,0 0 0,0 0 0,-1-1 0,1 0 0,0 0 0,-1 0 0,-8-1 0,-12-2-1863,3 5-1301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6:17.6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1 100 3648,'0'0'15,"1"-3"237,1 0 0,-1 0 0,0 0 0,0 0-1,-1 0 1,1-1 0,0 1 0,-1-4 0,0 6-157,1 1-1,-1-1 1,0 0-1,1 1 1,-1-1-1,1 0 1,-1 1-1,1-1 1,-1 1-1,1-1 1,-1 1-1,1-1 0,-1 1 1,1-1-1,0 1 1,-1 0-1,1-1 1,0 1-1,-1 0 1,1-1-1,0 1 1,0 0-1,-1 0 0,1 0 1,0 0-1,0-1 1,-1 1-1,1 0 1,0 0-1,0 1 1,-1-1-1,1 0 1,0 0-1,0 0 0,-1 0 1,1 1-1,0-1 1,-1 0-1,1 1 1,0-1-1,-1 0 1,1 1-1,0-1 1,0 2-1,4 3-42,-1 2 0,0-1 1,0 1-1,-1-1 0,0 1 0,0 0 0,2 8 1,13 55 30,-14-54-24,22 99 624,-21-96-489,0 10 284,-5-28 284,0-6-47,1-12-503,0 0 0,1 1 0,7-27-1,19-48-326,-20 68 124,-6 14-6,1 1-1,0 0 0,1 0 0,0 0 1,0 0-1,1 1 0,0-1 1,0 1-1,1 0 0,0 1 0,0-1 1,1 1-1,-1 1 0,1-1 1,0 1-1,1 0 0,0 1 0,-1-1 1,1 2-1,17-7 0,-12 6 10,1 0-1,-1 0 0,1 2 1,0-1-1,0 2 0,0 0 1,14 1-1,-25 0 14,0 1 0,-1-1 0,1 1 0,0 0 0,0 0 0,-1 0 0,1 0 0,0 0 0,-1 1 0,0-1 0,1 1 0,-1 0 0,0 0 0,1-1 0,-1 1 0,0 1 0,2 3 0,2 2 90,-1 0-1,-1 1 1,7 16 0,-2-4 107,-7-13-202,1 0 0,-1-1 0,-1 1 0,1 1 0,-1-1 0,-1 0 1,0 12-1,1 12 11,0 40 458,-1-41-589,-1-22 56,0 0-1,-1 0 1,0 0 0,-1 0 0,0 0 0,-4 10 0,5-13-113,-3 2-17,3 6-962,1-13 1027,0-1 105,1 0 1,-1 1-1,1-1 0,0 0 1,-1 0-1,1 1 0,0-1 1,-1 0-1,1 1 1,0-1-1,-1 0 0,1 1 1,0-1-1,0 0 0,0 1 1,-1-1-1,1 1 0,0-1 1,0 0-1,0 1 0,0-1 1,0 1-1,-1-1 0,1 1 1,0-1-1,0 0 0,0 1 1,0-1-1,0 1 1,0-1-1,1 1 0,-1 0 1,0 0-104,-5 1-4084,5-2 4122,0 0 1,0-1-1,-1 1 1,1 0-1,0 0 1,0 0-1,0 0 1,0 0 0,0 0-1,0 0 1,-1-1-1,1 1 1,0 0-1,0 0 1,0 0-1,0 0 1,0 0-1,0-1 1,0 1-1,0 0 1,0 0-1,0 0 1,-3-12-3271,2 9 2290,-3-9-1154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6:18.2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39 3904,'3'-3'4960,"-8"18"-4265,1 1 1,-4 23 0,-1 6-453,6-30-195,2 0-1,-1 0 0,2 0 0,1 19 0,-1-4 309,0-28-276,0 0-1,0 0 1,1 0 0,-1 0-1,1 0 1,-1 0-1,1 0 1,0 0-1,0 0 1,-1 0-1,1 0 1,0 0 0,1-1-1,-1 1 1,0 0-1,1-1 1,-1 1-1,0-1 1,1 0-1,0 1 1,-1-1-1,1 0 1,3 2 0,-5-3-59,1 0 1,0 0 0,0 0-1,0 0 1,-1 0 0,1 0-1,0-1 1,0 1 0,0 0-1,-1 0 1,1-1 0,0 1-1,-1 0 1,1-1 0,0 1-1,1-2 1,3-1 159,0 1-87,0-1 1,0 0-1,0 0 1,0 0-1,-1-1 1,1 0-1,-1 0 0,0 0 1,0 0-1,-1 0 1,1-1-1,-1 0 1,0 0-1,4-8 1,-1 0 33,0 0 0,-1 0 1,0-1-1,4-26 1,-7 30-43,-1-1 0,0 1 1,-1-1-1,-1-11 0,0 16-59,1 0 0,-2 1-1,1-1 1,0 1 0,-1-1-1,0 1 1,-1-1 0,1 1-1,-4-5 1,4 7-86,0 1-1,0-1 1,0 0-1,0 1 1,-1 0-1,1-1 1,-4-1-1,5 3-95,1 1 0,-1-1 0,0 1 0,0 0 0,0-1 0,0 1-1,1 0 1,-1-1 0,0 1 0,0 0 0,0 0 0,0 0 0,0 0 0,0 0 0,0 0-1,1 0 1,-1 0 0,0 0 0,0 0 0,0 0 0,0 1 0,0-1 0,0 0 0,1 0 0,-1 1-1,0-1 1,0 1 0,0-1 0,1 1 0,-1-1 0,0 1 0,0 0 0,-3 2-2373,-1-2 848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6:18.8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52 4640,'-1'-2'214,"1"0"-1,-1 0 1,1 1-1,0-1 1,0 0 0,0 0-1,0 0 1,0 1 0,0-1-1,0 0 1,1 0 0,-1 0-1,0 1 1,1-1 0,0 0-1,-1 1 1,1-1 0,0 0-1,0 1 1,0-1 0,0 1-1,0-1 1,0 1 0,1 0-1,-1-1 1,0 1 0,1 0-1,-1 0 1,1 0 0,-1 0-1,4-2 785,-4 4-992,0 0-1,-1 0 1,1 0-1,0 0 1,-1 0-1,1 0 1,0 0-1,-1 0 1,1 0-1,0 2 1,-1-3-3,4 11 122,-1 0-1,0 0 1,1 12 0,0 0 85,14 80 857,-7-36-679,2 71 0,-10-107-225,-2 85 460,-2-65-1513,1-51 618,-1 0 0,1 0 0,0 0 0,-1 0 0,1 0 0,-1 0 0,1 0 0,-1-1 0,1 1 0,-1 0 0,1 0 0,-1-1 0,1 1 0,0 0 0,-1 0 0,1-1 0,-1 0 0,-4-7-1515,-3-3-1183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6:19.3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4 114 6048,'0'0'48,"0"0"1,-1-1-1,1 1 0,0 0 1,0 0-1,0 0 1,0 0-1,0 0 0,-1 0 1,1 0-1,0 0 0,0 0 1,0 0-1,0 0 1,0 0-1,-1 0 0,1 0 1,0-1-1,0 1 1,0 0-1,0 0 0,0 0 1,0 0-1,0 0 1,0 0-1,0-1 0,0 1 1,-1 0-1,1 0 1,0 0-1,0 0 0,0-1 1,0 1-1,0 0 0,0 0 1,0 0-1,0 0 1,0 0-1,0-1 0,0 1 1,0 0-1,0 0 1,0 0-1,1 0 0,-1-1 1,8-2 627,1 0-421,7-3 171,1 0 0,0 0-1,0 2 1,0 0 0,0 1-1,20 0 1,3-2 450,83-16 347,79-9-793,-170 26-425,43 0-468,-54 1-431,-19 2 610,0 1 1,-1-1 0,1 1-1,0 0 1,0 0 0,0 0-1,0 0 1,0 0 0,-1 0-1,5 1 1,-6-1 136,0 0 0,0 1 0,1-1 0,-1 0 1,0 0-1,0 0 0,0 1 0,0-1 0,1 0 0,-1 1 0,0-1 0,0 0 1,0 0-1,0 1 0,0-1 0,0 0 0,0 1 0,0-1 0,0 0 0,0 0 0,0 1 1,0-1-1,0 1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6:34.2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57 576,'-27'-17'192,"22"17"-128,0-8 768,5 5-480,5-2 544,0-2-480,4 2-736,1-3 160,-2 5-800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6:35.5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40 2560,'0'-14'832,"13"4"2410,-10 7-3142,-2 2 375,0 0 0,0 0-1,0 0 1,0 0-1,0 0 1,0 0 0,0 0-1,0 1 1,0-1-1,0 0 1,0 1 0,1-1-1,-1 1 1,3-1-1,6 4-359,-5 1-116,-1 1 0,1-1 0,-1 1 1,0 0-1,0 1 0,-1-1 1,0 1-1,0-1 0,4 10 0,5 9 110,3-1 88,-8-12-60,-1 0 1,0 0-1,9 24 1,-14-31-136,0 1 1,0-1 0,0 0-1,-1 1 1,0 4 0,0-8-57,6 8 193,-5-6-170,1 0 1,-1 0-1,-1 0 0,1 1 1,0-1-1,-1 0 1,0 0-1,1 0 1,-1 0-1,-1 0 0,1 1 1,0-1-1,-1 0 1,1 0-1,-1 0 0,0 0 1,0 0-1,-2 4 1,-10 30 126,7-17-272,5-17 179,1-1 0,-1 1 0,0 0 0,0-1 0,0 1 0,0 0 0,0-1 1,0 1-1,-1-1 0,1 0 0,-5 5 1168,8-8-1298,0 0 145,0 0-1,0 0 0,-1-1 1,1 1-1,0-1 0,0 1 1,-1-1-1,2-2 1,1 0 5,65-62 201,-58 56-226,1 1-1,0 0 0,0 1 1,1 1-1,0 0 0,0 1 1,21-7-1,-29 12-42,0 0-1,0 0 1,0 0 0,0 1 0,0-1 0,6 2-1,-5-1 6,-4 0-24,7 4-64,-8-3 147,0 1 0,0-1 1,-1 0-1,1 1 1,0-1-1,-1 1 1,1-1-1,-1 1 1,1-1-1,-1 1 1,0 0-1,0-1 0,0 1 1,0 0-1,0 1 1,-2 27 591,-1-19-341,-1 0 1,1 0-1,-2-1 0,0 1 0,0-1 0,-1 0 1,0 0-1,-12 14 0,16-22-240,0 1 0,-1 0 0,0-1 0,1 1 0,-1-1 0,0 0 0,0 0 0,-1 0 0,1 0 0,0-1 0,0 1 0,-5 0 0,1 0-1123,-1 0-1,1-1 1,-1 0-1,-14-1 1,14 2-1099,-2 5-1797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0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39 6048,'-44'-26'1952,"42"25"-1825,0-1 1,0 1-1,0 0 1,0-1-1,0 1 0,-1 0 1,1 1-1,-5-2 1,1 0 261,-9 3 6505,15-1-6813,15 7 246,0 0 0,0-1 0,0-1 0,20 5 0,-35-10-324,163 32 400,-117-24-230,35 2-1241,-26-9-3912,-32-1 2735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6:36.2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410 0 4384,'0'6'6019,"-5"16"-4470,-2-6-1249,-2 0 0,0 0 0,-16 21 1,0 1 18,-6 12 91,-2-1 1,-74 83 0,87-110-495,12-12-125,-1-1 1,1 0 0,-2 0 0,1-1 0,-1-1 0,0 1 0,-1-2-1,-11 7 1,21-12-58,-1-1 0,0 1 1,0-1-1,0 1 0,0-1 0,1 0 0,-1 1 0,0-1 0,0 0 0,0 0 0,0 0 1,0-1-1,-2 1 0,-9-7-1334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6:36.6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 7712,'0'-1'184,"0"1"1,0 0-1,1-1 1,-1 1-1,0-1 1,0 1-1,1 0 0,-1-1 1,0 1-1,1 0 1,-1 0-1,1-1 1,-1 1-1,0 0 1,1 0-1,-1-1 1,1 1-1,-1 0 1,1 0-1,-1 0 1,1 0-1,-1 0 0,1 0 1,-1 0-1,1 0 1,-1 0-1,1 0 1,-1 0-1,0 0 1,1 0-1,-1 0 1,1 0-1,-1 0 1,1 1-1,4-1-59,2 0 200,1 1 0,0 0 0,0 1 0,-1-1 0,12 6 0,38 17 7,-37-16-326,10 7-274,-1 1 0,-1 1 0,33 26 0,-55-39 291,30 21-4003,-24-21 364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6:39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1 302 3904,'0'-1'152,"0"0"-1,1 0 1,-1 0 0,0 0 0,1 0-1,-1 1 1,1-1 0,-1 0-1,1 0 1,-1 0 0,1 0 0,-1 1-1,1-1 1,0 0 0,0 1 0,-1-1-1,1 0 1,0 1 0,0-1-1,0 1 1,-1-1 0,1 1 0,0 0-1,0-1 1,0 1 0,0 0 0,1-1-1,3 0 664,0 0-1,-1 0 0,1 1 0,7-1 1,-5 16-773,-6-11-13,0 1 0,-1-1 0,1 1-1,-1-1 1,0 1 0,-1 5-1,0 6 49,1 6 107,0 0 1,2-1 0,1 1 0,0-1 0,8 25 0,-10-42-142,0-1-1,1 0 1,-1 0-1,1 0 1,0 0-1,0 0 1,0-1 0,0 1-1,0-1 1,1 1-1,-1-1 1,1 0 0,-1 1-1,1-2 1,0 1-1,0 0 1,4 1-1,-5-2-14,0 0-1,0 0 0,0-1 0,0 1 0,0-1 0,0 0 0,0 0 0,0 0 0,0 1 0,0-2 0,0 1 0,0 0 1,0 0-1,0-1 0,0 1 0,0-1 0,0 0 0,0 1 0,0-1 0,-1 0 0,1 0 0,0 0 0,0 0 0,-1-1 1,1 1-1,-1 0 0,1-1 0,2-2 0,6-11 61,0-1 1,0 0-1,-2 0 1,9-22-1,-8 17-125,23-40 0,-29 57 72,-1 2-138,0-1 1,-1 1-1,0 0 1,1 0-1,-1-1 1,1-3-1,7 14-190,-5-2 274,-1 1 0,6 14-1,-7-15 83,1 1 0,0-1 0,0 0 0,5 8 0,-6-12-34,-1 0 0,1-1 0,-1 1 0,1-1 0,0 1 0,-1-1 0,1 1 0,0-1 0,0 0 0,0 0 0,0 0 0,1 0 0,-1 0 0,0 0 0,0-1 0,0 1 0,4-1 0,0 1 24,-1-1 0,1-1 1,0 1-1,0-1 1,-1 0-1,1 0 1,0-1-1,-1 0 1,1 0-1,8-4 1,3-3 41,29-21 0,-40 26-33,37-29 50,-39 30-201,0-1 0,0 0 0,-1 0 0,0 0 0,1 0 0,-1 0 0,4-9 0,-6-6-66,-1 19 150,0 0-21,-1-1 1,1 1 0,0 0 0,0-1 0,0 1 0,0 0 0,0-1 0,0 1 0,0 0 0,0-1 0,0 1 0,0 0 0,0-1 0,1 1 0,-1 0 0,0-1 0,0 1 0,0 0 0,0-1 0,0 1 0,0 0 0,1-1 0,25 12-99,-7-3 807,38 12 0,-23-15-441,-1-1 1,1-1-1,49-3 0,-47 0-91,-30 0-141,0-1 0,1 0 0,-1-1 0,0 1 0,0-1 0,0 0 0,0-1 1,-1 1-1,1-1 0,-1 0 0,8-6 0,-10 7-24,-1 0 0,1 0 0,-1 0 0,0-1 0,0 1 1,0 0-1,0-1 0,0 0 0,-1 1 0,4-7 0,-5 7-29,1 1 0,-1-1 1,0 0-1,1 0 0,-1 0 0,0 0 0,0 0 0,0 0 0,0 0 0,0 0 0,-1 0 0,1 1 0,-1-1 0,1 0 0,-1 0 0,0 0 0,1 1 0,-1-1 0,-1-2 1,1 3-16,0-1 1,0 1 0,0-1 0,0 1 0,0 0 0,0 0 0,-1-1-1,1 1 1,0 0 0,-1 0 0,1 0 0,-1 0 0,1 0-1,-1 1 1,1-1 0,-1 0 0,0 1 0,1-1 0,-1 1 0,0-1-1,1 1 1,-1 0 0,0 0 0,0 0 0,1 0 0,-1 0 0,0 0-1,1 0 1,-1 1 0,0-1 0,-2 1 0,-1 1 22,0 0 1,1 1 0,-1-1-1,0 1 1,0 0-1,1 0 1,0 0-1,-8 8 1,6-5 42,1 0 0,-1 1 0,1-1 0,0 1 0,1 0 0,-1 1 0,2-1 0,-1 1 0,1 0 0,0 0 0,0 0 0,1 0 0,0 1 0,1-1 0,-1 13 0,2-8 25,-1 0 38,1 0 0,1 0 0,0 1 0,1-1 0,5 16 0,-5-21-33,2 6 58,0 0 0,1 0-1,1-1 1,8 14 0,-13-25-79,0-1 0,-1 0 0,1 0 0,0 0 0,0 1 0,1-1 0,-1 0 0,0-1 0,0 1 0,0 0 0,1 0 0,-1 0 0,0-1 0,1 1 0,-1-1 0,0 1 0,1-1 0,-1 1 0,3-1 0,-1 0 16,-1 0 0,1 0 0,0 0 0,-1-1 0,1 1 0,0-1 0,-1 1 0,1-1 0,-1 0 0,4-2 0,2-2 21,1 0 1,-1 0-1,-1-1 0,1 0 1,8-9-1,12-13-66,-5 3-219,52-41 0,-63 57 126,112-89-531,-111 85 613,0 0 0,0-1 0,-1 0 0,-1-1 0,-1 0 0,14-26 0,-13 18 43,-1 0 1,-1-1-1,-1 0 0,8-37 1,-16 59-54,0 0 0,0 0 1,1 0-1,-1 0 0,0 0 1,-1 0-1,1 0 0,0 0 1,-1-2-1,1 4 17,0-1 0,0 1 0,-1 0 0,1 0 0,0-1-1,0 1 1,0 0 0,0 0 0,-1-1 0,1 1 0,0 0 0,0 0 0,-1 0-1,1 0 1,0-1 0,0 1 0,-1 0 0,1 0 0,0 0 0,0 0 0,-1 0 0,1 0-1,0 0 1,-1-1 0,-11 6-268,1 4 200,-1 0-1,1 1 0,1 0 1,-16 21-1,7-10-57,0 2 197,0 0 1,2 1-1,0 2 0,-12 26 1,21-37-22,1 1 1,1-1-1,1 2 0,0-1 1,1 0-1,0 1 1,2 0-1,-2 25 1,5-27 65,1 0 0,0-1 1,1 0-1,1 1 1,5 14-1,-7-24-59,0 0 1,0 0-1,0 0 0,1-1 0,-1 1 0,1-1 1,0 0-1,1 0 0,-1 0 0,1 0 0,0 0 1,0-1-1,0 0 0,0 1 0,0-2 0,1 1 1,0 0-1,-1-1 0,1 0 0,0 0 0,0 0 1,0-1-1,0 0 0,0 0 0,1 0 0,-1 0 0,6-1 1,-1 0 11,0 0 1,1-1 0,-1-1-1,0 0 1,0 0-1,0-1 1,-1 0 0,1 0-1,-1-1 1,1-1 0,-1 0-1,16-11 1,-10 4-131,-1 0 0,0-1 1,-1-1-1,0 0 0,-1-1 0,-1 0 1,-1-1-1,16-30 0,-14 21-46,-2-1 0,-1 0 0,-1 0 0,-1-1 0,5-37 0,-8 28 451,1-44 0,-5 79-332,0-1 0,0 1 0,0 0 0,0 0 0,0-1 0,0 1 0,-1 0 0,1 0 0,0-1 0,-1 1 0,0-2 0,1 3-5,-1-1 0,1 1-1,0 0 1,0 0 0,0 0 0,-1-1-1,1 1 1,0 0 0,0 0-1,-1 0 1,1 0 0,0 0-1,0-1 1,-1 1 0,1 0-1,0 0 1,-1 0 0,1 0 0,0 0-1,0 0 1,-1 0 0,1 0-1,0 0 1,0 0 0,-1 0-1,1 0 1,0 0 0,-1 0 0,1 0-1,0 1 1,-1-1 0,0 1-9,0 0 0,0 0 1,-1 0-1,1 0 0,0 0 1,0 0-1,0 0 0,0 0 1,0 1-1,1-1 0,-1 0 1,0 1-1,1-1 0,-1 1 1,0-1-1,0 4 0,-13 51 250,6-30 236,2-1 1,-5 43-1,10-39-226,1 0 0,2 0 0,9 52 0,0-27-243,20 54 0,-25-92-313,0 1-1,10 15 1,-14-26-236,1-1 0,1 0 0,-1 0 0,1 0 0,-1 0 0,1-1 0,1 0 0,-1 0 0,8 6 0,-11-9 300,0-1 0,0 1 0,0-1 1,0 1-1,0-1 0,0 0 0,1 1 0,-1-1 0,0 0 0,0 0 0,0 0 0,0 0 0,0 0 0,1 0 0,-1 0 0,0 0 0,0 0 0,0-1 0,0 1 0,0 0 0,0-1 0,1 1 0,-1-1 1,1 0-1,1-1-166,0 0 1,1-1-1,-1 0 1,0 1 0,4-7-1,22-31-1445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7:01.4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404 17 1728,'-6'4'927,"5"-1"-265,-18 1 1583,-40 0 262,54-4-2421,0 1 0,0-1 0,0 1 0,-8 3 0,8-2 64,0-1 0,0 0-1,0 0 1,-10 1 0,-7-3 114,16 0-159,0 1 0,0 0 0,-1 0 1,1 0-1,0 1 0,0 0 0,0 0 0,-7 2 0,6-1 33,1 0 0,0 0-1,-13 1 1,-11 4 181,11-3-205,16-4-129,0 0 0,0 1 0,0 0 0,1-1-1,-1 1 1,0 0 0,1 0 0,-1 1 0,-3 1-1,-5 5-92,8-6 54,0-1 1,1 1-1,-1 0 0,1 0 0,-1 0 1,1 1-1,0-1 0,-2 4 0,2-4 28,0 1 0,1-1-1,-1 1 1,1-1-1,0 1 1,0 0 0,0-1-1,-1 4 1,2-4 11,0-1 0,0 1 1,0 0-1,0-1 0,0 1 0,0-1 1,0 1-1,0-1 0,1 1 1,-1-1-1,1 1 0,-1-1 0,1 0 1,0 1-1,-1-1 0,1 0 0,0 1 1,1 1-1,4 4-31,-4-4 50,0 0 0,1 0 0,-1 0 0,1-1 0,0 1 0,0-1 0,0 1-1,6 3 1,3 0 40,1 0-1,0 0 1,-1-1-1,23 5 1,-28-9-2,0 0-1,1 0 1,-1-1 0,0 0 0,1 0 0,-1-1-1,1 1 1,-1-2 0,0 1 0,9-4 0,-6 1 66,0 0 0,-1 0 0,1-1 0,-1 0 0,0-1 0,-1 0 0,15-13 0,-18 14-51,0 0 1,0-1 0,0 0 0,0 0 0,-1 0-1,0 0 1,-1-1 0,1 0 0,-1 1-1,0-1 1,3-12 0,-6 15-16,0 0 1,0 0-1,0 0 0,0 0 1,-1 0-1,1 0 1,-1 0-1,0 0 0,0 1 1,0-1-1,-1 0 1,0 0-1,1 1 0,-1-1 1,0 1-1,-1 0 0,1-1 1,-5-4-1,6 7-59,0 0-1,0 0 0,0 0 1,0 0-1,0 0 0,0 1 0,0-1 1,0 0-1,0 1 0,0-1 1,0 0-1,-1 1 0,1 0 1,0-1-1,0 1 0,-1 0 1,1-1-1,-2 1 0,3 0-248,-1 8-12,-1 3 285,1-1-1,0 1 0,1-1 0,0 1 0,2 16 1,-1-24 23,1 1 1,0 0 0,0-1 0,0 1-1,0-1 1,1 0 0,-1 0 0,1 0 0,0 0-1,0 0 1,0 0 0,3 2 0,24 26 305,-16-23-90,-13-8-227,0 0 1,0 1 0,0-1 0,0 1-1,0-1 1,1 1 0,-1 0 0,0-1-1,0 1 1,-1 0 0,1 0 0,0 0-1,1 1 1,1 2-2,-1-2 171,0 0-1,-1 1 1,0-1 0,1 0-1,-1 1 1,2 4 0,-1-2 1139,17-8-14549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7:02.5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302 39 2080,'0'-3'129,"0"3"-102,0 0 1,0 0 0,0-1-1,0 1 1,1 0-1,-1 0 1,0-1 0,0 1-1,0 0 1,0-1-1,0 1 1,0 0 0,0 0-1,0-1 1,-1 1-1,1 0 1,0 0 0,0-1-1,0 1 1,0 0-1,0-1 1,0 1 0,0 0-1,-1 0 1,1 0-1,0-1 1,0 1 0,0 0-1,-1 0 1,1 0-1,0-1 1,0 1 0,0 0-1,-1 0 1,1 0-1,0 0 1,0 0 0,-1-1-1,-9-8 3514,3 6-3174,-1 0 0,0 0 0,1 1 0,-1 0 0,0 0 0,-1 1 0,1 0 0,0 1 0,0 0 0,0 0 0,-1 0 0,1 1-1,0 0 1,-11 4 0,9-1-248,-1 1 0,1 0-1,-17 11 1,1 0-210,22-13 74,1-1 0,-1 1 0,1-1 0,0 1 0,0 0 0,0 1 0,0-1 0,1 0 0,-1 1 0,1 0-1,0-1 1,-2 6 0,-3 6-113,-6 30 0,9-31 42,1-6 68,1 0 0,1 0 1,-1 0-1,1 0 0,1 0 0,-1 0 1,1 0-1,1 0 0,0 0 1,0 0-1,0 0 0,5 12 1,2 6-96,-5-16 113,0 0 0,0 0 0,6 10 0,2 2 275,-2 1 1,-1 0-1,-1 0 0,7 43 1,-9-43-73,-3-12-93,-1 0 0,-1 0 1,-1 20-1,0-2 456,-2-20-1301,10-24-4675,-3 1 2127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7:03.2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1 992,'-39'20'3845,"29"-12"-2589,10-7-1175,-1-1 0,1 1 0,-1 0 0,1-1 0,-1 1 0,0-1 0,1 1 0,-1-1 0,0 1 0,0-1 0,1 0 0,-1 1 1,0-1-1,0 0 0,0 1 0,1-1 0,-3 0 0,1 1 59,-1-1 1,1 1-1,0 0 1,-1 0 0,1 0-1,0 0 1,-1 0-1,1 0 1,0 0-1,0 1 1,0-1-1,0 1 1,0 0-1,1 0 1,-1-1 0,-3 5-1,-13 12 79,17-18-91,-6 9 1706,13-10-1692,0 0 0,0 0 0,-1 0 0,1-1 0,0 1 0,-1-2 0,0 1 0,1 0 0,-1-1 0,8-5 0,-6 3-55,1 1 0,0 0 0,16-6 0,6 1 122,-19 5-61,1 0 0,0 1 1,0 1-1,0 0 0,15-1 0,-1 3 380,-26 0-564,1 0 1,-1 0-1,0 1 0,1-1 0,-1 0 0,1 0 0,-1 1 1,0-1-1,1 0 0,-1 0 0,0 1 0,1-1 1,-1 0-1,0 1 0,0-1 0,1 1 0,-1-1 0,0 0 1,0 1-1,0-1 0,0 1 0,1-1 0,-1 0 0,0 1 1,0-1-1,0 1 0,0-1 0,0 1 0,0-1 1,0 1-235,0-1 1,0 1 0,0-1 0,0 1 0,0-1-1,0 1 1,1-1 0,-1 1 0,0-1 0,0 1 0,1-1-1,-1 1 1,0-1 0,0 0 0,1 1 0,-1-1 0,1 1-1,8 0-3900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7:04.1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336 115 1664,'1'-2'352,"-1"1"1,0-1 0,0 1-1,1 0 1,-1-1-1,0 1 1,0-1-1,-1 1 1,1-1-1,0 1 1,0 0-1,-1-1 1,1 1-1,-1-1 1,0-2-1,-3-6 338,3 6-549,0 0 0,0 0-1,0 0 1,-1 0-1,0 0 1,0 0-1,0 0 1,0 1 0,-1-1-1,0 1 1,1 0-1,-1-1 1,0 1-1,0 1 1,-1-1-1,1 0 1,-1 1 0,1-1-1,-1 1 1,0 0-1,0 1 1,0-1-1,0 0 1,0 1 0,0 0-1,0 0 1,-8 0-1,4 0-147,0 1 0,1 1 1,-1-1-1,0 1 0,1 1 0,-1-1 0,1 1 0,-1 1 0,1-1 0,0 1 0,0 1 0,0-1 0,0 1 0,1 0 0,0 1 0,-1-1 0,1 1 1,1 1-1,-9 8 0,1 3-22,1 0 0,0 1 1,1 1-1,1 0 0,-9 25 1,16-35 21,0 0 0,0 1 1,1-1-1,0 1 0,1-1 1,0 1-1,1-1 0,0 1 1,0 0-1,1-1 0,0 1 1,1-1-1,0 1 0,4 9 1,-2-10 87,1 0 1,0-1 0,0 0-1,1 0 1,0 0-1,0 0 1,1-1 0,9 8-1,-8-8 16,0 1 0,-1 0 0,0 0 0,0 1 0,-1 0 0,6 10 0,-9-12-70,0-3 74,-1 1-1,0-1 0,0 1 0,-1 0 1,1 0-1,-1-1 0,0 1 1,0 0-1,-1 0 0,1 6 1,-1-8 645,1 8-3031,0-11 2105,-1 0-1,1 0 0,-1 0 1,0 0-1,1 0 0,-1 0 1,1 1-1,-1-1 0,0 0 1,1 0-1,-1 0 0,1-1 1,-1 1-1,1 0 1,-1 0-1,0 0 0,1 0 1,-1 0-1,1 0 0,-1-1 1,0 1-1,1 0 0,-1 0 1,0-1-1,1 1 0,0-1 1,9-6-3628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7:04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1 992,'0'0'17,"0"0"-1,-1 0 1,1 0 0,-1 0-1,1 0 1,0 0 0,-1 0 0,1 0-1,0 0 1,-1 0 0,1 0-1,-1 0 1,1 1 0,0-1-1,-1 0 1,1 0 0,0 0-1,0 1 1,-1-1 0,1 0 0,0 0-1,-1 1 1,1-1 0,0 1-1,-5 3 2074,5-1-912,0-3-909,0 1 0,0-1 0,0 1 0,0-1-1,0 1 1,0-1 0,0 1 0,0-1-1,0 0 1,0 1 0,0-1 0,0 1 0,0-1-1,0 1 1,0-1 0,0 1 0,1-1-1,-1 0 1,1 2 0,10 2 125,1 0 0,0 0 0,0-1 0,0-1 0,20 3 0,6 0 10,56 5 296,-22-4-109,-44-5-378,-23-1-99,-1 0 0,1 0 0,0 0 0,0 1 0,0 0 0,0 0 0,8 3 0,-11-3-579,0-1-1,0 0 1,0 1 0,0-1-1,1 0 1,-1 0 0,0 0-1,0 0 1,0 0 0,0-1-1,3 0 1,4-3-4260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7:06.6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80 592 2912,'5'-7'4122,"-5"12"-4047,2-4 23,-1-1 1,1 1-1,-1-1 0,1 0 0,-1 0 1,1 0-1,-1 0 0,1 0 1,1 0-1,0 0 338,0-1-340,0 1 0,1-1 1,-1 0-1,0 0 1,0 0-1,0-1 0,0 1 1,0-1-1,0 1 0,0-1 1,-1 0-1,1 0 0,-1 0 1,1 0-1,3-5 1,-4 5-65,1-1-1,-1 0 1,0 0 0,0 0 0,0 0 0,0 0 0,0-1 0,-1 1 0,1-1 0,-1 1 0,0-1 0,0 1 0,0-1 0,0-4 0,-1 2 60,0 0 1,-1 0-1,0 0 1,0 0-1,0 0 0,0 1 1,-5-10-1,6 12-75,-2 1 0,1 0 0,0 0 0,0 0 0,-1 0 0,1 0 0,-1 1 0,1-1 0,-1 0 0,0 1 0,0-1 0,0 1 0,1-1 0,-2 1 0,1 0 0,0 0 1,0 0-1,0 0 0,0 0 0,-1 1 0,1-1 0,-4 0 0,4 1-31,-1 1 1,0-1-1,1 0 1,-1 1 0,1 0-1,0-1 1,-1 1-1,1 0 1,0 0 0,-1 1-1,1-1 1,0 0-1,0 1 1,0-1 0,0 1-1,0 0 1,0-1-1,-2 4 1,-2 2-48,1 0 0,0 0 0,0 0 0,-5 10 0,2-1 132,0 1 0,2 0 0,-1 0 0,2 0 0,1 1 0,0 0 0,1 0 1,-1 20-1,4-36-52,0 1 0,0 0 0,1 0 0,-1 0 0,0 0 0,1 0 0,0 0 1,0-1-1,-1 1 0,2 0 0,-1-1 0,0 1 0,0-1 0,1 1 0,0-1 0,-1 1 1,1-1-1,0 0 0,0 0 0,0 0 0,0 0 0,1 0 0,-1 0 0,0-1 0,1 1 1,0-1-1,-1 0 0,1 0 0,0 0 0,-1 0 0,1 0 0,0 0 0,0-1 0,0 1 1,5-1-1,2-1 79,0 0 0,0-1 0,0-1 0,0 0 0,0 0 0,-1-1 0,1 0 0,12-8 0,12-4-218,65-31 376,-90 42-162,0 0 1,0-1-1,11-9 0,-11 8-159,0 0 0,15-8 0,-19 13 51,-3 2 8,-1-1 0,0 1 0,0-1 0,0 0-1,0 1 1,0-1 0,0 0 0,0 0 0,0 1 0,0-1-1,0 0 1,0 0 0,0 0 0,-1 0 0,2-2 0,-2 2 16,1 2 7,-1-1 0,0 0 0,1 0 0,-1 0 0,0 0-1,1 0 1,-1 0 0,0 0 0,1 0 0,-1 0 0,0 0 0,1 0 0,-1 0-1,0-1 1,1 1 0,-1 0 0,0 0 0,1 0 0,-1 0 0,0 0 0,0-1-1,1 1 1,-1 0 0,0 0 0,0 0 0,1-1 0,-1 1 0,0-1 0,0 1 9,0 0 0,0 0 0,0-1 0,-1 1 1,1 0-1,0 0 0,0-1 0,0 1 0,-1 0 0,1 0 1,0 0-1,0 0 0,-1-1 0,1 1 0,0 0 1,0 0-1,-1 0 0,1 0 0,0 0 0,-1 0 1,1 0-1,0 0 0,-1-1 0,1 1 0,0 0 1,0 0-1,-1 1 0,1-1 0,0 0 0,-1 0 1,-4 0-48,0 0 1,0 0 0,0 1-1,0-1 1,0 1-1,0 0 1,0 1 0,1-1-1,-1 1 1,0 0 0,1 0-1,0 1 1,-1-1 0,1 1-1,0 0 1,0 0 0,1 0-1,-1 1 1,0-1 0,1 1-1,0 0 1,0 0 0,0 0-1,1 0 1,-1 1 0,-2 5-1,4-8-1,1 0 0,-1-1 0,0 1 0,1 0-1,-1 0 1,1-1 0,0 1 0,0 0 0,0 0 0,0 0-1,0 0 1,0 0 0,0-1 0,0 1 0,1 0 0,-1 0 0,1 0-1,-1-1 1,1 1 0,0 0 0,-1-1 0,1 1 0,0 0-1,0-1 1,0 1 0,1-1 0,-1 0 0,0 1 0,2 0-1,0 0 40,-1 0-1,1 0 0,0 0 0,0-1 0,0 0 1,0 1-1,0-1 0,0 0 0,0-1 0,1 1 1,-1 0-1,0-1 0,0 0 0,1 0 0,-1 0 1,5 0-1,7-2 53,1 0 1,-1-1-1,1 0 0,-1-2 1,-1 1-1,1-2 0,0 0 1,20-12-1,-16 5-15,0-1 0,-1-1 0,-1 0 0,-1-1 0,0-1 0,-1-1 0,17-25 0,-27 35-12,0 0 0,-1 0-1,0 0 1,-1-1 0,0 0 0,0 0 0,2-12 0,5-67 535,-9-33-581,-1 68 152,-1 23-159,-7-53 1,3 56-17,4 20-130,1 6 155,0 1-1,0 0 1,0 0-1,0 0 1,0-1-1,0 1 1,0 0-1,0 0 0,0 0 1,0 0-1,0-1 1,0 1-1,0 0 1,0 0-1,0 0 1,0-1-1,0 1 1,0 0-1,0 0 0,0 0 1,0-1-1,0 1 1,0 0-1,0 0 1,-1 0-1,1 0 1,0 0-1,0-1 0,0 1 1,0 0-1,0 0 1,-1 0-1,1 0 1,0 0-1,0 0 1,0 0-1,0-1 0,-1 1 1,1 0-115,-6 65-349,1-12 537,5 212-263,13-137 155,-11-112 102,1 0 0,1-1 0,9 28 0,-12-39-21,0-3-32,-1 1 41,1 0 0,-1 0 0,1 0-1,0 0 1,0-1 0,0 1 0,2 3 0,-2-5-7,0 1 1,0 0-1,-1-1 1,1 0 0,0 1-1,0-1 1,0 1-1,0-1 1,0 0-1,0 0 1,0 0-1,0 0 1,0 1 0,0-1-1,0-1 1,1 1-1,0 0 274,-1 0-347,1-1-223,0 0 0,0 0-1,0 0 1,0 0-1,0 0 1,0 0-1,-1 0 1,1-1 0,-1 1-1,1-1 1,-1 1-1,1-1 1,-1 0-1,2-3 1,1-1-1864,-1-1 0,5-14 0,4-10-1664,1 8 2007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7:07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7 3808,'0'0'51,"0"0"0,0-1 0,0 1 0,0 0 1,0 0-1,0 0 0,0 0 0,0-1 0,0 1 0,0 0 1,0 0-1,0 0 0,0 0 0,0 0 0,0-1 0,0 1 0,0 0 1,0 0-1,0 0 0,0 0 0,0-1 0,0 1 0,0 0 0,0 0 1,0 0-1,0 0 0,0 0 0,0-1 0,-1 1 0,1 0 0,0 0 1,0 0-1,0 0 0,0 0 0,0 0 0,0 0 0,-1 0 0,1-1 1,0 1-1,0 0 0,0 0 0,0 0 0,0 0 0,-1 0 1,1 0-1,0 0 0,0 0 0,0 0 0,0 0 0,0 0 0,-1 0 1,1 0-1,0 0 0,0 0 0,0 0 0,-1 0 0,-8 10 1299,-9 17-5,17-24-1259,0 0 0,0 0-1,0 0 1,0-1 0,0 1-1,1 0 1,-1 0 0,1 0-1,0 0 1,0 0 0,0 0-1,0 0 1,0 0 0,1 0-1,1 5 1,-1 5 181,-1-12-225,0 0 0,0 1 0,1-1 0,-1 1 0,0-1 1,0 0-1,1 1 0,-1-1 0,1 2 0,2 4 125,-2-6-119,-1 0-1,1 0 1,-1 0-1,1-1 1,-1 1 0,1 0-1,-1 0 1,1 0-1,0 0 1,-1-1 0,1 1-1,0 0 1,0-1 0,-1 1-1,1-1 1,0 1-1,1 0 1,1 0 2,-1 0 0,0 0-1,0 0 1,1-1 0,-1 1 0,0 0-1,1-1 1,-1 0 0,1 0 0,-1 1-1,1-1 1,-1-1 0,0 1 0,1 0 0,-1-1-1,1 1 1,-1-1 0,3-1 0,6-2 179,0-1 0,17-11-1,7-2 177,-27 15-276,1-1-18,-1 1-1,0 0 0,1 0 1,-1 1-1,12-1 0,-17 2-68,-1 1 1,0 0-1,0 0 0,0 1 0,0-1 0,1 0 0,-1 1 0,0-1 0,0 1 0,0 0 0,0-1 0,0 1 0,0 0 0,0 0 0,-1 1 0,1-1 0,0 0 0,0 1 0,-1-1 0,1 1 0,-1-1 0,1 1 0,-1 0 0,0-1 0,0 1 0,0 0 0,2 2 0,-2 0 845,-1-3-1107,1-1 0,-1 1 0,0 0 0,0-1 0,0 1 0,0-1 0,1 1 0,-1-1 0,0 1 0,1-1 0,-1 1 0,0-1 0,1 1 0,-1-1 0,1 1 0,-1-1 0,0 1 0,1-1 0,-1 0 0,1 1 0,-1-1 0,1 0 0,-1 0 0,1 1 0,0-1 0,-1 0 0,1 0 0,-1 0 0,1 0 0,0 0 0,-1 1 0,1-1 0,-1 0 0,1 0 0,0-1 0,0 1 0,7-4-1929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0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20 8896,'-39'-11'4032,"20"6"-3520,14 1-256,10 8-256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7:08.0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172 145 2400,'0'1'51,"0"-1"-1,0 0 1,1 0 0,-1 0 0,0 0-1,0 0 1,0 1 0,0-1 0,0 0-1,1 0 1,-1 0 0,0 1 0,0-1-1,0 0 1,0 0 0,0 0 0,0 1-1,0-1 1,0 0 0,0 0 0,0 1-1,0-1 1,0 0 0,0 0 0,0 0-1,0 1 1,0-1 0,0 0 0,0 0-1,0 1 1,0-1 0,0 0 0,0 0-1,0 0 1,0 1 0,-1-1 0,1 0-1,0 0 1,0 0 0,0 0 0,0 1 0,0-1-1,-1 0 1,1 0 0,0 0 0,0 0-1,0 0 1,-1 1 0,1-1 0,0 0-1,0 0 1,0 0 0,-1 0 0,1 0-1,0 0 1,0 0 0,0 0 0,-1 0-1,1 0 1,0 0 0,0 0 0,-1 0-1,1 0 1,0 0 0,0 0 0,0 0-1,-1 0 1,1 0 0,0-1 0,0 2 32,1 0 1,0-1 0,0 1 0,0 0 0,-1-1 0,1 1 0,0-1 0,0 1 0,0-1-1,0 0 1,0 1 0,0-1 0,0 0 0,0 0 0,0 1 0,0-1 0,1 0 0,0 0-1,2-1-8,0 0 0,0 0-1,0 0 1,-1 0 0,1-1-1,0 1 1,-1-1 0,1 0-1,-1 0 1,1 0 0,-1-1-1,0 1 1,0-1 0,0 1-1,0-1 1,-1 0 0,1 0-1,-1-1 1,1 1 0,-1 0-1,0-1 1,-1 1 0,1-1-1,-1 0 1,1 0 0,-1 0-1,0 1 1,0-1 0,-1 0-1,1 0 1,-1 0 0,0 0-1,0 0 1,0 0 0,-1 0-1,1 0 1,-3-8 0,2 10-57,-1-1 0,1 0 1,-1 1-1,1-1 1,-1 1-1,0 0 1,0-1-1,0 1 0,0 0 1,0 0-1,-1 0 1,1 0-1,0 1 0,-1-1 1,0 1-1,1-1 1,-1 1-1,0 0 0,0 0 1,0 0-1,1 1 1,-1-1-1,0 1 0,0-1 1,0 1-1,0 0 1,0 0-1,0 0 1,0 1-1,-5 0 0,-3 3-33,1 0 0,0 1 0,1 0 0,-1 0-1,1 1 1,0 0 0,1 1 0,-1 0 0,1 0 0,1 1-1,-1 0 1,-10 16 0,9-11 198,1-1-1,0 2 1,-8 21 0,12-26-73,2-3-91,0-1 1,0 1-1,1-1 0,-2 11 0,3-14-26,0-1-1,0 1 1,0-1-1,0 1 1,0 0-1,0-1 1,1 1 0,-1 0-1,1-1 1,-1 1-1,1-1 1,0 1-1,-1-1 1,1 1-1,0-1 1,0 0 0,0 1-1,0-1 1,0 0-1,1 0 1,0 2-1,1-1 48,0 1 0,0 0-1,0-1 1,0 0 0,0 0 0,0 0-1,0 0 1,1 0 0,-1-1-1,1 1 1,0-1 0,-1 0-1,1 0 1,0 0 0,-1-1 0,1 0-1,7 1 1,1-1 60,14 0 210,0-1 0,43-6-1,5 0-15,-48 7-3761,-17 0-330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7:08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215 569 3808,'-1'-1'222,"0"1"1,0-1-1,0 1 1,0 0-1,-1-1 1,1 1-1,0 0 1,0 0-1,0 0 1,0 0-1,-1 0 1,1 0-1,0 0 1,0 0-1,0 1 1,0-1-1,0 0 1,0 1-1,-1-1 1,1 1-1,0-1 1,0 1-1,0 0 1,0-1-1,0 1 0,-1 1 1,-4 3 240,0 1 0,-10 12 0,8-8-46,6-8-382,-79 93 567,71-81-637,0 0 0,1 1 0,0 0 0,2 1 0,-8 19 0,14-31 23,0-1 0,0 1 1,1-1-1,-1 1 1,1-1-1,0 1 1,0-1-1,0 1 0,0-1 1,1 1-1,0-1 1,-1 1-1,1-1 1,1 1-1,0 3 0,-1-6 25,0 0 0,-1 0-1,1 0 1,0 0-1,0 0 1,-1 0-1,1 0 1,0 0-1,0 0 1,0 0 0,0-1-1,1 1 1,-1 0-1,0-1 1,0 1-1,0 0 1,2 0-1,-1-1 4,0 0-1,0 0 1,-1 0-1,1 0 1,0 0-1,0 0 1,-1-1-1,1 1 1,0 0-1,-1-1 1,1 1-1,0-1 1,-1 0-1,1 0 1,-1 1-1,3-3 1,3-2 60,0 0 0,0 0 0,-1-1 0,0 1 1,0-2-1,0 1 0,-1-1 0,0 1 0,0-1 1,-1-1-1,0 1 0,0-1 0,5-15 0,5-21 26,-2 0 1,-2-1-1,-2 0 0,-1-1 0,-1-60 1,-5 52 51,-3 0 1,-1 1 0,-14-63-1,-28-46 161,45 162-332,0-1 1,0 1-1,0-1 0,0 1 1,0-1-1,0 1 1,-1-1-1,1 1 0,0-1 1,0 1-1,0-1 0,-1 1 1,1-1-1,0 1 1,-1-1-1,1 1 0,0-1 1,-1 1-1,1 0 0,-1-1 1,1 1-1,-1 0 1,1-1-1,-1 1 0,1 0 1,-1 0-1,1-1 1,-1 1-1,1 0 0,-1 0 1,1 0-1,-1 0 0,0 0 1,0 0-12,1 1 0,-1 0 0,0-1 1,1 1-1,0 0 0,-1 0 0,1 0 1,-1-1-1,1 1 0,0 0 0,-1 0 0,1 0 1,0 0-1,0 0 0,0 0 0,0-1 0,0 1 1,0 0-1,0 0 0,0 0 0,0 0 0,0 0 1,1 1-1,8 114-41,8 12 254,23 125 302,-38-242-424,1-1 1,0 1 0,1-1 0,0 0 0,1 0-1,8 14 1,-10-21-102,-1 1-1,1-1 1,0 0 0,0 1-1,0-1 1,0 0 0,1-1-1,-1 1 1,1-1-1,0 1 1,0-1 0,-1 0-1,1-1 1,1 1-1,-1-1 1,0 1 0,0-1-1,7 0 1,-6 0-504,0 0-1,0-1 1,0 0 0,1 0 0,-1-1 0,0 1-1,0-1 1,0 0 0,1-1 0,-1 1 0,9-5-1,-9 2-165,0 0 0,0 0-1,0 0 1,-1-1-1,5-6 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7:31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0 160,'-32'0'64,"19"4"-64,-10 4 0,9-5-64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7:39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64,'45'32'32,"-35"-29"-32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7:42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31 1824,'5'-19'3035,"-5"18"-2731,-4-1-765,2-7 7444,-2 15-6940,0 12-440,0 1 234,0-9 234,0 0 0,0 0 0,1 1 0,1-1 0,0 0 0,0 1 0,1 0 0,0 18 0,2-3-19,2 0-1,7 37 1,-7-53-57,0 0-1,1 0 0,0-1 1,10 17-1,-2-2 104,-9-20-44,0 1 0,1 0-1,-1-1 1,1 1 0,0-1 0,0 0 0,0 0 0,1-1 0,-1 1 0,1-1 0,0 0 0,0 0 0,0-1 0,0 1 0,0-1 0,12 3 0,-1-1 58,0-1 0,1 0 0,0-1 0,25-1 0,-34-2-52,0 1 0,0-2 0,0 1 0,0-1 0,0 0 0,-1-1 0,1 0 0,-1 0 0,1-1 0,-1 0 0,0 0 0,0 0 0,-1-1 0,0 0 0,9-9 0,-9 5 56,0-1 1,0 0-1,-1 0 1,6-14-1,5-12 150,0 9-300,-11 17 58,1 1 1,-1 0 0,-1-1 0,0 0-1,0 0 1,3-13 0,-4 8 226,1-7-76,-3 19-211,-1 0-1,0-1 1,1 1-1,0 0 1,1-5-1,-1 5 13,0 0 1,0 0-1,0 0 0,0-1 0,-1-4 0,0-38 680,0 46-697,0 0 0,-1 0 1,1 0-1,0 0 1,-1 0-1,1 0 1,0 0-1,-1 0 1,1 0-1,0 0 1,-1 0-1,1 0 1,0 0-1,-1 0 1,1 0-1,0 0 0,-1 0 1,1 1-1,0-1 1,0 0-1,-1 0 1,1 0-1,0 0 1,-1 1-1,1-1 1,0 0-1,0 0 1,0 1-1,-1-1 1,1 0-1,0 1 0,0-1 1,0 0-1,-1 1 1,7 23-125,1 2-262,-2 62 635,-4-74-297,0 1 0,-2 25 0,0-29 164,1 1 0,0 0-1,0-1 1,1 1 0,4 17-1,5 2-144,-5-17 186,-1 1 1,0 0-1,-1 0 1,2 29-1,-4-43-39,-1 0-1,0-1 0,1 1 1,-1 0-1,1-1 0,-1 1 1,1-1-1,0 1 0,-1-1 1,1 1-1,-1-1 1,1 1-1,0-1 0,0 0 1,-1 1-1,1-1 0,0 0 1,-1 1-1,1-1 0,0 0 1,1 0-1,-2 0-293,1 0 0,0 0 0,-1 0 0,1 0 0,-1 0 0,1 1 0,-1-1 0,1 0 0,-1 0 1,1 0-1,-1 1 0,1-1 0,-1 0 0,1 0 0,-1 1 0,1-1 0,-1 1 0,0-1 0,1 0 0,-1 1 0,1 0 0,8-4-7244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7:45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70 105 896,'-19'-27'4650,"1"26"-863,18 1-3661,-1 0 0,1 0-1,-1 0 1,1 0 0,-1 0 0,1 0 0,-1 0-1,1 0 1,-1 0 0,1-1 0,-1 1 0,1 0-1,0 0 1,-1-1 0,1 1 0,-1 0 0,1 0-1,0-1 1,-1 1 0,1 0 0,0-1 0,-1 0-1,-1-1-357,1 1 435,2-19 517,0 18-724,1 0 0,0 0 0,0 0-1,0 0 1,1 0 0,-1 0 0,0 0 0,1 1 0,-1-1 0,4 0 0,29-13-155,-26 11 0,-1 2 127,0 0-1,0 0 0,1 1 0,-1 0 0,0 0 1,15 2-1,-14-1 86,-8 0-78,1 0 1,0 0-1,0 0 0,0 1 0,0-1 0,-1 0 0,1 1 0,0 0 0,0-1 0,-1 1 1,1 0-1,0 0 0,-1 0 0,3 1 0,-3-1 32,1 0 0,-1 0 1,0 0-1,0 1 0,1-1 0,-1 0 1,0 0-1,0 1 0,0-1 0,-1 0 1,1 1-1,0-1 0,0 1 0,-1-1 1,1 1-1,-1-1 0,1 1 0,-1 0 0,0-1 1,1 1-1,-1-1 0,0 1 0,0 0 1,0-1-1,-1 4 0,0 2 93,1 0-60,-1 0 0,0-1 0,0 1 0,-1-1 1,0 1-1,0-1 0,0 0 0,-4 7 0,-30 47 271,31-52-252,-7 9 189,-16 18 0,-3 4 226,30-38-440,0 0 1,0 0-1,0 0 0,0 0 0,0 0 0,0 0 0,0-1 0,0 1 0,0 0 1,0 0-1,-1-1 0,1 1 0,0-1 0,-2 1 864,3-2-902,1 0-1,0 0 1,0 0-1,-1 1 1,1-1-1,0 0 1,0 0-1,0 1 1,0-1-1,0 0 1,0 1-1,0-1 1,0 1-1,1 0 1,-1-1-1,1 1 1,-1-1-10,25-9-264,-20 7 252,1 0-1,-1 1 0,1-1 1,0 1-1,-1 1 0,1-1 1,14 0-1,-9 2 0,-2 0-44,-1 0 1,1 0 0,11 3-1,-19-2 55,1-1 0,-1 1 0,0 0 0,1-1 0,-1 1 0,0 0 0,0 1 0,0-1 0,0 0 0,0 1 0,0-1 0,0 1 0,0-1 0,-1 1 0,1 0 0,-1 0 0,3 3 0,-3-3 50,1 0 1,-1 1 0,0 0 0,1-1 0,-1 1 0,0 0-1,-1-1 1,1 1 0,0 0 0,-1 0 0,0 0 0,1 0 0,-1 0-1,0 0 1,-1-1 0,1 1 0,0 0 0,-1 0 0,0 0-1,1 0 1,-1-1 0,0 1 0,0 0 0,-1-1 0,1 1-1,-1-1 1,1 1 0,-1-1 0,-2 3 0,2-3 26,0 0 1,0 0-1,-1-1 1,1 1-1,0 0 1,-1-1-1,1 0 1,-1 1-1,0-1 1,1 0-1,-4 1 1,-33 4 426,16-3-157,8-1-170,0-1 0,-18 0 0,21-2-153,1 2 0,-1-1 0,1 1 0,-23 6 0,19-5-34,12-1-55,1-1-1,0 0 0,-1 1 1,1-1-1,0 1 0,-5 1 0,7-1-227,0 1-1,-1-1 0,1 0 1,0 0-1,0 1 0,0-1 1,0 0-1,0 0 0,0 1 1,0-1-1,1 0 0,-1 0 1,0 1-1,1 0 0,1 1-157,0-1-1,0 0 0,0 0 1,0 0-1,0 0 0,0 0 1,0 0-1,1-1 0,-1 1 1,1-1-1,-1 1 0,1-1 1,0 0-1,-1 0 1,5 1-1,14-1-2140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7:45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29 2720,'-9'-11'2507,"8"3"484,-2 3-1536,-2 1 258,4 4-1067,1 0-537,-1 0-117,1 0-1,0 0 0,0 0 0,0 0 0,0 0 0,0 0 0,0 0 0,0 0 0,0 0 0,0 0 0,0 0 1,0 0-1,0 0 0,0 0 0,-1 0 0,1 0 0,0 0 0,0 0 0,0 0 0,0 0 0,0 0 0,0 0 0,0 0 1,0 0-1,0 0 0,0 0 0,0 0 0,0 0 0,0 0 0,-1 0 0,1 0 0,0 0 0,0 0 0,0 0 0,0 0 1,0 0-1,0 0 0,0 1 0,0-1 0,0 0 0,0 0 0,0 0 0,0 0 0,0 0 0,0 0 0,0 0 1,0 0-1,0 0 0,0 0 0,0 0 0,0 0 0,0 1 0,0-1 0,0 0 0,0 0 0,6 95-290,-5-83 385,4 135 709,-2-101-918,4 36-32,6 42 550,-4-21 368,-8-74 1189,-1-39-8672,0-4 4912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7:46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43 296 2912,'-1'0'51,"0"0"1,1-1-1,-1 1 1,1 0-1,-1-1 0,0 1 1,1-1-1,-1 1 1,1-1-1,-1 1 0,1-1 1,0 1-1,-1-1 1,1 1-1,-1-1 0,1 0 1,0 1-1,0-1 1,-1 0-1,1 1 0,0-1 1,0 0-1,0 1 1,0-1-1,0-1 0,0 1 19,-1 0 0,1 0 0,0 0 0,0-1 0,-1 1 0,1 0-1,-1 0 1,1 0 0,-1 0 0,1 0 0,-1 0 0,1 0 0,-2-1 0,-17-22 4345,18 22-4242,0 0 0,1 0-1,-1 0 1,0 0-1,0 0 1,1 0 0,-1-1-1,1 1 1,0 0 0,0 0-1,0-1 1,0-1-1,3-30 203,-2 29-299,1 0 0,-1 0 0,1 0 0,1 0 0,-1 1 0,6-9 0,8-17 373,-13 23-414,1-1-1,0 1 1,8-12 0,-8 13-67,0 1 55,0 1 0,-1 0-1,2 0 1,-1 1 0,5-4 0,8-7-91,-16 12 40,1 0 0,0 1 0,0-1 0,0 1-1,0 0 1,1 0 0,-1 0 0,0 0 0,0 0-1,1 0 1,-1 0 0,0 1 0,1-1 0,-1 1 0,1 0-1,2 0 1,-1 0-10,0 1 0,0-1-1,-1 1 1,1 0 0,0 0-1,-1 0 1,1 1 0,-1-1 0,6 5-1,-1-2 30,-1 2 0,-1-1 0,1 1 0,-1 0 0,0 1 0,0-1 0,0 1-1,7 13 1,-9-13 52,-1-1-1,1 2 0,-1-1 1,-1 0-1,1 1 0,1 9 1,-4-13 63,1 0 0,-1 0 0,0 0 0,0 0 0,0 0 0,0 1 0,-1-1 0,0 0 0,0 0 0,0 0 0,0-1 0,-1 1 1,-3 7-1,-2 1 218,-1 0 0,0 0 0,-15 15 0,18-22-186,0 0 0,0 0 0,0-1 0,-1 0 0,1 0 1,-1 0-1,0-1 0,0 0 0,-9 4 0,11-7-115,0 1-1,1 0 1,-1-1 0,0 1 0,1-1 0,-1 0 0,0-1-1,1 1 1,-1-1 0,0 1 0,1-1 0,-1 0 0,-4-2-1,7 2-234,0 1 0,-1-1 0,1 0 0,0 1 0,-1-1 0,1 0-1,0 0 1,0 0 0,0 0 0,0-1 0,0 1 0,0 0 0,0 0-1,-1-3 1,2 3-238,-1-1 1,1 1-1,0-1 0,-1 1 0,1-1 0,0 1 0,0-1 1,0 0-1,0 1 0,0-1 0,1 1 0,-1-1 0,0 1 1,1-1-1,-1 1 0,1 0 0,0-3 0,13-24-2632,2-13 1119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5:04.6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1143 736,'0'0'5,"0"0"1,0 0-1,0-1 0,0 1 1,0 0-1,0 0 0,0 0 1,0-1-1,0 1 0,1 0 1,-1 0-1,0 0 0,0 0 1,0-1-1,0 1 0,0 0 1,0 0-1,0 0 0,1 0 1,-1 0-1,0-1 0,0 1 1,0 0-1,0 0 0,1 0 1,-1 0-1,0 0 0,0 0 1,0 0-1,1 0 0,-1 0 1,0 0-1,0 0 1,0 0-1,1 0 0,-1 0 1,0 0-1,0 0 0,0 0 1,1 0-1,-1 0 0,0 0 1,0 0-1,0 0 0,1 0 1,-1 0-1,0 0 0,0 0 1,0 0-1,0 1 0,1-1 1,-1 0-1,0 0 0,0 0 1,9 7-108,-8-6 246,8 16 1851,0-4-902,-8-11-517,4 1 816,-4-3-1326,1 0 0,0-1 1,-1 1-1,1 0 0,0-1 1,-1 1-1,1-1 0,0 0 1,-1 0-1,1 1 0,-1-1 1,1 0-1,-1 0 0,0 0 1,1-1-1,1-1 0,19-26 367,-10 12-164,31-38 470,75-73-1,-80 90-418,-1-1 0,49-71 0,-64 75-205,-1-1 0,-2-1-1,23-64 1,-30 74-27,1 0 0,0 1 1,2 0-1,2 1 0,0 1 0,1 0 0,1 1 0,2 2 1,0 0-1,1 1 0,1 1 0,0 1 0,2 1 0,32-17 1,68-41 561,-51 28-552,-36 22 23,-18 11-45,-13 9-36,-1 0 1,16-7-1,-10 4-237,-11 7 53,-1 10-432,0 0 578,0 1 1,-1-1-1,-1 0 1,1 0 0,-2 0-1,1 0 1,-1-1-1,0 1 1,-1-1-1,0 1 1,0-1-1,-1 0 1,0 0-1,-1-1 1,1 0-1,-10 9 1,-112 87-299,-11 9 501,105-82-228,1 1 0,-28 37 0,-21 39-47,70-91 118,-11 20 0,0 0-144,10-14-104,-20 45-1,9-16 229,-26 44 228,40-75-28,8-16-217,-1 0-1,0 0 1,0 0 0,0 0 0,0 0 0,-5 5 0,1 0-21,5-8 67,1 0 1,0 0 0,-1-1 0,1 1 0,-1 0 0,1-1 0,-1 1-1,1-1 1,-1 1 0,1-1 0,-1 1 0,1-1 0,-1 1 0,0-1 0,1 1-1,-1-1 1,0 0 0,0 1 0,1-1 0,-1 0 0,0 0 0,1 0-1,-1 0 1,0 1 0,0-1 0,-1 0 0,3-1-59,0 0 1,0 0-1,0 0 0,0 1 1,0-1-1,0 0 0,0 0 1,-1 0-1,1 0 0,0-1 1,0 0-1,2-3-39,-1 3 25,-1-1 1,1 0-1,-1 1 1,0-1-1,1 0 1,-1 0-1,0 0 1,-1 0-1,1 0 0,0-4 1,-1 6-103,1-10-4705,3 8 3580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5:06.7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546 119 3136,'0'-1'161,"0"0"1,0-1-1,0 1 1,0 0-1,0 0 1,0-1 0,1 1-1,-1 0 1,0 0-1,1-1 1,-1 1-1,1 0 1,-1 0-1,1 0 1,0 0-1,-1 0 1,1 0-1,0 0 1,0 0-1,0 0 1,0 0-1,0 0 1,0 0-1,0 1 1,0-1-1,0 0 1,0 1-1,0-1 1,0 1-1,1-1 1,-1 1 0,0 0-1,0-1 1,2 1-1,5-4 548,-8 3-690,1 1 1,-1 0-1,1-1 1,-1 1-1,1 0 1,-1 0-1,1-1 1,-1 1-1,1 0 1,0 0-1,-1 0 1,1-1-1,-1 1 1,1 0-1,-1 0 1,2 0-1,-1 0-35,-1 2 59,1-1-15,-1 1 1,1 0 0,-1 0-1,0 0 1,0-1 0,0 1-1,0 0 1,0 0 0,0 0 0,0 0-1,-1-1 1,1 1 0,0 0-1,-1 0 1,0 0 0,-1 2-1,-19 30 172,7-13-242,-102 215 365,77-150-118,-33 81 126,66-154-306,-56 131 216,58-134-167,0-1 0,0 1 0,-1-1 0,-1 0 0,1-1 0,-12 13 0,5 0 66,12-20-129,-1 1-1,1-1 1,-1 1-1,0-1 1,0 1 0,1-1-1,-1 1 1,0-1-1,0 0 1,0 1-1,-1-1 1,1 0 0,0 0-1,0 0 1,-1 0-1,1 0 1,0 0 0,-1 0-1,1-1 1,-2 2-1,-30 12 358,20-10-401,0 0-1,-1 1 0,2 0 1,-20 11-1,-1 1-22,27-15 1,4-1 122,1 0 1,-1 0-1,0 0 1,1-1-1,-1 1 0,0-1 1,1 1-1,-1-1 1,-3 0-1,4 0 226,1-5-176,1 0 0,0 0-1,0 0 1,0-1 0,1 1 0,0 0-1,-1 1 1,2-1 0,2-6 0,5-5-15,13-16 0,-23 32-98,72-95 415,54-76-294,-74 90-181,77-90 0,-92 129 26,1 2 1,2 1 0,71-52 0,-68 61 155,72-57-193,-64 36-216,-47 44-232,-6 6-577,-11 5-1237,1 2 1092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3:5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6560,'20'5'5238,"21"2"-2743,15-8-1372,0-2 1,64-12-1,-53 6-787,318-42 422,-221 33-1401,-118 16-2057,69 5 0,-52 4 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0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1470 2976,'-1'-1'500,"1"0"-1,-1 0 1,1 0-1,-1 0 1,1-1 0,-1 1-1,1 0 1,0 0-1,0-1 1,0-1 0,3-25 1436,-2 24-1582,3-12 156,1-1-1,1 1 1,0 1-1,1-1 1,0 1 0,13-19-1,67-81 299,-58 79-646,43-67 0,-19 6-48,22-39 129,-52 99 85,41-51 0,-45 68 10,-18 19-317,-1 1-1,0-1 1,1 1-1,-1-1 1,1 1-1,-1 0 1,1-1-1,-1 1 1,1-1-1,0 1 1,-1 0-1,1 0 1,-1-1-1,1 1 1,0 0-1,-1 0 1,1 0-1,0 0 0,-1-1 1,1 1-1,0 0 1,-1 0-1,1 0 1,0 1-1,-1-1 1,1 0-1,-1 0 1,1 0-1,0 0 1,-1 1-1,1-1 1,0 0-1,0 1 1,1 3 44,-1-1 0,1 1 0,-1 0 0,0 0 0,0 0 0,-1 0 0,1 0 0,-1 0 0,0 0-1,0 7 1,-2 43 489,-15 92 0,-26 54-147,39-186-345,1-6 16,1 0 0,1 0 0,-2 14-1,12-27 366,24-35-603,-2 1-14,206-236-537,-230 268 677,0 0-1,1 0 1,0 1 0,11-7 0,-18 12 41,0 1 1,0-1-1,-1 0 1,1 1-1,0 0 0,0-1 1,0 1-1,0-1 1,0 1-1,0 0 0,0 0 1,0 0-1,-1-1 0,1 1 1,0 0-1,0 0 1,0 0-1,0 1 0,0-1 1,0 0-1,0 0 0,0 0 1,0 1-1,0-1 1,0 0-1,0 1 0,0-1 1,-1 1-1,1-1 0,0 1 1,0-1-1,-1 1 1,1 0-1,0-1 0,-1 1 1,1 0-1,0 0 1,-1-1-1,1 1 0,-1 0 1,1 1-1,1 3 51,0 0 0,0 0 0,-1 0-1,1 1 1,-1-1 0,0 7 0,0 18 98,0 1 1,-6 43 0,-1 14-48,6-73-146,1 0 1,0 0-1,6 26 0,-7-40 53,0 1 0,1-1 1,-1 0-1,1 1 1,-1-1-1,1 1 0,-1-1 1,1 0-1,0 1 0,-1-1 1,1 0-1,0 0 1,0 0-1,0 0 0,0 0 1,0 0-1,0 0 1,0 0-1,1 0 0,-1 0 1,2 1-1,-1-2 4,0 0-1,-1 0 1,1 1 0,0-1-1,-1 0 1,1 0 0,-1-1 0,1 1-1,0 0 1,-1-1 0,1 1-1,-1-1 1,1 1 0,-1-1-1,1 1 1,1-2 0,4-2 21,-1-1 0,1 0-1,-1 0 1,0 0 0,0-1 0,6-8 0,5-10-78,-1 0 1,-1 0-1,-2-1 1,0-1-1,-2 0 1,11-38-1,46-113-107,-65 174-16,-2 10 57,-1-5 99,1 46 13,-8 86-1,2-80 0,3 64-1,2-107 36,2-1-1,2 17 1,-3-24 3,0 0 1,0 0 0,0 0 0,1 1-1,-1-1 1,1 0 0,-1-1-1,1 1 1,0 0 0,0 0 0,4 3-1,-5-5-21,0 0 1,1-1-1,-1 1 0,0-1 0,1 1 0,-1-1 0,0 1 0,1-1 0,-1 0 0,1 1 0,-1-1 1,1 0-1,-1 0 0,0 0 0,1 0 0,-1-1 0,1 1 0,-1 0 0,1-1 0,-1 1 1,0 0-1,3-2 0,2-1 54,-1 1 1,1-1 0,0-1 0,6-4-1,1-3-65,0-1-1,0-1 0,-1 0 1,15-21-1,39-65 89,-46 67-57,88-147-142,-95 157 66,-13 21 6,13-18-301,-6 14 131,-6 5 187,-1 0 0,0 1-1,0-1 1,1 0 0,-1 0-1,0 0 1,0 0 0,0 1-1,1-1 1,-1 0 0,0 0-1,0 1 1,0-1 0,1 0 0,-1 0-1,0 0 1,0 1 0,0-1-1,0 0 1,0 1 0,0-1-1,0 0 1,0 0 0,0 1 0,0-1-1,0 0 1,0 1 0,0-1-1,0 1 1,2 39-41,-6 76-1,0-60 101,2-28 28,0-8-82,2 0 0,2 38 0,-1-53 40,0 1 1,0-1-1,0 1 0,1-1 0,0 0 1,0 0-1,0 0 0,0 0 1,1 0-1,0-1 0,0 1 0,0-1 1,1 1-1,-1-1 0,7 5 1,-9-8-8,1 0 0,-1 0 0,0 0 0,1 0 0,-1-1 0,1 1 1,-1 0-1,1-1 0,0 1 0,-1-1 0,1 0 0,0 1 0,-1-1 0,1 0 0,0 0 1,-1 0-1,4 0 0,-2-1-8,0 0 1,0 0 0,0 0-1,0 0 1,1 0-1,-2-1 1,1 1 0,4-4-1,4-3 4,-1 0 0,-1-1 0,14-16 0,-20 21 5,12-14-42,-1 0 1,20-37 0,16-43-6,-37 71 47,-11 22-22,8-16-22,1 1 0,0-1 0,17-20 0,-19 30-34,0 1 0,1 0 0,1 1 0,22-17 0,-7 10 213,-36 20 240,-10 6-386,12-2-83,1 0 0,0 0 1,0 0-1,1 1 0,0 0 0,0 0 0,-7 18 0,2-6 38,-7 13-81,2 1-1,2 1 0,-12 43 1,23-69 90,1 1 0,0 0 0,1-1 0,0 1 0,1 0 0,0 0 0,0 0 0,1-1 0,1 1 0,-1 0 0,5 11 0,-4-18 35,0 0 0,0 0 0,0-1 1,1 1-1,-1 0 0,1-1 0,0 0 1,0 1-1,1-1 0,-1-1 0,0 1 1,1 0-1,0-1 0,-1 0 0,1 1 1,0-2-1,0 1 0,1 0 0,-1-1 1,0 0-1,0 0 0,7 1 0,6-1 77,0-2-1,0 1 1,0-2-1,25-6 1,-8 0 84,40-15 0,-52 15-179,0-1 1,-1 0 0,0-2 0,0 0 0,33-26-1,-40 24 7,0-1 0,0 0 0,21-32 0,27-53 14,-45 68-15,98-165 188,23-31-125,-108 171-100,-2-1 0,-3-1 0,-2-2 0,16-65 0,-30 81-343,-9 36 223,-3 7-103,1 2 209,1 1 1,-1-1-1,1 0 0,-1 1 1,1-1-1,0 1 1,-2 3-1,-30 52-99,-26 63-1,54-109 143,-83 197 67,70-156 18,2 1 1,-10 60 0,18-65-55,2 1 0,2 1 0,2-1-1,4 51 1,-1-88 0,1 0 1,0-1-1,1 1 0,0 0 0,7 16 0,-7-23 29,-1 0 0,1 0 0,-1-1 0,1 1 0,1-1 1,-1 1-1,1-1 0,-1 0 0,1-1 0,0 1 0,1-1 0,-1 0 0,0 0 0,8 4 0,-1-2-2,1-1 0,-1-1 0,0 0 0,1-1 0,0 0 0,-1 0 0,1-1 0,0-1 0,0 0 0,14-2 0,-7 0-12,-1-2 0,0 0 0,0 0-1,0-2 1,32-15 0,-40 17-33,0-1 0,-1-1 0,0 1-1,0-1 1,0-1 0,-1 0 0,0 0 0,0-1 0,-1 0 0,0 0 0,-1-1 0,10-15 0,-6 6 14,-1-1 1,-1 0 0,-1 0-1,-1-1 1,0 1 0,-1-2-1,-2 1 1,0 0 0,-1-1-1,-1 0 1,-1-21 0,-1 37-52,1 0 1,-1 1 0,0-1-1,0 1 1,-1 0 0,1-1-1,-1 1 1,-3-6 0,4 9 8,1 0 0,-1 0 1,0 0-1,0 0 0,1 0 1,-1 1-1,0-1 0,0 0 0,0 1 1,0-1-1,0 1 0,0-1 1,0 1-1,0-1 0,0 1 0,0-1 1,0 1-1,0 0 0,0 0 0,0 0 1,-1 0-1,1-1 0,0 1 1,0 1-1,0-1 0,0 0 0,0 0 1,0 0-1,-1 1 0,1-1 1,0 0-1,0 1 0,0-1 0,0 1 1,0-1-1,0 1 0,-1 1 1,-2 0-24,1 1 0,0 0 1,0 0-1,0 0 1,0 0-1,0 1 0,0-1 1,1 1-1,0 0 1,-1 0-1,-1 6 0,-2 5-145,-7 26 0,7-20 189,2 0 0,0 1 1,1-1-1,2 1 0,0 0 1,1-1-1,6 41 0,-4-50 56,2-1 0,-1 0 0,1 1 0,1-2 0,0 1 0,12 17 0,-8-14 57,2 0 1,-1-1-1,2 0 0,13 13 1,-22-24-89,0 0 0,0 0 0,0 0 0,1 0 0,-1-1 0,0 1 0,1-1 0,-1 0 0,1 0 0,-1 0 0,1-1 0,0 1 0,-1-1 0,1 1 0,0-1 0,-1-1 0,1 1 0,0 0 0,-1-1 0,1 0 0,-1 1 0,1-2 0,-1 1 0,6-2 0,4-3 96,0-1 0,-1 0 1,0-1-1,22-17 0,-13 6-81,0 0-1,-2-2 0,0 0 0,18-27 1,56-99-113,-70 108 144,-29 67-626,-3 12 478,-6 69 0,14-100 141,1 1 0,0 0 0,1-1 0,2 15 1,-2-20-63,0-1 0,0 1 0,1-1 0,-1 1 1,1-1-1,-1 1 0,1-1 0,0 0 0,1 0 1,-1 0-1,0 0 0,1 0 0,-1-1 0,4 4 1,2-1 33,-1 1 1,1-1 0,0 0-1,1-1 1,-1 0 0,1 0-1,0-1 1,0 0 0,0 0-1,0-1 1,0 0 0,0-1-1,1 0 1,-1 0 0,20-2-1,-14-1-52,-9 2-312,0 0-1,0-1 1,0 1-1,0-1 1,0-1-1,-1 1 1,1-1-1,0 0 1,-1-1-1,1 1 0,9-7 1,-11 6-269,17-13-3661,-1 0-4832,-15 15 6333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5:15.2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1214 1728,'7'2'3319,"-4"-1"-3091,1 0 0,-1 1 1,1-2-1,-1 1 0,1 0 1,0-1-1,-1 1 0,1-1 1,0 0-1,-1 0 0,5-1 0,7-4-71,0 0 0,-1-1 0,1-1-1,-1 0 1,0-1 0,-1 0-1,0-1 1,0-1 0,-1 0 0,0 0-1,-1-2 1,10-11 0,15-29-61,-3 0 1,34-73-1,22-37 265,-69 132-233,2-4 212,-1-1 0,-1-1 0,15-39 0,26-114 926,-41 122-873,-7 24-233,-3 0 0,7-53 0,-16 51 247,-1 28-889,-14 25-446,10-4 909,0 1-1,0-1 0,0 1 0,0 0 0,1 1 1,0-1-1,-3 7 0,-14 43-235,14-37 258,-54 182 76,16-46 23,24-79 6,-5 14-40,20-71 22,0 0 0,1 1 0,-1 22 0,-3 12 19,5-30-125,1-1-1,2 38 1,0-31 225,1-22-144,0 1-1,0-1 0,0 1 0,4 9 1,0 5 259,-4-20-323,0 0 1,0 0 0,0 0 0,0 0-1,0-1 1,0 1 0,1 0-1,-1 0 1,1-1 0,2 4 0,7 7 16,-10-11 2,0-1-1,-1 1 1,1-1 0,0 1-1,0-1 1,0 1 0,0-1 0,0 0-1,0 0 1,0 1 0,0-1-1,0 0 1,0 0 0,0 0-1,0 0 1,0 0 0,0 0 0,0 0-1,0 0 1,2-1 0,-2 1 25,8-2 6,1-1 0,-1 0 0,-1-1 1,1 1-1,0-2 0,-1 1 0,14-11 1,-3 3-9,110-72-79,-105 66 131,-1-1-1,-1-1 0,23-26 0,-25 24-89,-12 14-9,0-1 0,-1 0 0,11-15 1,-18 23-13,1-1 0,-1 1 0,0 0 0,1 0 0,-1 0 0,0 0 0,0-1 0,0 1 1,0 0-1,0 0 0,0-2 0,0 2 3,0 1 0,0 0 0,0-1 0,0 1 0,0 0 0,0-1 0,0 1 0,0 0 1,0 0-1,-1-1 0,1 1 0,0 0 0,0-1 0,0 1 0,0 0 0,0 0 0,-1-1 0,1 1 0,0 0 0,0 0 0,-1-1 0,1 1 0,0 0 1,0 0-1,-1 0 0,1-1 0,0 1 0,0 0 0,-1 0 0,1 0 0,0 0 0,-1 0 0,1 0 0,0 0 0,-1 0 0,1 0 0,0 0 1,-1 0-1,1 0 0,0 0 0,-1 0 0,1 0 0,-7 2-32,1 1 0,0 0 0,0 1 0,0-1 0,0 1-1,0 1 1,1-1 0,0 1 0,0-1 0,0 2 0,0-1 0,1 0 0,0 1 0,0 0 0,1 0 0,-1 0 0,1 0 0,0 1 0,-2 10 0,-13 31 90,9-27 22,2 1 1,-6 24 0,11-40-54,1 1-1,1 0 1,-1 0-1,1-1 1,0 1-1,0 0 1,1-1-1,0 1 1,0 0-1,1-1 1,3 11-1,-3-13 8,0 0-1,0 0 1,0 0-1,1-1 1,-1 1-1,1-1 1,0 0 0,0 1-1,0-1 1,0 0-1,1-1 1,-1 1-1,1-1 1,-1 1-1,1-1 1,0 0-1,0-1 1,0 1-1,0-1 1,1 1-1,-1-1 1,0-1 0,5 2-1,-4-2 20,1 0 0,-1 0-1,0 0 1,1 0 0,-1-1 0,0 0-1,1 0 1,-1 0 0,0-1 0,0 0-1,0 0 1,0 0 0,0 0-1,0-1 1,-1 0 0,1 0 0,-1 0-1,5-6 1,-1 2-2,-1-2 0,-1 1 0,0-1 0,0 0-1,-1 0 1,0-1 0,-1 0 0,0 1 0,0-2 0,3-15 0,-2 1-97,-1 0 0,-1-1 0,-1-35 1,-2 54-2,-1 1 1,0-1 0,0 1-1,0-1 1,-1 1 0,0 0 0,0 0-1,-6-11 1,5 8-27,2 8 63,1 0 0,-1 0 0,1 0 0,-1 0 1,1-1-1,-1 1 0,0 0 0,0 0 0,1 0 0,-1 0 0,0 1 0,-1-3 0,1 3 6,1 0 0,-1-1-1,1 1 1,-1-1 0,1 1-1,-1 0 1,1-1 0,-1 1-1,1 0 1,-1 0 0,1 0-1,-1-1 1,0 1 0,1 0-1,-1 0 1,1 0 0,-1 0-1,0 0 1,1 0 0,-1 0-1,1 0 1,-1 0 0,1 0-1,-2 1 1,0 0-19,1 0 0,-1 0 1,1 0-1,-1 0 0,1 1 0,-1-1 1,1 0-1,0 1 0,0 0 0,-2 1 1,2-1 61,0 0 1,0 0 0,0 0 0,1 0-1,-1 1 1,1-1 0,-1 0 0,1 0-1,0 0 1,-1 1 0,1-1 0,0 0-1,1 3 1,-1-4-11,0 0 0,0 0 0,0 1 0,1-1 0,-1 0 0,0 0 0,0 0 0,1 0 0,-1 0 0,1 0 0,-1 0 0,1 0 0,0 0 0,-1 0 0,1 0-1,0 0 1,-1-1 0,1 1 0,0 0 0,0 0 0,0-1 0,0 1 0,0 0 0,0-1 0,0 1 0,0-1 0,0 1 0,2 0 0,6-1 46,1 0 0,-1 0-1,0-1 1,0 0 0,1-1 0,-1 0 0,0 0 0,0-1-1,14-7 1,10-1-56,-19 5 153,26-13 1,9-4-239,-47 23 74,0-1 0,0 0 1,-1 0-1,1 0 0,0 0 0,-1 0 1,1 0-1,2-3 0,-4 4-160,-8 20-443,3-7 599,2 1 1,0-1-1,0 1 0,1-1 1,0 27-1,2-11 152,8 49 1,-7-71-63,1-1 0,-1 1 0,1 0 1,0-1-1,1 0 0,5 10 1,-8-14-52,1 0 1,0-1-1,0 1 1,0-1 0,0 1-1,1-1 1,-1 0-1,0 1 1,1-1-1,-1 0 1,0 0 0,1 0-1,0 0 1,-1 0-1,1 0 1,-1 0 0,1 0-1,0-1 1,0 1-1,-1-1 1,1 1-1,0-1 1,0 0 0,0 0-1,0 0 1,0 0-1,-1 0 1,3 0-1,4-2 3,0-1 0,0 0-1,-1 0 1,1-1 0,-1 0-1,8-6 1,4-3 85,17-16-1,79-88 230,-46 44-459,-52 57 76,-10 10-169,0 0-1,-1-1 0,6-7 1,-12 13-51,1 3 180,-1-1 1,0 1 0,0 0-1,1 0 1,-1-1 0,1 1 0,0 0-1,0 1 1,1 1 69,-1 0-1,0-1 1,0 1-1,0 0 1,-1 0 0,1 0-1,-1 6 1,4 22-129,9 31 96,-11-47 154,1 0 0,1 0-1,0 0 1,1-1 0,8 17 0,-11-28-104,0 0 46,0 1 0,1-1 0,-1 0 0,1 0 0,5 5 0,-7-8-37,0 0-1,-1-1 1,1 1 0,0 0 0,0-1 0,0 1-1,0-1 1,0 0 0,-1 1 0,1-1-1,0 0 1,0 1 0,0-1 0,0 0 0,0 0-1,0 0 1,0 0 0,0 0 0,0 0 0,0 0-1,0 0 1,0 0 0,0 0 0,0-1 0,0 1-1,0 0 1,0-1 0,-1 1 0,1-1 0,0 1-1,0-1 1,0 1 0,0-1 0,0 0-1,7-6 39,0 0 0,0-1-1,-1 0 1,-1 0-1,8-11 1,27-49-134,-25 38 164,41-70-323,-25 45 96,-23 31-298,-4 18 273,-5 6 165,0-1 1,0 1-1,1 0 1,-1 0 0,0-1-1,0 1 1,0 0 0,1 0-1,-1 0 1,0-1-1,0 1 1,1 0 0,-1 0-1,0 0 1,0 0 0,1 0-1,-1 0 1,0-1-1,0 1 1,1 0 0,-1 0-1,0 0 1,1 0-1,-1 0 1,0 0 0,0 0-1,1 0 1,-1 0 0,0 0-1,0 0 1,1 1-1,-1-1 1,0 0 0,1 0-1,-1 0 1,0 0 0,0 0-1,1 1 1,41 8-51,-1 1 0,0 3 0,-1 1 0,47 24 0,-16 1-2623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5:16.5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27 3136,'0'0'58,"0"-1"-1,-1 0 1,1 1 0,0-1 0,0 0 0,0 1-1,0-1 1,0 0 0,0 0 0,0 1-1,0-1 1,0 0 0,0 1 0,0-1 0,0 0-1,0 1 1,0-1 0,1 0 0,-1 1-1,0-1 1,1 0 0,-1 1 0,0-1 0,1 0-1,0 0 1,0 0 3,0 0-1,0 1 0,0-1 1,0 1-1,0-1 1,0 0-1,1 1 1,-1 0-1,0-1 1,0 1-1,0 0 0,1 0 1,-1-1-1,0 1 1,2 0-1,8 0 805,-9 0-730,0-1 1,-1 1-1,1 0 0,0 0 0,-1 0 0,1 0 0,0 0 0,-1 0 0,1 1 0,0-1 0,-1 1 0,1-1 0,-1 1 0,1-1 0,-1 1 0,1 0 0,-1 0 0,1 0 1,-1-1-1,0 2 0,1-1 0,-1 0 0,0 0 0,0 0 0,0 0 0,2 4 0,-1-1 11,0 0-1,0 0 1,0 0 0,-1 1 0,1-1-1,-1 1 1,0-1 0,-1 1-1,1 6 1,-2 41 642,-6 14-285,-3-1 0,-35 120 1,5-7-10,36-153-466,-14 122 277,4-21 126,12-108 53,0 34-1,2-38 811,18-18-1299,-10 1-61,1 0-1,13-1 1,7-2 36,26-5 313,0 2-1,108-2 1,-128 9-438,-12 1 77,17-1 298,69 5 1,-80 1-243,-27-4-111,-7-26-13431,1 11 11747,-4-12 36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5:17.1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56 1408,'-5'-2'147,"5"1"-124,-1 1 0,0 0 0,0-1 0,1 1 0,-1 0 0,0-1 0,0 1 0,1 0 0,-1 0 0,0 0-1,0 0 1,0-1 0,0 1 0,1 0 0,-1 1 0,0-1 0,0 0 0,0 0 0,1 0 0,-3 1 0,3-1 143,-12-2 9333,19 0-8167,40-8 229,1 2-1,55-3 0,-39 5-1078,258-6 136,-314 12-669,1 1 0,-1 0 0,10 3 0,12 2-182,-13-2 429,-3-1-1361,-5-2-4810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5:17.6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80 3808,'-3'-3'486,"2"2"-338,0-1 0,0 1 1,0 0-1,0-1 0,0 1 1,0-1-1,0 1 0,1-1 1,-1 1-1,0-4 0,1 4 60,13-11 4752,-6 10-4518,0 0 1,0 0-1,1 0 1,-1 1-1,12-1 1,-3 1-31,307-27 3534,-169 24-5071,-77 4-4539,-64 0 2187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5:21.1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0 880 576,'1'0'38,"-1"-1"1,0 1-1,0-1 0,0 1 0,1 0 1,-1-1-1,0 1 0,0-1 1,1 1-1,-1 0 0,0-1 0,1 1 1,-1 0-1,0-1 0,1 1 1,-1 0-1,1 0 0,-1 0 1,0-1-1,1 1 0,-1 0 0,1 0 1,-1 0-1,1 0 0,-1 0 1,1 0-1,-1-1 0,1 1 0,-1 0 1,1 0-1,-1 1 0,0-1 1,1 0-1,-1 0 0,1 0 1,0 0-1,1 0 188,0 0 616,7 0 2017,26 2-610,-25-1-1967,1-1-1,-1 1 1,0-2-1,1 1 1,-1-2 0,0 1-1,0-1 1,12-4 0,183-91 838,-178 83-1080,-1-2 1,-1 0 0,0-2 0,-1-1-1,-1-1 1,-1-1 0,-1 0 0,0-2-1,-2-1 1,-1 0 0,-1-1 0,-1-1 0,19-42-1,-3-5 544,40-144 0,-68 205-432,-1-1-1,0 1 0,-1-1 1,0 0-1,-1 0 0,-1 1 1,-1-24-1,1 35-168,0 1 1,-1-1-1,1 0 1,0 0-1,0 0 1,0 1-1,-1-1 1,1 0-1,0 0 1,-1 1-1,1-1 1,0 0-1,-1 1 1,1-1-1,-1 0 1,0 1-1,1-1 1,-1 1-1,1-1 1,-1 1-1,0-1 1,1 1-1,-1-1 1,0 1-1,0-1 1,1 1-1,-1 0 1,0 0-1,0-1 1,1 1-1,-1 0 1,0 0-1,0 0 1,0 0-1,1 0 1,-1 0-1,0 0 1,0 0-1,0 0 1,0 0-1,1 1 1,-1-1-1,0 0 1,0 0-1,1 1 1,-1-1-1,-1 1 1,-2 1-30,1 0 0,-1 1 1,1-1-1,-1 1 0,1-1 1,0 1-1,-6 6 1,3 1 69,-1 0 0,1 1 0,1 0 0,0-1 0,-5 16 0,-13 59-216,17-64 202,-14 75 17,-8 106 0,13 14 917,15-210-890,1 0 1,-1-1-1,1 1 0,1 0 1,-1-1-1,1 1 1,2 6-1,-2-9 6,-1 0 0,0-1-1,1 1 1,-1-1 0,1 0 0,-1 1-1,1-1 1,0 0 0,0 0-1,0 0 1,1 0 0,-1 0-1,0-1 1,1 1 0,-1-1-1,3 2 1,-1-2-14,-1 1 0,1-1-1,0 0 1,-1 0 0,1 0 0,0 0-1,0-1 1,0 0 0,-1 0 0,1 0-1,0 0 1,0 0 0,0-1 0,-1 0-1,1 0 1,0 0 0,-1 0 0,1 0-1,0-1 1,-1 1 0,0-1 0,1 0-1,-1 0 1,0-1 0,6-4-1,27-22 19,2 2 0,68-38 0,-94 59-186,87-50-38,-89 50 168,0 1-193,0-1-1,0 1 1,12-3 0,-19 7 127,0 0 0,0 0-1,1 1 1,-1-1 0,0 1 0,0 0 0,1 0-1,-1 0 1,0 0 0,0 1 0,1-1 0,-1 1-1,0 0 1,0 0 0,4 1 0,-3 0-40,-2-1 100,1 0 1,-1 0 0,1 0-1,-1 0 1,0 1-1,0-1 1,0 1 0,1 0-1,-1-1 1,1 3 0,-2-3 210,2 0-175,-3-1-18,0 0 1,1 0-1,-1 0 0,0 0 0,0 0 0,0 0 0,1 0 0,-1 0 0,0 0 0,0 0 0,1 0 0,-1 0 0,0 0 1,0 0-1,1 0 0,-1 0 0,0 0 0,0 0 0,0 0 0,1 0 0,-1 0 0,0 0 0,0-1 0,0 1 0,1 0 1,-1 0-1,0 0 0,0 0 0,0 0 0,1-1 0,-1 1 0,0 0 0,0 0 0,0 0 0,0-1 0,0 1 0,0 0 1,0 0-1,1 0 0,-1-1 0,0 1 0,0 0 0,0 0 0,0-1 0,0 1 0,0 0 0,0 0 0,0 0 0,0-1 1,0 1-1,0 0 0,0 0 0,0-1 0,0 1 0,-1 0 0,1 0 0,0 0 0,0-1 0,0 1 0,0 0 0,0 0 1,0 0-1,0-1 0,-1 1 0,0-2-45,1-1 0,-1 1 0,0 0 0,0 0 0,0 0 0,0 0 0,0-1-1,-1 2 1,1-1 0,-1 0 0,1 0 0,-1 0 0,0 1 0,0-1 0,1 1 0,-1-1 0,0 1 0,0 0 0,0 0 0,-1 0 0,1 0 0,-3-1 0,2 1-46,-1 1 0,1-1 0,0 1 0,-1 0 0,1 0 0,0 0 0,-1 1 0,1-1 0,0 1 0,0 0 0,-1 0 0,1 0 0,0 0 0,0 0 0,-4 3 0,-4 2 58,0 1 0,0 1 0,1-1 1,-1 2-1,-16 18 0,22-21 10,0-1 0,1 1 0,-1 1 0,1-1 0,1 1 0,-1 0 0,1-1 1,1 2-1,-1-1 0,1 0 0,-2 13 0,3-18 34,1 1 1,0 0-1,0 0 1,0 0-1,1-1 1,-1 1-1,1 0 0,-1 0 1,1-1-1,0 1 1,0 0-1,0-1 1,0 1-1,1-1 1,1 4-1,-2-5 11,0 1-1,1-1 1,-1 0-1,0 0 1,1 0-1,-1 1 1,1-1 0,-1 0-1,1-1 1,-1 1-1,1 0 1,-1 0-1,1-1 1,0 1 0,0-1-1,-1 1 1,1-1-1,0 0 1,0 0-1,-1 1 1,1-1 0,0-1-1,0 1 1,0 0-1,1-1 1,7-1 27,-1-1 0,1-1 0,-1 0 0,0 0 0,-1 0 0,1-1 0,7-6 0,-4 2-107,0 0 0,-1-1 0,-1 0 0,12-14 0,-5-1-16,0 0 0,24-54 0,-30 58 88,-6 12-148,-3 6 15,0 0 0,-1 0 0,1 0 0,-1 0 0,0 0 0,0 0 0,2-7 0,2 26-728,-5 10 755,4 26-1,-3-44 77,0 1 0,1-1 0,0 1 0,1-1 0,0 0 0,7 15 0,-8-20 78,1 1 0,-1-1 0,1 1 1,-1-1-1,1 0 0,5 3 0,-7-5-33,0 0 0,0 0 0,0 0 0,1 0 0,-1-1 1,0 1-1,1 0 0,-1-1 0,1 1 0,-1-1 0,0 0 0,1 1 0,-1-1 0,1 0 0,-1 0 0,1 0 0,-1 0 0,1 0 0,-1 0 0,3-1 0,22-9 126,1-1 0,-2-1 0,32-20 0,-48 27-160,228-123-106,-237 128 74,0 0-1,1 0 1,-1 0-1,0 0 1,0-1-1,1 1 1,-1 0-1,0 0 1,1 0-1,-1 0 1,0 0-1,0 0 1,1 0-1,-1 0 1,0 0-1,1 0 1,-1 0-1,0 0 1,0 0-1,1 0 1,-1 0-1,0 0 1,0 0-1,1 0 1,-1 1-1,0-1 1,1 0-1,-1 0 1,0 0-1,0 0 1,0 1-1,1-1 1,-1 0-1,0 0 1,0 0-1,0 1 1,1-1-1,-1 0 1,0 0-1,0 1 1,0-1-1,0 0 1,0 0-1,0 1 1,0-1-1,0 0 1,1 1-1,-1-1 1,0 0-1,0 0 1,0 1-1,0-1 1,0 0-1,0 1 1,-1-1-1,1 0 1,0 0-1,0 1 1,0-1-1,-5 21-110,2-9 120,1 0 0,0 1 0,0-1 0,1 1 0,1-1 0,0 1 0,3 16 0,-2-20 32,2 1 1,-1-1 0,1 0-1,0 0 1,1 0 0,0-1 0,1 1-1,0-1 1,0 0 0,12 14 0,-15-19 20,1-1 1,-1 0 0,1 0 0,-1 0 0,1 0 0,-1 0 0,1-1 0,0 1 0,0-1 0,0 0 0,0 0 0,0 0 0,0 0 0,0 0 0,0-1 0,0 1 0,0-1 0,1 0 0,-1 0 0,0 0 0,0 0 0,0-1 0,0 1 0,1-1 0,-1 0 0,0 0 0,4-1 0,6-5-57,0 0 1,0 0-1,-1-1 0,20-17 0,-6 5 121,0 3 78,-14 9-179,0 0 0,0 0 0,18-19 0,-21 12-432,-10 11-106,-8 8 169,-28 27-194,32-27 521,0 0 1,0 1-1,1 0 0,-1 0 1,1 0-1,0 0 1,1 0-1,0 1 0,-1 0 1,2-1-1,-4 8 0,3-3 47,0 0 0,0 0 0,1 0 0,1 1 0,0-1 1,0 12-1,0-8 62,1-8-72,0-1 1,0 1-1,0 0 0,1-1 1,-1 1-1,4 9 0,-3-13-62,7-8 372,-5 3-245,0-1-1,0 1 1,0-1-1,-1 0 1,1 0-1,-1 0 0,0 0 1,1-5-1,12-38 327,-12 35-291,4-12 66,4-35 1,-3 27-1243,-16 53 32,-10 46 459,-9 90 155,4-21 425,-14 76 497,31-189-119,0 0 0,-17 40 0,23-62-322,-1 0 0,1-1 0,0 1 0,-1 0 0,1 0 0,0-1 0,-1 1 0,1 0 0,-1-1 0,0 1 0,1-1 0,-1 1 0,1-1 0,-1 1 0,-1 0 0,2-1-16,0 0 0,-1 0 0,1 0 0,-1 0-1,1 1 1,0-1 0,-1 0 0,1 0 0,-1 0-1,1 0 1,0-1 0,-1 1 0,1 0 0,-1 0-1,1 0 1,0 0 0,-1 0 0,1 0 0,-1-1-1,1 1 1,-1-1 0,0 0 15,-1 0 1,1 0-1,0-1 1,0 1-1,0-1 1,0 1-1,0-1 1,0 1-1,0-1 1,0 0-1,1 1 1,-2-3-1,0-6 0,0 0-1,1 0 0,-1 0 1,2 0-1,0 0 1,0 0-1,0 0 0,1 0 1,1 0-1,0 0 0,5-16 1,4-2-110,0 1 1,26-45 0,-17 41 214,0 2 0,2 0 0,2 2 0,43-41 0,-17 26-378,87-57 1,-48 37 468,-79 55-241,-1-1 0,0 0 0,0 0 1,-1 0-1,0-1 0,12-16 0,-20 24-20,0 1 1,0 0-1,1 0 0,-1-1 0,0 1 1,0 0-1,0 0 0,0-1 0,1 1 1,-1 0-1,0 0 0,0-1 0,0 1 1,0 0-1,0-1 0,0 1 0,0 0 1,0-1-1,0 1 0,0 0 0,0 0 1,0-1-1,0 1 0,0 0 1,0-1-1,0 1 0,0 0 0,0-1 1,0 1-1,0 0 0,-1 0 0,1-1 1,0 0-1,-11 2-262,-15 9-172,19-5 354,-4 2 87,0 1 0,-17 16 0,26-21 27,-1 0 0,0 0 0,1 0 1,0 0-1,0 0 0,0 1 1,0-1-1,1 0 0,-1 1 0,1 0 1,0-1-1,0 1 0,0 0 0,0 5 1,0 0 64,2 0 0,-1 1 0,1-1 0,0 0 0,1 0 0,0 0 0,1-1 0,0 1 0,0 0 0,1-1 0,0 0 1,0 0-1,1 0 0,0 0 0,0-1 0,1 0 0,12 12 0,-3-6 119,-1 0 0,1-2 0,1 0 1,0-1-1,0 0 0,1-1 0,30 11 0,-42-18-418,1-1-1,-1 1 0,1-1 0,-1 0 1,1 0-1,0 0 0,0-1 0,0 0 0,-1 0 1,1 0-1,6-2 0,-10 2-122,0-1 1,1 0-1,-1 0 0,0 1 0,0-1 1,0-1-1,0 1 0,0 0 0,0 0 0,0-1 1,0 1-1,0-1 0,-1 0 0,1 0 1,-1 1-1,1-1 0,-1 0 0,0 0 1,1 0-1,-1 0 0,0-1 0,0 1 0,-1 0 1,1 0-1,0-1 0,-1 1 0,0 0 1,1-1-1,-1-2 0,-1-17-2365,-6-3-1087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5:22.0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220 15 3648,'1'-3'-46,"-1"3"206,0-1-1,0 1 1,1-1 0,-1 1-1,0 0 1,0-1 0,0 1-1,12-9 9719,-13 9-9814,-1 2 71,-1-1 1,0 1-1,1-1 1,-1 1 0,1 0-1,-1 0 1,1 0-1,0 0 1,0 1-1,-3 2 1,-10 11 191,2-5-220,0 1 0,1 0-1,0 1 1,1 1 0,0 0-1,1 0 1,-14 28 0,-27 83 453,43-101-388,1-1 0,2 1 0,-5 38 0,9-12 209,1-46-624,0 1-1,1-1 0,0 1 0,0-1 0,0 0 0,1 1 0,-1-1 0,4 6 0,-4-10 86,-1 1 0,0-1 0,1 0 0,-1 0 0,0 0 0,1 1 0,-1-1 0,0 0 0,1 0 0,-1 0 0,0 0 0,1 0 0,-1 0 0,1 0 0,-1 0 0,0 0-1,1 0 1,-1 0 0,1 0 0,-1 0 0,0 0 0,1 0 0,-1 0 0,0-1 0,1 1 0,-1 0 0,1 0 0,-1 0 0,0-1 0,0 1 0,1 0 0,10-8-1798,-9 6 1610,0 0-1,-1 0 1,1 0-1,-1-1 1,1 1-1,-1-1 1,0 1-1,0-1 1,0 1-1,0-1 1,0 1-1,0-1 1,-1 0 0,0 0-1,1 1 1,-1-1-1,0 0 1,-1-5-1,1 1-29,1-43-1555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5:22.4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57 5312,'0'-1'84,"-1"1"1,1-1-1,-1 0 1,1 1-1,-1-1 1,1 0-1,-1 1 0,1-1 1,0 0-1,0 0 1,-1 1-1,1-1 1,0 0-1,0 0 1,0 1-1,0-1 0,0 0 1,0 0-1,0 0 1,0 1-1,0-1 1,0 0-1,0 0 1,1 1-1,-1-1 1,0 0-1,0 0 0,1 1 1,-1-1-1,1 0 1,-1 1-1,0-1 1,1 0-1,-1 1 1,1-1-1,0 1 1,0-1-1,5-9 536,-4 9-488,-1-1 0,0 0-1,1 1 1,-1-1 0,1 1 0,-1 0-1,1 0 1,0 0 0,-1-1 0,1 1-1,0 1 1,0-1 0,0 0 0,0 0-1,0 1 1,0-1 0,0 1 0,0 0-1,0-1 1,0 1 0,2 0 0,6 0 196,-1 1 1,0 0 0,14 3-1,-1 2-83,0 1 0,-1 0 0,1 2 0,-2 0 0,38 24 0,92 77 615,-14-10-299,-61-52-425,-23-17 44,81 65 0,-103-69-141,-1 2 0,-1 1 1,-2 1-1,37 56 0,-47-63-119,-2 1 0,-1 1 1,-1 0-1,-1 1 0,-1 0 0,-2 1 0,7 37 0,-14-57-203,4 38-743,-5-42 584,0 0-1,0 0 1,-1-1 0,0 1-1,1 0 1,-1 0-1,-1 0 1,1-1-1,-3 7 1,-13 13-1963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8:18.0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225 243 416,'0'0'6170,"-1"-12"-4415,-1 10-1570,0-1 1,0 1-1,0 0 1,0-1-1,0 1 0,0 0 1,-5-2-1,-6-7 780,11 9-923,0 1 0,0-1 0,0 1 1,0 0-1,0 0 0,0 0 0,0 0 0,0 0 0,-1 0 1,1 1-1,0-1 0,-1 1 0,1 0 0,0-1 0,0 1 1,-1 0-1,1 0 0,0 1 0,-1-1 0,1 0 0,-4 2 1,-5 1-48,0 1 1,0 0 0,-11 6 0,11-5 373,6-2-361,0 0 1,-1 0-1,1 1 1,1 0-1,-1 0 1,-7 8-1,6-6 72,5-3-115,0 1 0,0-1-1,0 0 1,1 1 0,-1-1 0,1 4 0,0-5 217,1 0-175,0 0 0,0 1 0,0-1 1,0 0-1,1 0 0,-1 0 1,0 0-1,1-1 0,0 1 0,3 3 1,8 4 33,0 0 1,1 0 0,0-2-1,21 10 1,-26-13-5,-2-1-59,-1 1 1,0 1-1,0-1 0,-1 1 1,7 5-1,19 16 13,-28-24 36,0 1 0,0-1 0,0 1 0,0 0 0,0 0-1,-1 0 1,0 0 0,1 1 0,-1-1 0,0 0 0,0 1 0,-1 0 0,1-1-1,-1 1 1,0 0 0,0 0 0,0 0 0,0 0 0,-1 4 0,1 2 94,-1 0 0,0-1 1,-1 1-1,0 0 0,-1-1 1,-4 16-1,4-18-56,0-1 0,-1 0 0,0 0 0,0 0 0,0 0 0,-1-1 0,0 1 0,0-1 0,0 0 0,-1 0 0,0-1 0,-8 7 0,6-5 30,-1-1 0,0-1 0,0 1 1,0-1-1,-1-1 0,1 0 0,-1 0 0,-14 3 0,19-6-80,0 0-1,1 1 0,-1-2 1,0 1-1,0 0 1,-5-2-1,-13 0 141,-18-2-720,39 4 288,3 1 247,-1-1 0,0 1 0,0-1 0,0 1 1,0-1-1,1 0 0,-1 1 0,0-1 0,1 0 1,0 0-1,2 0 70,3 2-13,1-2 0,-1 1 0,0-1 0,1 0 0,-1 0 0,0-1 0,0 0 0,1-1 0,-1 1 0,0-1 0,0 0 1,0-1-1,-1 0 0,1 0 0,10-7 0,-4 1 37,-1 0 1,0 0 0,-1-1-1,0-1 1,-1 0-1,16-21 1,105-148 255,-96 138-262,-23 29-76,-1-1 0,-1 0 0,0 0 0,14-28 0,-24 42 4,0 0 0,1 0-1,-1 0 1,0 0 0,0 0 0,0 0 0,0 0 0,0 0 0,0 0 0,0 0 0,0-1-1,0 1 1,0 0 0,0 0 0,0 0 0,0 0 0,0 0 0,0 0 0,1 0-1,-1 0 1,0 0 0,0 0 0,0 0 0,0 0 0,0 0 0,0 0 0,0 0-1,0 0 1,0 0 0,0 0 0,0 0 0,0 0 0,1 0 0,-1 0 0,0 0-1,0 0 1,0 1 0,0-1 0,0 0 0,0 0 0,0 0 0,0 0 0,0 0-1,0 0 1,0 0 0,0 0 0,0 0 0,0 0 0,0 0 0,0 0 0,0 0-1,0 0 1,1 0 0,-1 1 0,0-1 0,0 0 0,0 0 0,0 0 0,0 0-1,0 0 1,4 9-160,3 14 175,-3 0-82,-1 1 0,-1 1 0,-1 27 0,-11 74 341,7-89-138,-2 14 82,2-30 649,5-18-19,3-12-698,13-51-34,-18 59-100,16-39 49,31-60 0,-41 90-75,1-1 0,0 1 0,1-1 0,0 2 0,0-1 0,1 1 0,0 1 0,1 0 0,0 0 0,11-7 0,-19 14-3,0 0-1,0 0 1,0 0 0,0 0-1,0 1 1,0-1 0,0 0-1,0 1 1,0 0 0,0-1 0,0 1-1,0 0 1,0 0 0,0 0-1,0 0 1,0 0 0,0 1 0,4 0-1,-4 0 17,1 1 0,-1-1 0,0 0 0,0 1 0,1-1 0,-1 1 0,0 0 0,-1 0-1,1 0 1,0 0 0,0 0 0,2 4 0,1 4 54,-1 0 0,1 0 0,-2 1 0,1-1 0,3 21 0,-3-4 461,-2 1 1,0 42 0,4-87 514,-4 3-908,22-99 379,-18 92-587,1-1 0,1 1 0,12-22 0,-19 41 62,1-4-145,1 1-1,1-1 0,-1 1 0,1 0 0,5-6 0,-4 22-374,-3 7 491,-1 0-1,-2 32 1,0-12 151,4 199-39,-3-231-2,0 0 1,0 0 0,1 0-1,-1 0 1,1 0 0,1 0-1,-1 0 1,1-1 0,0 1-1,1 0 1,4 7 0,-7-13-9,0 1 0,1-1 1,-1 1-1,1-1 0,0 0 1,-1 1-1,1-1 0,-1 0 1,1 0-1,-1 1 0,1-1 1,0 0-1,-1 0 0,1 0 1,0 0-1,-1 0 0,1 0 0,-1 0 1,1 0-1,0 0 0,-1 0 1,1 0-1,1 0 0,16-6 162,-14 5-157,9-5-18,1 0-1,-1-1 1,20-14-1,35-31 92,-49 36-26,120-107-225,-49 40-130,-90 83 269,21-17-217,-13 12-65,-7 6 157,-4 3 36,-9 17-13,1 1 1,-16 42-1,6-12 119,-37 95-421,56-142 436,1 0-1,0-1 1,0 1-1,1 0 1,-1 10-1,1-15-15,1 0 0,-1 0 0,0 0 0,0 0 0,0 1 0,0-1-1,1 0 1,-1 0 0,0 0 0,0 0 0,1 1 0,-1-1-1,0 0 1,0 0 0,1 0 0,-1 0 0,0 0 0,0 0-1,1 0 1,-1 0 0,0 0 0,0 0 0,1 0 0,-1 0 0,0 0-1,0 0 1,1 0 0,-1 0 0,0 0 0,0 0 0,1 0-1,-1-1 1,0 1 0,1 0 0,9-4 443,-5 1-407,-1 0 0,0 0-1,1 0 1,-1-1 0,-1 0 0,1 1 0,-1-2 0,1 1 0,-1 0 0,0-1 0,-1 1-1,4-7 1,2-8-22,10-37 0,-13 40-34,12-49 16,-10 35-338,18-49-1,-26 82 180,1-1 1,0 1-1,0 0 0,0 0 0,0-1 1,1 5-1,0 6 27,-1 40-97,13 95 0,-10-129 177,-2-8 8,1 1 0,5 14-1,-6-23 60,0 0 0,0 1 0,1-1 0,-1 0 0,1 0 0,0-1 0,0 1 0,0 0 0,0 0 0,0-1 0,1 0 0,3 4 0,-5-6-15,0 1 0,-1-1-1,1 0 1,0 1 0,0-1-1,0 0 1,-1 0 0,1 0-1,0 0 1,0 1-1,0-1 1,0 0 0,-1-1-1,1 1 1,0 0 0,0 0-1,0 0 1,-1 0-1,1-1 1,0 1 0,0 0-1,0 0 1,-1-1 0,1 1-1,0-1 1,-1 1 0,1-1-1,0 1 1,-1-1-1,1 1 1,0-2 0,19-22 262,-14 14-188,0 0-1,-1-1 1,0 0 0,6-20 0,7-48-107,-10 41-10,20-79-122,51-133 0,-73 235 129,2-7-329,1-1 0,18-31 0,-27 53 321,0 1-1,0-1 1,0 1-1,1 0 1,-1-1 0,0 1-1,0 0 1,0-1-1,1 1 1,-1 0-1,0-1 1,0 1 0,1 0-1,-1 0 1,0-1-1,1 1 1,-1 0-1,0 0 1,1 0 0,-1-1-1,0 1 1,1 0-1,-1 0 1,1 0-1,-1 0 1,0 0 0,1 0-1,-1 0 1,1 0-1,0 0 5,-1 1 0,0-1 0,1 1 0,-1-1 0,0 1-1,1-1 1,-1 1 0,0 0 0,0-1 0,0 1 0,1-1 0,-1 1 0,0 0-1,0-1 1,0 2 0,0 32-224,-1-32 210,-5 82-229,3 53 123,19 150 0,-13-257 267,1 0 0,1-1-1,18 54 1,-22-80-70,0-1-1,0 1 1,1-1 0,-1 1 0,0-1 0,1 1-1,-1-1 1,1 0 0,0 0 0,0 0-1,0 0 1,0 0 0,0 0 0,1-1 0,3 3-1,-4-3-8,-1 0 1,1-1-1,0 1 0,0-1 0,0 0 0,0 0 0,-1 0 0,1 0 0,0 0 0,0 0 0,0 0 0,0-1 0,0 1 1,-1 0-1,1-1 0,0 0 0,0 1 0,-1-1 0,1 0 0,0 0 0,-1 0 0,1 0 0,-1 0 0,3-2 0,2-3 6,1-1-1,-1 1 0,-1-1 0,1 0 1,-1 0-1,0 0 0,-1-1 0,4-8 0,4-11-211,9-32-1,74-302-911,-91 346 1054,35-188-294,-38 196 228,-1-1 1,1 1 0,-1 0 0,-2-13-1,3 20 67,-1 0-1,0 0 0,0-1 1,0 1-1,0 0 0,0 0 1,0-1-1,0 1 1,0 0-1,0 0 0,0-1 1,0 1-1,0 0 0,-1 0 1,1-1-1,0 1 1,0 0-1,0 0 0,0 0 1,0-1-1,0 1 0,0 0 1,-1 0-1,1-1 1,0 1-1,0 0 0,0 0 1,-1 0-1,1 0 0,0 0 1,0-1-1,0 1 1,-1 0-1,1 0 0,0 0 1,0 0-1,-1 0 0,1 0 1,0 0-1,0 0 0,-1 0 1,1 0-1,-1 0 1,-8 10-607,-6 23 3,8-7 480,1 0 1,1 0-1,1 1 0,1 42 0,11 106 210,-5-127-81,1-8 37,0 0 1,12 43-1,-11-65 60,1 1 0,0-1 0,1-1 0,1 1 0,1-1 0,15 23 0,-19-33-88,0 0 0,1-1 1,0 1-1,0-1 0,13 10 1,-15-13-654,1 0 0,-1 0 0,11 3 0,-9-4-837,0 0 0,1 0 0,8 0 0,-2 1-1593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8:19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 3392,'1'-3'3857,"3"8"-2234,7 16-1559,-3-6 738,0 1-539,0 1 0,-1-1 0,-1 1 0,0 1 0,3 22 0,11 94 308,-13-75-357,0-7-99,9 72 239,5 40 350,-15-135-79,-2-18-327,-4-4 632,-2-11-154,-5-11-365,-4-16-288,-16-54-59,25 74-116,0 1 0,0-1 0,1 0 1,0 1-1,1-1 0,1-12 0,1 18 15,-1 0 0,0 0 0,1 0 0,0 0 0,0 1 0,1-1 0,-1 1 0,1-1 0,0 1 0,0 0 0,1 0 0,-1 0 0,7-5 0,0 0-81,1 0-1,1 0 1,22-11-1,-31 18 84,-1 1 1,1 0-1,0 0 0,1 0 0,-1 0 1,0 1-1,0-1 0,0 1 0,0 0 1,0 0-1,1 0 0,-1 0 0,0 1 1,0-1-1,0 1 0,0 0 0,0 0 1,0 0-1,0 0 0,0 0 0,0 1 1,0-1-1,2 3 0,-1-1 69,-1-1-1,1 1 0,-1 0 1,0 0-1,0 0 0,0 0 1,0 1-1,0-1 1,-1 1-1,1 0 0,-1 0 1,0 0-1,0 0 0,-1 0 1,1 0-1,0 5 1,-2-6 26,0 0 0,0 0 1,0 0-1,-1 0 1,1-1-1,-1 1 0,1 0 1,-1 0-1,0-1 1,0 1-1,-1 0 1,1-1-1,0 1 0,-1-1 1,0 1-1,1-1 1,-3 2-1,2-1-34,0-1 0,0 0 0,0 0 0,0 0 0,-1 0 0,1 0 1,-1-1-1,1 1 0,-1-1 0,1 1 0,-1-1 0,0 0 0,0 0 0,1 0 0,-1 0 0,-5 0 0,8-1-23,0 0-1,-1 0 1,1 0-1,0 0 1,0 0-1,-1 0 1,1 0-1,0 0 1,0 0-1,0 0 1,-1 0-1,1 0 1,0 0-1,0 0 1,-1 0-1,1 0 1,0 0-1,0 0 1,0 1-1,-1-1 1,1 0-1,0 0 1,0 0-1,0 0 1,0 1-1,-1-1 1,1 0-1,0 0 1,0 0-1,0 0 1,0 1-1,0-1 1,0 0-1,0 0 1,-1 1-1,1-1 1,0 0-1,0 0 1,0 0-1,0 1 1,0-1-1,0 0 1,0 0-1,0 1 1,0-1-1,0 0 1,0 0-1,0 1 1,1-1-1,-1 0 1,0 0-1,0 0 1,0 1-1,0-1 1,0 0-1,0 0 1,0 0-1,1 1 1,8 10 270,-3-5-232,1-1 0,-1-1 0,1 1-1,1-1 1,-1-1 0,1 1-1,9 2 1,59 14-37,-65-17 18,112 19 119,0 1-1417,-85-15-561,50 13-2417,-24 4-1127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4:50:47.5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24575,'0'315'0,"0"-310"0,0 0 0,0 0 0,1 0 0,-1 0 0,1 0 0,0 0 0,1 0 0,2 6 0,-3-9 0,0 0 0,0 0 0,1 0 0,-1 0 0,1 0 0,-1-1 0,1 1 0,0 0 0,0-1 0,0 0 0,0 1 0,0-1 0,0 0 0,0 0 0,0 0 0,0 0 0,0-1 0,0 1 0,1 0 0,3 0 0,25 1 0,0 0 0,0-2 0,54-7 0,-82 7 0,0 0 0,0-1 0,-1 1 0,1-1 0,0 0 0,0 0 0,0 0 0,-1 0 0,1-1 0,-1 1 0,1-1 0,-1 1 0,1-1 0,-1 0 0,0 0 0,0 0 0,0 0 0,0 0 0,0 0 0,0-1 0,-1 1 0,1-1 0,-1 1 0,0-1 0,1 0 0,-1 1 0,0-1 0,-1 0 0,2-3 0,0-8 0,-1 0 0,0-1 0,-1 1 0,-2-27 0,0 16 0,-2-127 0,2 254 0,5 103 0,-2-192-227,1-1-1,0 1 1,1 0-1,1-1 1,8 20-1,-3-14-6598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0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 8320,'-58'-8'3744,"39"4"-3232,14-1-160,5 10-288,5-5-1280,4 0 640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4:50:58.5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1 286 24575,'99'84'0,"-89"-76"0,1 0 0,15 7 0,-15-9 0,0 1 0,15 12 0,-5-2 0,0 0 0,37 21 0,-45-32 0,-1 1 0,1-1 0,1-1 0,-1-1 0,1 0 0,23 4 0,37 4 0,-30-4 0,68 2 0,299-11 0,-392 0 0,0-1 0,0-1 0,0-1 0,0 0 0,18-8 0,39-8 0,-54 13 0,0 0 0,0-2 0,-1 0 0,25-15 0,1 0 0,128-50 0,-153 67 0,-6 0 0,0 2 0,1 0 0,0 1 0,0 0 0,26-1 0,342 4 0,-174 3 0,-98 0 0,125-4 0,-213-2 0,1-1 0,-1-1 0,0-2 0,-1 0 0,27-13 0,26-9 0,-4 1 0,-52 20 0,0 1 0,0 0 0,1 2 0,43-8 0,-5 11 0,-40 3 0,-1-1 0,0-1 0,23-4 0,-2-2 0,1 2 0,0 3 0,0 0 0,81 8 0,-118-5 0,0 0 0,0 1 0,0 0 0,0 0 0,0 0 0,0 0 0,0 1 0,-1-1 0,1 1 0,-1 0 0,1 0 0,-1 0 0,0 1 0,1-1 0,4 6 0,-5-4 0,0 1 0,1-1 0,-2 1 0,1 0 0,0 0 0,-1 0 0,0 1 0,0-1 0,-1 0 0,2 7 0,-3-12 0,0-1 0,0 0 0,0 1 0,0-1 0,0 0 0,1 1 0,-1-1 0,0 0 0,0 1 0,1-1 0,-1 1 0,0-1 0,1 0 0,-1 1 0,0-1 0,1 1 0,-1-1 0,1 1 0,-1-1 0,1 1 0,-1-1 0,1 1 0,-1 0 0,1-1 0,0 1 0,0-1 0,27-10 0,-14 7 0,0 1 0,22-1 0,67-10 0,-65 8 0,47-2 0,239 9 0,-301 1 0,0 0 0,40 10 0,-18-3 0,-10-1 0,55 20 0,-55-16 0,50 11 0,7-9 0,-54-10 0,-1 2 0,0 2 0,63 21 0,-66-10 0,-28-14 0,1-1 0,1 0 0,12 5 0,47 12 0,118 21 0,-72-18 0,-76-14 0,76 8 0,-31-17 0,-51-2 0,42 5 0,-57-1 0,0 1 0,0 0 0,19 9 0,-20-7 0,0-1 0,1 0 0,28 4 0,137 13 0,-98-15 0,122-7 0,-89-2 0,110 2 0,-216-1 0,0 0 0,0-1 0,0 0 0,0-1 0,0-1 0,0 1 0,-1-1 0,0-1 0,12-7 0,-6 4 0,-1 1 0,24-8 0,-17 10 0,1 1 0,-1 1 0,1 1 0,24 0 0,-16 1 0,34-5 0,74-7 0,-75 9 0,-47 3 0,-1-2 0,1 0 0,0-1 0,-1 0 0,28-13 0,68-43 0,-83 43 0,24-7 0,-40 19 0,0 1 0,-1-2 0,0 0 0,0 0 0,14-12 0,-22 15 0,0-1 0,0 1 0,-1-1 0,1 1 0,-1-1 0,0 0 0,0 0 0,-1 0 0,1 0 0,-1 0 0,0 0 0,0-1 0,0 1 0,0-8 0,0-8 0,-1 1 0,-2-22 0,0 12 0,-1-61-1365,3 66-5461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4:51:31.2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 24575,'2'0'0,"0"0"0,0 0 0,0 1 0,0-1 0,0 1 0,0 0 0,0 0 0,0-1 0,0 1 0,0 1 0,0-1 0,0 0 0,-1 0 0,1 0 0,-1 1 0,1-1 0,-1 1 0,1 0 0,-1-1 0,0 1 0,0 0 0,0 0 0,0-1 0,0 1 0,0 0 0,0 0 0,-1 0 0,1 0 0,0 4 0,2 8 0,-1-1 0,0 0 0,-1 22 0,0-27 0,0 16 0,0-7 0,-1 1 0,0-1 0,-4 25 0,3-37 0,0 0 0,0 0 0,-1-1 0,1 1 0,-1-1 0,0 1 0,-1-1 0,1 1 0,-1-1 0,0 0 0,0 0 0,0 0 0,0-1 0,-1 1 0,1-1 0,-7 5 0,0-1 116,5-5-328,1 1 1,-1 1-1,1-1 1,0 0-1,0 1 1,-5 7-1,0 2-6614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4:51:36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43 24575,'0'317'0,"0"-312"0,0 0 0,0 0 0,0-1 0,1 1 0,0 0 0,0 0 0,1 0 0,-1-1 0,1 1 0,0-1 0,0 1 0,5 6 0,-5-8 0,1 0 0,-1-1 0,1 1 0,0 0 0,0-1 0,0 0 0,1 0 0,-1 0 0,1 0 0,-1 0 0,1 0 0,-1-1 0,1 0 0,0 0 0,0 0 0,5 1 0,4 0 0,-1-1 0,1 0 0,-1-1 0,1 0 0,-1-1 0,1 0 0,12-4 0,-21 5 0,0-1 0,-1 0 0,1-1 0,-1 1 0,1 0 0,-1-1 0,0 0 0,1 0 0,-1 0 0,0 0 0,0-1 0,0 1 0,-1-1 0,1 0 0,-1 0 0,1 0 0,-1 0 0,0 0 0,0 0 0,0 0 0,0-1 0,-1 1 0,0-1 0,1 1 0,-1-1 0,0 0 0,0-4 0,2-33 0,-2-1 0,-5-48 0,1-2 0,3-27 0,0 525 0,0-394 69,1 1-1,0-1 0,1 0 0,4 15 1,-4-20-240,0-1 0,0 0 1,1 1-1,0-1 0,0 0 1,0-1-1,1 1 0,0-1 1,6 8-1,2-3-6655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8:4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84 108 3488,'-18'4'1115,"17"-4"-1077,1 1 1,-1-1 0,1 0 0,0 0 0,-1 0-1,1 0 1,-1 0 0,1 0 0,-1 0 0,1 0-1,-1 0 1,1 0 0,-1 0 0,1 0 0,0-1-1,-1 1 1,1 0 0,-1 0 0,1 0 0,-1 0-1,1-1 1,0 1 0,-1 0 0,1-1 0,0 1-1,-1 0 1,1 0 0,-1-1 0,1 1 17,0-1 1,0 1-1,0 0 1,0 0-1,0 0 1,0 0-1,0 0 1,0 0-1,-1 0 1,1-1-1,0 1 1,0 0-1,0 0 1,0 0-1,0 0 1,0 0-1,-1 0 1,1 0-1,0 0 1,0 0-1,0 0 1,0 0-1,0 0 1,0 0-1,-1 0 1,1 0-1,0 0 1,0 0-1,0 0 1,0 0 0,0 0-1,-1 0 1,1 0-1,0 0 1,0 0-1,0 0 1,0 0-1,0 0 1,-1 0-1,1 0 1,0 0-1,-1 1 140,1-1 0,-1 0 0,0 0 0,0 1 0,1-1 0,-1 0-1,0 0 1,0 0 0,1 0 0,-1 0 0,0 0 0,0 0 0,1-1 0,-1 1 0,0 0 0,0 0 0,1-1 0,-1 1-1,0 0 1,0-1 0,0 0-39,1 1-1,-1 0 1,0 0 0,1-1-1,-1 1 1,1 0 0,-1 0-1,0 0 1,1-1-1,-1 1 1,0 0 0,1 0-1,-1 0 1,0 0-1,1 0 1,-1 0 0,-1 1-1,-16 0 5140,22-6-5045,1 1-1,0-1 1,0 1 0,12-7-1,0 0-178,1 1 0,0 1-1,1 0 1,0 1 0,0 1 0,1 1-1,0 0 1,29-3 0,-45 9-86,0-1 1,1 1 0,-1 1 0,0-1-1,0 0 1,1 1 0,-1 0 0,0 0-1,0 0 1,0 1 0,6 3 0,-8-4 59,0 0 1,0 0 0,0 0-1,-1 1 1,1-1-1,0 1 1,-1-1 0,1 1-1,-1 0 1,0-1 0,1 1-1,-1 0 1,0 0-1,0 0 1,0 0 0,-1 0-1,1 0 1,0 0 0,-1 0-1,1 1 1,-1-1-1,0 0 1,1 3 0,-2 0-14,1-1-1,-1 1 1,0 0 0,0-1 0,-1 1 0,1-1 0,-1 1 0,0-1 0,0 0 0,0 0 0,-1 0 0,-4 6-1,-5 5 150,-25 23 0,23-24-3,-51 40-147,64-54-30,1 0 0,0 0 0,0 0 0,0 1 0,0-1 0,0 0 0,-1 0-1,1 1 1,0-1 0,0 0 0,0 0 0,0 1 0,0-1 0,0 0 0,0 0 0,0 1 0,0-1-1,0 0 1,0 0 0,0 1 0,0-1 0,0 0 0,0 0 0,0 1 0,0-1 0,1 0 0,-1 0-1,0 0 1,0 1 0,0-1 0,0 0 0,0 0 0,1 0 0,-1 1 0,0-1 0,0 0 0,0 0-1,0 0 1,1 0 0,-1 1 0,0-1 0,0 0 0,1 0 0,-1 0 0,0 0 0,0 0-1,1 0 1,-1 0 0,0 0 0,16 6 60,-13-5-37,23 8-26,67 29-77,-84-34 119,0 1-1,-1 0 1,0 1-1,0 0 0,0 0 1,0 1-1,12 14 1,-19-20 23,0 0 0,0 0 0,0 0-1,0 1 1,0-1 0,-1 0 0,1 0 0,0 1 0,-1-1 0,1 1 0,-1-1-1,1 0 1,-1 1 0,0-1 0,1 1 0,-1-1 0,0 1 0,0-1 0,0 1-1,0-1 1,0 1 0,-1-1 0,1 1 0,0-1 0,-1 1 0,1-1 0,-1 0-1,1 1 1,-1-1 0,0 0 0,0 1 0,-1 0 0,0 1-7,0-1 1,-1 0 0,1 0-1,-1-1 1,0 1-1,0 0 1,0-1-1,0 0 1,0 0 0,0 0-1,0 0 1,0 0-1,0-1 1,0 1 0,-5-1-1,-100 3-383,36-8-3156,52 2 431,13 2 62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8:4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 7232,'-9'-8'5904,"12"17"-2049,-2-3-3400,0 0 0,-1 0-1,1 0 1,-1 0-1,-1 9 1,0 5 140,-9 479 4274,10-253-4362,4-164-931,16 82 0,-13-137-2724,-7-27 3049,1 1 0,-1-1 0,0 0 0,0 0 0,0 1 0,0-1 0,0 0 0,0 0 0,1 1 0,-1-1 0,0 0 0,0 0 0,0 0-1,1 1 1,-1-1 0,0 0 0,0 0 0,1 0 0,-1 0 0,0 0 0,0 1 0,1-1 0,-1 0 0,0 0 0,0 0 0,1 0 0,-1 0 0,1 0 0,-1 0-205,1-1-1,0 1 1,-1-1 0,1 1 0,-1-1 0,1 1 0,-1-1 0,1 0 0,-1 1 0,1-1 0,-1 0 0,1 1 0,-1-1 0,0 0 0,1 0 0,-1 0 0,10-32-4923,3-9 1729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8:4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13 111 9152,'-11'-21'2928,"11"21"-2812,-1-1 1,1 0 0,0 0 0,0 0-1,0-1 1,0 1 0,0 0 0,0 0-1,0 0 1,0 0 0,0 0-1,0 0 1,0 0 0,0 0 0,1 0-1,-1 0 1,1 0 0,-1 0 0,0 1-1,1-1 1,0 0 0,-1 0 0,1 0-1,-1 0 1,1 1 0,1-2 0,5-4 274,1 0 1,0 1 0,0 0 0,0 1-1,0 0 1,1 0 0,0 0-1,11-2 1,5 0 408,44-4 0,-45 8-433,1 0 0,-1 2 0,1 1 0,38 6 0,-48-4-147,1 1-1,-1 0 1,1 1 0,-1 1 0,0 0 0,-1 1-1,0 0 1,14 10 0,-22-12-67,0 0 1,0 0-1,-1 0 0,1 1 1,-1 0-1,0 0 1,-1 0-1,0 0 0,0 1 1,0 0-1,0 0 1,-1 0-1,-1 0 0,1 1 1,2 11-1,-4-13-77,0 0 0,-1 0 0,1 0 0,-1 1 0,-1-1 0,1 0 0,-1 0 0,0 0 0,0 0 0,-1 0 0,0 0 0,0 0 0,0-1-1,-1 1 1,0-1 0,0 1 0,0-1 0,-1 0 0,-5 7 0,-2-2-69,0 0 0,0-1 0,-1 0 0,0-1 0,-1 0 0,0-1-1,0-1 1,-24 9 0,2-3-858,-1-2 0,-42 6 1,7-3-3998,45-6 2634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8:4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13 1984,'2'-13'2555,"-5"22"1652,-3 9-3071,0 1-1,-6 32 1,-1 7-553,-14 48 414,-14 128 0,32-170-651,-13 139 487,22-167-621,0-21-36,0 0 1,-3 16-1,2-28-671,0 9 2142,2-9-3221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8:4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13 5408,'-4'-13'1728,"4"13"-1673,0 0-1,0 0 1,0 1 0,0-1 0,0 0-1,0 0 1,0 0 0,0 0 0,0 0-1,0 0 1,0 0 0,0 0 0,0 0 0,0 1-1,0-1 1,0 0 0,0 0 0,0 0-1,1 0 1,-1 0 0,0 0 0,0 0-1,0 0 1,0 0 0,0 0 0,0 0 0,0 0-1,0 0 1,0 0 0,1 0 0,-1 0-1,0 0 1,0 0 0,0 0 0,0 0-1,0 0 1,0 0 0,0 0 0,1 0-1,-1 0 1,0 0 0,0 0 0,0 0 0,0 0-1,0 0 1,0 0 0,0 0 0,0 0-1,0 0 1,1 0 0,-1 0 0,-3 55 2362,-18 99 0,3-37-1465,0 49-279,-37 239 1209,53-384-1859,2-18-611,0 0 1,0-1-1,-1 1 0,1 0 1,-1 0-1,-1 4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8:4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6240,'-42'1'6949,"53"1"-3428,31 2-2957,140-8 812,-115 2-1171,-30 0-137,0 2 1,38 5 0,23 14 224,-97-19-360,7 3 179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8:4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1269 4736,'-3'1'537,"3"-1"-448,-1 0 0,1 0 0,-1 0 0,1 0-1,-1 0 1,1 0 0,-1 0 0,1 1-1,-1-1 1,-3 5 4203,13-18-3526,1 1-1,0 0 1,1 1 0,17-14-1,-6 4-326,14-13-82,-1 3-160,-2-2 1,-1-1-1,42-60 0,23-76 417,-63 109-433,-25 41-371,-4 9-713,-5 25 407,-4 24 311,1-7 165,-12 57 1,6-57 48,-11 51 248,19-73-147,0 0 0,0 0 1,1 0-1,0 0 1,1 0-1,-1 0 0,4 11 1,-4-18-58,1 1-1,0-1 1,-1 0 0,1 0 0,0 0 0,0 0 0,1 0-1,-1 0 1,0 0 0,1 0 0,-1-1 0,1 1-1,-1 0 1,1-1 0,0 1 0,0-1 0,-1 0 0,1 1-1,0-1 1,0 0 0,0 0 0,1 0 0,-1-1-1,0 1 1,0 0 0,0-1 0,1 0 0,-1 1 0,0-1-1,0 0 1,3 0 0,2 0 11,-1-1 1,0 0-1,0 0 1,0-1-1,0 1 0,0-1 1,0 0-1,0-1 1,-1 0-1,9-5 0,-1-1-47,-1 0-1,-1-1 1,0-1-1,11-13 1,36-50 75,-50 63-23,68-99-35,-59 84 37,21-42 0,-31 54-76,-1-5 15,-5 10-212,-2 9 162,1 0 1,0 0 0,0 0 0,-1 0 0,1 0 0,0 0-1,0 0 1,-1 0 0,1 0 0,0 0 0,0 0-1,-1 0 1,1 0 0,0 0 0,0 0 0,0 0 0,-1 0-1,1 0 1,0 0 0,0 1 0,0-1 0,-1 0 0,1 0-1,0 0 1,0 0 0,0 0 0,-1 1 0,1-1 0,0 0-1,0 0 1,0 0 0,0 1 0,0-1 0,0 0 0,-1 1-1,-7 8-107,0 1-1,0 0 0,0 0 1,-7 17-1,-22 50-92,16-33 204,8-16 34,-27 57-71,35-71 110,0-1 0,1 1 0,1 0 0,-3 18 0,6-28-12,-1-1-1,1 0 0,0 0 0,0 0 0,1 1 0,-1-1 0,1 0 0,0 0 1,1 5-1,-2-7-19,1-1 0,-1 1 0,1 0-1,-1 0 1,1 0 0,0 0 0,-1 0 0,1 0 0,0-1 0,0 1 0,0 0 0,-1-1 0,1 1 0,0-1 0,0 1 0,0-1 0,0 1 0,0-1-1,0 1 1,0-1 0,0 0 0,0 0 0,0 1 0,0-1 0,0 0 0,0 0 0,0 0 0,0 0 0,3-1 0,2 0 49,0 0 0,0-1-1,0 0 1,0 0 0,0-1 0,0 1 0,-1-1 0,1-1 0,-1 1 0,0-1 0,0 0 0,0 0 0,-1 0 0,1-1 0,-1 1-1,5-8 1,-1 1-17,0-1 0,-1 0-1,0-1 1,-1 0 0,0 0-1,4-14 1,-3 0-83,0 1 0,-2-1 1,-1-1-1,-1 1 0,-1-32 0,-3 52-175,0 6-93,-3 14-64,-64 472-261,58-388 815,-14 97 0,15-146 24,-26 91 0,33-135-189,-2 8 163,-10 20 1,13-30-152,0 0 0,0 0 0,0 0 0,-1 0 1,1 0-1,-1 0 0,1 0 0,-1 0 0,0-1 0,1 1 0,-1-1 0,0 1 0,0-1 0,0 0 1,-4 2-1,4-3-25,1 0 1,0 1-1,0-1 1,-1 0-1,1 0 1,0 0-1,0 0 1,0 0-1,-1 0 0,1-1 1,0 1-1,0 0 1,0-1-1,-1 1 1,1-1-1,0 1 1,0-1-1,-2 0 1,1-2 11,-1 1-1,1 0 1,-1 0-1,1-1 1,0 1 0,-4-6-1,0-3 6,-1-1-1,-6-19 1,10 24-47,-1-4 2,1 0 1,0 0-1,1 0 0,0-1 0,1 1 0,0-1 0,1 0 0,0 1 1,1-1-1,4-18 0,1 1-7,1-1 0,22-53-1,-21 63-23,2 1 0,0-1 0,1 2-1,1-1 1,1 2 0,1-1 0,0 2 0,1 0-1,1 1 1,31-24 0,149-86-42,-185 118 81,6-2 42,0-1 0,-2-1 0,1-1 0,-1 0 0,-1-1 0,0 0 0,13-17 0,-1-8 24,-2-1 0,38-82 0,42-156-38,-99 264-26,29-102-45,39-238 0,-72 347 24,1-9-71,-2 15 76,0 0-1,0 0 1,0-1-1,0 1 0,0 0 1,0 0-1,0-1 0,0 1 1,0 0-1,0 0 1,0-1-1,0 1 0,0 0 1,0 0-1,0-1 1,0 1-1,0 0 0,-1 0 1,1-1-1,0 1 0,0 0 1,0 0-1,0 0 1,0-1-1,-1 1 0,1 0 1,0 0-1,0 0 0,0-1 1,0 1-1,-1 0 1,1 0-1,0 0 0,-5 9-372,-8 31 172,-8 50 0,9-33 176,-43 195-460,30-126 575,-77 364 1239,98-468-1004,4-11 232,0-11-532,0 0 0,1 0 0,-1 0 0,0 0-1,0 0 1,0 0 0,0 0 0,0 0 0,1 0 0,-1 1-1,0-1 1,0 0 0,0 0 0,0 0 0,1 0 0,-1 0 0,0 0-1,0 0 1,0 0 0,0 0 0,1 0 0,-1 0 0,0-1 0,0 1-1,0 0 1,0 0 0,1 0 0,-1 0 0,0 0 0,0 0 0,0 0-1,0 0 1,13-13 214,0-5-181,-1 0 1,-1-1-1,12-29 0,-10 21-153,18-29 0,-14 35-135,-16 20 223,0 1-1,-1-1 0,1 0 1,0 1-1,0-1 0,0 1 1,0-1-1,-1 1 1,1-1-1,0 1 0,0 0 1,0-1-1,0 1 1,0 0-1,0 0 0,0 0 1,0 0-1,0 0 1,0 0-1,0 0 0,0 0 1,0 0-1,0 0 0,0 0 1,0 0-1,0 1 1,1 0-1,1 1-5,-1 0 1,1 0-1,-1 0 0,0 0 1,0 1-1,1-1 1,-1 1-1,-1 0 0,1-1 1,2 5-1,14 34-132,-13-28 130,0-1 53,0 0 0,0-1 0,2 1 0,9 13 0,-13-21 42,1-1-1,0 1 1,-1 0-1,1-1 0,0 0 1,1 0-1,-1 0 0,0 0 1,1-1-1,0 0 1,-1 0-1,1 0 0,7 1 1,-4-1 12,-1-1 1,1 0-1,0-1 1,-1 0-1,1 0 1,0-1-1,-1 0 1,1 0-1,-1-1 1,13-4-1,-13 4-22,0 0-1,-1-1 0,1 0 1,-1-1-1,1 1 1,-1-1-1,-1-1 1,1 1-1,0-1 0,-1 0 1,0 0-1,5-6 1,-2-1-46,-1-1 1,0 0 0,-1 0 0,0-1 0,-1 0 0,0 1 0,-1-2 0,-1 1 0,0 0-1,-1-1 1,0-20 0,-2 32-41,0 1-1,0 0 1,0 0-1,0 0 1,-1 0-1,1-1 1,-1 1 0,1 0-1,-1 0 1,0 0-1,0 0 1,-1-2-1,1 3 14,1 1-1,0-1 0,-1 1 1,1 0-1,-1-1 0,1 1 1,-1 0-1,1-1 0,-1 1 1,1 0-1,-1 0 0,1-1 1,-1 1-1,1 0 1,-1 0-1,1 0 0,-1 0 1,1 0-1,-1 0 0,1 0 1,-2 0-1,1 0-15,-1 1 0,1-1 0,0 0 0,-1 1 0,1 0 0,0-1 0,-1 1 0,1 0 0,0 0 0,0 0 0,-2 1 0,-9 10-31,1 1 1,0 0 0,1 1 0,1 0 0,0 1 0,1-1-1,1 2 1,-8 21 0,13-32 64,0 0 0,1 0 0,0 0 0,0 1 0,0-1 0,0 0 0,1 0 0,0 1 0,1 7 0,0-10 14,-1 0 0,1 0 0,0-1 0,0 1-1,0-1 1,0 1 0,0-1 0,1 1 0,-1-1 0,1 0 0,-1 1 0,1-1 0,0 0 0,0 0 0,0 0 0,0-1 0,1 1 0,-1 0-1,0-1 1,3 2 0,1 0 44,1 0 0,-1-1 0,1 0 0,0 0 0,-1 0 0,1-1-1,0 0 1,0 0 0,0-1 0,0 1 0,0-2 0,9 0 0,-5-1 18,-1 0-1,0-1 1,0-1 0,0 1 0,0-1 0,0-1 0,14-9 0,7-6-136,54-49-1,-83 67 31,1 0 0,-1 0 0,0 1 0,0-1 0,1 0 0,-1 1 0,1 0 0,0 0 0,-1 0 0,1 0 0,0 0 0,-1 0 0,5 0 0,-6 1 14,1 0 1,-1 0-1,1 0 1,-1 1-1,1-1 1,-1 0-1,1 1 1,-1-1-1,1 1 1,-1 0-1,1-1 1,-1 1-1,0 0 1,0 0-1,1 0 1,-1 0-1,0 0 1,0 0-1,0 0 1,0 0-1,0 0 1,0 1-1,0-1 1,0 0-1,-1 1 1,2 1-1,5 13 51,9 28-1,-11-28-11,1 0 0,14 28 0,-18-40 15,1 0 0,0-1 0,-1 1 0,1 0 0,1-1 0,-1 1 0,0-1 0,1 0 0,0 0 0,-1-1 0,1 1 0,0-1 0,1 0 0,7 4 0,-1-3 87,0 0 0,0 0 0,1-1 0,21 2 0,-28-4-661,0 0 1,0-1 0,0 1-1,0-1 1,8-2-1,-10 1-339,0 1-1,0 0 1,0-1-1,0 1 0,-1-1 1,1 0-1,0 0 1,-1 0-1,4-3 0,7-8-2829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1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284 951 1888,'-1'-2'210,"1"1"-1,-1 0 1,1 0-1,0 0 1,-1-1 0,1 1-1,0 0 1,0 0 0,0-1-1,0 1 1,0 0-1,0 0 1,0-1 0,1 1-1,-1 0 1,0 0-1,1-1 1,-1 1 0,1 0-1,0-1 1,-1 1 85,1 0 1,-1 0 0,1 1-1,-1-1 1,0 0-1,1 0 1,-1 0-1,0 0 1,0 1-1,0-1 1,1 0-1,-1 0 1,0 0-1,0 0 1,0 0-1,-1 0 1,1 1 0,0-1-1,0 0 1,0 0-1,-1 0 1,1 0-1,0 1 1,-1-1-1,1 0 1,-1 0-1,0 0 1,1 0-196,-1 1 0,1 0 0,-1 0-1,1 0 1,0 0 0,-1 0 0,1 0 0,-1 0 0,1 0 0,-1 0-1,1 0 1,-1 0 0,1 0 0,-1 1 0,1-1 0,-1 0 0,1 0 0,0 0-1,-1 1 1,1-1 0,-1 0 0,1 0 0,-1 1 0,-10 7 241,9-7-130,-18 17 667,-29 28-1,4-2-349,22-23-486,0 1 1,2 0 0,0 2-1,-22 34 1,41-55-60,0 1 0,0 0 0,1 0 0,-1 0-1,1 0 1,-1 0 0,1 0 0,1 1 0,-1-1 0,0 6 0,1-8 20,0-1 1,0 1 0,0-1 0,1 1 0,-1-1-1,0 1 1,1-1 0,-1 1 0,1-1 0,-1 1-1,1-1 1,0 0 0,-1 1 0,1-1 0,0 0-1,0 1 1,0-1 0,0 0 0,0 0-1,0 0 1,1 0 0,-1 0 0,0 0 0,0 0-1,1-1 1,-1 1 0,0 0 0,1-1 0,2 2-1,3-1 55,0 0-1,0 0 0,0 0 0,1-1 0,-1 0 0,0 0 1,0 0-1,0-1 0,12-3 0,5-3 161,33-15-1,-42 16-141,-2 0-36,-1 0 0,18-13 0,-19 12 13,1-1-1,19-8 0,-31 16-54,1 0 0,-1 1-1,0-1 1,0 0 0,1 0-1,-1 0 1,0 0 0,0 0-1,1 0 1,-1 0 0,0 0-1,0 1 1,1-1 0,-1 0-1,0 0 1,0 0 0,0 0-1,1 1 1,-1-1 0,0 0-1,0 0 1,0 1 0,0-1-1,1 0 1,-1 0 0,0 1 0,0-1-1,0 0 1,0 0 0,0 1-1,0-1 1,0 0 0,0 0-1,0 1 1,3 13-116,-3-11 88,2 4 4,0-1-1,0 1 1,0-1 0,1 0 0,0 0-1,0 0 1,0 0 0,5 6 0,-5-8 70,0 0 1,0-1 0,0 1 0,1-1 0,-1 0 0,1 1 0,0-2-1,0 1 1,0 0 0,0-1 0,0 0 0,6 3 0,-8-5-10,0 0 0,0 1 0,0-1 1,0 0-1,0 0 0,0 0 0,0-1 1,0 1-1,0 0 0,0-1 0,0 1 1,0-1-1,0 1 0,3-3 0,24-15 305,-27 17-318,11-10 67,1 1-1,-2-2 1,19-19-1,-24 23-36,-1-1-1,1 0 1,-1 0-1,-1-1 1,0 1-1,7-18 1,-10 16 74,0 1-1,-1-1 1,0 0 0,-1 0 0,0 0-1,-3-18 1,-4 5-208,6 22 21,0 0 0,1-1 0,-1 1 0,0 0 1,1-1-1,-1 1 0,1-3 0,0 4 17,0 0 0,0 0 1,1 0-1,-1 0 0,0 0 1,1 0-1,-1 0 0,0 0 1,1 0-1,-1 0 0,1 0 0,0 0 1,-1 1-1,1-1 0,0 0 1,-1 1-1,1-1 0,0 0 0,0 1 1,0-1-1,1 0 0,7-3 1,-1 0 0,1 1-1,1 0 1,-1 0 0,0 1-1,16-2 1,6-1 112,45-13-56,131-50 0,-152 50 69,-34 12-46,-13 2 56,-7 5 227,0 4 75,0 1-318,-1-1-1,1 0 1,-1 0 0,-1 0-1,1 0 1,-1 0 0,0 0-1,0 0 1,-3 7 0,-2 17-17,2-1-27,-1 0 0,-13 39 0,15-56-68,0-1-1,1 1 1,-2 14 0,4-21 44,-1 0 1,1 0 0,0 0-1,1 0 1,-1 0 0,1 0 0,-1 0-1,1-1 1,0 1 0,1 0-1,-1-1 1,4 8 0,-4-10-1,0 0 1,-1 0-1,1 0 1,0 0-1,0-1 1,0 1-1,0 0 1,0 0 0,0-1-1,0 1 1,0-1-1,0 1 1,0-1-1,0 1 1,1-1-1,-1 1 1,0-1-1,2 0 1,0 1 29,0-1 0,-1-1-1,1 1 1,0 0 0,0 0 0,0-1 0,4-1 0,2-2 69,0 1-1,-1-2 0,16-9 1,1-5-103,-2-1 0,0-1 0,-1-2 1,26-33-1,-17 19 12,214-253 32,-218 256-35,-2-2 0,22-41 1,30-81 271,-53 92-329,-11 27-344,-7 29 137,-6 10 243,0 0 0,0 0 0,0 0 1,0 0-1,0 0 0,0-1 0,0 1 0,0 0 1,0 0-1,0 0 0,1 0 0,-1 0 0,0 0 0,0 0 1,0 0-1,0 0 0,0 1 0,0-1 0,0 0 1,0 0-1,0 0 0,0 0 0,1 0 0,-1 0 1,0 0-1,0 0 0,0 0 0,0 0 0,0 0 0,0 0 1,0 0-1,0 0 0,0 0 0,0 0 0,0 0 1,0 0-1,0 1 0,0-1 0,0 0 0,0 0 1,0 0-1,0 0 0,0 0 0,0 0 0,1 0 0,-1 0 1,0 0-1,0 0 0,0 1 0,-1-1 0,1 0 1,0 0-1,1 3-54,-1-1 0,0 1 0,0 0 0,0 0 0,-1-1 0,0 6 1,-11 33-63,-22 54-1,-1-2 80,-10 46 27,-39 211-1,83-343 26,-8 60 128,9-61-89,0-1-1,0 1 1,0 0-1,1-1 1,0 1-1,0-1 1,0 0-1,0 1 1,4 6-1,-4-11-17,-1 1 0,1-1 0,0 0 0,0 0 0,0 0 0,0 1-1,0-1 1,0 0 0,0 0 0,0-1 0,0 1 0,0 0 0,0 0 0,1 0-1,-1-1 1,0 1 0,1-1 0,-1 1 0,0-1 0,1 1 0,-1-1-1,1 0 1,-1 0 0,0 0 0,1 0 0,-1 0 0,1 0 0,1 0 0,0-1-8,0 1 1,-1-1 0,1 0 0,0 0-1,0 0 1,-1-1 0,1 1 0,-1 0 0,1-1-1,-1 0 1,0 0 0,1 1 0,-1-1-1,2-4 1,7-7 18,-2-1 0,0 0-1,7-17 1,23-52 3,-28 58-41,9-19 13,79-164-279,38-47 244,-114 212-26,187-315 179,-208 356-170,13-19-375,-10 16 171,-4 12 34,-23 67 567,-3-1 0,-51 105 0,45-117-190,-51 112 46,-92 350 633,162-483-725,-2-2 13,10-31-117,1 0-1,0 0 1,0 1-1,1 0 1,0-1 0,-1 16-1,3-23-2,0 0 1,1 0-1,-1 0 0,0 0 1,0 0-1,1 0 0,-1 0 1,0 0-1,1 0 0,-1 0 1,0 0-1,0-1 0,1 1 0,-1 0 1,0 0-1,0 0 0,0 0 1,1-1-1,-1 1 0,0 0 1,0 0-1,0-1 0,1 1 1,-1 0-1,0 0 0,0-1 0,0 1 1,0 0-1,0 0 0,0-1 1,11-12 68,-11 11-62,44-59-96,23-31-110,53-51 286,-106 126-100,-13 15-12,1 1-1,-1-1 0,0 1 1,1 0-1,-1-1 0,0 1 1,1 0-1,0 0 0,-1 0 1,1 0-1,0 0 0,-1 0 1,1 0-1,0 1 0,3-2 1,-4 2 0,0 1 0,0-1 0,1 0 1,-1 0-1,0 1 0,0-1 0,0 1 1,0-1-1,0 1 0,0-1 0,0 1 1,0 0-1,0-1 0,0 1 0,0 0 1,0 0-1,0 0 0,-1-1 0,1 1 1,0 0-1,-1 0 0,1 0 0,-1 0 1,1 2-1,5 9-13,-1 0 0,0 1 0,-1 0 0,0 0 0,-1 0 0,1 17 0,-1-11 66,1 1 0,8 22 0,-7-28-22,1-1-1,1 0 1,-1 0-1,2 0 1,0-1-1,1 0 0,11 12 1,-16-19-46,1-1-1,-1 0 1,1 0 0,0-1-1,0 1 1,1-1 0,-1 0 0,10 3-1,-11-4-89,0-1 0,0 0 0,0-1 0,0 1 0,0-1 1,1 0-1,-1 0 0,0 0 0,0 0 0,0-1 0,0 1 0,0-1 0,8-3 0,-9 3-198,0-1-1,0 1 1,0-1 0,0 1-1,-1-1 1,1 0 0,-1 0 0,1-1-1,-1 1 1,0 0 0,1-1-1,-1 1 1,0-1 0,-1 0-1,3-3 1,-2 1-418,1-1 0,-1 1 0,-1-1 0,1 0 0,-1 1 0,0-1 0,1-7 0,2-16-1499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8:4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 6976,'-42'-11'3168,"29"6"-2752,10 1 192,6 8-416,7-4-448,3 0 160,19 0-2976,3 0 1696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8:4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178 390 2976,'-23'-3'971,"23"3"-946,-1 0 0,0 0 0,1 0 1,-1 0-1,1 0 0,-1 0 1,0 0-1,1 0 0,-1 0 1,0 0-1,1 0 0,-1 1 1,0-1-1,1 0 0,-1 0 0,1 1 1,-1-1-1,0 0 0,1 1 1,-1-1-1,1 1 0,-1 0 1,-2 1 186,-11 2 4412,20-4-3948,0 0-1,0-1 0,0 0 1,0 0-1,0-1 1,11-4-1,-11 3-536,0 0 0,0 0 0,0 0 0,0-1 0,-1 0-1,0 0 1,1-1 0,-2 0 0,1 1 0,0-2 0,-1 1-1,5-8 1,-3 2-75,0-1 1,0 0-1,-1 0 0,0 0 1,-1 0-1,-1-1 0,0 0 0,-1 1 1,0-1-1,-1 0 0,0 0 1,-1 0-1,-1 0 0,0 0 0,0 0 1,-2 0-1,1 0 0,-6-14 0,6 21-85,-1 1 0,1-1-1,-1 1 1,0 0 0,0-1-1,-1 1 1,-7-8 0,10 12-5,0 0 0,-1-1 1,1 1-1,0 0 0,-1 0 0,1 0 1,-1 0-1,0 0 0,1 1 0,-1-1 1,1 0-1,-1 1 0,0-1 0,0 1 1,1 0-1,-1-1 0,0 1 0,0 0 1,1 0-1,-1 0 0,0 0 0,0 0 1,0 1-1,1-1 0,-1 1 0,0-1 1,1 1-1,-1-1 0,0 1 1,-1 1-1,-4 2-62,0 1 0,0-1 1,1 2-1,0-1 0,-6 7 0,9-9 80,-14 15-2,0 2 1,2 0 0,0 1 0,2 1 0,0 0 0,-17 41 0,25-52 84,1 0 0,0 0 1,0 0-1,2 0 0,-1 1 1,1 0-1,1-1 0,0 15 1,1-21-19,0-1 0,1 1 1,-1-1-1,1 1 0,0-1 1,1 1-1,-1-1 0,1 0 1,0 0-1,0 0 1,0 0-1,0 0 0,1 0 1,0-1-1,0 1 0,0-1 1,0 0-1,0 0 0,1 0 1,-1 0-1,1 0 0,0-1 1,-1 1-1,6 1 0,0-1 84,0 1 0,0-2 0,1 1 0,-1-2-1,1 1 1,-1-1 0,1 0 0,-1-1 0,14-1-1,-12 0-60,0-1 0,0 0 0,-1 0 0,1-1 0,-1-1 0,0 0 0,1 0 0,-2-1 0,1 0 0,0 0 0,-1-1 0,0-1 0,-1 1 0,14-14 0,6-9-39,-2-2-1,37-53 0,-46 60-43,-6 9-8,-2 2-62,0 0 1,1 1-1,0 0 1,22-19-1,-31 30 63,0 0 0,-1 0 0,1 1 0,0-1-1,0 0 1,0 0 0,0 1 0,0-1 0,1 1-1,-1-1 1,0 1 0,0-1 0,0 1 0,0 0-1,1-1 1,-1 1 0,0 0 0,0 0 0,0 0 0,1 0-1,-1 0 1,0 0 0,0 1 0,1-1 0,-1 0-1,0 0 1,1 1 0,0 1 1,-1-1 1,1 1-1,-1-1 1,0 1-1,1 0 0,-1-1 1,0 1-1,0 0 0,0 0 1,-1-1-1,1 1 1,0 0-1,-1 0 0,1 0 1,-1 0-1,1 3 0,0 11-15,1-1-1,-2 1 0,-2 27 0,-11 50 165,4-30 177,9-44-4,0-19-292,0 1 0,0-1 0,0 1 0,0-1 1,0 1-1,0-1 0,1 1 0,-1-1 0,0 0 0,0 1 0,0-1 0,0 1 1,1-1-1,-1 0 0,0 1 0,0-1 0,1 0 0,-1 1 0,0-1 0,1 0 1,-1 1-1,0-1 0,1 0 0,-1 0 0,1 1 0,-1-1 0,0 0 0,1 0 1,-1 0-1,1 0 0,-1 0 0,1 1 0,-1-1 0,0 0 0,1 0 0,-1 0 1,1 0-1,-1 0 0,1 0 0,-1 0 0,1-1 0,-1 1 0,1 0 0,9-4 123,0 0-1,0-1 0,-1 0 1,1 0-1,-1-1 0,-1 0 1,1-1-1,8-9 0,61-70-269,-29 30 61,14-3-351,-61 56 365,1 1 0,0 0 0,0 0-1,0 0 1,0 1 0,4-3 0,-6 4 32,0 0 0,-1-1 0,1 1 0,0 0 0,0 0 0,0 0 0,0 0-1,-1 0 1,1 0 0,0 0 0,0 0 0,0 0 0,0 0 0,0 0 0,-1 0 0,1 0 0,0 1 0,0-1 0,0 0 0,-1 1 0,1-1 0,0 1 0,-1-1 0,1 1 0,0-1 0,-1 1 0,1-1 0,0 1 0,-1 0 0,1-1-1,-1 1 1,1 1 0,2 3-13,0 1-1,0 0 0,-1 0 0,0 0 0,0 0 0,-1 0 1,1 6-1,3 51-70,0-7 4,-2-33 97,-2-9 57,1 0 0,1 0 0,0 0-1,6 16 1,-8-28-13,0 1-1,0-1 0,0 1 0,0-1 0,1 1 0,-1-1 0,1 0 1,-1 0-1,1 0 0,0 0 0,0 0 0,0 0 0,0 0 0,1-1 1,-1 1-1,0-1 0,1 1 0,-1-1 0,1 0 0,-1 0 0,1 0 1,-1 0-1,1 0 0,0-1 0,0 0 0,-1 1 0,4-1 0,-1 0 3,0-1 0,0 0 0,0 0 0,-1 0 0,1 0 0,0-1 0,-1 0 0,1 0 0,-1 0 0,0-1 0,0 1 0,0-1 0,0 0 0,0 0 0,7-7 0,-1-2 12,1 0 0,-2-1 0,13-20 0,-9 10-8,-1-1 0,-1 0 0,-2 0 0,0-1 0,-2 0 0,0-1 0,-2 0 0,4-48 0,-9 67-42,1-28-233,-1 33 182,-1 0-1,1-1 1,-1 1 0,1 0-1,-1 0 1,0 0 0,0 0-1,0-1 1,0 1 0,0 0-1,0 1 1,-3-4 0,3 4 26,1 1 1,-1-1 0,1 1-1,-1-1 1,0 1 0,1 0-1,-1-1 1,1 1 0,-1 0-1,0-1 1,0 1 0,1 0-1,-1 0 1,0 0 0,1 0-1,-1 0 1,0 0 0,0 0-1,1 0 1,-1 0 0,0 0-1,0 0 1,1 0 0,-1 0 0,0 0-1,1 1 1,-1-1 0,0 0-1,1 1 1,-1-1 0,0 0-1,1 1 1,-1-1 0,0 1-1,-2 2-29,1-1 1,-1 0-1,1 1 0,-1-1 0,1 1 0,-2 3 1,-11 21-77,1 1 0,1 1 0,1 0 1,-14 59-1,21-71 162,2 1-1,-4 32 1,6-44-11,1 0-1,0 1 1,0-1-1,1 0 1,0 0 0,0 0-1,0 0 1,1 0-1,-1 0 1,2 0-1,4 10 1,-5-13 2,-1-1 0,1 1 0,0-1 0,0 0 0,1 0 0,-1 0 0,0 0 0,1 0 1,-1-1-1,1 1 0,-1-1 0,6 3 0,-2-2 34,-1-1 0,1 1 0,-1-1 0,1-1 0,0 1 1,6 0-1,6-2 121,-1-1 0,0 0 1,24-7-1,-22 3-145,0 0-1,-1-1 1,0-1-1,-1-1 1,1 0-1,-2-1 1,30-24-1,-3-2-141,55-63 0,-97 97 35,0 1 0,1-1 0,-1 1 0,1-1 0,0 1 1,0-1-1,3-1 0,-5 3 58,0 0-1,0 0 1,0 0 0,0 0 0,1 0-1,-1 0 1,0 0 0,0 0 0,0 0-1,0 0 1,0 0 0,1 0 0,-1 0-1,0 0 1,0 0 0,0 0 0,0 1-1,0-1 1,0 0 0,1 0 0,-1 0-1,0 0 1,0 0 0,0 0 0,0 0-1,0 0 1,0 1 0,0-1 0,0 0-1,0 0 1,0 0 0,1 0 0,-1 0-1,0 1 1,0-1 0,0 0 0,0 0-1,0 0 1,0 15-210,-3 3 183,2 1 1,0 0-1,1-1 0,5 34 0,-5-47 62,1-1 0,0 1-1,1 0 1,-1-1 0,1 1-1,0-1 1,0 0-1,0 0 1,1 0 0,-1 0-1,1 0 1,0 0 0,0 0-1,1-1 1,-1 0-1,1 1 1,-1-1 0,1-1-1,0 1 1,0 0-1,0-1 1,1 0 0,-1 0-1,9 3 1,-1-3 47,0 0-1,0-1 1,0 0-1,0 0 1,-1-2-1,1 1 1,0-1-1,0-1 1,0 0-1,0-1 1,20-8-1,0-1 80,-1-2 1,56-34-1,-67 36-123,0-2 0,-1 0 0,0-2 0,-2 0 0,1-1 0,-2 0 0,0-2 0,-2 1 0,0-2 0,-1 0 0,16-33 0,-21 37-36,12-29 21,-18 41-53,-1-1 0,0 1 0,0-1 0,0 1 0,0-1 0,-1 0 0,1-7 0,-1 11 27,0 1-1,0-1 1,0 1-1,-1-1 0,1 1 1,0-1-1,0 1 1,0-1-1,0 1 0,-1-1 1,1 1-1,0-1 1,0 1-1,-1-1 0,1 1 1,0-1-1,-1 1 1,1 0-1,-1-1 0,1 1 1,0 0-1,-1-1 1,1 1-1,-1 0 1,0-1-1,0 1-12,0-1 0,-1 1 0,1 0 0,0 0 0,0 0 0,-1 0 0,1 0 1,0 0-1,0 0 0,-1 0 0,0 1 0,-4 1-48,0 0 0,1 0 0,0 0 0,-10 7 0,-7 6 2,1 1 1,0 1 0,-31 35 0,-46 70-18,89-110 109,2 1-1,-1-1 1,1 1-1,1 1 0,1-1 1,-6 20-1,10-29-5,0 1 0,0-1 0,1 1 0,-1-1 0,1 1 0,0-1 0,1 1 0,-1-1-1,1 1 1,2 7 0,-2-9 3,0-1 0,0 1 0,1 0 0,-1-1-1,1 1 1,0-1 0,0 0 0,0 0 0,0 1 0,0-1-1,0 0 1,1-1 0,-1 1 0,0 0 0,1-1 0,0 1-1,5 1 1,-2-1 63,0 0-1,0-1 0,0 1 1,0-1-1,0-1 1,0 1-1,0-1 0,1 0 1,-1-1-1,0 1 1,0-1-1,0 0 0,8-3 1,-7 2-39,0-1 0,0 0 0,0 0 0,0 0 0,-1-1 0,1 0 0,-1 0 0,0 0 0,-1-1 0,11-11 0,1-7-92,-1 0 1,-1-2-1,-2 0 0,0-1 1,17-50-1,-28 66-362,-5 20-150,-5 32 364,-20 54 0,8-29 229,-27 123-51,-28 92 85,67-258 51,-22 45 1,25-59-25,-1 0-1,-1 0 0,1-1 1,-2 1-1,1-2 0,-13 12 1,18-18-52,-1 0 0,1 0 0,-1 0 1,0-1-1,0 1 0,1-1 1,-1 1-1,0-1 0,0 0 0,0-1 1,-1 1-1,1 0 0,0-1 0,-5 1 1,6-1-24,0-1 0,-1 1-1,1 0 1,0-1 0,-1 1 0,1-1 0,0 0 0,0 0 0,0 0 0,-1 0 0,1 0-1,0 0 1,1-1 0,-1 1 0,0-1 0,0 1 0,0-1 0,1 0 0,-1 0-1,1 1 1,-2-4 0,-1-2-13,1 1 0,0-1 0,0 0 0,1 0 0,-1 0 0,2 0 0,-1 0 0,1 0 0,0-1 0,0 1-1,1 0 1,0-1 0,1 1 0,0 0 0,0-1 0,4-13 0,-2 9-18,1-1 1,1 1-1,0 0 1,1 1-1,0-1 1,1 1-1,1 0 0,-1 1 1,10-10-1,2 1 6,0 1 0,1 1 0,1 1 0,32-20 0,97-43-100,-142 75 119,21-9 31,-1-2 0,-1-1 0,-1-1 0,0-2 0,25-22 0,-39 27 5,-1 0 0,0 0 0,-2-1-1,1 0 1,-2-1 0,8-18 0,-10 22-69,4-12 51,0-1-1,-1 0 1,-1-1-1,-2 0 0,0 0 1,2-40-1,-7 44-286,-1 18-152,-1 16 9,-2 27 16,-7 68 303,7-83 149,0-1 0,2 1-1,1 0 1,1 0 0,6 32 0,-7-53-12,1 0 1,-1-1 0,1 1 0,0 0-1,0-1 1,0 1 0,0-1-1,0 1 1,1-1 0,-1 1 0,1-1-1,2 3 1,-3-4-22,0 0 1,0-1-1,0 1 1,1 0-1,-1-1 1,0 1-1,0-1 0,0 0 1,1 1-1,-1-1 1,0 0-1,0 0 1,0 0-1,1 0 1,-1 0-1,0 0 0,0 0 1,1 0-1,-1 0 1,0 0-1,0-1 1,1 1-1,-1-1 0,0 1 1,0-1-1,0 1 1,0-1-1,0 0 1,0 1-1,0-1 0,2-1 1,13-12 228,28-29 0,-25 23-295,81-92 31,-87 97-28,-12 14 41,22-25-267,-22 25 202,1-1-1,-1 1 1,1-1 0,0 1 0,-1 0 0,1 0-1,0-1 1,0 1 0,-1 0 0,1 1 0,0-1-1,2-1 1,-3 2 47,-1 1 1,1-1-1,-1 0 0,0 0 0,1 0 0,-1 0 0,0 0 1,1 1-1,-1-1 0,0 0 0,0 0 0,1 1 0,-1-1 0,0 0 1,0 0-1,1 1 0,-1-1 0,0 0 0,0 1 0,0-1 1,1 0-1,-1 1 0,0-1 0,0 1 0,0-1 0,0 0 1,0 1-1,0 0 0,1 14-56,-3 6-41,-11 38 0,-37 112-26,15-57 164,-79 275-66,69-215 155,-18 59 106,59-220-165,0 0 0,-1 0 0,-1-1 0,0 0 0,-9 15 0,13-25-20,1 0-1,0-1 1,-1 1-1,1-1 1,-1 0 0,0 1-1,0-1 1,-2 1-1,4-1-27,-1-1-1,0 0 0,1 0 0,-1 1 0,0-1 0,1 0 1,-1 0-1,0 0 0,1 0 0,-1 0 0,0 0 1,1 0-1,-1 0 0,0 0 0,1 0 0,-1 0 0,0 0 1,1 0-1,-1-1 0,0 1 0,1 0 0,-1 0 1,0-1-1,1 1 0,-1 0 0,1-1 0,-1 1 0,1-1 1,-2 0-1,-1-4 34,0 0 0,0 0 0,0 0 1,1 0-1,0-1 0,0 1 0,0-1 0,-2-10 1,0-5 75,-1-24 0,3 18-132,2 0 0,0 0-1,2 0 1,1 0 0,11-46-1,-11 60 1,1 0 0,1 1 0,0-1 0,1 1-1,0 1 1,0-1 0,1 1 0,1 0 0,0 0 0,1 1 0,0 0-1,0 1 1,18-14 0,-5 9-9,0 1 0,1 1 0,0 1 0,1 1 0,0 1 0,32-7 0,92-19 224,-126 32-1028,1 0 0,0 1-1,0 2 1,38 3 0,-21 4-1303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8:5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47 832,'17'-10'950,"-16"9"-783,1 0 1,0 0-1,-1 0 0,1 0 0,0 0 0,-1 0 0,1 0 1,-1 0-1,0 0 0,2-3 0,8-9 1017,-4 4 4864,-11 13-5205,-8 42 16,1 0 0,3 0 1,-3 56-1,2-23-339,-93 623 4072,75-531-3894,24-146-1021,1 50 0,2-63-2119,1-22-1525,3-2 1215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8:5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13 2560,'1'0'195,"-1"0"1,1 0-1,-1 0 0,1 0 0,0-1 1,-1 1-1,1 0 0,-1 0 1,1 0-1,-1 0 0,1 0 1,-1-1-1,0 1 0,1 0 1,-1-1-1,1 1 0,-1 0 0,1-1 1,-1 1-1,0 0 0,1-1 1,-1 1-1,0 0 0,1-1 1,-1 1-1,0-1 0,0 1 1,1-1-1,-1 1 0,0-1 1,0 1-1,0-1 0,0 1 0,1-1 1,-1 1-1,0-2 0,-3 60 5709,-5 36-4077,0-5-1046,2 25 53,-5 50 359,-10 27-320,-19 317 664,34-347-1185,6-132-326,3-15-1431,-3-14 1306,0 0 1,0 0 0,0 0-1,0 0 1,0 0 0,0 1-1,0-1 1,0 0 0,0 0-1,1 0 1,-1 0 0,0 1-296,0-1 296,0 0 0,1 0-1,-1 0 1,0 0 0,0 0-1,0 0 1,0 0 0,0 0-1,1 0 1,-1 0 0,0 0-1,0 0 1,0 0 0,0 0-1,0 0 1,1 0 0,-1 0-1,0 0 1,0 0 0,0 0-1,0 0 1,0 0 0,1 0-1,-1 0 1,0 0 0,0 0-1,0 0 1,0 0 0,0-1-1,0 1 1,1 0 0,-1 0-197,9-7-2638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8:5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369 586 2560,'14'-3'893,"-6"1"-246,0 0 1,0 0-1,9-5 0,-14 6-589,-1 0 373,0 0 0,0 0 0,0 0 0,0 0 0,0 0 0,0-1 0,2-1 0,-4 3-315,0 0 0,0-1 0,1 1-1,-1 0 1,0 0 0,0-1 0,0 1-1,0 0 1,0 0 0,0 0 0,0-1 0,0 1-1,0 0 1,0 0 0,0-1 0,0 1 0,0 0-1,0 0 1,0-1 0,0 1 0,0 0 0,0 0-1,0-1 1,0 1 0,0 0 0,-9-9 3175,0 3-2918,1 1-1,-2 0 1,1 0 0,0 0-1,-1 1 1,0 1 0,-17-4-1,13 4-240,0 1 1,-1 1-1,1 0 0,0 1 0,-1 1 0,1 0 0,0 1 0,0 0 0,-24 8 0,28-6-108,0-1-1,0 2 1,1-1-1,-1 1 1,1 1 0,0 0-1,1 0 1,-1 1-1,1 0 1,1 0 0,-1 1-1,1 0 1,1 0-1,-7 11 1,5-8 111,1 1-1,1 0 1,0 0-1,-8 27 1,13-36-98,0 0 0,0 1 1,1-1-1,-1 0 0,1 1 1,0-1-1,0 1 0,0-1 0,0 0 1,1 1-1,0-1 0,-1 0 1,1 0-1,0 1 0,0-1 1,1 0-1,-1 0 0,1 0 1,0 0-1,-1 0 0,1-1 0,1 1 1,-1 0-1,0-1 0,5 4 1,-2-2 5,-1-1 0,1 0 1,0-1-1,0 1 0,1-1 1,-1 0-1,0 0 0,1-1 1,-1 1-1,1-1 0,0 0 1,5-1-1,10 1 142,41-5-1,-45 3-151,29-5 56,1-1 1,-1-3-1,-1-1 1,0-3-1,-1-1 1,0-2-1,-2-3 1,60-35-1,-26-2 274,-79 60-556,1 0 1,-1 1-1,0-1 0,1 1 1,0 0-1,0 0 0,-2 6 1,-1 1 190,1 0 0,-4 15 0,7-20 27,0 1 1,0 0-1,0-1 0,1 1 0,0-1 0,2 12 1,-1-15-4,-1 1 1,1-1 0,0 0-1,0 0 1,1 0 0,-1 0-1,0 0 1,1 0-1,0-1 1,0 1 0,0 0-1,0-1 1,0 0 0,0 1-1,5 2 1,-4-3 46,1 1 0,0-1 1,-1-1-1,1 1 0,0 0 0,0-1 1,0 0-1,0 0 0,1 0 0,-1-1 1,0 1-1,0-1 0,1 0 0,-1 0 1,0 0-1,0-1 0,0 1 0,5-2 0,-6 1-37,0 0-1,0 0 1,1 0-1,-1 0 0,0-1 1,0 1-1,0-1 1,-1 0-1,1 0 0,0 0 1,-1 0-1,1 0 0,-1-1 1,0 1-1,1-1 1,-1 1-1,0-1 0,-1 0 1,1 0-1,0 0 0,-1 0 1,2-5-1,-2 5-36,-1-1 0,0 1 0,0-1-1,0 1 1,0 0 0,0-1 0,-1 1 0,1-1 0,-1 1-1,0 0 1,0 0 0,0-1 0,-1 1 0,1 0 0,-1 0-1,1 0 1,-1 0 0,0 1 0,0-1 0,-1 0-1,1 1 1,0-1 0,-1 1 0,-3-2 0,2 0-59,-1 0 0,0 1 0,0 0 0,0 0 0,0 0 0,0 1 1,-1-1-1,1 1 0,-1 0 0,0 1 0,1 0 0,-12-2 0,-25 6-1034,85-6 1350,-1-1 1,45-10-1,119-13-124,-202 27-117,12-2 60,0 2 0,27 1 0,-38-1-45,0 1 1,0 0 0,1 0 0,-1 0-1,0 1 1,0 0 0,0 0-1,0 0 1,-1 0 0,1 1-1,8 6 1,-11-7 13,0 1 0,0-1 0,0 1 0,0 0 0,0 0 0,0 0 0,-1 0 0,0 0 0,1 0 0,-1 0 0,0 1 0,-1-1 0,1 0 0,-1 1 0,1-1 0,-1 0 0,0 1 0,0-1 0,-1 7 0,-1 3 76,-1-1 0,1 0 0,-10 22 0,8-17 11,8-14 56,5-5-24,-3-1-136,1 0-1,-1-1 0,0 0 1,0 0-1,0 0 0,-1-1 0,9-8 1,-7 6-56,0 0 0,15-10 0,-22 17 30,1 0-1,-1-1 0,0 1 1,0 0-1,1 0 1,-1 0-1,0 0 1,1 0-1,-1 0 0,1 0 1,-1 0-1,0-1 1,1 1-1,-1 0 0,0 1 1,1-1-1,-1 0 1,0 0-1,1 0 1,-1 0-1,0 0 0,1 0 1,-1 0-1,0 0 1,1 1-1,-1-1 0,1 0 1,7 11-160,1 18-67,-8-25 243,3 10 71,-2-7-72,0 0-1,0 0 1,1 0 0,-1 0-1,2-1 1,4 9 0,-7-14-2,0 1-1,0-1 1,1 0 0,-1 0 0,0 0-1,1 1 1,-1-1 0,1-1 0,0 1-1,-1 0 1,1 0 0,0 0 0,-1-1 0,1 1-1,0-1 1,0 0 0,-1 1 0,1-1-1,0 0 1,0 0 0,0 0 0,0 0-1,-1 0 1,1-1 0,0 1 0,0 0 0,-1-1-1,1 1 1,3-2 0,16-8 138,0 0 0,0-2 0,-1 0 1,21-17-1,-19 14-132,1-2 16,-1-2-1,0 0 0,-1-1 1,-2 0-1,0-2 0,-1-1 1,-1 0-1,-1-1 1,18-36-1,-4-6 83,-2-2 0,27-102 0,-55 169-112,8-23-11,-2 1 0,-1-1 0,0 0 0,1-34 0,-6 55-108,0 0-1,-1 1 0,1-1 0,-1 0 0,0 0 0,1 0 0,-1 0 0,-3-4 0,4 7 98,0 0-1,0 0 0,0 0 0,-1 0 1,1-1-1,0 1 0,0 0 1,0 0-1,-1 0 0,1 0 1,0 0-1,0 0 0,-1 0 1,1 0-1,0 0 0,0 0 1,0 0-1,-1 0 0,1 0 1,0 1-1,0-1 0,-1 0 0,1 0 1,0 0-1,0 0 0,0 0 1,0 0-1,-1 0 0,1 1 1,0-1-1,0 0 0,0 0 1,0 0-1,-1 0 0,1 1 1,0-1-1,-7 9-123,6-8 93,-7 10 3,0 1 0,2 0-1,-1 0 1,1 1 0,1-1-1,0 1 1,1 1 0,-3 15-1,-12 113 252,16-111-93,0-1-30,2-1 1,1 1 0,1 0 0,2-1-1,0 1 1,16 55 0,-17-76-11,1 0-1,0-1 1,1 1 0,0-1 0,0 0 0,0 0-1,1 0 1,0-1 0,1 0 0,0 0-1,11 11 1,-16-17-44,1 0 0,-1 0 0,0 0-1,1 0 1,-1-1 0,1 1 0,-1 0 0,1-1 0,-1 1-1,1-1 1,-1 1 0,1-1 0,0 0 0,-1 0 0,1 0-1,-1 0 1,1 0 0,0 0 0,-1 0 0,1 0 0,0-1-1,-1 1 1,1-1 0,-1 1 0,1-1 0,-1 1 0,1-1-1,-1 0 1,1 0 0,-1 0 0,0 0 0,0 0 0,1 0-1,-1 0 1,0 0 0,2-3 0,3-4 38,0-1 1,0 1-1,-1-1 0,7-16 1,-6 14-63,-3 4-79,7-12-61,-6 14-86,-2 10-244,-2-2 429,-1 7 10,1 0 0,1 0 0,0 1 0,0-1 0,5 18 0,1-6 33,2 7 106,-8-27-88,-1-1 1,1 0-1,0 1 0,0-1 0,0 0 0,0 1 1,0-1-1,0 0 0,0 0 0,0 0 0,1 0 1,-1 0-1,0 0 0,1-1 0,2 2 0,-2-2 4,-1 0 0,1 0 0,0 0 0,0 0 0,-1-1 0,1 1-1,0 0 1,-1-1 0,1 0 0,0 1 0,-1-1 0,1 0-1,2-2 1,-1 2 18,33-21 62,36-27 1,-14 9-144,-7 5 100,-34 21-112,2 1 0,-1 1 0,2 1 0,29-13 0,-48 24 44,0-1-1,0 1 0,0-1 1,0 1-1,1 0 0,-1 0 1,0 0-1,0 0 0,1-1 1,-1 2-1,0-1 0,0 0 1,0 0-1,1 0 0,-1 0 1,0 1-1,0-1 0,0 1 1,0-1-1,1 1 0,-1-1 1,0 1-1,0 0 0,0-1 1,0 1-1,0 0 0,-1 0 1,1 0-1,0 0 0,0 0 1,0 0-1,-1 0 0,1 0 1,-1 0-1,1 0 0,-1 0 0,1 0 1,-1 0-1,1 0 0,-1 1 1,0 1-1,2 5 31,0 1 0,-1 0 0,0-1 0,-1 14 0,0-21-24,0 2 11,1 8 54,-1-1 0,-1 0 0,1 0 0,-2 1-1,1-1 1,-2 0 0,-5 18 0,-5 11 25,21-42 1,1 0 0,0-1 0,10-6 0,-6 1-73,19-18 0,-20 16-62,21-15 0,-13 11 2,-16 11 37,0 1 1,0 0-1,0 0 1,0 0-1,0 1 1,0-1-1,6-1 0,-10 4-4,1 0 0,-1 0 0,0 0 1,1 0-1,-1 0 0,1 0 0,-1 0 0,1 0 0,-1 0 0,1 0 0,-1 0 0,1 0 0,-1 1 0,0-1 0,1 0 0,-1 0 0,1 0 0,-1 1 0,0-1 0,1 0 0,-1 0 0,0 1 0,1-1 0,-1 0 0,0 1 0,0-1 0,1 1 0,-1-1 0,0 0 0,0 1 0,1-1 0,-1 1 0,0-1 0,0 0 0,0 1 0,0 0 0,3 20-95,-2-16 80,-1 22-9,0-21 62,0 1 0,0-1 0,1 1 0,2 12-1,15 56 163,-18-71-175,1-1 0,-1 1 0,1-1 0,0 0 0,0 1-1,0-1 1,1 0 0,-1 0 0,1 0 0,3 4 0,-4-6-1,0 0 1,0 0-1,0 0 1,1 0-1,-1 0 0,0 0 1,1-1-1,-1 1 1,0 0-1,1-1 1,-1 1-1,1-1 1,-1 0-1,1 1 1,-1-1-1,1 0 1,-1 0-1,1 0 0,0 0 1,-1 0-1,1 0 1,-1-1-1,1 1 1,-1 0-1,3-2 1,1 0 0,0-1 1,0 0-1,0 0 0,0 0 1,0 0-1,-1-1 1,0 0-1,0 0 0,0 0 1,7-10-1,12-12 85,0 5-25,-2 0 0,0-2-1,-1-1 1,25-40 0,-41 58-73,1-6-216,-14 46-364,-2 9 557,5-20-33,-8 45 1,14-62 67,-1 1-1,1 0 1,0 0-1,1 0 1,-1 0-1,1 0 1,1-1-1,-1 1 1,1 0-1,0-1 1,4 7-1,-5-11-1,-1-1 1,1 0-1,0 0 0,0 1 1,0-1-1,0 0 0,0 0 1,0 0-1,0 0 0,0 0 0,0-1 1,0 1-1,1 0 0,-1 0 1,0-1-1,1 1 0,-1-1 1,0 1-1,1-1 0,-1 0 1,1 1-1,-1-1 0,1 0 1,-1 0-1,0 0 0,1 0 0,-1 0 1,1 0-1,-1 0 0,1-1 1,-1 1-1,0-1 0,1 1 1,1-1-1,5-3 59,0 1 1,0-1 0,0-1-1,9-6 1,-13 9-100,32-23 112,45-39 0,-66 50-72,0-1 0,-1 0 0,-1-1 0,0-1 0,10-18 0,-18 26-9,-4 6-39,1 0 0,0 0 0,0 0 0,0 0 0,0 1 0,0-1 0,4-3 0,-7 9-37,1 1-1,-1-1 1,0 1-1,1-1 1,0 8-1,-2 12 42,0-5-13,1-1 0,0 1-1,3 23 1,-1-31 61,1 1 0,0-1 0,0 0 0,1 0 0,0 1 0,9 16-1,-11-25 12,0 1 0,1-1-1,-1 0 1,1 0 0,-1 1-1,1-1 1,0 0-1,0 0 1,0 0 0,0-1-1,0 1 1,0 0 0,3 1-1,-3-3-14,-1 1 0,1-1 0,-1 0-1,1 1 1,0-1 0,-1 0 0,1 0-1,0 0 1,-1 0 0,1 0 0,-1 0 0,1-1-1,0 1 1,-1-1 0,1 1 0,-1-1 0,1 1-1,-1-1 1,1 0 0,-1 0 0,2-1-1,6-4 29,-1-1 0,0 0 0,0-1 0,-1 0 0,0 0 0,11-17 0,-2 0 8,-2-1 1,-2-1 0,16-42-1,-26 61-53,0 0-1,-1 1 0,0-1 0,0 0 0,0 0 1,-1-9-1,1 13 66,2-7-144,-4 9-48,-1 8-62,0 0 159,0 0 0,1 0 0,0 0 0,0 1 0,1 6 0,-2 7-35,0 11 27,2 52 0,2-31 293,-3-51-249,1 1 0,0-1 0,0 1 0,0-1 0,0 1 0,1-1 0,-1 0 0,0 1 0,1-1 0,-1 1 0,1-1 0,-1 0 0,1 1 0,1 1 0,-2-3 2,1 1 0,0-1 1,0 0-1,-1 1 0,1-1 0,0 0 1,0 0-1,-1 0 0,1 1 0,0-1 1,0 0-1,0 0 0,0 0 0,-1 0 1,1 0-1,0-1 0,0 1 0,0 0 1,-1 0-1,1 0 0,1-1 0,7-2 51,-1-1 0,1 1-1,-1-1 1,0-1-1,0 1 1,8-8 0,42-37 75,-34 27-129,51-46 185,-66 55-197,-9 13-100,-2 10-256,0-2 312,2-1-1,-1 1 0,1 0 1,1 11-1,0 5 163,-1-19-94,1-1 1,0 1-1,0-1 0,0 0 0,0 0 1,0 1-1,1-1 0,0 0 0,0 0 1,0 0-1,0-1 0,1 1 1,-1 0-1,1-1 0,0 0 0,0 1 1,0-1-1,1 0 0,-1-1 0,1 1 1,-1-1-1,1 1 0,0-1 0,0 0 1,0-1-1,0 1 0,0-1 0,1 1 1,-1-1-1,0-1 0,1 1 1,-1 0-1,1-1 0,-1 0 0,0 0 1,1-1-1,-1 1 0,1-1 0,5-1 1,-1-1 2,0-1 0,0 0 0,0 0 0,-1-1 0,0 0 0,1 0 0,-2-1 0,1 0 0,10-11 0,-7 4 5,0 0-1,0-2 0,-1 1 1,10-21-1,-11 18-55,0-1 0,13-35 1,-17 42-239,-4 15 271,-1 1 0,1-1-1,0 1 1,0-1 0,2 5 0,-2-4-33,1-1-1,-1 1 1,0 0-1,0 0 1,0 5-1,-1 112 366,0-122-160,5-7 5,2 0-58,0-1-1,10-12 1,6-9-109,4 0-128,-8 8-24,43-36 0,-62 56 134,1 1 1,-1-1-1,1 1 1,-1-1-1,1 1 0,0-1 1,-1 1-1,1 0 1,0-1-1,-1 1 0,1 0 1,0 0-1,0-1 0,-1 1 1,1 0-1,0 0 1,0 0-1,-1 0 0,1 0 1,0 0-1,0 0 1,-1 0-1,1 0 0,1 0 1,-2 1 1,1-1 1,-1 1 0,1 0 0,0-1-1,-1 1 1,0 0 0,1-1 0,-1 1-1,1 0 1,-1-1 0,0 1 0,0 0-1,1 0 1,-1-1 0,0 1 0,0 0-1,0 0 1,0 1 0,1 6-27,-1 0 0,-1 0 0,-1 11 0,1-16 14,-2 12 135,2-12-91,1 0-1,-1 1 1,1-1-1,-1 0 1,1 0 0,0 0-1,0 0 1,0 1 0,1 2-1,0-5-50,1 6-120,1-8 239,6-1-40,3-1-58,0 0 0,0-1 0,-1 0 1,15-8-1,-10 5 30,21-7 0,16-1-265,-49 12 294,-4 3-53,0 0 1,0 0-1,1 0 1,-1 0 0,0 0-1,0 0 1,0 0-1,0 0 1,0-1 0,0 1-1,0 0 1,1 0-1,-1 0 1,0 0 0,0 0-1,0 0 1,0 0-1,0 0 1,0 0-1,0 0 1,1 0 0,-1 0-1,0 0 1,0 0-1,0 0 1,0 0 0,0 0-1,0 0 1,1 1-1,-1-1 1,0 0 0,0 0-1,0 0 1,0 0-1,0 0 1,0 0-1,0 0 1,0 0 0,0 0-1,1 0 1,-1 0-1,0 1 1,0-1 0,0 0-1,0 0 1,0 0-1,1 1-91,-5 4-12,0 3 111,0 0-1,0 1 1,-1-2 0,0 1-1,0 0 1,-1-1-1,1 0 1,-2 0-1,-12 10 1,2 2 8,14-16 6,1 1-1,-1-1 1,0-1 0,1 1 0,-7 4 0,3-4 111,3-2-27,5-1-44,-1 0-127,12-5-117,-3 0 228,-9 5-59,-1-1-1,1 1 0,-1 0 0,1 0 0,-1 0 0,1-1 0,-1 1 1,1 0-1,-1 0 0,1 0 0,-1 0 0,1 0 0,-1 0 1,1 0-1,0 0 0,-1 0 0,1 0 0,-1 0 0,1 0 1,-1 0-1,1 0 0,-1 1 0,1-1 0,-1 0 0,1 0 0,-1 1 1,1-1-1,-1 0 0,0 0 0,1 1 0,-1-1 0,1 1 1,-1 0-1,4 1 2,-1-1 12,-1 1-1,1 0 1,-1 0 0,0 0 0,0 0 0,3 4-1,18 13-145,-10-10 61,-7-5 59,-1-1 1,1 1-1,0-1 0,0 0 0,0 0 0,0-1 1,0 0-1,0 0 0,1 0 0,-1-1 1,1 0-1,0-1 0,-1 1 0,1-1 0,-1 0 1,1-1-1,11-1 0,-2-1-1359,0-1-1,16-6 0,27-12-9070,-53 19 9520,0 1-602,-1 0 1,0-1-1,1 0 0,7-5 0,5-5-1668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8:5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40 8896,'-54'-15'4032,"40"10"-3520,11 2 704,3 6-768,0-6 192,3 3-384,2-9-1152,9 1 480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8:5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14 336 10720,'-14'-11'4864,"23"2"-4256,4-2 767,10-1-895,54-16 1344,12-4-1024,43-4-96,-3 4-448,32-8-224,-8 12-64,5-4-544,-18 12 320,8-5-6367,-12 6 3615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9:0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1120 6048,'-11'0'1952,"9"0"-1179,15 0 4304,-6-4-4300,-1 0 0,0-1 0,0 1 0,0-1 1,0-1-1,-1 1 0,6-8 0,5-4-66,10-10-109,1 2-115,-1-2 1,33-46-1,23-68 806,-35 57-751,-19 37 71,-28 47-610,0 0 1,0 0-1,0-1 0,0 1 1,0 0-1,0 0 1,0 0-1,1 0 0,-1 0 1,0-1-1,0 1 1,0 0-1,0 0 0,0 0 1,0 0-1,0 0 0,0 0 1,0 0-1,1 0 1,-1 0-1,0-1 0,0 1 1,0 0-1,0 0 1,0 0-1,1 0 0,-1 0 1,0 0-1,0 0 0,0 0 1,0 0-1,0 0 1,1 0-1,-1 0 0,0 0 1,0 0-1,0 0 1,0 0-1,1 0 0,3 6 71,2 12-27,1 7 0,-2 1 1,-1-1-1,-1 1 1,-1 0-1,-1 0 1,-1 0-1,-2 0 1,0 0-1,-8 31 1,8-47 12,-1 0 0,0-1 1,-1 1-1,0-1 0,0 0 1,-1 0-1,0-1 0,-1 1 1,0-1-1,-9 10 0,10-13-9,1 0 0,-1-1-1,-1 0 1,1 0 0,0 0-1,-1-1 1,0 1 0,0-2-1,0 1 1,0 0 0,0-1-1,0 0 1,-1-1 0,1 1-1,-1-1 1,-11 0 0,11-2-111,0 0 0,0 0 1,0 0-1,0-1 0,0 0 0,1-1 1,-1 0-1,1 0 0,-1 0 1,1 0-1,0-1 0,1 0 0,-1-1 1,-9-8-1,18 15-31,0 0-1,0 0 1,-1-1 0,1 1-1,0-1 1,1 1 0,-1-1-1,5 1 1,33 7-4,-29-6 116,30 4 189,-1-2 0,1-1 0,0-2 0,77-7 1,-96 2-75,-1-1 1,1-1 0,-1-2 0,29-11 0,-9 0-34,45-27 0,-68 33-49,0-1 0,-1-1 0,0 0 1,-1-1-1,-1-1 0,-1-1 0,0 0 0,17-25 0,-2-7 74,-1-1-1,22-54 0,-31 57 15,26-93-1,-42 121-158,0 0 1,-2-1-1,0 1 0,-1-1 1,-1 0-1,-1 1 0,-4-23 1,5 40-5,0 0 1,-1-1 0,1 1-1,-1 0 1,0 0 0,1-1-1,-1 1 1,0 0 0,-2-2-1,3 4 10,0-1 0,0 1 0,-1 0 0,1 0 0,0-1 0,0 1 0,-1 0 0,1 0 0,0-1-1,0 1 1,-1 0 0,1 0 0,0 0 0,-1 0 0,1 0 0,0-1 0,-1 1 0,1 0 0,0 0 0,-1 0 0,1 0 0,0 0 0,-1 0 0,0 1-11,0-1-1,0 0 1,1 0 0,-1 1 0,0-1 0,1 1 0,-1-1 0,0 1 0,1-1 0,-1 1 0,1-1 0,-1 1 0,1 0 0,-2 1 0,-2 5 3,0 0 0,0 0 0,1 1 0,0-1-1,0 1 1,1 0 0,0 0 0,0 0 0,1 0 0,0 10 0,-1 16-9,4 37 0,-2-52 27,15 175-8,1 63-115,-16-246 27,1-2-1036,-1 0 1,-3 18-1,3-25 778,0 0 0,-1 0 0,1 0 1,-1 0-1,0-1 0,1 1 0,-1 0 0,0 0 0,0 0 1,0-1-1,0 1 0,0-1 0,-1 1 0,1-1 0,0 1 1,-1-1-1,1 0 0,-1 1 0,-2 1 0,-2-2-112,1 1 0,0-1-1,-1 1 1,1-1 0,-1-1-1,1 1 1,-1-1 0,0 0 0,1-1-1,-1 1 1,1-1 0,-1 0-1,1 0 1,-8-3 0,0-1 177,-1 0 0,1 0 0,0-2 1,-16-9-1,8 1 962,1 0-1,0-1 1,-23-25 0,15 9 2952,-28-38 0,54 67-3386,0 0-1,0 0 0,1 0 1,-1 0-1,1 0 0,0 0 1,-2-4-1,3 6-134,0 0 0,0 0 0,0-1 1,0 1-1,0 0 0,0 0 0,0-1 0,0 1 0,0 0 0,0 0 0,0 0 0,1 0 0,-1-1 1,1 1-1,-1 0 0,1 0 0,-1 0 0,1 0 0,0 0 0,-1 0 0,1 0 0,0 0 1,1-1-1,8-6 255,0 2 1,0-1 0,0 1 0,0 1-1,1 0 1,0 0 0,0 1 0,0 0-1,21-3 1,11 0-197,57-1 0,-79 6-68,248-20-101,-155 4-7623,-95 16 5469,-1 1-1,1 0 1,24 3 0,1-1 1537,28-1 3168,-72 0-2422,0 1 0,0-1 0,0 0 0,1 0 0,-1 1 0,0-1 0,0 0 0,0 1 0,0-1 1,0 0-1,0 1 0,0-1 0,0 0 0,0 1 0,0-1 0,0 0 0,0 1 0,0-1 0,0 0 0,0 1 1,0-1-1,0 0 0,0 1 0,-1-1 0,1 0 0,0 1 0,0-1 0,-79 153 5738,48-99-4275,-29 72-1,59-122-1496,0-2-32,0 0 1,0 0-1,0 0 1,0 1 0,1-1-1,-1 0 1,1 0-1,0 1 1,-1-1-1,1 3 1,0-4-35,1-1 0,-1 0 1,0 0-1,0 1 0,0-1 1,0 0-1,0 1 1,0-1-1,1 0 0,-1 0 1,0 1-1,0-1 0,0 0 1,1 0-1,-1 0 1,0 1-1,0-1 0,1 0 1,-1 0-1,0 0 0,0 0 1,1 1-1,-1-1 1,0 0-1,1 0 0,-1 0 1,0 0-1,0 0 0,1 0 1,-1 0-1,0 0 1,1 0-1,-1 0 0,0 0 1,1 0-1,-1 0 0,0 0 1,0 0-1,1 0 1,-1 0-1,0-1 0,1 1 1,-1 0-1,0 0 0,0 0 1,1 0-1,-1-1 1,1 1-1,14-11 174,-12 9-91,7-5-79,0-1 1,-1 0-1,0-1 0,0 0 1,-1-1-1,0 0 0,8-14 1,41-81 55,-42 73 30,-2 6-70,-6 10-193,1 0 0,11-15 1,-17 33-85,-1 5 122,-1 9 45,1-6 75,-1 1 1,1 0 0,1 0 0,0-1 0,0 1 0,1-1 0,1 1 0,-1-1 0,2 0 0,-1-1 0,1 1-1,9 11 1,-9-14 36,0-1-1,0 0 1,0-1-1,1 1 1,0-1-1,0 0 1,0-1-1,1 0 1,0 0-1,0 0 1,0-1-1,0 1 0,0-2 1,1 1-1,-1-1 1,1 0-1,13 1 1,-13-2 1,-1 0 0,1-1 1,-1 0-1,1 0 0,-1 0 1,1-1-1,-1 0 0,1-1 1,-1 0-1,0 0 0,0 0 1,0-1-1,0 0 0,0-1 1,0 1-1,-1-1 0,7-5 1,-3 0 12,-1 0 1,0 0 0,-1-1-1,0 0 1,10-18 0,30-63 227,-28 50-183,33-70 172,50-149-1,-89 218-263,-3-1 0,-1 0-1,6-67 1,-15 98-41,0 9-2,-1-1 1,0 0-1,0 0 1,0 1-1,0-1 0,0 0 1,-1 0-1,-1-3 0,2 7 29,0-1 0,0 1 0,0 0-1,0-1 1,0 1 0,0 0-1,0 0 1,0-1 0,0 1 0,0 0-1,-1 0 1,1-1 0,0 1-1,0 0 1,0 0 0,0-1 0,-1 1-1,1 0 1,0 0 0,0 0-1,-1 0 1,1-1 0,0 1 0,0 0-1,-1 0 1,1 0 0,0 0-1,0 0 1,-1 0 0,1 0 0,0 0-1,0 0 1,-1 0 0,1 0-1,0 0 1,-1 0 0,1 0 0,0 0-1,0 0 1,-1 0 0,1 0-1,0 0 1,-1 0 0,1 0 0,0 0-1,0 0 1,-1 0 0,1 1-1,0-1 1,0 0 0,-1 0 0,-10 13-29,3-1 31,1 0 0,0 1 0,1 0-1,1 0 1,-7 21 0,2-3 18,-10 33 68,2 1 0,3 1 0,-8 90 0,1 205 265,21-326-346,0-10-74,1 1 1,5 35 0,-4-50 433,-2-3-3521,5-19-5925,-2 5 7889,-1 1 0,0 0 0,0-1 0,0-5 1,-1 6 594,5-23-2367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9:0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30 7968,'-11'-23'2565,"11"22"-2299,-1 1 0,0-1 0,1 1-1,-1-1 1,1 1 0,-1-1 0,0 1 0,0 0 0,1-1 0,-1 1-1,0 0 1,0-1 0,1 1 0,-1 0 0,0 0 0,0 0 0,0 0-1,1 0 1,-6 0 3420,15 1-1447,-5-1-1764,64 1 4714,35 7-4144,89 9-496,-75-15-1267,-40-2-2749,-41 0 650,-14 0-5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9:0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174 198 8384,'0'4'9656,"9"-10"-6777,13-14-1681,-19 16-1083,0 0 0,0-1 0,0 0 1,-1 1-1,0-1 0,0 0 1,0 0-1,0 0 0,-1-1 0,0 1 1,0 0-1,0 0 0,-1-1 0,0 1 1,0 0-1,0-1 0,-1 1 0,0 0 1,0-1-1,0 1 0,0 0 0,-1 0 1,0 0-1,0 0 0,0 0 1,-1 0-1,1 1 0,-1-1 0,0 1 1,-6-6-1,8 9-86,0-1-1,0 1 1,-1 0-1,1 0 1,0-1 0,-1 1-1,1 0 1,-1 0 0,1 1-1,-1-1 1,1 0 0,-1 0-1,0 1 1,1-1 0,-1 1-1,0-1 1,0 1 0,1 0-1,-1 0 1,0 0-1,0 0 1,1 0 0,-1 0-1,0 0 1,0 1 0,1-1-1,-4 1 1,0 2 81,0-1 0,0 1 1,0 0-1,0 0 0,1 0 0,-9 8 0,1 0 169,1 1-1,1 0 1,0 1-1,1 0 1,0 0-1,0 1 1,2 0-1,-10 23 1,14-28-166,0-1 1,1 1 0,0 0-1,0-1 1,1 1 0,0 0-1,1 0 1,0 0 0,0 0-1,1 0 1,0 0 0,2 10-1,-2-14-120,1-1-1,0 1 1,-1 0-1,1-1 0,1 1 1,-1-1-1,1 0 1,0 0-1,0 0 1,0 0-1,0-1 0,0 1 1,1-1-1,0 1 1,0-1-1,0-1 1,0 1-1,0 0 1,0-1-1,1 0 0,-1 0 1,1 0-1,6 1 1,-1-1-857,0-1 1,1 0-1,-1 0 1,20-2-1,-30 1 825,41 0-2351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1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51 5888,'-10'-4'847,"9"3"-433,-1 0 0,0 1-1,0-1 1,0 1 0,0-1-1,0 1 1,0 0 0,-3-1-1,96-6 4617,248-25-2396,-316 30-2642,0 1 0,44 4 0,-4 0-4901,-63-3 4836,0 0 1,0 0-1,0 0 1,0-1-1,0 1 1,0 0-1,1 0 1,-1 0-1,0 0 1,0 0-1,0 0 1,0 0-1,0 0 1,0 0-1,1 0 1,-1 0-1,0 1 1,0-1-1,0 0 1,0 0-1,0 0 1,0 0-1,1 0 1,-1 0-1,0 0 1,0 0-1,0 0 1,0 0-1,0 0 1,0 0-1,0 1 1,0-1-1,0 0 1,1 0-1,-1 0 1,0 0-1,0 0 1,0 0-1,0 1 1,0-1-1,0 0 0,0 0 1,0 0-1,0 0 1,0 0-1,0 0 1,0 1-1,0-1 1,0 0-1,0 0 1,0 0-1,0 0 1,0 0-1,0 0 1,0 1-1,0-1 1,0 0-1,0 0 1,-1 0-1,1 0 1,0 0-1,0 0 1,0 0-1,0 1 1,0-1-1,0 0 1,-2 4-1625,1 7-1065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9:2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0 524 2656,'3'-2'10493,"10"4"-7024,7 6-3831,-15-6 433,0 0 0,0 0 0,0 0 0,0 0 0,0-1 0,9 2 0,36 2 261,-32-4-218,113 10 292,-89-6-190,-17-1-89,25-1-1,44-3-94,224 4 389,-194-6 74,-7 0-206,367-5 527,-363 3-250,129-13-237,-65 3 158,401-27-386,-206 20 244,-67 5-157,578-36 74,-687 52-178,-9 0-30,140-7 410,42-10-378,28 3 223,-91 3-186,-200 8-81,338-15 102,-17 0-154,12 3 212,-15-1-90,-15 4-192,-27 16 80,110 46 178,-455-44-148,193 17-184,-138-14 100,46-1 689,-145-8-694,-2-6-32,1-1 0,-1 0 0,-1 0 0,1 1 0,-1-1 0,0 1 0,-1-1 0,1 1 1,-1 0-1,-1 0 0,-4-8 0,-8-7-67,-30-32 1,30 35 102,-66-62-16,30 30-61,50 48 79,-1-1 0,1 1 0,0-1 0,0 0 0,0 1 0,1-1 0,-3-3 0,4 5 23,0 0 0,0 0 1,-1 1-1,1-1 0,0 0 1,0 1-1,0-1 0,0 0 0,0 0 1,0 1-1,0-1 0,0 0 1,0 0-1,0 1 0,0-1 1,0 0-1,1 1 0,-1-1 0,0 0 1,1 1-1,-1-1 0,0 0 1,1 1-1,-1-1 0,1 0 0,-1 1 1,1-1-1,-1 1 0,1-1 1,-1 1-1,1-1 0,-1 1 0,2-1 1,5-2-25,0 0 0,1 0 0,-1 1-1,1 0 1,0 1 0,-1-1 0,1 2 0,0-1 0,8 1 0,-15 0 51,20-1 51,-1 2 0,0 0 0,1 1-1,23 6 1,-31-5 76,0 1 0,-1 0 0,1 1 1,-1 0-1,0 1 0,-1 0 0,18 13 0,-25-17-32,-1 1 0,0 0 1,0 0-1,-1 0 0,1 1 1,-1-1-1,1 1 1,-1-1-1,0 1 0,0 0 1,-1 0-1,1 0 0,-1 0 1,0 0-1,0 0 0,0 0 1,-1 0-1,1 0 0,-1 0 1,0 1-1,0-1 1,0 0-1,-2 8 0,-2 6 7,-1-1-1,0 0 1,-1 0 0,-10 19-1,14-31-162,-18 37-560,-2-2 0,-39 54 0,59-91 267,0 1 0,0-1 1,0 0-1,0 1 0,1-1 0,-1 1 0,1 0 0,0-1 1,0 1-1,0 0 0,0 0 0,1 0 0,0 0 1,-1 0-1,1 0 0,1-1 0,-1 1 0,1 0 0,-1 0 1,3 7-1,5 9-1840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9:2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6880,'2'2'523,"0"0"0,0 0 0,0 0 0,0 0 0,-1 0 0,1 0 0,-1 1 0,1-1 0,-1 0 0,0 1 0,0 0 0,0-1 0,0 1 0,1 5 1,0 5 697,2 25 0,-2-18-262,-1-13-586,0 0 0,-1 0 0,0 0-1,0 0 1,0 0 0,-1 0 0,0 0-1,-3 11 1,2-15 93,1-4-17,0-15 129,1-3-402,5-31 0,31-141-133,-1 75 218,-32 107-208,1 0-1,0 1 0,0-1 0,0 1 1,1 0-1,1 0 0,-1 0 0,1 1 1,1-1-1,-1 2 0,1-1 0,0 1 1,1 0-1,-1 0 0,1 1 1,0 0-1,1 1 0,-1-1 0,1 2 1,0-1-1,0 1 0,0 0 0,0 1 1,16-2-1,4 2-238,-1 1 0,54 5 0,-63-2-979,33 9 0,-41-7-309,1 0 0,-1 0 0,17 10 0,-10-2-1048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9:1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21 1568,'-1'-1'380,"-7"-6"3316,8 7-3628,0 0 138,1 0 1,-1 0-1,1 0 0,-1 0 1,0 0-1,1 0 1,-1-1-1,0 1 0,1 0 1,-1 0-1,1 0 1,-1 0-1,0-1 0,1 1 1,-1 0-1,0 0 1,0-1-1,1 1 0,-1 0 1,0-1-1,1 1 0,-1 0 1,0-1-1,0 1 1,0 0-1,1-1 0,-1 1 1,0 0-1,0-2 1,0-2 3814,0 4-3963,-1 0 0,1 0 0,0 0 0,0 0 0,-1 0 0,1 0 0,0 0 0,-1 0 1,1 0-1,0 0 0,0 0 0,-1 0 0,1 0 0,0 0 0,-1 0 0,1 0 0,0 0 0,0 1 0,-1-1 0,1 0 0,0 0 0,0 0 1,0 1-1,-1-1 0,1 0 0,0 0 0,0 0 0,0 1 0,0-1 0,-1 0 0,1 0 0,0 1 0,0-1 0,0 0 0,0 1 0,-15 107 1025,4-25-651,-1 135 0,-7 59 395,-79 403 853,54-333-1503,21-154-157,-5 63 148,6 386 0,24-158 356,-3-261-440,-13-4-1961,13-206 868,1-10 306,0 0 0,0 0 0,0 0 0,-1 0 0,1 0-1,-2 4 1,1-7 616,1 0-1,0 0 1,0 0-1,-1 0 1,1 0-1,0 0 1,0 0-1,0 0 1,-1 0 0,1 0-1,0 0 1,0 0-1,-1-1 1,1 1-1,0 0 1,0 0-1,0 0 1,0 0-1,-1-1 1,1 1-1,0 0 1,0 0 0,0 0-1,0 0 1,0-1-1,-1 1 1,1 0-1,0 0 1,0-1-1,-8-20-4258,0-5 1402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9:1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58 106 2496,'5'-25'1403,"-5"24"-1127,0 0 1,0-1 0,1 1-1,-1-1 1,1 1-1,-1 0 1,1-1 0,-1 1-1,2-2 1,6-14 2770,-3-21 4008,-8 39-5739,1 5-1053,1-3-169,0-1 0,0 1-1,-1 0 1,1-1 0,0 0-1,-2 3 1,-4 7 189,-8 26 324,-16 64 1,27-80-541,0 0 0,1 0 1,1 1-1,3 35 1,1-32 4,1-1 0,2 1 0,1-1 0,1-1 0,19 46 0,-25-67-32,0 0 1,0-1 0,1 1-1,-1-1 1,1 1 0,0-1-1,0 0 1,0 1 0,0-1 0,4 3-1,-5-4-17,0-1 0,0 1-1,0-1 1,0 1 0,0-1 0,0 1-1,1-1 1,-1 0 0,0 0-1,0 1 1,0-1 0,0 0 0,1 0-1,-1 0 1,0 0 0,0 0 0,0-1-1,1 1 1,-1 0 0,0 0-1,0-1 1,0 1 0,0-1 0,0 1-1,0-1 1,0 0 0,0 1-1,0-1 1,0 0 0,2-1 0,4-6 74,0 0 0,-1-1 0,0 0 0,0 0-1,8-17 1,-2 3-28,33-68-106,-32 70 100,-4 8 0,-1 0 0,0-1 1,-1 0-1,-1 0 0,6-18 1,-1 2 63,-9 25-107,0 0 1,0 0 0,-1 0 0,1 0 0,-1-1-1,0 1 1,0-7 0,4-40 150,-5-61-326,0 112 149,0 1 0,0-1 1,-1 0-1,1 0 0,0 1 0,-1-1 1,1 1-1,0-1 0,-1 0 0,1 1 1,-1-1-1,1 1 0,-1-1 0,0 0 0,0 0-118,3 2-268,-6 19 126,0 5 271,0-1 0,2 0 1,1 1-1,2 25 0,1-7 227,-2-29-187,1 0 0,0 0-1,4 17 1,-2-18 23,1-1 1,1 1-1,0-1 1,0 0-1,14 21 1,-4-6 130,-13-22-193,0-1 0,1 1 0,-1-1 0,1 0 0,0 0 0,0 0 1,1 0-1,-1 0 0,1-1 0,4 4 0,-6-6 192,6 3-1606,4-16-4662,-5 6 2785,2-3 187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9:1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38 3808,'0'0'13535,"0"0"-13519,0 0-1,0-1 0,0 1 0,0 0 0,0 0 0,0 0 0,0 0 0,0 0 0,0 0 0,0-1 0,0 1 1,0 0-1,0 0 0,0 0 0,0 0 0,0 0 0,0 0 0,0 0 0,0-1 0,0 1 0,0 0 0,0 0 1,0 0-1,0 0 0,1 0 0,-1 0 0,0 0 0,0-1 0,0 1 0,0 0 0,0 0 0,0 0 0,0 0 1,0 0-1,0 0 0,0 0 0,1 0 0,-1 0 0,0 0 0,0 0 0,10-6 234,0 1 1,1 1-1,-1 0 0,1 0 1,0 1-1,0 1 0,17-3 1,-27 5-225,0 0 0,0 0 1,0 0-1,0 0 0,0 0 0,0 0 1,0 0-1,0 1 0,0-1 0,0 0 1,0 1-1,0-1 0,0 0 1,0 1-1,0-1 0,0 1 0,-1 0 1,1-1-1,0 1 0,0 0 0,-1-1 1,1 1-1,0 0 0,-1 0 1,1 0-1,-1-1 0,1 1 0,-1 0 1,1 0-1,-1 0 0,1 0 1,-1 2-1,1 1 143,-1 1 0,0-1 0,0 1 0,0-1 0,0 0 0,-2 6 0,1 0-77,-3 7 85,0 1-1,-1-1 1,0 0 0,-2 0 0,-12 25-1,-1 0 88,13-26-109,-12 19 0,0-1-392,18-34 213,1 1-1,-1 0 1,1-1 0,0 1 0,-1 0 0,1 0 0,0-1 0,0 1 0,0 0 0,-1 0 0,1-1 0,0 1-1,0 0 1,0 0 0,0-1 0,0 1 0,0 0 0,1 0 0,-1 0 0,0-1 0,0 1 0,0 0 0,1-1-1,0 2 1,0 0-10,0-1 0,0 0 0,1 0 0,-1 0 0,1 0 0,-1 0 0,1 0 0,2 0 0,8 6 60,27 14 9,-26-14 147,-1-1 0,0 2 0,19 15 0,-30-23-140,0 1 1,0 0-1,0 0 1,0 0 0,-1 0-1,1 0 1,0 0-1,0 0 1,-1 0 0,1 0-1,-1 0 1,1 1-1,-1-1 1,0 0 0,1 0-1,-1 0 1,0 1-1,0-1 1,1 0 0,-1 1-1,0-1 1,-1 0-1,1 0 1,0 1 0,-1 1-1,1-2 46,-1 1-1,0-1 1,0 1-1,0-1 1,0 1 0,0-1-1,0 1 1,0-1-1,0 0 1,0 0 0,-1 0-1,1 1 1,-1-1-1,1 0 1,0-1-1,-1 1 1,-2 1 0,-7 3-19,0 0 0,0-1 0,-1-1 0,1 0 0,-1 0 0,0-1 1,1-1-1,-14 0 0,-26-4-1876,17-4-4635,34 7 6299,0 0-1,0 0 0,0 0 0,-1 0 1,1 0-1,0 0 0,0 0 0,0 0 0,0 0 1,-1 0-1,1 0 0,0 0 0,0 0 0,-2-4-2605,2 4 2605,0 0 0,0 0 0,0 0 0,0-1 1,0 1-1,0 0 0,0 0 0,0 0 0,0 0 1,0-1-1,0 1 0,0 0 0,0 0 1,0 0-1,1-1 0,-1 1 0,0-1-434,7-3-2658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9:1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 3552,'0'-11'9045,"-1"20"-5370,-2 0-3079,1 0 0,0 1 0,0-1 0,1 1 0,0 14 0,-2 8 313,-3 14-62,-8 80 444,11 142-501,4-145-518,4 53-1323,2-178-4627,3-10 3079,0-5-873,3 1 1147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9:1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28 161 5632,'-23'-16'1834,"22"16"-1816,1 0 0,0 0 0,0 0-1,-1-1 1,1 1 0,0 0 0,0 0-1,0 0 1,-1 0 0,1 0 0,0 0-1,0-1 1,0 1 0,0 0-1,-1 0 1,1 0 0,0-1 0,0 1-1,0 0 1,0 0 0,0 0 0,0-1-1,0 1 1,-1 0 0,1 0-1,0 0 1,0-1 0,0 1 0,0 0-1,0 0 1,0-1 0,0 1 0,0 0-1,0 0 1,0-1 0,0 1 0,0 0-1,1 0 1,-1-1 0,1-5 417,1 0 0,-1-1 1,2 1-1,-1 0 0,1 0 1,0 0-1,0 1 0,0-1 1,1 1-1,0-1 0,0 1 1,0 1-1,1-1 0,-1 0 1,10-6-1,-5 5-166,1 1-1,0 0 1,0 0 0,0 1-1,1 1 1,-1-1 0,1 2 0,21-4-1,-17 5 68,1 0-1,-1 1 0,1 1 1,-1 1-1,30 6 0,-26-3 86,-1 0-1,0 2 1,0 0-1,0 1 1,-1 1-1,0 0 1,-1 2-1,0-1 1,-1 2-1,24 23 1,-37-33-300,1 1 1,-1 0-1,0 0 1,0 0-1,0 0 1,0 0-1,0 0 1,-1 0-1,2 5 1,-3-6-62,1 0 0,-1 1 0,0-1 0,1 0 0,-1 0 0,0 0 0,0 0 0,-1 1 0,1-1 0,0 0 0,-1 0 0,0 0 0,1 0 0,-1 0 0,-1 3 1,-1 0 12,0-1 1,0-1-1,0 1 1,0 0-1,-1-1 1,1 1 0,-1-1-1,0 0 1,0 0-1,0-1 1,0 1 0,0-1-1,-1 0 1,-5 2-1,-8 2-312,-1 0 1,-23 3-1,28-6-106,-94 14-3416,37-14-3987,38-3 3978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9:3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1315 992,'8'-3'9361,"-4"8"-6221,8 10-980,-12-14-2287,0 0 145,0-1-1,0 0 1,0 1-1,0-1 1,0 0-1,1 1 1,-1-1 0,0 0-1,0 1 1,0-1-1,0 0 1,1 1-1,-1-1 1,0 0 0,0 0-1,1 1 1,-1-1-1,0 0 1,1 0-1,-1 1 1,0-1 0,1 0-1,6 3 58,-6-3-22,7 5 267,-8-5-286,0 0 1,0 1-1,0-1 0,0 0 0,0 1 0,0-1 1,0 0-1,0 0 0,0 1 0,1-1 0,-1 0 0,0 1 1,0-1-1,0 0 0,0 0 0,0 1 0,1-1 1,-1 0-1,0 0 0,0 1 0,1-1 0,-1 0 1,0 0-1,0 1 0,1-1 0,-1 0 0,0 0 1,0 0-1,1 0 0,-1 0 0,0 0 0,1 1 1,-1-1-1,0 0 0,1 0 0,-1 0 0,0 0 0,0 0 1,1 0-1,9 3 822,-10-2-456,1-1-337,-2 1-60,1-1 0,0 0 1,0 0-1,0 1 0,0-1 0,0 0 1,0 0-1,0 1 0,1-1 1,-1 0-1,0 1 0,0-1 1,0 0-1,0 0 0,0 1 1,0-1-1,0 0 0,1 0 1,-1 0-1,0 1 0,0-1 1,0 0-1,0 0 0,1 0 1,-1 1-1,0-1 0,0 0 0,1 0 1,-1 0-1,1 1 896,17 5-259,-7-4-331,1 1-79,-9-2-133,0 0 1,0-1-1,0 0 1,0 1-1,0-1 0,1 0 1,5-1-1,0 0-76,-2 0 18,-1 0-1,0 0 1,1 0-1,-1-1 1,0 0-1,0 0 1,-1-1-1,9-4 1,31-21 99,-43 27-128,12-9 185,30-17 0,-1 6 61,21-10 150,-4-3-163,29-19-49,-70 39-135,1 0-1,-2 0 1,26-27 0,-20 15 61,-2-1 0,0-1 0,19-33 0,35-59-49,-13 21 55,-56 88-70,2-3 0,-1 0 1,0-1-1,-1 1 1,-1-2-1,8-26 1,-2 2 244,-9 32-304,-1 0-1,1 0 1,0-11 0,18-130-24,-21 146 7,2-17-67,1 0-1,6-22 0,14-10 126,-20 42-10,1 1 1,1 0 0,0 0-1,0 0 1,0 0 0,1 1-1,11-12 1,-4 8-114,19-23-1,-30 33 70,0 0-1,0 0 0,0 1 1,0-1-1,0 1 1,0-1-1,1 1 0,2-2 1,12-7 53,-9 5-50,0 0 0,0 0 0,0 1 0,1 0 0,0 0 0,13-3 0,2-2 19,-16 7-46,0 0-1,0 0 1,0 1 0,0-1-1,0 2 1,0-1 0,1 1 0,9 2-1,17 0-2,-31-2 14,0 0 1,1 0-1,-1 0 1,1 1-1,-1 0 1,1 0-1,-1 0 0,0 0 1,0 1-1,6 2 1,-3-1 42,-1 1 0,1 0 0,-1 1 0,1-1 0,-1 1 0,-1 1 0,1-1 0,-1 1-1,0 0 1,0 0 0,-1 0 0,7 13 0,0 9 13,3 4-16,14 56-1,3 77 177,-8-31-203,-22-131 26,4 19 49,-1 0 0,1 32 0,-13 13 442,0 26-130,2-30-209,5-54-162,-22 249 11,5-90 341,11-104-252,-2 19 101,3 150-1,15-66-269,-4-58 416,7 19-331,-6-19 165,0-55-22,10 75-4,-11-99-97,3 20-169,-4-34 90,-3-11 57,0-1 1,0 1-1,1 0 0,3 8 0,1 1 12,-5-10-32,1 0 1,-1 0 0,1 0-1,0 0 1,0 0 0,0-1-1,1 1 1,3 3-1,1 2 82,-7-8-81,1 0 0,-1-1-1,1 1 1,0 0 0,-1 0-1,1 0 1,0-1-1,-1 1 1,1 0 0,0-1-1,0 1 1,0 0 0,1 0-1,5 1 24,0 1 0,1-1 0,0 0 1,0-1-1,-1 0 0,1 0 0,0-1 0,0 0 0,12-1 0,8 0 194,-21 1-179,0-1-1,0 0 1,0 0 0,0-1 0,0 0-1,-1 0 1,1-1 0,0 1 0,7-6-1,8-6-58,25-18 0,-35 22 73,1 1-68,-2-1 0,0-1 0,0 0 0,-1 0 0,0-1 0,13-22 1,39-84 43,-43 77-34,31-76-17,-21 37 0,-13 35 7,-6 16 20,7-40-1,-12 47-2,24-159 95,-9 48-120,-7 68-45,15-96 227,-20 70-127,3-49-88,-3 17 59,-2 62 27,-4 31-133,11-46 0,-8 53 88,1 0 0,2 0 1,10-22-1,7-10-20,-17 35-24,1 0-1,20-33 1,-24 46 39,12-16 5,-2-1 0,12-26 1,-16 30-114,16-27-1,6-10 119,71-124-203,-97 172 133,-1 0 0,2 1 0,-1 0 0,1 0 0,15-10 0,-6 7 22,0 0 1,1 2-1,1 0 0,35-12 1,-50 20 43,0-1-1,0 0 1,0 0 0,0-1 0,4-2 0,15-9-72,-13 10 29,-6 3 12,0-1 1,-1 1-1,1-1 0,0 1 0,-1 0 1,1 0-1,0 1 0,0-1 0,0 1 1,6 0-1,-6 2-3,1-1 0,-1 1 0,1 0 0,-1 0 0,0 0 0,0 1 0,0 0 0,0 0 0,0 0 0,0 0 0,2 4 0,3 2-27,0 0 1,-1 1-1,-1 0 1,0 1-1,11 21 1,-9-11 47,-1 0 0,8 33 0,-2 13 77,-4 0-1,3 73 1,0-48-236,-1-7 313,-3-17-283,-4-35 258,0 42 0,6 83 34,-3-65-85,13 80-43,-15-135 69,7 27-146,-8-30 120,-1 42-1,0 70-252,13 78 333,-6-110-140,-8-92 38,2-1-1,6 24 0,5 23 15,15 63-162,-4-28 345,-26-99-213,1 0 0,-1 0 1,1-1-1,0 1 0,0 0 0,0-1 0,1 1 0,4 5 1,-6-8-13,0-1 1,0 1-1,0-1 1,1 0-1,-1 0 0,0 0 1,1 1-1,-1-1 1,1-1-1,-1 1 1,1 0-1,0 0 1,-1-1-1,1 1 1,0 0-1,-1-1 1,1 0-1,0 1 1,0-1-1,-1 0 1,1 0-1,0 0 1,0 0-1,0 0 1,-1-1-1,1 1 1,2-1-1,3-1 20,-1-1 0,1 0-1,-1-1 1,0 1 0,0-1 0,0 0-1,0-1 1,-1 1 0,0-1 0,0 0 0,0-1-1,6-8 1,4-7 16,-2-2-1,13-26 1,-4 7-12,-8 17-35,1 0-1,2 2 0,0 0 1,1 1-1,32-30 0,23-21 59,-56 54-64,-3 4 6,-1-1 0,-1 0 0,0-1 0,-2 0 0,0-1 0,0 0 0,12-37 0,23-96 336,-29 98-271,33-132-211,-40 142 179,-2 0 0,3-57 0,-7-193 16,-3 233 108,0 25-224,2 0 0,2 1-1,8-37 1,-7 43 35,-4 20 6,0 1-1,0 0 0,1 0 1,0 0-1,4-9 1,26-56-23,-21 48 19,-2 0 1,0-1-1,-2 0 1,-1 0-1,-1 0 0,2-27 1,14-54 188,-11 67-229,-3 14 65,-4 18-5,-1-1-1,0 1 1,1-10 0,-1 11-27,-1-1 0,2 0 0,-1 1 0,0 0 0,1-1 0,0 1 0,1 0 0,0 1 0,-1-1 0,2 1 0,-1-1 0,1 1 0,-1 0 0,1 1 0,9-7 0,-10 8 5,0 0 1,0 1-1,1 0 1,-1 0-1,1 0 1,-1 0-1,1 0 0,-1 1 1,1 0-1,0 0 1,0 0-1,-1 1 0,1 0 1,0 0-1,0 0 1,0 0-1,0 1 0,-1 0 1,9 2-1,4 1-1,-1 0-1,0 1 1,0 1 0,-1 1-1,29 16 1,-35-17 33,0 0 0,0 1 1,-1 0-1,0 1 0,0 0 0,0 0 0,-1 1 1,-1-1-1,0 2 0,6 10 0,5 16-14,-3 1 0,17 64 0,-11-31-64,-1-11 26,33 111 161,-46-140-18,-1 1 0,-2-1-1,-1 1 1,-3 47-1,1-26-99,0 368 361,3-312-257,7 91-21,-3-105-142,-1-1 87,-4-77-2,0-1 1,0 1 0,1-1-1,1 0 1,9 23 0,1 5 100,-11-37-88,-1 0-1,0-1 1,1 1-1,0 0 1,1-1-1,-1 0 0,1 0 1,0 0-1,0 0 1,10 8-1,-7-7 7,0-1 0,0 0 0,0 0 0,1-1 0,0 0 0,0-1 0,11 5 0,3-1-39,-14-4-5,1 0 0,0-1 0,11 2-1,-3-1-63,-1 0-1,1 1 0,26 9 1,-42-12-313,3 7-3621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9:38.8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1089 22 2400,'-1'-12'12158,"2"13"-11650,8-2 1423,-3-7 296,-6 6-1128,-2 4-15,2 0-856,1 0-1,-1 0 0,1 1 0,-1-1 0,0 0 1,0 0-1,0 0 0,0 1 0,-1 2 0,-3 21 224,2-1 0,-1 27 0,2-13-209,0-18-173,-3 207 411,2 32 329,-1-90-370,-3 37-221,0 3 129,-2-57 16,-6 125-224,15-241-64,0-12-54,-4 30 0,3-13-128,1-15 721,1-23-593,-1-2 27,-5-2 85,3 0-181,-2-3-197,-5-4 245,3 4-1,0 0-1,0-1 0,0 0 1,0 0-1,-6-6 1,-7-6 10,4 7-39,0 1 0,-1 0 0,1 1 0,-2 0 0,1 1 0,-1 1 0,0 0 0,0 1 0,-20-2-1,-18 1 48,-77 1 0,-153 20 181,200-12-246,76-3 49,0 0-1,0 0 1,0 1 0,0 0 0,-11 5-1,-12 3 22,-15 2-107,27-11-1740,15-1 132,-5 11-522,5-9 2377,-10 5 1518,14-7-1636,-1 0 0,1 1 0,-1-1 0,1 0 0,-1 0 0,1 0 0,-1-1 0,1 1 0,-1 0 0,1 0 0,0 0 0,-1 0 0,1 0 0,-1 0 0,1-1 0,0 1 0,-1 0 0,1 0 0,-1-1 0,1 1 0,0 0 0,-1 0 0,1-1 0,0 1 0,0 0 0,-1-1 0,1 1 0,0-1 0,0 1 0,-1 0 0,1-1 0,0 1 0,0-1 0,0 1 0,0-1 0,0 1 0,-1-1 1,-3-10-1358,-1 0 0,0 0 0,-8-12 0,-6-12-6544,8 3 2977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9:54.1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280 21 2816,'0'0'96,"0"-1"0,0 1 0,1-1 0,-1 1 0,0-1 0,1 1 0,-1-1 0,0 1 0,1-1 0,-1 1 0,1 0 0,-1-1 0,1 1 0,-1 0 0,1-1 0,-1 1 0,1 0 0,-1 0 0,1-1 0,0 1 0,19-7 2681,-5 2 1192,-23 18 5498,-10 26-8186,9-18-429,-14 25 24,-47 69-1,-39 36-422,105-146-438,-49 73 152,46-66-1898,2-1 1,-8 20 0,8-24-3209,15-17-2175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1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 8544,'-26'-16'3872,"21"16"-3360,0 0-1056,10 0 192,0 0-2528,3 8 1600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9:54.5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16 7872,'-26'-7'2560,"25"7"-2455,1 0 1,-1 0-1,1-1 0,0 1 1,-1 0-1,1 0 1,-1-1-1,1 1 1,0 0-1,0 0 0,-1-1 1,1 1-1,0 0 1,-1-1-1,1 1 1,0-1-1,0 1 0,0 0 1,-1-1-1,1-1 622,2 4 11,1 1-594,-1-1 1,1 0 0,-1 0-1,1 0 1,0 0-1,0 0 1,0 0-1,0-1 1,0 1-1,5 0 1,-3 1 78,23 9 402,29 13 1358,64 37 1,-15 7-223,-84-52-1398,-1 0-1,32 34 0,14 28 818,-3 2 1,73 124-1,-71-81-1089,-64-120-124,0 1 1,0 0-1,0 0 1,1 7-1,-3-10-403,1 0 0,-1 0 0,0 0 0,0 0 0,0 0 0,0-1 0,0 1 0,0 0 0,-1 0 0,1 0 0,-1 0 0,1 0 0,-2 2 0,-20-7-14587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9:57.3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10 946 7296,'-10'5'12586,"12"-4"-12069,0-2-259,1 1-1,-1 0 0,0-1 1,0 0-1,0 1 0,0-1 1,0 0-1,0 0 0,0 0 1,0 0-1,2-2 0,22-17 772,-25 18-916,24-19 468,-1-2 0,35-42 1,32-60 185,37-46-303,-110 148-474,1-1-63,1 1 0,41-37 0,-61 60 69,0 0 1,1 0-1,-1 0 0,0 0 1,0-1-1,1 1 0,-1 0 1,0 0-1,1 0 0,-1 0 0,0 0 1,0 0-1,1 1 0,-1-1 1,0 0-1,1 0 0,-1 0 1,0 0-1,0 0 0,1 0 0,-1 0 1,0 1-1,0-1 0,1 0 1,-1 0-1,0 0 0,0 0 1,0 1-1,1-1 0,-1 0 0,0 0 1,0 1-1,0-1 0,0 0 1,0 0-1,1 1 0,-1-1 1,0 0-1,0 0 0,0 1 0,0-1 1,0 0-1,0 1 0,0-1 1,0 0-1,0 0 0,0 1 0,3 18-26,-1 20 145,-2 0-1,-4 40 0,1-59-72,0 0-1,-1 0 1,-2-1-1,0 0 1,-16 37-1,9-31 7,-1-1-1,-1 0 0,-1-1 1,-29 31-1,32-40-68,-1 0-1,-1-1 0,0-1 1,-1 0-1,0-1 0,-1-1 1,-22 10-1,32-17-83,-1 0 0,0 0 0,0-1 1,0 0-1,-1 0 0,1-1 0,0 0 0,-16-1 0,357-20 1662,-298 15-1375,0-1-1,0-2 0,67-25 1,-86 25-150,0 0 1,0-1-1,-1-1 1,0 0-1,-1-1 0,0 0 1,14-16-1,80-99 152,-107 124-185,12-16-32,-8 11 0,0 1 0,0-1 0,7-5 0,-7 6 7,0 1-166,-5 5 188,1 0-1,-1 1 1,0-1-1,0 0 1,1 0 0,-1 0-1,0 1 1,0-1-1,1 0 1,-1 0-1,0 1 1,0-1-1,0 0 1,1 0 0,-1 1-1,0-1 1,0 0-1,0 1 1,0-1-1,0 0 1,0 1 0,0-1-1,0 0 1,0 1-1,0-1 1,0 0-1,0 1 1,0-1-1,2 15 5,-1-1 0,0 1 0,-1 0 0,-1-1-1,-3 23 1,-21 73 315,16-75-181,9-35-127,0 1-1,0-1 0,0 1 1,-1-1-1,1 1 0,0 0 1,0-1-1,0 1 0,0-1 1,0 1-1,0-1 0,0 1 1,0 0-1,0-1 0,1 1 1,-1-1-1,0 1 0,0-1 1,0 1-1,1-1 0,-1 1 1,0-1-1,1 1 0,-1-1 1,1 1-1,0 0 2,-1-1 1,1 1-1,0-1 0,0 0 1,0 0-1,0 1 0,-1-1 1,1 0-1,0 0 0,0 0 1,0 0-1,0 0 0,0 0 1,0 0-1,1-1 0,6 0 45,0-2 0,0 1 0,8-5 1,-6 3 17,93-37 26,-55 21-394,63-18 1,-109 38 288,1-1 0,-1 1 0,0-1 0,0 1 0,0 0 0,0 0 0,0 0 0,1 0 0,-1 0 0,0 0 0,0 1 0,0-1 0,0 1 0,0-1 0,0 1 1,0 0-1,0 0 0,0 0 0,0 0 0,0 0 0,0 0 0,0 1 0,2 2 0,-2-2 24,0 1 0,0 0 1,0 0-1,-1 0 0,1 0 1,-1 0-1,0 0 0,0 0 0,0 0 1,0 0-1,0 1 0,-1-1 1,1 0-1,-1 7 0,0 23 219,0-33-230,0 0 0,0 0 1,0 1-1,0-1 0,0 0 0,0 0 1,0 0-1,0 0 0,0 0 0,1 0 1,-1 1-1,0-1 0,0 0 0,0 0 1,0 0-1,0 0 0,0 0 0,0 0 1,1 0-1,-1 0 0,0 0 1,0 0-1,0 0 0,0 1 0,0-1 1,1 0-1,-1 0 0,0 0 0,0 0 1,0 0-1,0 0 0,0 0 0,1 0 1,-1 0-1,0 0 0,0-1 1,0 1-1,0 0 0,0 0 0,1 0 1,-1 0-1,0 0 0,0 0 0,0 0 1,0 0-1,0 0 0,1 0 0,12-7 37,14-11-144,52-46-53,-77 63 128,1-1-1,-1 0 1,0 1 0,0 0-1,1-1 1,-1 1 0,6-2-1,-8 3 19,1 0 0,0 0-1,0 0 1,0 0-1,-1 0 1,1 0-1,0 0 1,0 0 0,0 0-1,0 1 1,-1-1-1,1 0 1,0 0 0,0 1-1,-1-1 1,1 0-1,0 1 1,0-1-1,-1 1 1,1-1 0,0 1-1,-1-1 1,1 1-1,-1 0 1,1-1-1,-1 1 1,1 0 0,-1-1-1,1 2 1,1 3 3,0-1 1,0 1-1,-1 0 1,0 0-1,0-1 0,0 1 1,-1 0-1,1 0 1,-1 0-1,0 0 1,-1 6-1,0-6 31,1 0 1,0 1-1,0-1 1,0 0-1,1 0 1,0 1-1,0-1 1,0 0-1,0 0 1,5 9-1,-5-13-23,0 1 0,0-1-1,0 0 1,0 0 0,0 0 0,1 1-1,-1-1 1,0-1 0,1 1-1,-1 0 1,1 0 0,-1 0 0,1-1-1,-1 1 1,1-1 0,-1 1 0,1-1-1,1 1 1,36 1 4,-35-2-2,41-1-34,0-3-1,0-1 1,-1-2 0,0-2 0,0-2-1,-1-2 1,0-2 0,57-28 0,-70 29-31,-20 10 27,1-1-1,-1 0 1,0-1 0,0 0-1,14-11 1,-24 17 32,0 0 0,0 0 0,0 0 0,0 0 0,0 0 0,0 0-1,0 0 1,0 0 0,0 0 0,0 0 0,0 0 0,0 0 0,0 0 0,0 0 0,0 1 0,0-1 0,0 0-1,0 0 1,0 0 0,0 0 0,0 0 0,0 0 0,0 0 0,0 0 0,0 0 0,0 0 0,0 0 0,0 0-1,0 0 1,0 0 0,1 0 0,-1 0 0,0 0 0,0 0 0,0 0 0,0 0 0,0 0 0,0 0 0,0 0-1,0 0 1,0 0 0,0 0 0,0 0 0,0 0 0,0 0 0,1 0 0,-6 10-39,-16 19 139,-36 36-1,31-37-14,22-23-78,4-5-5,0 0 0,0 0 0,-1 0 0,1 0 0,0 1 0,0-1 0,0 0 0,0 0 0,0 0 0,0 0 0,0 0 0,0 0 0,0 0-1,0 0 1,0 1 0,0-1 0,0 0 0,0 0 0,0 0 0,0 0 0,0 0 0,0 0 0,0 0 0,0 1 0,0-1 0,0 0 0,0 0 0,0 0 0,0 0 0,0 0 0,0 0 0,1 0 0,-1 0 0,0 0 0,0 1-1,0-1 1,0 0 0,0 0 0,0 0 0,0 0 0,0 0 0,0 0 0,0 0 0,1 0 0,-1 0 0,0 0 0,0 0 0,0 0 0,0 0 0,0 0 0,0 0 0,0 0 0,1 0 0,-1 0 0,0 0 0,0 0 0,0 0 0,6 0-18,-6 0 11,16-3-117,-9 1 85,0 1 0,1-1 0,-1 0 1,0-1-1,8-4 0,37-15-226,-41 17 13,-10 5 229,-1 1 0,1-1 1,-1 0-1,1 0 0,-1 1 1,0-1-1,1 0 0,-1 1 1,1-1-1,-1 1 0,0-1 1,1 0-1,-1 1 0,0-1 1,0 1-1,1-1 0,-1 1 0,0-1 1,0 1-1,0-1 0,0 1 1,1-1-1,-1 2 0,5 16 138,-5-16-128,1 1 35,0 1 1,0 0-1,0-1 0,0 1 0,1-1 0,3 7 0,-4-9-11,0 0-1,0 0 1,0 0-1,0 0 0,1 0 1,-1 0-1,0 0 0,0-1 1,1 1-1,-1 0 1,0-1-1,1 1 0,-1-1 1,0 0-1,1 1 1,-1-1-1,1 0 0,-1 0 1,1 0-1,1 0 0,18-2 128,0 0 0,-1-2-1,1 0 1,36-14-1,-43 13-135,1 1-1,-1-2 0,0 0 0,-1 0 0,0-1 0,0-1 0,0 0 0,-1-1 0,15-14 0,-6 1-24,-1-2 1,23-32-1,30-58-21,83-168 51,-121 208-8,47-150 0,-74 202-2,1-10-84,-9 31-257,-2 2 122,-4 9 31,-6 13 62,-14 43 151,-24 94-1,30-73 41,4 1 1,-7 152-1,21-208-9,3 48 1,0-70-1,0 1-1,1-1 1,0 0 0,1 0-1,0 0 1,1 0 0,0-1-1,8 15 1,-11-22-35,0 0-1,1 0 0,-1 0 1,1-1-1,-1 1 1,1 0-1,0-1 1,-1 0-1,1 1 1,0-1-1,0 0 0,0 0 1,0 0-1,0 0 1,0 0-1,0 0 1,0-1-1,1 1 1,-1-1-1,0 1 0,3-1 1,1 0-9,1 0 0,0-1 0,-1 0 1,1 0-1,-1-1 0,7-2 0,-1 0-31,0-1 1,-1 0-1,1-1 0,-2 0 0,1-1 0,0 0 1,9-9-1,-19 15 20,31-26-91,0-1 0,-2-2 0,-2-1 1,48-66-1,75-150-88,-82 110 113,-58 109-43,-1 0 0,-1 0 0,5-31 0,-14 58 77,0 0 1,1-1-1,-1 1 0,0-1 1,0 1-1,0 0 1,0-1-1,0 1 0,0-1 1,-1 1-1,1-2 1,0 3 24,0 0 1,-1 0 0,1-1-1,0 1 1,0 0 0,0 0-1,0 0 1,0 0 0,0 0-1,-1 0 1,1 0 0,0 0 0,0 0-1,0 0 1,0-1 0,0 1-1,-1 0 1,1 0 0,0 0-1,0 0 1,0 0 0,0 0-1,-1 0 1,1 0 0,0 0-1,0 0 1,0 0 0,0 1 0,-1-1-1,1 0 1,0 0 0,0 0-1,0 0 1,-11 8-154,-18 23 201,1 2-1,2 0 1,1 2 0,2 0-1,-31 65 1,32-53 98,3 1 0,2 1 0,1 1 0,-10 64 0,24-100-83,0-1 0,1 0 0,0 1 1,1-1-1,1 1 0,0-1 0,4 18 0,-4-25-3,1 0 0,0 0 1,0 0-1,0-1 0,1 1 0,0-1 0,0 1 1,0-1-1,1 0 0,0 0 0,0-1 1,0 1-1,1-1 0,-1 0 0,1 0 0,0 0 1,10 5-1,-8-5-24,1-1 0,0 0-1,-1 0 1,1-1 0,1 0 0,-1 0 0,0-1 0,0 0 0,0 0-1,1-1 1,-1-1 0,0 1 0,0-1 0,1 0 0,-1-1 0,0 0 0,0 0-1,15-7 1,-11 3-27,0 0-1,-1-1 0,1 0 0,-1-1 0,0 0 1,-1 0-1,0-1 0,-1-1 0,0 0 1,0 0-1,7-12 0,34-64-207,-48 81 187,-1 5 17,-1-1 1,0 1-1,1 0 0,-1-1 1,0 1-1,1-1 0,-1 1 1,0-1-1,0 1 1,1 0-1,-1-1 0,0 1 1,0-1-1,0 1 0,0-1 1,0 0-1,0 1 1,0-1-1,0 1 0,0-1 1,0 1-1,0-1 1,0 1-1,0-1 0,0 1 1,0-1-1,-1 1-12,0 1 0,0 0 0,0 0 1,0 0-1,0-1 0,0 1 0,1 0 0,-1 0 0,0 0 0,1 0 0,-1 1 0,1-1 1,-1 0-1,1 1 0,-54 106-267,43-86 355,-4 10 71,14-30-122,0 1 1,0-1-1,1 0 0,-1 1 0,1-1 0,0 0 0,-1 1 1,1-1-1,0 0 0,1 5 0,-1-6-8,0-1 0,0 1-1,1 0 1,-1 0 0,1 0 0,-1 0-1,0-1 1,1 1 0,-1 0 0,1 0 0,0-1-1,-1 1 1,1-1 0,0 1 0,-1 0-1,1-1 1,0 1 0,-1-1 0,1 1-1,0-1 1,0 0 0,0 1 0,0-1-1,1 1 1,23 1 79,-21-3-66,130-9 91,-1-1-100,-116 11 1,0 1-1,0 0 1,1 1 0,-2 1 0,30 9-1,-39-9 38,0 0-1,0 0 0,0 1 0,-1 0 0,1 0 1,-1 0-1,0 1 0,0 0 0,-1 0 0,0 1 1,9 10-1,-1 3-120,-1 1 1,15 31-1,9 15-2558,-35-64 2053,0 0 0,1 0 0,-1 1 0,0-1 0,-1 1 0,1-1 0,0 1 0,-1-1 0,1 1 0,-1 4 0,1 6-3404,4 3 749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09:58.6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57 159 5216,'2'-11'639,"-2"7"-425,1 1 0,-1 0 1,1 0-1,0-1 0,0 1 0,1 0 0,1-3 0,6-18 649,-1 4 2809,13-24 1,-17 34-1736,-3 9-1670,-1 0 0,0-1 1,1 1-1,-1 0 0,1-1 0,0 1 0,-1 0 1,1 0-1,0 0 0,0 0 0,0 0 0,0-1 1,-1 1-1,1 1 0,1-1 0,0-1 0,-1 16 1755,-18 266 567,-21 1-1707,23-184-773,-31 164 742,43-247-469,-3 21-1,6-35-366,1 0-1,-1 0 1,0 0-1,0 0 1,0 0-1,0 0 1,0 0-1,0 0 1,0 0-1,0 0 1,0 0-1,0 0 1,0 0-1,0 0 1,0 0 0,0 0-1,0 0 1,1 0-1,-1 0 1,0 0-1,0 0 1,0 0-1,0 0 1,0 0-1,0 0 1,0 0-1,0 0 1,0 0-1,0 0 1,0 0-1,2-8 187,3-13-161,1 1 0,1-1 0,15-29 0,-14 32-126,5-12 25,2 1-1,1 1 0,1 0 1,1 1-1,1 1 0,39-40 0,-40 48-4,-5 3 75,30-23 0,-39 35-37,0 0 1,0 0 0,0 1-1,1 0 1,-1 0-1,1 0 1,-1 0-1,1 0 1,0 1-1,-1 0 1,1 0 0,8 0-1,-11 0 25,-1 1 0,1 0 0,-1 0 0,1 1 0,-1-1 0,0 0 0,1 0 0,-1 1 0,1-1 0,-1 0 0,0 1 0,0 0 0,1-1 0,-1 1 0,0 0 0,0 0 0,0-1 0,1 1 0,-1 0 0,0 0 0,0 0 0,0 0 1,-1 0-1,1 1 0,0-1 0,0 0 0,-1 0 0,1 1 0,0-1 0,-1 0 0,0 1 0,1-1 0,-1 0 0,0 1 0,1-1 0,-1 1 0,0-1 0,0 2 0,-1 6 61,1-1 1,-1 1-1,-1-1 1,1 0-1,-4 10 1,0-2-103,-1 0 0,0 0 0,-1-1 0,0 0 1,-2 0-1,1-1 0,-2 0 0,-15 18 0,20-27 68,1-1-1,-1 0 0,1 0 1,-1 0-1,-7 3 1,11-6-1,-1 0-1,0 0 1,1 0 0,-1-1 0,1 1 0,-1-1 0,0 1 0,0-1 0,1 0-1,-1 0 1,0 0 0,1 0 0,-1 0 0,0 0 0,0 0 0,1 0 0,-1-1-1,0 1 1,1-1 0,-1 1 0,0-1 0,-2-1 0,4 2-20,0 0 0,0 0 0,0 0 0,0 0 1,0 0-1,0 0 0,0 0 0,0 0 0,0-1 0,0 1 1,0 0-1,0 0 0,0 0 0,0 0 0,0 0 0,0 0 0,0 0 1,0 0-1,0 0 0,0 0 0,0 0 0,0-1 0,0 1 1,0 0-1,0 0 0,0 0 0,0 0 0,0 0 0,0 0 1,0 0-1,0 0 0,0 0 0,0 0 0,0 0 0,0 0 1,0 0-1,0 0 0,1-1 0,-1 1 0,0 0 0,0 0 0,0 0 1,0 0-1,0 0 0,0 0 0,0 0 0,0 0 0,0 0 1,0 0-1,0 0 0,0 0 0,1 0 0,-1 0 0,0 0 1,0 0-1,0 0 0,0 0 0,0 0 0,0 0 0,0 0 1,0 0-1,0 0 0,0 0 0,0 0 0,1 0 0,-1 1 0,0-1 1,0 0-1,10 2 51,2 6-14,-2 1 1,1 0-1,14 17 1,-12-12-26,19 16 0,-7-10-3,2-2 0,0 0 0,0-2 0,54 23 0,-56-29-2930,41 9 0,-64-19 2488,0 0 0,0 1 0,-1-1-1,1 0 1,0 0 0,0 0 0,0 0 0,-1 0 0,1-1 0,0 1 0,0-1-1,0 1 1,-1-1 0,1 1 0,0-1 0,-1 0 0,1 0 0,-1 0 0,2-1 0,14-6-3266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0:03.4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1144 2656,'-12'4'-564,"-7"3"5609,18-7-4902,1 0-1,0 0 1,0 0 0,0 0 0,-1 0 0,1 0-1,0 0 1,0 0 0,-2 2 1570,2-2-1570,0 0 0,-1 0 0,1 0 0,0 1-1,0-1 1,0 0 0,0 0 0,0 0 0,0 1-1,0-1 1,0 0 0,0 0 0,0 0 0,0 1-1,0-1 1,0 0 0,0 1 0,1-1 147,1 1 0,-1-1 0,1 0-1,-1 1 1,1-1 0,0 0 0,-1 0 0,1 0 0,2 0 0,6-1 49,0 1 0,-1-2 1,1 1-1,0-2 0,-1 1 0,1-1 1,9-5-1,6-4 208,29-18 0,-13 2-229,-2-1-1,-1-2 1,-1-1 0,32-38 0,-31 28 351,60-84 1,-61 70-161,34-67 0,-46 68-66,20-62 0,-39 102-385,30-97 381,-29 87-329,-1-1 0,4-37-1,-9 50-85,1-5 23,-1-24 1,-2 35 80,1 1 1,-1 0-1,-1 0 1,1 0-1,-1-1 1,0 1-1,-4-8 1,-10-4 47,13 17-158,0 1-1,0-1 1,0 1 0,0 0 0,0 0 0,0 0-1,0 1 1,-4 0 0,-13 5-220,15-4 181,0-1 1,0 1-1,0 0 0,0 0 0,1 1 0,-1-1 1,-6 6-1,3-1 4,1-1 1,1 1-1,0 1 1,0-1-1,0 1 1,1 0-1,0 0 1,-4 11-1,-29 73 140,36-86-118,-83 278 469,79-251-313,0 0-1,2 1 1,1 63-1,21 100 531,-17-177-590,3 8-10,-3-23-83,0 0-1,0 0 0,-1 0 0,0 1 0,0-1 0,-1 10 0,0 4-3,1 39-175,0-57 214,-9 5 63,6-3-244,5 4 132,-2-6 102,0 19-208,-3-6 161,2-13-53,1 0 0,-1 0 0,1 0 0,0 0 0,-1 0 1,1 0-1,0 0 0,0 1 0,0-1 0,0 0 1,0 0-1,0 0 0,0 2 0,1 22 12,-1-24-3,0 1 0,-1 0 1,1 0-1,0 0 0,0-1 0,1 1 0,-1 0 0,0 0 0,0 0 1,1-1-1,-1 1 0,1 0 0,1 2 0,-1-3-48,-1 0 10,0 0 36,0-1 0,0 0 0,0 1 0,0-1 0,0 0 0,0 1 0,0-1 0,0 0 0,0 1 0,0-1 1,0 1-1,0-1 0,0 0 0,0 1 0,0-1 0,0 0 0,1 1 0,-1-1 0,0 0 0,0 1 0,0-1 0,1 0 1,-1 0-1,0 1 0,0-1 0,1 0 0,-1 0 0,0 1 0,1-1 0,2 1 59,-3-1-60,0 0 0,0 0-1,1 0 1,-1 0 0,0 0 0,0 0 0,0 0-1,1 0 1,-1 0 0,0 0 0,0 0-1,0 0 1,0 0 0,1 0 0,-1 0 0,0 0-1,0 0 1,0 0 0,0 0 0,1 0 0,-1 0-1,0 0 1,0 1 0,0-1 0,0 0 0,0 0-1,1 0 1,-1 0 0,0 0 0,0 1-1,0-1 1,0 0 0,0 0 0,0 0 0,0 0-1,1 1 1,2 3-63,4 1 255,-5-4-189,1-1-1,0 0 0,-1 0 1,1 0-1,0 0 0,-1 0 1,1 0-1,-1-1 0,1 1 1,-1-1-1,1 1 0,-1-1 1,1 0-1,-1 0 0,5-3 1,28-13 80,-33 16-78,0-1-1,1 0 0,-1 1 1,0-1-1,-1 0 1,1 0-1,0 0 0,2-4 1,5-4 111,43-54-43,-29 40-22,-1 2-92,0 0 0,42-30 0,19 2-165,-71 44 166,1 0 0,0 1 0,0 1 0,0 0 0,14-2 0,-18 5 33,0 0 1,0 0-1,0 1 1,0 0-1,-1 1 0,1-1 1,0 2-1,0-1 1,-1 1-1,1 1 1,-1 0-1,1 0 0,-1 0 1,0 1-1,0 0 1,-1 1-1,1 0 1,-1 0-1,0 1 0,6 6 1,27 31 20,-38-42 229,-3-8-229,-1 1-118,0 0-1,1 0 0,0 0 1,0 0-1,-1-10 0,2 9 12,-1 0 0,0 0 0,0 0 0,0 0 0,-5-10-1,3 9 111,-1 1-1,0-1 0,0 1 0,-1 0 0,0 0 0,0 0 0,-1 0 0,1 1 0,-2 0 0,-8-7 0,12 11-11,0 0-1,-1 0 0,1 0 1,-1 0-1,0 1 0,1-1 1,-1 1-1,0 0 0,0 0 1,0 0-1,0 1 0,0-1 1,0 1-1,0 0 0,0 0 1,0 0-1,0 1 0,0-1 1,0 1-1,1 0 0,-1 0 1,0 1-1,0-1 0,-6 4 1,-1 2-21,0 1-1,0 0 1,1 0 0,0 1 0,1 0 0,0 1 0,-9 11-1,-2 6 173,-27 48 0,29-40 36,1 0 0,-20 66 0,35-95-132,1-1 0,0 1 1,0-1-1,0 1 0,1 0 0,0-1 0,0 1 1,1 6-1,-1-10-22,0 0 0,1 0 0,-1 0-1,1 1 1,0-1 0,-1 0 0,1 0 0,0 0 0,0 0 0,1 0 0,-1 0-1,0 0 1,1-1 0,-1 1 0,1 0 0,-1-1 0,1 1 0,0-1 0,0 0-1,-1 1 1,1-1 0,4 1 0,3 1 16,0 0 0,1-1 1,0 0-1,-1 0 0,1-2 0,0 1 0,0-1 1,0 0-1,0-1 0,-1 0 0,14-4 0,-5 1-29,-1-1 1,0 0-1,-1-2 0,0 0 0,21-12 0,-24 10-29,-1 0-1,0-1 1,0 0-1,-1 0 1,0-1 0,-1-1-1,0 0 1,7-13-1,10-18-42,21-48 1,-42 78 22,2-9-100,-5 13-102,-3 19-113,-5 31 293,2 0 0,6 79-1,-3-116 61,1 1 0,-1-1 0,1 0 1,0 1-1,1-1 0,-1 0 0,1 0 0,-1 0 0,1 0 0,0 0 0,1 0 0,2 3 0,-3-5-4,0 0 0,0 0-1,1 0 1,-1 0 0,0-1-1,1 1 1,-1-1 0,1 0-1,0 1 1,-1-1 0,1 0-1,0-1 1,0 1 0,0 0-1,0-1 1,-1 0 0,1 1-1,0-1 1,5-1 0,10-1 17,-1-1 0,1 0 1,-1-1-1,0-2 0,0 1 1,-1-2-1,1 0 0,-2-1 1,1-1-1,18-13 0,-12 6-13,1-1-1,-2-2 1,0 0 0,-2-1-1,33-43 1,-9 5 0,36-52-64,-72 99-14,-1 0-1,8-18 1,-14 29 54,0 0 0,0 1 0,0-1 0,0 0 1,0 0-1,0 0 0,0 0 0,0 0 0,0 0 0,0 0 0,0 0 0,0 0 0,0 0 1,0 0-1,0 0 0,0 0 0,0 0 0,0 0 0,0 0 0,0 0 0,0 0 0,0 0 1,0 0-1,0 0 0,1 0 0,-1 0 0,0 0 0,0 0 0,0 0 0,0 0 0,0 0 0,0 0 1,0 0-1,0 0 0,0 0 0,0 0 0,0 0 0,0 0 0,0 0 0,0 0 0,0 0 1,0 0-1,0 0 0,0 0 0,0 0 0,1 0 0,-1 0 0,0 0 0,0 0 0,0 0 0,0 0 1,0 0-1,0 0 0,0 0 0,0 0 0,0 0 0,0 0 0,0-1 0,2 11-163,-1 15 99,8 82 281,-4-58-146,-3-23-35,2-1 0,11 43 0,-13-59-17,1 0 0,0-1 1,1 1-1,0-1 0,1 1 0,-1-1 1,2-1-1,-1 1 0,1-1 0,12 12 1,-15-16-6,0-1 0,0 0 1,0 0-1,0-1 0,0 1 1,0-1-1,1 1 1,-1-1-1,1 0 0,-1 0 1,1-1-1,-1 1 0,8 0 1,1-2 15,1 0 1,20-4-1,-31 5-18,18-4 6,-1-1 0,0-1 0,23-11 1,-34 14-10,28-14 19,0-1-1,-1-2 0,-1-1 0,-1-2 0,-1-1 1,-2-1-1,0-2 0,-1-1 0,38-49 0,-35 39-93,-16 19-41,15-20 0,-27 31-21,-6 7-31,-11 13-47,-41 79 83,-44 100 1,92-177 166,0-1 0,1 1-1,0 0 1,1 1 0,-2 18 0,5-29-20,1 1 0,0-1 0,0 0 0,0 0 0,1 0-1,-1 0 1,1 1 0,0-1 0,0 0 0,2 4 0,-2-5 0,1-1-1,-1 0 1,0 0 0,1 0-1,0 0 1,-1 0 0,1 0-1,0 0 1,0-1 0,0 1-1,0-1 1,0 1 0,0-1-1,0 0 1,1 0 0,-1 0-1,0 0 1,4 1 0,-4-2-8,1 1 0,-1-1 0,0 0 0,1 0 0,-1 0 0,0 0 0,1 0 0,-1-1 0,0 1 0,1-1 0,-1 1 1,0-1-1,1 0 0,-1 0 0,0 0 0,0 0 0,0 0 0,0-1 0,0 1 0,0 0 0,0-1 0,-1 0 0,1 1 0,0-1 0,-1 0 0,2-2 0,4-6 39,0-1 0,-1 1 0,9-21 0,-2 1-32,-1-1-1,-2 0 1,10-50 0,-18 67-163,-4 17-169,-6 22-2,7-20 297,-7 35-22,-1 0 0,-2 0 0,-30 69 0,-22 7 219,26-49-88,24-43-84,-84 143 341,83-147-396,-1 0-1,-1-1 1,0-1-1,-1 0 0,-35 26 1,48-41 6,0 0-1,0 0 1,-1 0 0,1-1 0,-1 0-1,1 0 1,-1 0 0,0-1 0,0 1 0,0-1-1,-7 1 1,11-2 35,-1-1 0,1 1 0,0 0 1,-1 0-1,1-1 0,0 1 0,-1-1 0,1 1 0,0-1 0,0 0 1,0 0-1,0 1 0,-1-1 0,1 0 0,0 0 0,0 0 0,1 0 0,-1 0 1,0 0-1,0 0 0,0 0 0,1-1 0,-1 1 0,0 0 0,1 0 0,-1-1 1,1 1-1,0 0 0,-1-2 0,-1-5-50,1 0 0,0 0 0,-1-13 0,2 17 55,-1-10-52,1 0-1,1 0 1,0 0-1,1 0 1,0 0-1,1 0 1,6-17-1,-5 21 48,1 0-1,-1 1 0,1 0 0,1 0 1,0 0-1,0 0 0,1 1 0,0 0 0,1 1 1,12-11-1,-7 8 7,1 1 0,0 1 1,0 0-1,1 1 0,0 1 0,26-8 1,102-19 169,-104 26-169,356-91 601,-381 94-557,-1-1 0,0 0 0,0-1 0,0-1 0,-1 0 0,0 0 0,0-1 0,0-1 0,17-18 0,-11 7 43,-1-2-1,-2-1 1,0 0 0,-2 0-1,13-31 1,-13 26 47,12-45 0,-22 63-82,-1 0 1,0-1-1,-1 0 0,0 1 0,-1-1 0,0 0 0,-2-20 0,1 29-48,1-1-1,0 1 1,-1 0-1,0 0 1,1-1-1,-1 1 0,0 0 1,0 0-1,0 0 1,0 0-1,-1 0 1,1 0-1,-1 0 1,1 0-1,-1 0 0,1 1 1,-1-1-1,0 0 1,0 1-1,0 0 1,0-1-1,0 1 1,0 0-1,0 0 0,0 0 1,-1 0-1,1 1 1,0-1-1,0 1 1,-1-1-1,1 1 1,0 0-1,-1 0 0,1 0 1,-1 0-1,1 0 1,-3 1-1,-3 0-22,1 1 0,0 0-1,0 0 1,1 0 0,-1 1-1,0 0 1,1 0 0,0 1 0,0 0-1,-11 8 1,8-3 7,1 0 0,0 0 1,1 1-1,0-1 0,0 2 0,1-1 0,1 1 0,-7 16 0,6-11 44,1 0-1,0 1 0,2-1 1,-1 1-1,0 22 0,4-29 15,0 0 0,0 0 0,1 0 0,0 0 0,1 0 0,4 16 0,-4-20 3,1 0-1,0 0 1,0 0-1,0 0 0,0-1 1,1 1-1,0-1 1,1 0-1,-1 0 0,1 0 1,5 4-1,-1-2-18,1 0 0,-1 0 0,1-1 0,1-1 0,-1 0 0,1 0 0,0-1-1,0 0 1,0-1 0,0-1 0,1 1 0,-1-2 0,1 1 0,-1-2 0,1 0 0,-1 0 0,1-1 0,0 0 0,-1-1 0,0 0 0,1-1 0,-1 0-1,0-1 1,0 0 0,-1-1 0,1 0 0,-1-1 0,14-10 0,30-26-35,60-61 0,-2 1-101,-110 100 110,0 1-1,0-1 1,0 1 0,0 0-1,0 0 1,0 0 0,0 0-1,0 0 1,4-1-1,-5 2 3,0 0 0,0 0 0,0 0 0,0 0-1,-1 0 1,1 0 0,0 0 0,0 1-1,0-1 1,0 0 0,0 0 0,0 1 0,0-1-1,0 0 1,-1 1 0,1-1 0,0 1-1,0-1 1,0 1 0,-1 0 0,1-1 0,0 1-1,-1 0 1,1-1 0,0 3 0,3 4 59,0 1 1,-1 0 0,0 0-1,0 0 1,2 13 0,2 4-6,-1-4-19,1-1 0,1 0 0,1 0 1,12 18-1,-17-30-21,1-1 1,0 0-1,0-1 1,1 1-1,0-1 0,0 0 1,0-1-1,1 0 1,0 0-1,0 0 1,0 0-1,1-1 1,9 4-1,-7-5-273,0 0 0,0 0-1,0-1 1,0-1 0,0 1-1,1-1 1,15-1-1,-19-1-432,0 0 0,0 0 0,0 0 0,0-1 0,0 0 0,-1-1 0,1 1 0,-1-1 0,1 0 0,-1-1 0,0 0 0,8-6 0,0-3-2788,15-18-1,-28 29 3295,48-53-4706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0:08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65 576,'0'0'752,"1"-8"2464,1 6-2556,-1 1 0,1-1-1,0 0 1,-1 1 0,0-1 0,1 0 0,-1 0-1,0 0 1,1-3 0,0 3-39,-1-1 0,0 1 1,1-1-1,-1 1 0,1-1 0,0 1 0,3-3 1,5-4 5351,-14 13-4619,-15 52 44,12-37-1224,0 0 0,2 1 0,1 0 0,0 0 0,-1 27 0,3-4 48,5 63 0,14 11-1,-13-98-110,1 0 1,1-1-1,0 0 1,10 18-1,-13-31-12,0 0 0,0 1 0,1-2-1,0 1 1,0 0 0,0-1 0,0 0 0,10 7 0,-12-9-57,0-1 1,0 1 0,1-1-1,-1 0 1,1 1 0,-1-1 0,1 0-1,-1-1 1,1 1 0,0 0-1,0-1 1,-1 0 0,1 1 0,0-1-1,0 0 1,-1 0 0,1-1 0,0 1-1,-1-1 1,1 1 0,3-2-1,0 0 15,0-1 0,0 0 0,0 0 0,-1-1 0,10-7 0,-2-4-4,-1-1 0,0 0 1,-2-1-1,0 0 0,10-23 1,3-9-65,58-118 176,-55 119-13,45-62 0,-63 99-115,0-1 0,0 0-1,-1 0 1,-1-1-1,0 0 1,7-23-1,-13 35-60,0 0-1,1 0 1,-1 1-1,0-1 0,0 0 1,0 0-1,0 0 1,0 1-1,0-1 1,0 0-1,0 0 0,0 0 1,0 0-1,0 1 1,-1-3-1,1 3 16,-1 1-1,1-1 1,-1 0-1,0 0 1,1 0-1,-1 0 1,1 0 0,-1 1-1,1-1 1,-1 0-1,1 0 1,-1 1-1,1-1 1,0 0-1,-1 1 1,1-1 0,-1 1-1,1-1 1,0 0-1,-1 1 1,1-1-1,0 1 1,-1-1 0,1 2-1,-1-2 1,-6 9 3,0-1 1,0 1-1,1 0 1,0 1-1,0-1 1,1 1-1,-4 12 1,3-1 29,0 0 1,1 1-1,2-1 0,0 1 1,1 0-1,1 0 1,1 0-1,5 35 0,-3-40 50,1-1 1,1 0-1,1 1 0,0-1 0,1-1 0,0 1 0,2-1 0,-1 0 1,2-1-1,0 0 0,21 25 0,-23-33-112,0 0 0,-1-1 1,2 0-1,-1 0 0,0-1 0,1 0 0,0 0 1,0-1-1,0 0 0,0 0 0,1-1 1,-1 0-1,1 0 0,0-1 0,-1 0 0,1-1 1,0 0-1,-1 0 0,1-1 0,0 0 0,-1 0 1,15-5-1,-22 6-139,-1 0 0,1-1 0,-1 1 0,1 0 0,-1 0 0,1-1 0,-1 1-1,1 0 1,-1-1 0,0 1 0,1 0 0,-1-1 0,1 1 0,-1-1 0,0 1 0,0 0 0,1-1 0,-1 1 0,0-1 0,0 1 0,1-1 0,-1 1 0,0-1 0,0 1 0,0-1 0,0 1 0,0-1 0,0 0 0,0 1 0,0-1 0,0 1 0,0-1 0,0 1 0,0-1 0,0 1-1,0-1 1,0 1 0,-1-1 0,1 1 0,0-1 0,-1-3-2079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0:09.6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39 3328,'0'-4'15040,"10"1"-10945,-2-1-5972,1 0 2328,-1 1-1,1-1 1,0 1 0,0 1 0,17-4-1,-6 4 161,34-1-1,-11 5 414,-42-2-983,-1 0-1,1 0 0,-1 0 0,1 0 1,-1 0-1,1 0 0,-1 0 1,1 0-1,-1 0 0,1 0 0,-1 0 1,0 1-1,1-1 0,-1 0 1,1 0-1,-1 0 0,1 1 0,-1-1 1,1 0-1,-1 1 0,0-1 1,1 0-1,-1 1 0,0-1 0,1 0 1,-1 1-1,1 0 0,-1 0 11,0 0-1,0-1 0,0 1 0,0 0 1,0 0-1,0 0 0,0 0 1,0 0-1,0 0 0,-1-1 1,1 1-1,0 0 0,-1 0 1,1 1-1,-3 2 79,1 0 0,0 0 0,-1 0 0,-5 6 0,-69 64 474,65-64-593,11-9-22,-1-1 1,1 1-1,0 1 0,-1-1 0,1 0 0,0 0 0,0 0 0,0 1 0,0-1 0,0 0 0,0 1 0,0-1 0,0 1 1,0-1-1,1 1 0,-2 3 0,3-5 24,-1 1 0,0 0 0,1-1 0,-1 1 0,1-1 0,-1 1 0,1-1 0,0 1 1,-1-1-1,1 1 0,0-1 0,-1 1 0,1-1 0,0 0 0,0 1 0,4 1 99,11 7-108,1-1 1,0-1-1,0-1 0,1 0 1,20 3-1,30 10 115,-52-13 12,0-1 0,-1 2 0,-1 0 0,20 12 0,-30-16-83,-1 0 0,1 0 0,-1 0 1,0 0-1,0 0 0,0 1 1,0-1-1,0 1 0,1 4 0,-2-5-20,-1 0 0,0-1 0,0 1 0,0 0 0,-1 0 0,1 0 0,-1 0-1,0 0 1,0 0 0,0 0 0,0 0 0,0 0 0,0 0 0,-1 0 0,0 3-1,-2 0 7,1 1 1,-1-1-1,0 0 0,-1 0 0,1-1 0,-1 1 0,0-1 0,0 0 0,-1 0 0,-9 8 0,-3 1 113,-35 22 0,33-24-749,0-1 0,-1-1-1,0 0 1,-1-2-1,0 0 1,-24 5 0,40-12-249,0-1 1,1 1 0,-1-1 0,1 0 0,-1 0 0,-6-1 0,9 1 64,0-1-1,1 1 0,-1-1 0,0 1 1,0-1-1,0 0 0,1 0 1,-1 0-1,-2-1 0,-3-6-2870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0:10.0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136 0 9888,'-2'5'4244,"4"8"-3161,2 1 661,-3 28 1405,-1 32-90,-3-17-1907,-5 50 48,7-98-1126,-29 196 1140,20-148-1277,-30 89 1,23-100-1055,-4 11-2338,11-19-2474,10-37 5852,-1 7-2214,16-11-6114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0:10.3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19 329 7392,'-15'-21'2373,"15"21"-2333,-1-1-1,1 1 1,0 0-1,0-1 1,-1 1-1,1 0 1,0-1-1,0 1 1,0-1 0,-1 1-1,1 0 1,0-1-1,0 1 1,0-1-1,0 1 1,0-1-1,0 1 1,0-1 0,0 1-1,0 0 1,0-1-1,0 1 1,0-1-1,2-7 416,-1 0 1,1 1-1,0 0 0,0-1 0,1 1 0,0 0 0,0 0 0,6-8 0,54-87 3567,-50 83-3201,2 0 0,0 1 0,22-19 1,-34 34-639,1 0 0,-1 0 1,1 0-1,0 1 0,0 0 0,0-1 1,0 1-1,0 1 0,0-1 1,8-1-1,-9 2-103,0 1-1,0 0 1,0 0 0,0 0-1,0 0 1,1 0 0,-1 1-1,0 0 1,0-1 0,0 1-1,-1 0 1,1 0 0,0 1-1,0-1 1,0 1 0,3 2-1,1 1 172,0 1 0,0 0 0,-1 0 0,0 1 0,0 0 0,-1 0 1,0 0-1,0 1 0,5 9 0,-5-6-11,0-1 0,-1 2 0,0-1 0,-1 0 1,0 1-1,1 17 0,-3-25-224,-1 1 0,0-1 1,0 0-1,0 0 0,-1 1 0,1-1 0,-1 0 0,0 0 1,0 0-1,-1 0 0,1 0 0,-1 0 0,0 0 1,0 0-1,0 0 0,0-1 0,-1 1 0,-5 5 0,4-5-437,0-1 0,0 1 0,0-1 0,-1 0-1,-9 4 1,7-4-1265,-1 0 0,1 0-1,-14 2 1,2 0-1109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0:14.3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54 864 3072,'-4'2'457,"-1"0"1,1 0-1,-1 1 0,1-1 1,0 1-1,0 0 0,0 0 0,-4 5 1,7-7-258,0 0-1,0 0 1,0 0 0,0 0 0,0 0-1,1 1 1,-1-1 0,0 0 0,1 1 0,-1-1-1,1 0 1,-1 1 0,1-1 0,-1 1-1,1-1 1,0 1 0,0-1 0,0 0 0,0 1-1,0-1 1,0 1 0,0-1 0,0 1-1,1-1 1,-1 1 0,1-1 0,-1 1 0,1-1-1,-1 0 1,2 2 0,-1-2-37,0 0 1,0 0-1,0 0 1,0 0-1,0 0 1,0 0-1,0 0 1,1 0-1,-1-1 1,0 1-1,1 0 1,-1-1-1,0 1 0,1-1 1,-1 1-1,1-1 1,-1 0-1,0 0 1,1 0-1,1 0 1,1 0 110,1 0 0,-1 0 0,0 0 0,0-1 0,6-1 0,-1-2-68,0 1-1,0-2 0,0 1 1,-1-1-1,1 0 1,-1-1-1,0 0 1,-1 0-1,9-9 1,7-10 59,25-35 0,-45 56-231,145-203 579,-77 105-335,81-131 180,-140 210-206,-2 1 0,16-47 0,-22 55-36,-1 0 1,0-1-1,-1 1 1,-1-1 0,0 1-1,-2-19 1,1 32-207,0 0-1,0 0 1,0 0 0,0 0-1,0 0 1,-1 0 0,1 0-1,0 0 1,0 0 0,-1 0 0,1 0-1,-1 0 1,1 0 0,-1 0-1,1 1 1,-1-1 0,1 0-1,-1 0 1,0 0 0,0 1 0,0-1-1,0 0-16,0 1 0,0 0-1,1 0 1,-1 0 0,0-1 0,0 1-1,0 0 1,0 0 0,0 0-1,0 1 1,1-1 0,-1 0 0,0 0-1,0 0 1,0 1 0,0-1-1,1 0 1,-1 1 0,-1 0 0,-5 3-76,0 1 1,0 0 0,0 1-1,-5 6 1,8-9 90,-91 105 163,90-102-166,-12 17 5,1 0 0,1 1-1,1 0 1,1 1 0,2 1 0,0 0 0,-8 32-1,4 3 118,2 0 0,-5 69 0,17-127-132,-1 21 130,0 0 1,2 31-1,0-49-47,1 0 0,-1 0 0,2 0 0,-1 0 0,0 0 0,1 0 0,0 0 0,1-1 0,-1 1 0,1-1 0,0 1 0,1-1 0,-1 0 0,6 6 0,-5-8-44,0 0 1,0-1-1,0 1 0,0-1 1,0 1-1,1-1 1,-1-1-1,1 1 0,-1-1 1,1 1-1,-1-1 1,1-1-1,0 1 0,6 0 1,9-1 72,0-1 0,21-2 1,-32 2-61,12-2-24,0-1 0,0-1 0,0-1 0,0 0-1,-1-2 1,37-19 0,-31 12-10,0-1 0,-1-2 0,-1 0-1,29-30 1,2-9 54,31-28 112,-81 79-123,-7 5-141,1 1 66,0 1 1,0-1-1,0 1 0,0-1 0,0 1 1,0-1-1,0 1 0,0 0 0,0 0 1,-1 1-1,-23 27-67,2 1 1,-27 48-1,37-57 98,-12 18 110,4-7-153,-17 36 0,33-59 63,0 1-1,1 1 0,1-1 0,0 0 0,0 1 0,1 0 1,0 0-1,0 14 0,2-22 7,0-1 1,1 1-1,-1 0 0,1-1 1,-1 1-1,1 0 0,0-1 1,0 1-1,0-1 0,0 1 1,3 3-1,-3-5-30,0 0 0,-1 0-1,1 0 1,0 0 0,0 0 0,0-1-1,0 1 1,0 0 0,0-1 0,0 1 0,0-1-1,0 1 1,0-1 0,0 1 0,0-1-1,0 1 1,0-1 0,0 0 0,0 0-1,1 0 1,-1 0 0,0 0 0,0 0 0,0 0-1,0 0 1,1 0 0,-1 0 0,0-1-1,2 0 1,3-2 25,0-1 0,0 0 0,-1 0 0,1-1-1,-1 0 1,0 0 0,6-8 0,-3 4-45,22-25 5,-2-3 0,-1 0 1,35-65-1,-51 79 19,-10 18-13,1 0 1,0 1 0,1 0 0,-1-1 0,4-3 0,-6 8-10,0 0 1,0 0-1,0 0 0,0 0 1,0 0-1,0 0 0,0 1 1,0-1-1,0 0 0,0 0 1,0 0-1,0 0 1,0 0-1,0 0 0,0 0 1,0 0-1,0 0 0,0 0 1,0 0-1,0 0 1,0 0-1,0 0 0,0 0 1,1 0-1,-1 0 0,0 0 1,0 0-1,0 0 1,0 0-1,0 0 0,0 0 1,0 0-1,0 0 0,0 0 1,0 0-1,0 0 0,0 0 1,0 0-1,0 0 1,0 0-1,0 0 0,0 0 1,0 0-1,0 0 0,1 0 1,-1 0-1,0 0 1,0 0-1,0 0 0,0 0 1,0 0-1,0 0 0,0 0 1,0 0-1,0 0 0,0 0 1,0 0-1,0 0 1,0 0-1,0 0 0,0 0 1,0-1-1,-1 10-184,-4 11 93,-1-3 109,1 1 0,1 0-1,0-1 1,1 1 0,1 1-1,1 31 1,1-46 3,0-1 1,1 0 0,-1 0-1,1 0 1,0 1 0,0-1-1,0 0 1,0 0 0,1 0-1,-1-1 1,1 1-1,0 0 1,-1 0 0,2-1-1,-1 1 1,0-1 0,0 0-1,1 0 1,-1 0-1,3 2 1,0-1 25,-1-1 0,1 0 0,0 0 0,0 0 0,0-1 0,0 0 0,0 0 0,0 0 0,0 0 0,0-1 0,0 0 0,7-1 0,12-1 16,0-1 0,-1-1 0,0-1 0,0-2 0,0 0-1,0-1 1,21-12 0,-16 6-41,-1-2-1,-1-1 0,-1-1 1,45-42-1,-61 51-49,-7 7 5,0 0 0,0-1 0,0 1-1,0 0 1,0 0 0,1 0-1,-1 1 1,1-1 0,-1 1-1,1-1 1,4-1 0,-7 4 26,0-1 1,1 0-1,-1 0 0,0 1 1,1-1-1,-1 0 1,0 0-1,1 1 0,-1-1 1,0 0-1,0 1 1,1-1-1,-1 1 1,0-1-1,0 0 0,0 1 1,0-1-1,1 1 1,-1-1-1,0 0 0,0 1 1,0-1-1,0 1 1,0 0-1,0-1-4,2 13 17,-1-1 0,-1 24-1,0-25-11,0 1-1,0-1 0,1 1 1,4 17-1,-4-26 29,0 0 0,0 0 0,0 0 1,1 0-1,-1 0 0,1-1 0,-1 1 0,1 0 1,0-1-1,0 1 0,0-1 0,1 1 0,-1-1 1,0 0-1,1 0 0,0 0 0,-1 0 0,1-1 0,0 1 1,6 1-1,0 0-10,0-1 0,0 0 0,0 0-1,0-1 1,1-1 0,9 0 0,37-3-21,0-2-1,-1-2 0,0-3 1,84-27-1,-121 32-29,-1-2 0,0 0 0,0-2 0,-1 1 0,0-2 1,0 0-1,-1-1 0,-1-1 0,18-17 0,-15 8-200,-16 21 233,-1-1 0,0 1 0,1-1 0,-1 1 0,0-1-1,0 1 1,1 0 0,-1-1 0,0 1 0,0-1 0,0 1 0,0-1 0,0 0 0,1 1 0,-1-1 0,0 1 0,0-1 0,0 1 0,0-1 0,-1 1 0,1-1 0,0 1 0,0-1 0,0 1 0,0-1 0,-1 1 0,1-1 0,0 1 0,0-1 0,-1 1 0,1 0 0,0-1 0,-1 1 0,1-1 0,0 1 0,-1 0 0,1-1 0,0 1 0,-1 0 0,0-1-5,0 1-1,0 0 1,0 0 0,0 0 0,0 0-1,1 0 1,-1 0 0,0 0-1,0 0 1,0 0 0,0 0 0,1 1-1,-1-1 1,0 0 0,0 1 0,0-1-1,1 0 1,-1 1 0,0-1 0,0 1-1,1-1 1,-1 1 0,0 1 0,-2 0-50,-243 150-72,240-148 141,1-1 1,-1 1 0,1 0-1,0 0 1,1 0 0,-1 1-1,-7 10 1,11-15-3,0 1 0,1 0 0,-1 0 1,1 0-1,-1 0 0,1 0 0,0 0 0,-1 0 0,1 0 0,0 0 1,0 0-1,0 0 0,0 0 0,0 1 0,0-1 0,0 0 0,0 0 0,0 0 1,0 0-1,0 0 0,1 1 0,0 0 13,0-1 0,0 0 0,1 1-1,-1-1 1,0 0 0,0 0 0,1 0 0,-1 0 0,1 0 0,-1 0 0,1 0 0,0 0-1,-1-1 1,1 1 0,0-1 0,-1 1 0,4 0 0,3 1-17,0-1 0,1 0 0,-1 0 0,0-1 0,1 0 0,-1 0 0,1-1 0,-1 0 0,0-1 0,0 1 0,16-7 0,1-2 33,-1-2 0,32-19-1,-13 6-242,-32 21 194,-7 5-94,-8 12-89,0-3 270,-10 25-62,-2-1-1,-21 34 0,-43 59 116,78-124-123,-30 42 31,-1-1-1,-3-1 0,-2-2 0,-67 57 0,87-84-92,-1-1 0,0 0 1,-1-2-1,-1 0 0,-23 9 1,43-20 36,0 1 0,0 0 0,0-1 0,0 0 0,0 1 0,0-1 0,0 0 1,0 1-1,0-1 0,0 0 0,0 0 0,-1 0 0,1 0 0,0 0 0,0 0 0,0 0 0,0 0 0,0 0 1,0-1-1,0 1 0,0 0 0,0-1 0,0 1 0,0-1 0,0 1 0,0-1 0,0 1 0,0-1 0,0 0 1,0 0-1,0 1 0,1-1 0,-1 0 0,0 0 0,0 0 0,0-1 0,1 1 10,-1-1-1,1 1 0,0 0 1,0-1-1,0 1 0,0 0 1,0 0-1,0-1 0,1 1 1,-1 0-1,0-1 1,1 1-1,-1 0 0,1 0 1,-1-1-1,1 1 0,-1 0 1,1 0-1,0 0 0,1-2 1,18-19-117,-2 9 131,1 0-1,0 2 1,1 0 0,24-9 0,-8 3-43,-1 0 24,44-21 17,122-78 1,-18 0 260,-159 103-229,217-134 384,-223 133-358,0 0 0,-1-1 0,-1-1 0,-1-1 0,0 0 0,-2-1 0,17-27 0,-19 27 34,-1-1 1,-2 0 0,1-1-1,-2 0 1,-1 0-1,0 0 1,-2-1 0,0 0-1,-1 0 1,-1-23-1,-2 40-87,0 1 0,0-1 0,0 0 0,-1 1 0,0-1 0,1 0 0,-1 1 0,-1-1-1,1 1 1,0-1 0,-4-5 0,4 8-8,1 0 0,-1 0 0,0 0 0,1 1-1,-1-1 1,0 0 0,0 0 0,0 0 0,1 0 0,-1 1-1,0-1 1,0 1 0,0-1 0,0 0 0,0 1 0,0-1-1,-1 1 1,1 0 0,0-1 0,0 1 0,0 0 0,0 0 0,0 0-1,-1 0 1,1 0 0,-2 0 0,-1 1 0,1 0 0,0 0 0,-1 0 0,1 0 0,0 1 0,0-1 0,0 1 0,-5 4 0,-7 6-9,0 0 1,2 1-1,0 1 0,0 0 1,-13 19-1,6-4 10,2 1 1,-16 33-1,30-54 31,0-1 0,0 1 0,1 0 0,0 1 0,1-1 0,0 0 0,1 1 0,-1 14 0,2-19-2,0 0 0,1 0 0,-1-1 0,1 1 0,0-1 0,1 1 0,-1-1 0,1 1 0,0-1 0,0 0 0,0 0 0,1 0 0,-1 0 0,1 0 0,0 0-1,0-1 1,1 0 0,-1 1 0,5 3 0,0-2 4,0 0-1,1 0 1,-1 0 0,1-1-1,0 0 1,0-1-1,0 0 1,1 0-1,-1-1 1,1 0-1,-1-1 1,1 0-1,0 0 1,0-1-1,-1-1 1,20-2-1,-13 0-35,1-1-1,-1-1 1,0 0-1,0-1 1,-1 0-1,1-2 1,-2 0-1,1 0 1,14-13-1,69-60 9,36-26-294,-133 106 272,0 1-1,0-1 0,0 0 0,0 1 1,0-1-1,0 1 0,0 0 0,0-1 1,0 1-1,0 0 0,2-1 0,-3 1 17,1 0-1,-1 0 0,0 1 1,1-1-1,-1 0 0,0 0 1,1 0-1,-1 0 0,1 0 0,-1 0 1,0 1-1,1-1 0,-1 0 1,0 0-1,0 0 0,1 1 1,-1-1-1,0 0 0,1 0 0,-1 1 1,0-1-1,1 1 0,0 1 16,0 1-1,-1 0 0,1-1 0,0 1 0,-1 0 1,1-1-1,-1 5 0,1 0 29,0 22 119,-1-24-116,0 0 0,0 1 0,0-1 1,1 0-1,0 1 0,0-1 0,0 0 0,1 0 1,0 0-1,0 0 0,0 0 0,5 8 0,-2-7-14,1 0-1,0 0 1,0 0-1,1 0 1,0-1-1,0 0 1,0 0-1,0-1 1,1 0-1,-1-1 1,1 1-1,0-1 1,12 3-1,4-1-88,1 0 1,-1-2-1,34 1 0,-42-4-784,0-1 0,-1 0 0,1-1 0,-1-1 0,1 0-1,22-9 1,-31 9 10,-1 1 0,0-2-1,1 1 1,-1 0 0,-1-1 0,1 0-1,0-1 1,-1 1 0,0-1-1,0 0 1,-1 0 0,8-11 0,-11 15 704,40-47-4878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0:15.6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20 505 5728,'-15'6'1840,"14"-5"-1518,1-1 1,-1 1 0,1 0-1,0 0 1,-1 0 0,1 0-1,0 0 1,-1-1 0,1 1-1,0 0 1,0 0-1,0 0 1,0 0 0,0 0-1,0 0 1,0 0 0,0 0-1,0 0 1,1 1 0,-1 0 1026,0-1-1184,0 0 0,0 0 0,0 0-1,0-1 1,0 1 0,0 0 0,0 0 0,0 0 0,0 0-1,0-1 1,1 1 0,-1 0 0,0 0 0,1-1 0,-1 1-1,1 0 1,-1 0 0,1-1 0,-1 1 0,1 0-1,-1-1 1,1 1 0,-1-1 0,1 1 0,0-1 0,-1 1-1,1-1 1,0 1 0,0-1 0,-1 0 0,1 1-1,0-1 1,0 0 0,0 0 0,-1 1 0,1-1 0,0 0-1,0 0 1,0 0 0,0 0 0,0 0 0,3-1 66,0 0-1,0-1 1,0 1 0,0-1 0,5-2 0,1-2-11,32-15 171,-1-3 0,-1-1 0,-1-2 0,61-57 0,125-147 436,-158 158-537,-25 26 531,-36 41-589,-5 7-83,-8 12-60,2-4-148,-53 121-109,51-109 207,1 0 0,0 0 0,2 0 0,-4 34-1,8-45-3,0 0 0,0-1 0,1 1-1,0 0 1,1 0 0,4 14 0,-5-19 12,1-1 1,0 1 0,0 0 0,1-1-1,-1 1 1,1-1 0,0 1 0,0-1 0,1 0-1,-1-1 1,1 1 0,0-1 0,8 7-1,-9-8-35,1-1-1,-1 1 1,1-1-1,0 0 0,0 0 1,-1 0-1,1 0 0,0-1 1,0 1-1,0-1 0,0 0 1,0 0-1,0-1 1,0 1-1,-1-1 0,1 0 1,5-1-1,7-3 10,-2-1 0,27-14 0,-36 17-1,55-32 65,-1-4 0,81-68 0,-14 9-281,-115 90 192,7-5 1,21-12-1,-39 25 5,0 0 0,0 1-1,0-1 1,-1 0 0,1 0-1,0 0 1,0 0 0,0 0-1,0 1 1,0-1 0,0 0 0,0 0-1,0 0 1,0 1 0,0-1-1,0 0 1,1 0 0,-1 0-1,0 0 1,0 0 0,0 1-1,0-1 1,0 0 0,0 0-1,0 0 1,0 0 0,0 0-1,0 1 1,1-1 0,-1 0-1,0 0 1,0 0 0,0 0-1,0 0 1,0 0 0,1 0-1,-1 0 1,0 1 0,0-1-1,0 0 1,0 0 0,1 0-1,-1 0 1,0 0 0,0 0-1,0 0 1,0 0 0,1 0-1,-1 0 1,0 0 0,0 0-1,0 0 1,0 0 0,1 0-1,-1 0 1,0-1 0,0 1-1,0 0 1,0 0 0,0 0-1,1 0 1,-1 0 0,0 0-1,0 0 1,0 0 0,0-1-1,0 1 1,1 0 0,-8 17 90,6-14-101,-15 30 66,-25 39 0,-8 15 67,47-82-113,0 0-1,0 0 1,0 0-1,0 0 1,0 6-1,2-10-12,-1-1 1,1 1-1,0 0 0,0 0 0,0 0 1,0-1-1,0 1 0,0 0 0,0 0 1,0 0-1,0-1 0,1 1 0,-1 0 1,0 0-1,1-1 0,-1 1 0,0 0 1,1 0-1,-1-1 0,1 1 0,-1 0 1,1-1-1,-1 1 0,1-1 0,-1 1 1,1-1-1,-1 1 0,1-1 0,0 1 1,-1-1-1,1 1 0,0-1 0,0 0 1,-1 1-1,1-1 0,0 0 0,0 0 0,0 0 1,-1 0-1,1 1 0,1-1 0,5 0-58,0 0 0,1 0-1,-1-1 1,0 0-1,0 0 1,1-1-1,-1 0 1,12-5-1,3-2-71,28-18 0,0-1 110,-46 26 28,0 1 0,0-1 0,0 1 1,0 0-1,0 0 0,0 0 0,0 0 1,1 1-1,4 0 0,-7 0-5,0 0-1,0 0 1,0 1-1,0-1 1,0 1-1,0-1 1,0 1 0,0 0-1,0 0 1,0 0-1,0 0 1,-1 0-1,1 0 1,0 1 0,-1-1-1,1 0 1,-1 1-1,1-1 1,-1 1-1,0 0 1,1 1-1,3 6 72,-1 0-1,0-1 0,0 1 0,-1 1 0,2 9 0,8 52 273,-9-44-243,-4-24-166,11 67-187,-9-23-5838,-2-47 5820,0 0-1,0 1 1,0-1-1,0 0 1,0 1-1,0-1 1,0 1 0,0-1-1,1 0 1,-1 1-1,0-1 1,0 0-1,0 1 1,0-1 0,0 0-1,4 3-2985,1 1 31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1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14 271 4224,'-13'2'3680,"18"0"-3040,2 0-218,1-1 0,-1 0 0,1-1 0,0 1 0,0-1 1,10-2-1,-4 1-87,20-1 163,0-2 0,0-2 0,-1 0 0,0-3 0,-1 0 0,0-3 0,40-18 0,-65 26-365,1 0 1,0 0-1,-1-1 0,0 0 0,0 0 1,-1-1-1,1 0 0,8-11 1,-13 14-37,1 0 1,-1 0 0,-1 0 0,1 0 0,0-1 0,-1 1 0,0-1 0,0 1 0,0-1 0,0 0 0,0 1 0,-1-1 0,0 0 0,1 0 0,-1 1 0,-1-1 0,1 0 0,-1 0 0,1 1 0,-1-1 0,-2-6 0,2 7-61,-1-1 0,1 1 1,-1 0-1,1 0 1,-1 0-1,0 0 0,0 0 1,0 0-1,-1 0 0,1 0 1,-1 1-1,0-1 0,1 1 1,-1 0-1,0 0 0,0 0 1,0 0-1,-1 1 0,1-1 1,0 1-1,-1-1 0,1 1 1,-1 1-1,1-1 1,-1 0-1,1 1 0,-1-1 1,0 1-1,-6 1 0,1 0-21,0 0 0,1 1 0,-1 0 0,1 1 0,-1-1 0,1 2 0,0-1 0,0 1 0,0 1 0,1-1 0,-11 9 0,7-5-27,1 1 0,0 1 1,1 0-1,0 0 0,0 1 1,1 0-1,1 0 0,-1 1 1,2 0-1,0 0 0,0 1 1,1 0-1,-5 23 0,9-31-5,0 0-1,0 1 1,1-1-1,0 1 1,0-1-1,1 0 1,-1 1-1,1-1 1,0 0-1,1 1 1,-1-1-1,1 0 1,0 0-1,3 5 1,-2-4 42,1-1 1,0 1 0,0-1-1,1 0 1,0 0 0,0 0-1,0 0 1,0-1 0,12 7-1,-5-4 72,0-1 0,1-1-1,-1 0 1,1-1 0,0 0-1,0-1 1,1 0 0,-1-1-1,1-1 1,19 0 0,-13-2-13,0-2 1,0 0 0,-1-1 0,1-1-1,-1-1 1,0-1 0,-1 0 0,1-1-1,25-17 1,12-11 34,77-65-1,-55 39 1,-70 56-89,34-23-105,-39 27 48,1 0 1,0 0-1,0 0 0,-1 1 1,1 0-1,0 0 1,0 0-1,0 0 1,7 0-1,-8 1 50,0 1-1,-1-1 1,1 1 0,-1 0-1,1-1 1,-1 1-1,1 0 1,-1 1 0,0-1-1,1 0 1,-1 1 0,0-1-1,3 3 1,28 30 442,-17-17-351,13 9 64,1-1-1,1-1 1,40 23 0,-55-37-367,1-1 1,0 0 0,0-1-1,1-1 1,0 0 0,1-1-1,27 4 1,-24-7-3893,-10-3 2325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0:16.1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0 10720,'-40'0'4864,"4"0"-4256,22 0-2208,9 5 736,-3-1-352,3 4 736,0 3-4224,10 6 2592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0:18.7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58 537 2496,'-7'6'492,"-1"0"1,-11 7-1,17-11-155,0-1 0,0 1 0,0 0 0,1 0 0,-1 0 0,1-1 0,-1 2 0,1-1 0,0 0 0,-2 4-1,3-6-163,-1 1 0,1 0 1,-1 0-1,1 0 0,-1 0 0,1 0 0,0 0 0,0 0 0,-1 0 0,1 0 0,0 0 0,0 0 0,0 0 0,0 0 0,0 0 0,0 0 0,0 1 0,1-1 0,-1 0 0,0 0 0,0 0 0,1 0 0,-1-1 0,1 2 0,0-1 1,0-1 1,0 0 0,0 1-1,0-1 1,0 0-1,0 0 1,0 0-1,0 0 1,0 0-1,0 0 1,0 0-1,0 0 1,0-1-1,0 1 1,0 0-1,0-1 1,0 1-1,-1 0 1,1-1-1,0 1 1,0-1-1,1-1 1,2 0 397,6-3-73,-1-1-1,1 0 1,-1-1-1,0 0 1,11-12-1,13-10 207,67-43 209,-29 21-430,76-69 1,-87 61 301,-3-4 0,54-76-1,-108 136-674,-1 0 1,0 0-1,1 0 0,0 0 0,3-3 1,-6 6-104,1 0 1,-1 0-1,0 0 1,0 0-1,1-1 1,-1 1-1,0 0 1,0 0 0,1 0-1,-1 0 1,0 0-1,1 0 1,-1 0-1,0-1 1,0 1-1,1 0 1,-1 0 0,0 0-1,1 0 1,-1 0-1,0 1 1,1-1-1,-1 0 1,0 0-1,0 0 1,1 0-1,-1 0 1,0 0 0,0 0-1,1 1 1,0 0 2,-1-1 1,1 1-1,-1 0 0,0 0 1,1 0-1,-1 0 1,0 0-1,1 0 1,-1 0-1,0 0 1,0 0-1,0 0 0,0 0 1,0 2-1,-4 57 272,-1-1-1,-17 66 1,0 10-176,20-123-102,1-1 0,1 0 1,0 0-1,3 22 0,-2-27 42,1 0 0,-1 0-1,1 0 1,0 0-1,1 0 1,0 0-1,-1-1 1,2 1-1,-1-1 1,6 7 0,-7-10-11,1 1 1,-1-1 0,1 0-1,-1 0 1,1-1 0,0 1 0,0-1-1,0 1 1,0-1 0,0 0-1,0 0 1,0 0 0,0-1-1,0 1 1,0-1 0,0 1 0,1-1-1,-1 0 1,0 0 0,0-1-1,5 0 1,7-2 40,-1 0 0,0-1-1,20-8 1,-6 1-33,0-1-1,-1-2 1,0 0-1,-2-2 1,1-1-1,-2-1 1,0 0 0,-1-2-1,-1-1 1,-1-1-1,19-26 1,-21 22-41,16-29 0,-30 46-25,-1 0 0,1 0 0,-2-1 0,1 0 0,-1 0-1,-1 0 1,3-12 0,-5 20 19,0 0 0,1 0 0,-1 0 0,0 0 0,0 0 0,0 0 0,0 0 0,-1 0 1,1 0-1,0 0 0,-1 1 0,0-1 0,1 0 0,-1 0 0,0 0 0,0 1 0,0-1 0,0 0 0,0 1 0,-2-4 0,2 5-8,0-1 0,0 1-1,0-1 1,0 1 0,0 0 0,0-1 0,0 1-1,0 0 1,0 0 0,0-1 0,0 1 0,0 0-1,0 0 1,0 0 0,0 0 0,-1 1 0,-1-1-17,0 1 0,0 0 0,0 0 1,0 0-1,0 1 0,0-1 0,-3 2 0,-18 13-39,1 1-1,0 1 1,1 0-1,1 2 1,1 1-1,0 0 1,2 2-1,-27 41 0,42-58 97,0 0 0,0 1 0,0-1-1,1 1 1,0-1 0,0 1 0,-1 9-1,2-13-13,1-1 0,0 1-1,0-1 1,0 1 0,0-1 0,0 1-1,1-1 1,-1 0 0,1 1-1,0-1 1,-1 1 0,1-1-1,0 0 1,0 0 0,1 0 0,-1 1-1,0-1 1,1 0 0,-1-1-1,1 1 1,0 0 0,-1 0-1,1-1 1,4 3 0,1 1 40,1-2 1,0 1-1,0-1 1,0 0-1,0-1 1,14 3-1,56 3 199,-63-7-198,24 1-11,0-2-1,0-2 0,0-1 0,39-9 1,149-44-288,-173 40 264,64-28 1,-94 33-19,-1-1 0,-1 0 0,0-2 1,38-30-1,-60 43-24,1 1 1,-1 0-1,1-1 1,-1 1-1,1-1 1,-1 1-1,1-1 0,-1 1 1,0-1-1,1 1 1,-1-1-1,0 1 1,1-1-1,-1 0 1,0 1-1,0-1 1,1 0-1,-1 1 10,-1 0-1,1-1 1,0 1 0,0 0-1,0 0 1,0 0 0,0-1-1,-1 1 1,1 0-1,0 0 1,0 0 0,0 0-1,0-1 1,-1 1 0,1 0-1,0 0 1,0 0 0,-1 0-1,1 0 1,0 0 0,0 0-1,0 0 1,-1 0 0,1 0-1,0 0 1,0 0 0,-1 0-1,1 0 1,-21 2-314,3 2 270,0 2 0,0 0 0,-28 15 1,-45 30 75,62-34 36,0 3 0,2 0-1,-35 33 1,53-45-35,0 1 1,1 1-1,0 0 0,1 0 1,0 0-1,0 1 0,1 0 1,0 0-1,1 1 1,0-1-1,1 1 0,-3 16 1,6-21-9,0 0 1,1 0 0,0 0-1,0 0 1,0-1 0,1 1-1,0 0 1,1 0 0,-1 0-1,1-1 1,0 1-1,7 12 1,-8-17-5,1 1 0,-1-1 0,1 1 0,0-1 0,0 0 0,0 0 0,0 0 0,0 0 0,0 0 0,1-1 0,-1 1 0,0-1-1,1 1 1,0-1 0,-1 0 0,1 0 0,0 0 0,-1 0 0,1-1 0,0 1 0,0-1 0,0 1 0,-1-1 0,1 0 0,0 0 0,0 0 0,0-1 0,0 1 0,0-1 0,-1 1 0,1-1 0,0 0 0,-1 0 0,4-2-1,10-5 15,1 0-1,-1-1 0,-1-1 1,0 0-1,21-19 0,61-68 109,-73 71-140,-1-2 0,-2 0 0,19-33 0,-37 57 15,-1 0-1,0 0 0,0 0 0,-1-1 0,1 1 0,1-8 0,-3 12-13,0-1-1,0 1 1,0-1-1,1 1 1,-1 0-1,0-1 1,0 1-1,0-1 1,0 1-1,0-1 1,0 1-1,0-1 1,0 1-1,-1 0 1,1-1-1,0 1 1,0-1-1,0 1 1,0-1-1,0 1 1,-1 0-1,1-1 1,0 1-1,0 0 1,-1-1-1,0 0 1,0 1-11,0 0 0,0 0 0,0 0 1,0 0-1,0 0 0,0 0 0,0 0 0,0 0 1,0 1-1,0-1 0,0 0 0,0 0 0,0 1 1,0-1-1,0 1 0,0-1 0,-1 2 0,-16 7 0,-1 1 0,1 1 0,1 1 0,0 0 0,1 2 0,0 0 0,-24 27 0,13-4 18,-31 52-1,-18 47 56,-54 96 69,84-159 206,-57 69 0,81-115-260,13-14-117,-1-1 0,0 0 0,-1-1 0,-15 13-1,22-21-17,-15 12-99,18-15 145,1 1-1,-1-1 1,1 0 0,-1 1 0,1-1-1,-1 0 1,1 1 0,-1-1 0,0 0 0,1 1-1,-1-1 1,0 0 0,1 0 0,-1 0-1,1 0 1,-1 0 0,0 0 0,1 0-1,-1 0 1,0 0 0,1 0 0,-2 0-1,2-1 9,0 0 0,-1 0 0,1 0 0,0 1 0,0-1 1,0 0-1,0 0 0,0 0 0,0 0 0,0 0 0,0 0 0,1 0 0,-1 0 0,0 1 0,0-1 0,1 0 0,-1 0 0,0 0 0,1 1 0,0-2 0,0 1-4,3-6 14,0 0-1,1 0 0,0 1 1,0 0-1,1 0 1,-1 0-1,1 1 1,12-9-1,60-33-38,-58 35-7,148-76 63,24-14 167,-146 74-67,-2-2 1,44-37 0,-47 30 59,57-67 0,27-52 228,-82 101-280,145-229 525,-157 233-370,-15 21-150,-12 21-189,-10 17-94,-114 212 74,115-209 104,1 0 0,-1 0 0,2 1-1,-4 18 1,6-26-17,0 0 0,1 0 0,0 0-1,0 0 1,0 0 0,1 0 0,1 7 0,-2-9-6,1 0 1,0 0 0,0 0 0,0 0 0,0 0-1,0-1 1,0 1 0,0 0 0,1 0 0,-1-1-1,1 1 1,-1-1 0,1 1 0,-1-1 0,4 2-1,-1-1 8,1 0-1,-1 0 1,1 0-1,0 0 1,0-1 0,0 0-1,-1 0 1,1 0-1,1-1 1,5 1-1,8-2 32,24-3 1,-42 4-40,34-6-5,0-1-1,0-1 1,0-2-1,-1-2 1,-1-1-1,0-2 0,-1 0 1,-1-3-1,0 0 1,-1-2-1,-2-2 1,0 0-1,45-47 0,-73 68-16,1 1-1,-1-1 1,0 1-1,1-1 0,-1 1 1,1-1-1,-1 1 0,1-1 1,-1 1-1,1-1 0,0 1 1,-1 0-1,1-1 1,-1 1-1,1 0 0,0-1 1,0 1-1,-1 9-212,-14 25 57,11-29 161,-55 110 230,58-113-206,-6 10 38,2-1-1,0 1 1,-5 23 0,9-32-33,-1 0 0,1 0 1,0 0-1,0 0 0,0 1 0,1-1 1,-1 0-1,1 0 0,1 4 0,-2-6 0,1 1 0,0 0 0,0-1 0,0 0 0,0 1 0,0-1 0,0 0 0,0 1 0,0-1 0,0 0 0,1 0 0,-1 0 0,0 0 0,1 0 0,-1 0 0,1 0 0,-1-1 0,3 2 0,-1-1 7,0-1-1,0 1 0,0-1 0,0 1 0,0-1 0,0 0 0,0 0 0,0-1 0,0 1 0,0-1 1,0 1-1,0-1 0,0 0 0,-1 0 0,4-1 0,7-4 2,-1-1 0,12-8-1,-2 2-52,-4 2 49,1-1-1,-2 0 0,1-1 0,27-28 0,-39 34-28,1 0 0,-1-1 1,0 1-1,-1-1 0,0 0 0,0 0 0,-1-1 0,0 0 0,0 1 1,-1-1-1,0-1 0,0 1 0,1-13 0,-4 17-9,0 1 0,0-1 0,0 0 1,-1 1-1,1-1 0,-1 0 0,0 1 0,-1-1 0,1 1 0,-1-1 0,0 1 1,0 0-1,0 0 0,0 0 0,-1 0 0,0 0 0,0 0 0,0 1 0,0-1 1,0 1-1,-1 0 0,0 0 0,1 0 0,-6-2 0,5 2 17,-1 1-1,0-1 1,0 1 0,0 0-1,0 1 1,-1 0 0,1-1-1,0 1 1,-1 1 0,1-1-1,-1 1 1,1 0 0,0 0-1,-1 1 1,1 0 0,0 0-1,-1 0 1,1 0-1,0 1 1,-10 4 0,2-2 66,1 1 66,12-3-56,8 0-4,6 0-72,-1-1-1,1-1 0,23-1 0,43-10 2,-59 8 31,192-39-28,-189 37 58,-14 2-53,1 1-1,0 1 0,-1 0 0,1 0 0,0 1 1,12 1-1,-19 0-5,0-1 0,0 1 0,-1 0 0,1 0 0,-1 0 0,1 1 1,-1-1-1,1 1 0,-1 0 0,0 0 0,0 0 0,0 0 0,0 1 0,0-1 0,-1 1 1,1 0-1,-1-1 0,1 1 0,-1 0 0,3 6 0,-1-1 48,-1 0 0,0 0 0,0 0-1,-1 0 1,0 0 0,-1 1 0,0-1 0,0 13-1,-1 2 149,-7 43 0,6-59-208,1-6 14,0-1 0,0 1 0,-1-1 0,1 1-1,0-1 1,0 1 0,0-1 0,0 1 0,0-1 0,0 1 0,0-1 0,0 1 0,0-1 0,0 1 0,0-1-1,1 0 1,-1 1 0,0-1 0,0 1 0,1 0-2,0-1-1,0 0 1,0 0-1,0 0 1,0 0 0,0 0-1,0 0 1,0 0-1,0 0 1,0-1-1,0 1 1,0 0 0,-1 0-1,2-1 1,43-17 147,-32 12-166,26-9 0,-29 12 28,1 1-1,-1 1 1,1-1 0,0 1-1,-1 1 1,1 0-1,-1 1 1,1 0-1,0 0 1,-1 1-1,0 1 1,1-1 0,-1 2-1,0-1 1,0 2-1,-1-1 1,1 1-1,-1 1 1,0-1-1,-1 2 1,1-1 0,-1 1-1,10 11 1,-5-3 121,22 30 0,-30-37-883,-1-1-1,1 1 0,-2 1 1,1-1-1,-1 0 0,3 13 1,-5-18 267,-1-2 173,0 0-1,0-1 1,1 1 0,-1 0 0,0 0-1,0 0 1,0 0 0,0 0-1,0 0 1,0-1 0,0 1-1,-1 0 1,1 0 0,0 0 0,0 0-1,-1 0 1,1-1 0,-1 2-1,-4 9-2437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0:19.1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37 10144,'-45'-25'4576,"29"21"-3968,6 1-416,5-2-1216,10 5 576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0:19.8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656 970 6720,'-17'-10'2875,"-1"0"1,-28-10-1,39 17-2205,-1 0-359,0 1 0,0 0 0,0 1 0,0-1 1,-1 1-1,1 1 0,0 0 0,-1 0 0,1 0 1,-8 2-1,-2 2 88,0-1-1,0 2 1,-24 10 0,23-7-86,0 1 0,1 0-1,0 2 1,-25 18 0,33-21-168,0 1 0,0 1 0,0-1 1,1 1-1,1 1 0,0 0 0,-12 21 0,19-30-105,-1 1 0,1 0 0,0 0 0,0-1 0,0 1 0,0 0 0,1 0-1,-1 0 1,1 0 0,-1 0 0,1 0 0,0 0 0,0 0 0,1 1 0,-1-1 0,1 0 0,-1-1-1,1 1 1,0 0 0,0 0 0,2 3 0,-1-2-20,0-1-1,1 0 1,-1 0-1,1 0 0,0 0 1,0 0-1,0-1 1,0 1-1,1-1 1,-1 0-1,0 0 1,1 0-1,0 0 1,-1-1-1,6 2 1,-2-1 20,-1 0 0,1-1 1,0 0-1,-1 0 0,1-1 1,0 0-1,-1 0 0,9-1 0,-11 0-27,-1 1 0,0-1-1,0 0 1,0 0-1,1 0 1,-1 0-1,0 0 1,-1-1-1,1 1 1,0-1-1,0 0 1,-1 0-1,1 0 1,-1 0-1,1 0 1,-1-1-1,0 1 1,0-1-1,3-3 1,1-8 105,-1 1 0,-1-1 0,0 0 0,0 0 0,2-27 0,2-3-10,41-158-60,5 65 129,-22 64-87,111-282 1045,-120 297-569,3 1-1,43-70 0,-67 125-538,0-1-1,0 1 1,0-1-1,0 1 1,1 0-1,-1 0 1,4-3-1,-5 5-30,0-1 0,0 1 0,-1-1 1,1 1-1,0-1 0,0 1 0,-1 0 0,1-1 0,0 1 0,0 0 1,0 0-1,0 0 0,0-1 0,0 1 0,-1 0 0,1 0 0,0 0 1,0 1-1,0-1 0,0 0 0,0 0 0,-1 0 0,1 1 1,0-1-1,0 0 0,0 1 0,0-1 0,-1 0 0,2 2 0,2 3-8,-1-1 0,0 1-1,-1 1 1,1-1-1,-1 0 1,0 1-1,0-1 1,0 1-1,-1-1 1,0 1 0,0 10-1,2 23 65,-2 0-1,-6 65 1,-72 363 17,49-355-55,-5-2 1,-81 186-1,61-185 163,-94 146 1,98-184-250,-3-2 0,-108 115-1,152-179 32,1 0-1,-1 0 0,0 0 0,0-1 0,-1 0 0,-17 8 0,24-13 19,-1 0 0,0 0 0,1 0 0,-1 0 0,0 0 0,1-1-1,-1 0 1,0 1 0,0-1 0,0 0 0,-3 0 0,4-1 10,1 1-1,-1-1 1,1 1-1,0-1 1,-1 1-1,1-1 1,0 0-1,-1 0 1,1 0-1,0 0 1,0 0 0,0 0-1,0 0 1,0 0-1,0 0 1,0 0-1,0 0 1,0-1-1,1 1 1,-1 0 0,0-1-1,1 1 1,-1 0-1,0-3 1,0-5 34,-1 0 0,1 0 1,1 0-1,0 0 0,0 0 1,2-12-1,-1 16-5,4-48 346,15-69 0,-13 92-225,2 1 0,0 0-1,2 1 1,14-28 0,-21 50-107,-1 0 0,1 0 0,0 0 0,0 1 0,1-1-1,-1 1 1,1 0 0,7-4 0,-8 6-13,-1 0-1,1 1 1,1 0-1,-1 0 1,0 0 0,0 1-1,1-1 1,-1 1-1,1 0 1,-1 0 0,1 0-1,-1 1 1,10 0-1,0 1 1,0 1-1,1 1 1,-1 0 0,0 0-1,0 2 1,26 11-1,77 50-694,-52-27-514,-49-31 501,0 2-1365,0-2 0,24 10 0,-34-16 1003,-1-1 0,1 1 0,-1-1 0,1 0 0,0 0 0,-1-1 0,1 0 0,0 0 0,-1 0-1,1-1 1,0 0 0,5-1 0,25-10-3688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0:21.6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319 432 2720,'1'-2'211,"-1"1"-1,1-1 1,-1 1 0,1 0-1,-1-1 1,1 1 0,0 0 0,0 0-1,0-1 1,0 1 0,0 0-1,0 0 1,0 0 0,0 0-1,0 0 1,0 0 0,0 1 0,1-1-1,-1 0 1,0 1 0,3-2-1,-2 2 164,-1-1 0,0 1 0,1-1-1,-1 0 1,0 1 0,0-1 0,0 0-1,0 0 1,0 0 0,1 0 0,-2 0 0,1 0-1,0 0 1,0 0 0,0 0 0,0 0-1,-1-1 1,1 1 0,0 0 0,-1-1-1,1-1 1,-1 2-245,0 1 1,0-1-1,0 1 0,0-1 0,-1 1 0,1-1 0,0 1 1,0-1-1,-1 0 0,1 1 0,0-1 0,-1 1 0,1 0 1,0-1-1,-1 1 0,1-1 0,-1 1 0,1 0 0,-1-1 1,1 1-1,-1 0 0,1-1 0,-1 1 0,1 0 0,-1 0 1,1-1-1,-1 1 0,1 0 0,-1 0 0,0 0 0,1 0 1,-1 0-1,0 0 0,-21 0 1637,19 0-1599,-5 1 7,0 1 0,1-1 0,-1 1-1,0 1 1,1-1 0,0 1 0,0 0 0,0 1-1,0 0 1,-9 6 0,2 1 16,1 0 0,0 1 0,-18 20 0,9-4 137,0 1 0,2 1 1,1 2-1,2-1 0,-18 45 0,28-60-88,1 1 0,-5 24 0,9-34-146,1-1-1,0 0 0,1 0 1,0 1-1,0-1 0,0 0 1,0 1-1,1-1 0,0 0 1,3 8-1,-3-12-77,-1 0 1,2 1-1,-1-1 0,0 0 1,0 0-1,1 0 0,-1 0 1,1 0-1,-1 0 0,1 0 1,0 0-1,0-1 0,0 1 0,0-1 1,0 1-1,0-1 0,0 0 1,1 0-1,-1 0 0,0 0 1,1 0-1,-1 0 0,0-1 1,4 1-1,3 0-12,1 0 0,0-1 1,0 0-1,16-3 0,-24 3-2,24-5 6,1 0 0,-1-2-1,0-1 1,0-1 0,-1-1 0,0-1-1,-1-1 1,0-1 0,-1-2 0,-1 0-1,0-1 1,-1-1 0,-1-1 0,24-28-1,-16 18-240,-26 29-69,-2 5 116,-3 10 37,-20 33 116,14-32 65,-12 32-1,20-44-24,-1-1 1,1 1-1,0 0 0,0 0 0,0-1 0,1 1 0,0 0 0,0 0 0,0 0 0,1 0 0,-1-1 0,2 6 0,-1-7 13,0 1-1,0-1 1,1 0-1,-1 0 0,1 0 1,-1 0-1,1 0 0,0 0 1,0-1-1,0 1 0,1-1 1,-1 1-1,1-1 0,-1 0 1,1 0-1,0 0 0,-1 0 1,1 0-1,0-1 1,0 1-1,1-1 0,-1 0 1,0 0-1,0 0 0,1 0 1,-1-1-1,0 1 0,1-1 1,6 0-1,-3 0-6,0-1 0,1 0-1,-1-1 1,0 0 0,0 0 0,0 0 0,0-1-1,0 0 1,0 0 0,-1-1 0,0 0 0,10-7-1,1-3-57,-1-1-1,0-1 0,-1 0 0,-1-1 0,0-1 1,-1 0-1,-1 0 0,15-34 0,-25 48 23,-1 0 0,1-1 0,-1 1-1,0 0 1,-1 0 0,1-1 0,-1 1 0,1-1 0,-1 1-1,-1-1 1,1 1 0,-1 0 0,1-1 0,-4-7-1,4 2 156,1 0-342,0 12 196,0 1 0,0-1 0,0 0 0,0 0 0,0 0 0,1 0 0,-1 0-1,1 0 1,-1 0 0,1-1 0,0 1 0,-1 0 0,1-1 0,3 2 0,35 25-20,-29-22 50,-1 0-1,1 0 1,1-1-1,-1-1 1,1 0-1,-1 0 0,1-1 1,0-1-1,1 0 1,-1-1-1,0 0 1,0 0-1,1-2 1,-1 1-1,0-2 1,0 1-1,0-2 1,0 0-1,0 0 1,0-1-1,-1 0 1,1-1-1,-1-1 1,0 1-1,-1-2 1,0 0-1,14-10 0,-13 6 65,1-1 0,-1 0 0,-1 0 0,0-1 0,-1-1 0,-1 1 0,0-2 0,0 1 0,7-22 0,-14 32-89,0 1 0,-1 0 0,0-1 0,1 1 0,-1-1 0,0 1 0,0 0 1,-1-1-1,1 1 0,-1 0 0,0-1 0,0 1 0,0 0 0,0 0 0,0 0 0,-1 0 0,1 0 1,-1 0-1,0 0 0,-4-5 0,5 6 7,-1 1-1,0-1 1,1 1 0,-1-1 0,0 1-1,0 0 1,0 0 0,0 0 0,0 0-1,0 0 1,0 0 0,0 0 0,0 1-1,0-1 1,-1 1 0,1 0 0,0 0 0,0-1-1,-1 1 1,1 0 0,-3 1 0,-3 0-1,0 0 0,0 1 0,-1 0 0,-9 5 0,7-3 12,0 1-1,1 1 0,-1-1 1,2 2-1,-1 0 0,0 0 1,1 0-1,1 1 1,-1 1-1,1 0 0,-7 10 1,4-3 72,1-1 0,1 1 1,0 1-1,1 0 0,1 0 0,-6 22 1,10-31-58,2-1-1,-1 0 1,1 1 0,0-1 0,0 1 0,1 0 0,0-1-1,1 1 1,0-1 0,0 1 0,3 10 0,-2-12 7,0 0 0,1 0 1,0 0-1,0 0 0,1-1 1,-1 1-1,1-1 0,0 0 1,1 0-1,-1-1 0,1 1 1,0-1-1,7 5 0,-5-3 1,1-1 0,0-1 0,0 0-1,0 0 1,0 0 0,0-1 0,1 0-1,0-1 1,0 0 0,-1 0 0,1-1-1,0 0 1,0-1 0,0 0 0,0 0-1,13-2 1,-13 0-39,1-1 0,-1 0 0,1 0-1,-1-1 1,0 0 0,-1 0 0,1-1 0,14-11-1,-2-2-51,-2 0-1,23-28 0,-35 38 45,202-224-299,-169 190 277,-1 2-58,-2-1 1,43-64-1,-60 72-28,-1-1 0,-2-1 0,15-43 0,-28 67 90,-2 7 42,0 0 0,-1 0-1,1 0 1,-1-1 0,0 1 0,0 0-1,-1-1 1,1 1 0,-1-1-1,0 1 1,-1-6 0,1 9-9,0 0-1,0 1 1,0-1 0,0 1 0,0-1 0,0 1 0,0-1 0,-1 1-1,1-1 1,0 1 0,0-1 0,0 1 0,-1-1 0,1 1 0,0-1-1,-1 1 1,1 0 0,-1-1 0,1 1 0,0 0 0,-1-1-1,1 1 1,-1 0 0,1-1 0,-1 1 0,1 0 0,-1 0 0,1-1-1,-1 1 1,1 0 0,-1 0 0,1 0 0,-1 0 0,1 0-1,-1 0 1,1 0 0,-1 0 0,0 0 0,1 0 0,-1 0 0,-3 1-37,1 0 0,0 1 0,0-1 0,0 1 0,-4 2 0,4-2 14,-20 13-144,-37 32 0,41-31 136,-7 5 56,1 1-1,0 1 1,2 1 0,1 2-1,1 0 1,-26 42-1,27-30 76,2 1-1,1 0 0,2 1 1,2 1-1,1 0 0,-9 68 0,18-90-43,2 1 0,0 21 0,2-31-27,0-1 1,0 0-1,1 0 0,0 0 1,0 0-1,7 13 0,-8-18-25,1-1-1,0 1 1,1-1-1,-1 1 1,0-1-1,1 0 1,0 1-1,0-1 1,0-1-1,0 1 1,0 0-1,1-1 1,-1 0-1,1 0 1,0 0 0,0 0-1,-1 0 1,6 1-1,0-1-7,0 0 1,0 0-1,1-1 1,-1-1-1,1 1 1,16-2-1,-17 0-2,0-1 0,0 0 0,0 0 0,0 0 0,-1-1-1,1-1 1,-1 0 0,1 0 0,-1 0 0,-1-1 0,16-11 0,-7 3-26,0 0 1,0-1-1,-1-1 1,22-28-1,43-79-252,39-93-531,-83 142 650,28-83 1,-56 134 322,-2 0-1,7-42 0,-12 60-106,1-19 131,-2 23-182,0 0 0,0-1 0,0 1 0,0 0 0,0 0 0,0-1 0,0 1 0,0 0 0,0 0 0,0 0 0,0-1 0,0 1 0,-1 0 0,1 0 0,0-1 0,0 1 0,0 0 0,0 0 0,0-1 0,0 1 0,0 0 0,-1 0 0,1 0 0,0-1 0,0 1 0,0 0 0,-1 0 0,1 0 0,0 0 0,0 0 0,0-1 0,-1 1 0,1 0 0,0 0 0,0 0 0,-1 0 0,1 0 0,0 0 0,0 0 0,-1 0 0,1 0 0,0 0 0,0 0 0,-1 0 0,1 0 0,0 0 0,0 0 0,-1 0 0,1 0 0,0 0 0,0 0 0,0 0 0,-1 1 0,1-1 0,0 0 0,0 0 0,0 0 0,-1 0 0,1 0 0,0 1 0,0-1 0,0 0 0,-1 0 0,1 1 0,-16 20-74,-23 41 355,-48 109-1,-15 78 407,98-240-678,-3 9-103,-63 182 679,63-176-1190,1 0 0,2 0-1,0 1 1,1-1 0,2 1 0,2 37 0,0-56-463,0 0-1,0 0 1,4 9 0,7 14-1913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0:57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63 4224,'16'-11'1707,"13"-8"148,26-13 8437,-60 40-9283,-30 61 120,3 2 0,-24 75 0,-52 142 12,72-189-960,9-25 17,-21 88-1,45-151-425,-9 36 1034,0-20-5197,25-51-10835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0:58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34 212 5152,'-5'-4'209,"-15"-17"4609,19 20-4459,0 0 0,1 1 0,-1-1 0,0 0 0,1 0 0,-1 1 0,1-1 0,-1 0 1,1 0-1,0 0 0,-1 1 0,1-1 0,0 0 0,-1 0 0,1 0 0,0 0 0,0 0 0,0 0 0,0 0 0,0 0 0,0 0 0,0-1 0,3-3 955,-3 4-1219,0 0 0,0 0 0,1 1 0,-1-1 0,0 0 0,1 0 0,-1 1 0,1-1 0,-1 0 0,1 1 0,-1-1 0,1 1 0,-1-1 0,1 0 0,0 1 0,-1 0 0,1-1 0,0 1 0,-1-1 0,1 1 0,0 0 0,0-1 0,1 1 0,20-7 276,0 2 0,30-5 0,8 0-49,7-5 44,359-66 265,-375 73-580,-27 4-151,45-2 0,-60 7-132,-9 3-717,-15 6-1027,-62 23-5773,49-18 5413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0:58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37 192 7040,'-14'-4'970,"10"3"-539,0 0 0,1 0 1,-9-4 8297,44-4-7179,39-6 198,71-18-18,131-48-109,-173 59-1393,-28 7-2424,-70 14 1752,5-2-3933,-3 3 2228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0:59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4 628 5728,'-3'0'4866,"2"0"-4820,6-4 755,-1 0 0,0 0 0,0-1 0,6-7 0,-2-2-205,-1 1 1,6-16-1,-4 9-167,14-32 238,47-77 0,-49 100-528,2 0 0,44-42 0,58-40 400,-79 72-55,-33 28 220,28-17 0,-41 29-705,0-1 1,0 0 0,1 0-1,-1 0 1,0 0-1,1 1 1,-1-1 0,0 0-1,0 0 1,1 1-1,-1-1 1,0 0 0,0 1-1,0-1 1,0 0-1,1 0 1,-1 1 0,0-1-1,0 0 1,0 1-1,0-1 1,0 0 0,0 1-1,0-1 1,0 1-1,0-1 1,0 4 20,-1-1 0,1 0-1,-1 1 1,0-1 0,0 0 0,-3 6 0,-3 10 156,5-12-130,1 1 0,0-1 1,0 1-1,0-1 1,1 1-1,0-1 0,1 1 1,0-1-1,0 1 1,0-1-1,1 0 0,0 1 1,0-1-1,1 0 1,0 0-1,1-1 0,-1 1 1,1-1-1,6 9 1,-2-5 46,0-1 1,0 0-1,1 0 1,15 12-1,-20-18-46,0 0-1,-1-1 1,1 1-1,1-1 0,-1 0 1,0 0-1,0-1 1,1 1-1,-1-1 1,1 0-1,-1 0 1,1-1-1,-1 1 0,1-1 1,8-1-1,-7 0 39,1 0 0,-1-1 0,0 0-1,1-1 1,-1 0 0,0 0 0,-1 0-1,1 0 1,0-1 0,5-5 0,8-7 146,22-25 1,-29 28-124,5-4-37,0-1 0,-2-1-1,25-38 1,-37 51-39,0 0 0,-1 0 0,1 0 0,2-13 0,-4 16-55,-1 0 0,1-1 0,-1 1 1,0 0-1,0-1 0,0 1 0,0 0 1,-1-1-1,1 1 0,-3-6 0,3 9-9,0-1 0,-1 0-1,1 0 1,0 1 0,-1-1-1,1 0 1,-1 1 0,1-1-1,-1 1 1,1-1 0,-1 1-1,1-1 1,-1 1 0,1-1-1,-1 1 1,0-1 0,1 1 0,-1 0-1,0-1 1,0 1 0,1 0-1,-1 0 1,0-1 0,0 1-1,1 0 1,-1 0 0,0 0-1,0 0 1,1 0 0,-1 0-1,0 0 1,0 0 0,1 0 0,-1 1-1,0-1 1,0 0 0,1 0-1,-1 1 1,0-1 0,1 0-1,-1 1 1,0-1 0,1 1-1,-1-1 1,0 1 0,-4 2-93,1 1 0,0-1 1,0 1-1,0 0 0,-5 6 1,3 0 125,-1 0 0,1 0 0,1 1 0,0 0 0,1 0 0,0 1 0,0-1 0,1 1 0,1 0 0,0 0 0,1 0 0,0 21 0,1-14 93,1 1 0,1-1-1,0 0 1,2 0-1,0 0 1,2-1 0,10 27-1,-13-38-50,1-1-1,0 1 1,0 0-1,1-1 1,0 0-1,0 0 1,0 0-1,1-1 1,0 0-1,0 0 1,0 0-1,1-1 0,0 0 1,0 0-1,0-1 1,0 0-1,0 0 1,0 0-1,1-1 1,0 0-1,-1-1 1,1 0-1,0 0 1,0 0-1,-1-1 1,1 0-1,10-2 1,-3-1 51,-1-1-1,1-1 1,-1 0 0,0 0 0,0-2 0,-1 1 0,0-2 0,0 0 0,-1-1 0,23-19 0,-1-5 141,-1-1 0,32-45 0,-57 68-239,0 0 1,0-1-1,-1 0 0,0 0 0,-1 0 0,4-14 1,-9 25-27,-1 0 1,0 0-1,1 0 1,-1 0-1,0 0 1,0 0-1,0 0 1,1 0 0,-1 0-1,0 0 1,0 0-1,-1 0 1,1-1-1,0 1 1,0 0-1,0 0 1,-1 0 0,1 1-1,0-1 1,-1 0-1,0-2 1,0 3-13,0-1 1,1 0-1,-1 1 1,0-1-1,0 1 1,0-1-1,0 1 1,0 0-1,0-1 1,0 1-1,0 0 1,0 0-1,0-1 1,0 1-1,0 0 1,0 0-1,-1 0 1,-4 1-19,1 0 1,0-1-1,-1 2 0,1-1 1,0 1-1,0 0 0,-5 2 1,5-1 112,-1 0 0,0 0 0,1 1 0,0 0 0,0 0 1,0 0-1,1 1 0,-1-1 0,1 1 0,0 0 1,1 0-1,-1 1 0,1-1 0,0 1 0,0 0 0,0 0 1,1 0-1,-2 8 0,3-7 3,-1 0 1,2 0-1,-1 1 1,1-1 0,0 0-1,0 1 1,1-1-1,0 0 1,1 1-1,-1-1 1,1 0-1,1 0 1,-1 0-1,1-1 1,6 11-1,-4-8 15,1-1 0,0 1-1,0-1 1,1 0 0,0-1-1,1 0 1,0 0 0,0-1-1,0 1 1,14 6 0,-16-9-113,0-1 0,1-1 1,0 1-1,-1-1 0,1 0 1,0-1-1,0 1 0,0-1 1,1-1-1,-1 1 1,0-1-1,0-1 0,0 1 1,0-1-1,0 0 0,8-3 1,0-1-1596,0-2 1,0 0-1,-1 0 1,0-2 0,25-18-1,1-2-1893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1:03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1076 4800,'-15'3'1557,"15"-3"-1434,0 0-1,0 1 0,0-1 1,0 0-1,0 0 1,0 0-1,0 0 1,0 1-1,0-1 0,0 0 1,1 1 1101,-1 0-1102,0-1 1,0 0-1,1 0 1,-1 0-1,0 0 1,0 0-1,0 0 0,0 0 1,1 0-1,-1 0 1,0 0-1,0 0 0,0 0 1,1 0-1,-1 0 1,0 0-1,0 0 1,0 0-1,1 0 0,9 4 2128,-3-5-1877,0-1-1,0 1 0,0-1 1,0-1-1,-1 1 0,1-1 0,-1-1 1,0 1-1,10-7 0,-2 1-52,146-97 1456,-92 59-1024,-41 31-220,-17 14-262,-9 2-262,-1 0 0,0 1-1,0-1 1,0 1 0,0-1 0,0 1 0,0-1-1,0 1 1,0-1 0,-1 1 0,1-1 0,0 1-1,0-1 1,0 1 0,0-1 0,-1 1 0,1-1-1,0 0 1,0 1 0,-1-1 0,1 1 0,0-1-1,-1 0 1,0 1 0,-4 7-15,-6 9-13,-14 27-1,-85 218 277,46-82 541,-64 295 1,98-342 706,28-127-1479,-2 9 669,4-30 501,4-42-847,7-57 46,-2 59-432,2 1 1,2 1 0,22-56-1,-9 39-72,2 1 0,64-111 0,-48 115-60,2 1 0,3 3 1,3 2-1,103-90 1,-146 141 114,-1 0 0,2 1 1,-1 1-1,21-11 1,-29 16 70,1 0 1,0 0 0,-1 0-1,1 1 1,0-1 0,0 1 0,0-1-1,0 1 1,0 0 0,-1 0-1,1 0 1,0 0 0,0 0 0,0 0-1,0 0 1,0 0 0,0 1-1,-1-1 1,1 1 0,0 0-1,0-1 1,-1 1 0,1 0 0,0 0-1,-1 0 1,1 0 0,-1 0-1,1 0 1,-1 1 0,1-1 0,-1 0-1,0 1 1,0-1 0,0 1-1,0 0 1,0-1 0,0 1-1,1 3 1,1 0 53,-1 1 0,-1-1-1,1 1 1,-1 0 0,0-1-1,0 1 1,0 0 0,-1 0-1,-1 11 1,-1 1 6,-1-1 0,-5 17-1,4-20-44,-3 11 15,-2-1 0,-1 0 1,0 0-1,-2-1 0,-29 43 0,33-54-41,-1 0-1,-1 0 1,0-1 0,0 0-1,-1-1 1,-21 16 0,23-20 7,-1-1 1,1 0 0,-1 0 0,0-1-1,0 0 1,0-1 0,-1 0 0,1 0-1,-22 1 1,27-3-9,1-1 0,-1 0 1,1 0-1,-1 0 0,1-1 0,-1 1 0,1-1 0,-1 0 1,1 0-1,0-1 0,-1 1 0,1-1 0,0 0 0,0 0 0,0-1 1,0 1-1,-3-4 0,6 5-17,1 1 1,-1-1 0,1 0-1,-1 0 1,1 0 0,-1 0-1,1 1 1,0-1 0,0 0-1,-1 0 1,1 0 0,0 0-1,0 0 1,0 0 0,0 0-1,0 0 1,0 0 0,0 1-1,1-1 1,-1 0 0,0 0-1,0 0 1,1 0 0,-1 0-1,0 0 1,1 1 0,-1-1-1,1 0 1,-1 0 0,1 1-1,0-1 1,-1 0 0,1 1-1,0-1 1,-1 0 0,1 1-1,1-1 1,3-3-63,0 0 0,0 0 1,9-4-1,39-17-32,2 3 1,69-19 0,-27 10-50,55-17 105,-65 23 298,126-56 0,-193 71-150,1-1 0,-2-1 0,1-1-1,-2-1 1,24-21 0,-41 35-117,-1-1 0,1 1 1,-1-1-1,1 1 0,-1-1 0,1 1 0,-1-1 0,1 1 0,-1-1 0,0 1 1,1-1-1,-1 1 0,0-1 0,1 1 0,-1-1 0,0 0 0,1 0 1,-11 3-629,-18 15-112,-116 89 403,125-90 379,0 1 0,2 1 0,-1 1 0,2 0 1,1 1-1,0 0 0,2 2 0,0-1 1,1 2-1,2 0 0,-16 46 0,23-58-13,0 0 0,1 0 0,1 0 0,-1 12 0,1-19 34,1-1 1,1 1-1,-1 0 1,0 0-1,1-1 1,0 1 0,0 0-1,0 0 1,0-1-1,1 1 1,-1-1-1,1 1 1,0-1-1,0 0 1,3 4 0,-4-6-11,1 1 1,-1-1 0,0 0-1,1 0 1,-1 0 0,1 0-1,-1 0 1,1-1 0,0 1-1,-1 0 1,1-1 0,0 1 0,0-1-1,-1 0 1,1 0 0,0 1-1,0-1 1,-1 0 0,5-1-1,-3 1 13,1-1 0,-1 0 0,1 0 0,-1 0 0,0 0 0,1-1 0,-1 1 0,0-1-1,0 0 1,5-4 0,5-6 56,0 0 0,-1-1 0,13-18 0,31-48 130,22-58-274,-38 63-1,-21 34 8,-13 28-66,-1 1 1,1 0-1,15-21 0,-25 43-34,-1 1 0,1-1-1,1 1 1,-3 15-1,3-9 122,0 1 1,1 0-1,0 0 0,2 0 1,0 0-1,5 30 0,-1-21-48,-2-7 79,9 32 1,-10-48 23,1 0 1,-1 1 0,2-1 0,-1 0-1,0 0 1,1 0 0,0-1 0,0 1 0,0-1-1,9 9 1,-11-12-27,0-1 0,0 1 0,0 0 0,0 0 0,0 0 0,0-1 0,1 1 0,-1-1 0,0 1 0,1-1 0,-1 0 0,0 1 0,1-1-1,-1 0 1,1 0 0,-1 0 0,0 0 0,1 0 0,-1 0 0,0 0 0,1 0 0,-1-1 0,0 1 0,1 0 0,-1-1 0,0 1 0,1-1 0,-1 0 0,0 1 0,0-1 0,0 0 0,2-1 0,3-3 47,-1 0 0,1-1 1,-1 1-1,7-10 1,-9 11-58,119-138 111,-94 114-158,0 2-1,58-40 1,-24 24-347,-62 47 289,1 0 0,-1 1 0,1-1 0,0 0 0,1 1 0,-1-1 0,4 7 0,-1-4 95,65 117-23,-60-112 28,0-1 1,1 0 0,0 0 0,1-1 0,1 0 0,0-1-1,13 9 1,-20-15 3,0-1 0,0 0 0,1-1-1,-1 0 1,7 3 0,-9-4 6,0-1 0,-1 1 0,1-1 1,0 0-1,0 1 0,-1-1 0,1 0 0,0-1 1,0 1-1,-1 0 0,1-1 0,0 0 0,4-1 1,4-5 96,1 0 0,-1-1 0,0-1 0,0 1 0,-1-2 1,9-10-1,-10 10-58,13-11 12,30-30-134,62-81 0,-90 97-30,-2 0 0,32-70 0,-8-3-177,56-193 0,-85 237 248,-2-2 0,7-77 0,-16 75-331,-6 67 341,0 0 0,1 1 0,-1-1 0,0 0 0,0 1 1,0-1-1,0 0 0,0 1 0,0-1 0,0 0 0,0 1 0,0-1 0,0 0 0,0 1 0,0-1 0,-1 0 0,1 1 0,0-1 0,0 0 0,-1 1 0,1-1 0,-1 0 0,0 2-14,0 0 0,0-1 0,0 1 0,0 0 0,1 0 0,-1 0 0,0 1 0,0-1 0,1 0 0,-1 0 0,1 0 0,-1 0 0,1 1 0,-1 1 0,-26 63-224,-37 105 125,46-102 294,4 2 0,2 0-1,-3 123 1,15-134 22,2 1 1,3-1-1,20 91 0,-22-135-94,2 0 1,7 17-1,-11-29-51,1 1 0,0-1 0,0 0 0,0 0 0,1-1 0,0 1 0,-1 0 0,1-1 0,1 0 1,-1 1-1,0-1 0,5 3 0,-6-5-6,0-1 0,0 1 0,-1 0 0,1-1 0,0 0 0,0 1 0,0-1 0,0 0 0,0 0 0,-1 0 0,1 0 0,0 0 0,0 0 0,0-1 0,0 1 0,0-1 0,0 1 0,-1-1 0,1 0 0,0 1 0,-1-1 0,1 0 0,0 0 0,2-2 0,3-3 45,-1 1 0,0-1 0,0 0 0,6-7 0,17-23-139,35-56 0,-59 85 18,-1-1-22,1 0-1,1 0 1,8-9-1,-21 41-400,-2-1 522,1 0 1,1 0-1,1 1 0,2-1 0,-4 44 1,7-53-29,1 1 0,2 24-1,-1-34 15,0 0 0,0 1 0,0-1 0,1 0-1,0 0 1,0 0 0,0 0 0,0 0 0,1 0-1,5 7 1,-7-11-29,-1-1-1,1 1 0,0 0 1,-1-1-1,1 1 1,0-1-1,0 1 1,-1-1-1,1 0 1,0 1-1,0-1 0,0 0 1,-1 0-1,1 1 1,0-1-1,0 0 1,0 0-1,0 0 1,0 0-1,1 0 0,1-1 16,-1 1 0,1-1 0,0 0 0,-1 0 0,1 0 0,4-2 0,5-4 66,-1-1 0,12-9 0,-11 7-17,34-21 38,75-40 1,57-14-120,-34 17-179,-78 35 170,-74 39-43,-1 1-1,1 0 1,0 0-1,1 1 0,0 0 1,0 1-1,1-1 1,0 1-1,0 0 1,-4 11-1,6-12 70,0 0 0,0 1 0,1 0 0,0-1-1,1 1 1,0 1 0,0-1 0,1 0 0,0 0 0,1 0-1,0 1 1,0-1 0,3 13 0,-2-18 12,0 0 1,0 0-1,0-1 0,1 1 1,-1 0-1,1-1 0,0 1 1,0-1-1,1 0 0,-1 0 1,0 0-1,1 0 0,0 0 1,0 0-1,0-1 1,0 1-1,0-1 0,1 0 1,-1 0-1,1 0 0,-1 0 1,1-1-1,0 1 0,-1-1 1,7 1-1,-4-2 2,0 0-1,0 0 1,0-1 0,1 0-1,-1 0 1,-1-1 0,1 1-1,0-1 1,0-1-1,5-2 1,12-7 58,24-17 0,-26 15-69,174-110-375,-174 111 342,-1-1 1,0-1-1,-1-1 1,0-1-1,-2 0 0,0-1 1,-1-1-1,24-36 1,-14 11 57,-2-2 0,-2 0 0,29-89 1,24-163-480,-65 237 258,-2 0 0,0-74-1,-11 100-135,3 34 295,-1-1 1,1 1 0,0 0-1,-1 0 1,1 0 0,-1 0 0,1 0-1,-1 0 1,1 0 0,-1 0-1,0-1 1,0 2 8,1 0 1,0-1-1,0 1 0,-1 0 0,1 0 1,0 0-1,-1 0 0,1 0 0,0 0 0,-1 0 1,1-1-1,0 1 0,-1 0 0,1 0 1,0 0-1,-1 0 0,1 0 0,-1 1 1,1-1-1,0 0 0,-1 0 0,1 0 1,0 0-1,-1 0 0,1 0 0,0 0 1,0 1-1,-1-1 0,1 0 0,0 0 1,-1 1-1,1-1 0,0 0 0,0 0 1,-1 1-1,-5 6-44,-1 0 1,1 0 0,1 0-1,-1 1 1,-4 9 0,5-8 40,-23 42 72,2 1 1,3 1-1,1 2 0,-13 56 1,19-52 130,2 0-1,-10 102 1,21-128-86,3 0 0,0 0 0,3 0 0,0 0 1,2-1-1,14 50 0,-9-50 40,2 0 1,1-1-1,1-1 1,2 0 0,30 43-1,-43-69-100,0 0-1,0 0 1,0-1-1,1 1 1,0-1-1,0 0 1,5 4-1,-7-6-19,0 0 0,-1 0 0,1 0-1,0 0 1,0-1 0,0 1 0,-1-1 0,1 0 0,0 1-1,0-1 1,0 0 0,0 0 0,0 0 0,0 0 0,0 0 0,-1-1-1,1 1 1,0-1 0,0 1 0,0-1 0,0 0 0,1 0-1,2-2 15,-1 0 0,1 0-1,-1-1 1,0 1-1,0-1 1,5-6 0,22-31-114,-16 21-104,8-10 7,-10 15 125,-1 0 0,0-1 0,-2-1 0,0 1 0,15-35 0,-24 49 41,-1 0 1,1 0-1,-1 0 0,0 0 1,0 0-1,1 0 0,-1 0 1,0 0-1,-1 0 0,1 0 1,-1-4-1,1 5-4,-1 0 1,1 0-1,0 0 0,-1 0 0,1 0 0,-1 1 1,1-1-1,-1 0 0,0 0 0,1 1 1,-1-1-1,0 0 0,0 1 0,1-1 0,-1 1 1,0-1-1,0 1 0,0-1 0,1 1 1,-1 0-1,0-1 0,0 1 0,0 0 0,0 0 1,0 0-1,0-1 0,0 1 0,0 0 1,-1 0-1,-1 1 15,1-1 1,-1 0-1,0 0 1,1 1-1,-1-1 1,1 1-1,-1 0 0,1 0 1,-1 0-1,1 0 1,-1 0-1,1 1 1,0-1-1,0 1 1,-1-1-1,-2 4 1,2-1 32,0 0 0,-1 0 0,2 1 0,-1-1 0,0 1 0,1-1 0,0 1 0,-2 5 0,0 5 68,0 0 0,1-1 0,1 1 0,0 0 1,1 20-1,1-15-54,1 0 1,1-1-1,1 1 1,1 0-1,1-1 0,0 0 1,15 34-1,-14-43-259,-1 1 0,1-1 0,1 0-1,0 0 1,0-1 0,11 10 0,-12-13-367,0-1 0,1 1 1,0-1-1,0-1 1,0 1-1,1-1 0,-1-1 1,1 1-1,11 3 1,-17-7 252,1 1 0,-1 0 0,0-1 0,0 1 0,0-1 0,1 0 0,-1 0 1,0 0-1,0 0 0,1 0 0,-1 0 0,0 0 0,0-1 0,1 1 0,-1-1 1,0 0-1,0 0 0,0 1 0,0-1 0,0-1 0,0 1 0,0 0 0,3-3 1,23-18-3050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1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612 5 5632,'-1'0'142,"1"-1"1,-1 1-1,0 0 1,1-1 0,-1 1-1,1 0 1,-1-1-1,0 1 1,1 0-1,-1 0 1,0-1-1,1 1 1,-1 0 0,0 0-1,1 0 1,-1 0-1,-1 0 1,-5 10 2961,3-3-2609,-43 72 4561,34-59-4473,0-1 0,-2-1 1,0 1-1,-1-2 0,0 0 1,-2-2-1,-23 19 0,-2-5-75,-79 43-1,73-46-633,-47 35 0,26-10-2663,58-45 42,10 2 849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1:03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1308 256 10624,'-32'0'4832,"37"0"-4192,-5-5-1216,8 5 192,2-8-1824,9 8 1248</inkml:trace>
  <inkml:trace contextRef="#ctx0" brushRef="#br0" timeOffset="1">22 168 11648,'-22'-8'5247,"35"3"-4543,6-2-672,2 2-160,61-15 1024,7 5-480,51-13-192,-5 3-192,36-7-384,-10 9 192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1:05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264 249 6656,'0'-3'378,"1"1"0,0 0 0,0 0 0,-1 0 0,1 0 1,0 1-1,0-1 0,1 0 0,2-3 0,-4 5-242,0 0 1,0 0-1,0 0 0,0-1 1,1 1-1,-1 0 0,0 0 1,0 0-1,0-1 0,0 1 1,0 0-1,0 0 0,0 0 1,1-1-1,-1 1 1,0 0-1,0 0 0,0 0 1,0-1-1,0 1 0,0 0 1,0 0-1,0-1 0,0 1 1,0 0-1,0 0 0,0 0 1,0-1-1,-1 1 0,1 0 1,0 0-1,0 0 0,0-1 1,0 1-1,0 0 0,0 0 1,0 0-1,-1-1 0,1 1 1,0 0-1,0 0 0,0 0 1,0 0-1,-1 0 1,1-1-1,0 1 0,-1 0-11,1 0 0,-1 0 0,1 0 0,-1-1-1,1 1 1,0 0 0,-1 0 0,1 0 0,-1 0 0,1 0 0,-1 0-1,1 0 1,-1 0 0,1 0 0,-1 1 0,1-1 0,-1 0-1,1 0 1,0 0 0,-1 0 0,1 1 0,-1-1 0,-19 19 665,-28 31 0,17-15-360,4-7 10,0 2-1,-28 43 0,48-62-353,0 1-1,0 0 0,1 1 0,0-1 1,1 1-1,1 0 0,0 1 0,1-1 1,0 1-1,0 14 0,2-21-20,1 0-1,1 0 1,-1-1-1,1 1 1,1 0-1,1 7 1,-2-11-29,0 0-1,0 0 1,0-1-1,1 1 1,-1 0-1,0-1 1,1 0-1,0 1 1,0-1-1,-1 0 1,1 0 0,1 0-1,-1 0 1,0 0-1,0 0 1,5 2-1,-3-2 22,-1-1 0,1 0 0,0 0 0,-1 0 0,1 0 0,0-1-1,-1 1 1,1-1 0,0 0 0,0 0 0,-1 0 0,1-1 0,4 0 0,-1-1 7,-1 0 1,1-1 0,-1 1 0,1-1 0,-1-1 0,9-5-1,3-5 58,-1 0-1,0-1 0,17-21 1,-33 34-114,187-208 515,-147 166-2022,-49 60 1244,5-12 246,1 1 0,-1 0 0,1-1 0,0 1 0,0 0 0,1 1 0,-1-1 0,0 6 0,2 0 21,0-1 0,0 1 0,1 0-1,0-1 1,1 1 0,0-1 0,0 0 0,1 0 0,1 0-1,6 14 1,-7-18 28,1 0 0,-1 0 0,1-1 0,0 0 0,0 1-1,1-1 1,9 8 0,-11-11 2,1 1 0,-1-1 0,1 0-1,-1 0 1,1 0 0,0-1 0,0 1 0,0-1 0,0 0-1,0 0 1,0 0 0,0-1 0,7 1 0,-7-1 25,1-1 0,-1 1 0,1-1 0,-1 0 1,0-1-1,1 1 0,-1-1 0,6-3 0,31-20 249,-38 23-287,7-5 5,0 0 0,0 0 0,-1-1 0,0-1 0,-1 1 0,0-1-1,0-1 1,-1 0 0,0 0 0,-1 0 0,0-1 0,-1 1 0,8-23 0,-9 19-89,-1 0 0,-1-1 0,1-14 0,-2 24 33,-1-1-1,0 1 1,-1-1-1,1 1 0,-1 0 1,0-1-1,0 1 1,-1 0-1,0 0 0,0 0 1,-4-9-1,-6-13-1187,12 27 1197,0 0 1,0 0 0,0 0 0,0 0-1,0 0 1,0 0 0,0-1 0,0 1 0,0 0-1,0 0 1,0 0 0,0 0 0,0 0 0,0 0-1,1 0 1,-1 0 0,0 0 0,0 0-1,0 0 1,0 0 0,0 0 0,0 0 0,0 0-1,0 0 1,1 0 0,-1 0 0,0 0-1,0 0 1,0 0 0,0 0 0,0 0 0,0 0-1,0 0 1,0 0 0,1 0 0,-1 0 0,0 0-1,0 0 1,0 0 0,0 0 0,0 0-1,0 0 1,0 0 0,0 0 0,0 0 0,1 0-1,-1 0 1,0 0 0,0 1 0,0-1-33,98 36-57,-57-27 110,0-1 0,1-2 0,50 1 0,125-9 389,-186 1-319,-31 1-78,134-8 176,-108 6-6,-1-2 1,1-1 0,25-9 0,-39 11 81,-10 2-212,0 1 1,0-1 0,0 1-1,-1-1 1,1 0-1,0 1 1,-1-1-1,1 0 1,0 0 0,2-2-1,-4 3-41,-1 0 1,1 0-1,0 0 0,0 0 1,0 0-1,0 0 0,0 0 1,0 0-1,0 0 0,0 0 1,0 0-1,0 0 0,0 0 1,0 0-1,0 0 0,-1 0 1,1 0-1,0 0 0,0 0 0,0 0 1,0 0-1,0 0 0,0 0 1,0 0-1,0 0 0,0-1 1,0 1-1,0 0 0,0 0 1,0 0-1,0 0 0,0 0 1,0 0-1,0 0 0,0 0 0,-1 0 1,1 0-1,0 0 0,0 0 1,0 0-1,0 0 0,0-1 1,0 1-1,0 0 0,0 0 1,0 0-1,0 0 0,0 0 1,0 0-1,0 0 0,0 0 1,0 0-1,1 0 0,-1 0 0,0 0 1,0 0-1,0 0 0,0-1 1,0 1-1,-12 3-126,-14 4-105,-139 53-47,9 11 420,142-63-117,0 1 0,1 0 0,-15 13 0,21-16-11,1 0-1,1 0 1,-1 0 0,1 1-1,0-1 1,1 2-1,-7 10 1,10-16-7,0 0 0,1 0 0,-1 0 1,0 0-1,1 1 0,-1-1 0,1 0 0,0 0 0,0 1 1,0-1-1,0 0 0,0 0 0,0 3 0,1-4 15,-1 1 0,1-1-1,-1 1 1,1-1 0,0 0 0,-1 1-1,1-1 1,0 0 0,0 0-1,0 1 1,0-1 0,0 0 0,0 0-1,0 0 1,2 1 0,1 0 26,-1-1 0,1 1 0,-1-1 1,1 0-1,-1 0 0,1 0 0,-1 0 0,1-1 1,0 1-1,-1-1 0,1 0 0,0 0 0,-1-1 1,1 1-1,5-2 0,16-4 6,0-1-1,0-1 1,-1-1 0,0-1-1,-1-2 1,0 0-1,0-1 1,-2-2 0,0 0-1,0-1 1,-2-1 0,0-1-1,-1-1 1,27-35-1,-32 33-62,-12 18-49,1 0-1,-1 0 1,1 0 0,0 0 0,1 0-1,-1 0 1,0 0 0,6-4-1,-8 13-30,0 1-1,-1-1 0,0 0 1,-2 8-1,3-11 91,-5 15 2,2 1 0,0-1 1,1 1-1,1 26 0,2-35 24,-1 0 0,2-1 0,-1 0 0,1 1 0,1-1 0,0 0 0,0 0 0,6 11 0,-9-19-8,1 0 0,0 0-1,-1 0 1,1 0-1,0 0 1,0 0-1,-1 0 1,1 0-1,0-1 1,0 1-1,0 0 1,0-1-1,0 1 1,0 0-1,1-1 1,-1 1-1,0-1 1,0 0-1,0 1 1,0-1-1,1 0 1,-1 0-1,0 0 1,0 1-1,0-1 1,1-1-1,-1 1 1,0 0-1,0 0 1,1 0-1,-1-1 1,0 1 0,0 0-1,0-1 1,0 1-1,0-1 1,0 0-1,0 1 1,0-1-1,0 0 1,2-1-1,4-4 63,-1 0 0,0 0 0,0-1-1,8-11 1,-12 17-95,82-102 65,-45 57-51,65-97 0,-92 120-2,-8 15-46,0 0 1,10-13-1,-12 21-209,-2 4 96,-3 14 42,-7 24 148,1-15-18,-7 38 0,15-55-10,-1 0-1,1 0 1,1 1-1,0-1 1,0 0-1,1 0 1,3 13-1,-4-20 15,1-1 0,-1 0 1,1 0-1,0 0 0,-1 1 0,1-1 0,0 0 0,0 0 0,0 0 0,1 0 1,-1-1-1,0 1 0,1 0 0,-1 0 0,1-1 0,0 1 0,-1-1 0,1 1 1,0-1-1,0 0 0,0 0 0,0 0 0,0 0 0,0 0 0,0 0 0,0-1 1,0 1-1,1-1 0,-1 1 0,0-1 0,0 0 0,1 0 0,-1 0 0,0 0 1,0 0-1,3-1 0,4 0 51,0-2 0,-1 1 1,1-1-1,-1-1 0,1 1 1,-1-1-1,12-8 0,-5 1-110,0 0-1,0-1 0,-1-1 0,-1 0 0,0-1 0,18-25 0,-9 6-90,-1 0-1,18-42 1,-36 69 82,-2 2 41,1 1 1,0-1-1,0 1 0,0-1 1,0 1-1,0 0 1,4-5-1,-5 8-5,-1 1-1,1-1 1,-1 0-1,1 0 1,0 0-1,-1 1 1,1-1-1,-1 0 1,0 1-1,1-1 1,-1 0-1,1 1 1,-1-1-1,1 1 1,-1-1-1,0 0 0,1 1 1,-1-1-1,0 1 1,1-1-1,-1 1 1,0-1-1,1 2 1,6 13-36,-6-14 51,7 16 24,-1 1-11,2 0-1,17 27 1,-22-40 8,0 0-1,1 0 1,-1 0-1,1 0 1,0 0 0,0-1-1,1 0 1,0 0-1,-1-1 1,1 1 0,10 3-1,-9-5 18,0 0 1,0 0-1,0 0 0,1-1 0,-1 0 1,0-1-1,1 0 0,9-1 0,2-1 52,35-9 0,-38 7-42,0 0 1,0-2-1,-1 0 1,0-1 0,21-12-1,-26 13-18,-1 0 0,0-1 0,-1-1 0,0 1 0,0-1 1,0-1-1,-1 1 0,0-1 0,5-11 0,-5 8-37,-1 0 1,0 0 0,-1-1-1,0 0 1,-1 0 0,-1-1-1,3-17 1,-6 29-15,0-1 1,0 1-1,1 0 0,-2-1 0,1 1 1,0 0-1,0-1 0,-1 1 0,1 0 1,-1 0-1,0-1 0,1 1 1,-1 0-1,0 0 0,-1 0 0,1 0 1,0 0-1,0 0 0,-1 0 0,1 0 1,-1 1-1,0-1 0,1 0 0,-4-1 1,2 2-4,0-1 0,0 1 0,0 0 0,-1 0 0,1 0 0,0 0 0,0 1 0,-1 0 1,1-1-1,0 1 0,-1 0 0,1 0 0,0 1 0,-1-1 0,-4 2 0,-4 2 11,0 0 0,0 1 0,0 0 0,1 1 0,0 0 0,-16 12 0,11-7 84,1 1-1,0 1 1,0 1-1,2 0 1,-1 0-1,2 2 1,0-1 0,1 2-1,0-1 1,2 2-1,-12 27 1,18-39-34,1 1 0,0-1 0,1 0 0,0 0 1,0 1-1,0-1 0,1 1 0,0 8 0,0-12-14,1 1 0,0-1-1,-1 1 1,1-1 0,1 0-1,-1 1 1,0-1 0,1 0-1,0 0 1,-1 0 0,1 0-1,1 0 1,-1 0-1,0-1 1,1 1 0,-1-1-1,5 4 1,1-1 21,0 0 1,0 0-1,1-1 1,0 0-1,0 0 0,0-1 1,10 2-1,8 1 58,34 2-1,-17-4-401,71-2 0,-85-5-1279,46-8 0,-22 0-104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1:09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1305 5568,'-5'-3'6149,"11"-2"-4922,55-44 2591,-16 5-2682,68-90 0,-97 112-1034,142-209 1001,-128 179-640,-3 0-1,31-84 0,-55 125-397,53-173 1025,-48 151-632,-1 0 0,-3 0 0,2-54 0,-5 79-344,-1 6-127,0 0 1,0-1-1,0 1 0,0 0 1,0 0-1,0 0 0,-1 0 1,1 0-1,-1 0 1,1 0-1,-2-2 0,-1 3-117,-2 5-12,-1 5-23,0 1-1,-8 14 1,-1 4 53,-115 178-40,27-48 219,-116 241 792,56-44-317,156-339-530,-50 110 226,-95 154-1,88-187 883,58-87-754,6-9 2,7-15-116,50-70-349,-16 28-35,-11 14 75,64-74 0,-66 91 58,0 1-1,2 1 1,40-28-1,49-23-2,22-17 7,-109 72-34,-2-2-1,35-36 1,89-129 333,-109 121-416,-38 62-13,-4 10 0,-3 17-116,-11 41 335,-3 0 1,-40 110-1,8-38 247,45-131-310,0 1 0,1 0 1,-1 0-1,1-1 0,-1 1 0,1 0 0,0 0 0,0 0 1,0-1-1,0 1 0,1 0 0,0 3 0,0-5-14,-1-1-1,0 1 1,0-1 0,1 1-1,-1-1 1,0 1 0,1-1-1,-1 1 1,1-1-1,-1 1 1,0-1 0,1 0-1,-1 1 1,1-1 0,-1 0-1,1 1 1,-1-1-1,1 0 1,0 0 0,-1 0-1,1 1 1,-1-1 0,2 0-1,-1 0 12,1 0 0,0 0 1,-1-1-1,1 1 0,0 0 0,0-1 0,-1 1 0,1-1 0,-1 1 0,1-1 0,2-2 0,30-18 194,-1-2-1,30-28 0,-52 42-202,62-58-14,83-98 0,-132 139 28,57-74-295,-81 100 258,0-1-1,0 1 0,0 0 0,1 0 0,-1 0 0,0 0 0,0 0 0,0 0 0,0 0 0,0-1 1,0 1-1,0 0 0,0 0 0,0 0 0,0 0 0,0 0 0,0 0 0,0 0 0,0 0 0,0 0 1,0 0-1,0-1 0,1 1 0,-1 0 0,0 0 0,0 0 0,0 0 0,0 0 0,0 0 0,0 0 1,0 0-1,0 0 0,1 0 0,-1 0 0,0 0 0,0 0 0,0 0 0,0 0 0,0 0 0,0 0 1,0 0-1,1 0 0,-1 0 0,0 0 0,0 0 0,0 0 0,0 0 0,0 0 0,0 0 0,0 0 1,0 0-1,1 0 0,-1 1 0,-2 7-259,-8 18-8,-9 12 232,-24 37 0,25-47 102,1 1-1,2 1 0,-17 43 1,31-69-48,0 1-1,0-1 1,0 0 0,0 0-1,1 0 1,0 1 0,-1-1-1,2 0 1,-1 1 0,2 6-1,-2-9 1,1 0 0,-1-1 0,1 1 0,0 0 0,0 0 0,0-1 0,0 1 0,0-1 0,0 1 0,0-1 0,1 1 0,-1-1 0,0 0 0,1 1 0,-1-1 0,1 0 0,0 0 0,-1 0 0,1 0 0,0-1 0,-1 1 0,1 0 0,0-1 0,0 1 0,0-1 0,3 1 0,7 0 42,0 0 1,0 0 0,0-1-1,0-1 1,0 0-1,0-1 1,-1 0 0,1 0-1,0-2 1,-1 1 0,0-1-1,13-7 1,-10 3-52,1-1 1,-1 0-1,-1-1 1,0-1-1,-1 0 1,1 0 0,19-27-1,-2-3 36,31-58-1,13-19-341,-73 116 285,0 1 1,0 0-1,0 0 1,0 0-1,0 0 1,0 0-1,0 0 1,0 1-1,0-1 1,0 0-1,0 0 1,1 1-1,1-2 1,-2 2 10,0 0 1,-1 0 0,1 0 0,-1 0-1,1 1 1,-1-1 0,1 0 0,-1 0-1,1 0 1,-1 1 0,1-1 0,-1 0-1,1 0 1,-1 1 0,1-1 0,-1 0-1,1 1 1,-1-1 0,0 1 0,1-1-1,-1 1 1,1-1 0,-1 1 0,0-1-1,0 1 1,1-1 0,-1 1 0,0-1-1,0 1 1,0-1 0,0 1 0,1-1-1,-1 1 1,0-1 0,0 1 0,0 0-1,0 0 1,1 10-16,0 0 0,0-1-1,-1 1 1,-1 0 0,-1 14-1,-15 56 32,5-26 89,-20 82-94,32-136-7,-1 3 29,0-1 0,1 1 0,-1-1 0,1 1 0,0 4 0,0-8-22,0 0 0,0 1 0,0-1-1,0 0 1,0 0 0,0 1-1,0-1 1,0 0 0,0 0 0,0 1-1,1-1 1,-1 0 0,0 0 0,0 0-1,0 1 1,0-1 0,0 0 0,1 0-1,-1 0 1,0 0 0,0 1-1,0-1 1,1 0 0,-1 0 0,0 0-1,0 0 1,1 0 0,-1 0 0,0 0-1,1 1 1,0-2 9,0 1 0,0 0 0,0 0 0,-1 0 0,1-1 0,0 1 0,0-1 0,0 1 0,0 0 0,0-1 0,0 0 0,-1 1-1,2-1 1,107-82 80,98-72-627,-204 152 522,2-1-24,1 1-1,-1-1 0,1 1 1,0 0-1,6-2 1,-11 4 23,1 1 1,-1-1 0,0 1 0,0 0-1,1 0 1,-1-1 0,0 1 0,0 0 0,1 0-1,-1 0 1,0 1 0,0-1 0,1 0 0,-1 0-1,0 1 1,0-1 0,0 1 0,0-1-1,1 1 1,-1-1 0,0 1 0,0 0 0,0-1-1,0 1 1,0 0 0,0 0 0,-1 0-1,1 0 1,0 0 0,0 0 0,-1 0 0,2 2-1,0 1 8,0 0-1,0 1 0,-1-1 0,1 1 1,-1-1-1,0 1 0,-1 0 1,1 5-1,-1 41 145,-1-26-158,1-20 21,0 1 1,1-1-1,-1 0 1,1 0-1,0 1 0,2 5 1,-2-9-1,0-1-1,-1 1 1,1 0 0,0-1 0,0 1 0,0 0 0,1-1 0,-1 0 0,0 1-1,1-1 1,-1 0 0,0 1 0,1-1 0,0 0 0,-1 0 0,1 0 0,0 0-1,-1-1 1,1 1 0,2 0 0,2 1 17,0-1 0,0 0 0,0-1 0,0 0 0,0 0-1,0 0 1,0 0 0,9-3 0,5-1 8,23-9-1,-11 1-32,0-1 0,55-33-1,53-46-133,-37 22 215,-70 47-99,-28 19-34,-7 5-119,-14 11-148,-141 124 185,124-103 280,2 1 0,-43 59 0,70-87-146,0 0-1,1 0 1,-1 1 0,1-1-1,-2 10 1,4-15 15,1 0 0,-1 0 0,1 1 0,0-1 0,-1 0 0,1 0 0,0 0-1,0 1 1,0-1 0,0 0 0,0 0 0,0 1 0,0-1 0,1 0 0,-1 0 0,0 0 0,1 1-1,-1-1 1,1 0 0,-1 0 0,1 0 0,-1 0 0,1 0 0,0 0 0,0 0 0,-1 0 0,1 0 0,0 0-1,0 0 1,0 0 0,0-1 0,0 1 0,0 0 0,0-1 0,0 1 0,0-1 0,1 1 0,-1-1 0,2 1-1,5 0 72,1 0-1,-1 0 1,1-1 0,0 0-1,-1-1 1,14-2-1,23-5-61,-1-3-1,77-27 1,-101 29-25,-1-1 0,0-1 1,0 0-1,-1-1 1,-1-1-1,0-1 0,21-23 1,92-118-2,-126 150 6,98-124-130,40-53-151,-78 86 203,53-105-1,34-117-14,-149 315 57,-1 0-1,1 0 1,-1 0 0,0 0-1,0 0 1,0 0 0,0 0 0,-1-1-1,1 1 1,-1 0 0,0 0 0,0-1-1,0 1 1,-2-6 0,2 8 28,0 1 0,0-1 0,0 1 0,0 0 0,0-1 1,0 1-1,0 0 0,0 0 0,0-1 0,0 1 0,-1 0 0,1-1 1,0 1-1,0 0 0,0-1 0,-1 1 0,1 0 0,0 0 0,0 0 0,-1-1 1,1 1-1,0 0 0,-1 0 0,1 0 0,0-1 0,-1 1 0,1 0 1,0 0-1,-1 0 0,1 0 0,0 0 0,-1 0 0,1 0 0,0 0 0,-1 0 1,1 0-1,0 0 0,-1 0 0,1 0 0,-6 1-27,1 1 0,0 0 1,0 0-1,0 0 0,0 0 0,1 1 0,-1 0 0,1 0 0,-1 0 0,1 1 1,0-1-1,-5 7 0,-16 18 3,-41 59-1,-13 43 140,46-67-100,2 1 0,4 2-1,-23 80 1,18-33 144,6 2-1,4 2 1,-6 120 0,28-229-102,-1 0 1,1 0-1,1 0 1,-1 0 0,1 0-1,3 8 1,-4-14-29,1 0 1,-1-1-1,1 1 1,0 0-1,0 0 1,0 0-1,0-1 1,0 1-1,0 0 1,1-1-1,-1 1 1,0-1-1,1 0 1,-1 1-1,1-1 1,-1 0-1,1 0 1,0 0-1,0 0 1,-1 0-1,1 0 1,0 0-1,0-1 1,0 1-1,0-1 1,0 0-1,0 1 1,0-1-1,0 0 1,2 0-1,14-2-38,1 0 0,-1-1 0,1-2 0,26-8 0,-35 10-10,16-6 27,0 0 0,-1-2 0,0-1 0,0 0 0,-2-2 0,1-1 0,-2-1 0,0 0 0,-1-2 0,-1-1 0,-1 0 0,0-2 0,-1 0 0,15-25 0,-11 12-9,-2-1-1,-1 0 1,15-44 0,-32 67-153,-1 8 9,-2 7-98,-22 125-53,-14 88 838,36-201-501,-1-1-1,2 1 1,0-1 0,1 1 0,1-1-1,5 24 1,-7-36-20,1 0 0,0 0 0,0 0 0,0 0 0,0 0 0,0 0 0,0 0 0,0 0 0,1 0 0,-1-1 0,1 1 0,-1-1 0,1 1 0,-1-1 0,1 1 0,0-1 0,3 1 0,-2 0 15,0-1-1,0 0 1,0 0-1,1-1 1,-1 1-1,0-1 1,0 0-1,1 0 1,-1 0-1,6 0 1,4-3-6,1 0 1,0-1 0,-1-1 0,18-7 0,13-8-177,99-39 84,-137 57-12,3-1 69,0 0-1,0-1 1,0 0-1,0 0 1,-1-1-1,15-11 1,-24 17-21,-1-1 3,0 1 0,1-1-1,-1 1 1,1-1 0,-1 1-1,1 0 1,-1 0 0,1 0-1,-3 2 1,-38 25-97,37-24 147,1 0 0,0 0 0,0 1 0,0-1 0,0 1 0,1 0-1,0 0 1,0 1 0,1-1 0,-4 10 0,6-14-21,-1 0 0,1 0 0,0 0 0,0 0 0,0 0 0,0 0-1,1-1 1,-1 1 0,0 0 0,0 0 0,0 0 0,1 0 0,-1-1 0,0 1 0,1 0-1,-1 0 1,1-1 0,-1 1 0,1 0 0,-1 0 0,1-1 0,0 1 0,-1-1 0,1 1 0,0-1-1,-1 1 1,1-1 0,0 1 0,0-1 0,-1 1 0,1-1 0,0 0 0,0 1 0,0-1 0,0 0-1,4 1 42,-1 1-1,1-1 1,-1-1-1,1 1 0,6-1 1,10 0 68,-1-1 1,1-2-1,23-4 1,-32 4-109,0 0-1,-1-1 1,1 0 0,-1-1 0,0 0-1,18-13 1,-25 16 6,0-1-1,0 0 0,-1-1 1,0 1-1,0 0 1,0-1-1,0 0 1,0 0-1,-1 0 1,1 0-1,-1 0 1,0 0-1,0-1 0,-1 1 1,2-8-1,-2 9-20,-1 0-1,1-1 0,-1 1 0,0 0 1,-1 0-1,1 0 0,0 0 0,-1-1 1,0 1-1,1 0 0,-1 0 0,-1 0 1,1 0-1,0 1 0,-1-1 0,1 0 1,-1 0-1,0 1 0,0-1 0,0 1 1,0 0-1,0-1 0,-5-2 0,4 2-13,-1 1-1,0 0 0,0 0 1,1 0-1,-1 1 0,0-1 1,-1 1-1,1 0 0,0 0 1,0 0-1,0 1 0,-1-1 1,1 1-1,-8 1 0,-4 0-36,0 2 0,-25 6 0,26-5 69,8-3 28,1 0-1,0 1 1,0 0-1,-11 5 0,27-4-151,16-4 222,0-1-1,0-2 1,0 0 0,27-9 0,97-41 147,-89 25-264,8-4-119,-59 29 130,0 1 1,1 0-1,-1 0 1,20-2-1,-28 5 14,-1 0-1,0 0 0,0 0 1,0 0-1,0 0 1,0 0-1,0 0 1,0 0-1,1 0 1,-1 1-1,0-1 0,0 0 1,0 1-1,0-1 1,0 1-1,0-1 1,0 1-1,0-1 0,0 1 1,-1 0-1,1 0 1,0-1-1,0 1 1,0 0-1,0 1 1,0 0 11,0 0 1,0 1 0,-1-1 0,1 0 0,-1 0 0,1 0-1,-1 1 1,0-1 0,0 0 0,0 0 0,0 1 0,-1 1-1,-1 7 61,0-1-1,-1 0 0,0 0 1,-7 15-1,-40 74 204,50-99-279,-1 1 1,1-1 0,0 1 0,0-1-1,-1 1 1,1-1 0,0 1 0,0 0-1,0-1 1,0 1 0,0-1 0,0 1-1,0 0 1,0-1 0,0 1 0,0-1-1,0 1 1,0 0 0,0 0-4,0-1 0,1 0 1,-1 0-1,0 1 0,0-1 0,1 0 1,-1 0-1,0 0 0,1 0 0,-1 1 1,0-1-1,0 0 0,1 0 0,-1 0 1,0 0-1,1 0 0,-1 0 1,0 0-1,1 0 0,-1 0 0,0 0 1,1 0-1,0 0 0,28-7 21,-29 6-20,56-18 2,13-6-177,93-20 0,-155 44 172,0 0-1,1 0 0,-1 1 0,0-1 0,1 2 1,-1-1-1,0 1 0,0 0 0,1 0 0,-1 1 1,0 0-1,8 4 0,-11-4-10,0 0 1,0 1-1,0-1 1,0 1-1,-1 0 0,1 0 1,-1 0-1,0 0 0,0 0 1,0 1-1,0 0 0,0 0 1,-1-1-1,0 1 1,0 1-1,0-1 0,0 0 1,-1 0-1,3 10 0,-3-5-522,1 1 0,-2-1 0,1 1 0,-1-1 0,-1 1 0,-3 18 0,-1-6-4719,-14 39 0,5-25 1989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1:09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52 8736,'-35'-20'3936,"35"8"-3424,0 4 0,8 8-384,2-8-1088,7 4 512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1:10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54 120 11296,'-53'-13'5120,"61"10"-4449,24-1 1121,9 8-1120,39-8 1056,7 4-992,60-8-64,6 0-448,37-12 160,-21 3-256,20-9-608,-26 6 256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1:11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59 451 3072,'-15'3'976,"15"-3"-964,0 0 1,0 0 0,0 0-1,-1 0 1,1 0-1,0 0 1,0 0-1,0 0 1,-1 0-1,1 0 1,0 0 0,0 0-1,0 0 1,0 1-1,-1-1 1,1 0-1,0 0 1,0 0-1,0 0 1,0 0 0,0 0-1,0 1 1,-1-1-1,1 0 1,0 0-1,0 0 1,0 0 0,0 1-1,0-1 1,0 0-1,-25 34 4740,17-25-3184,1 1 2731,8-10-4086,-1 0-1,1 1 1,0-1-1,-1 0 1,1 0-1,0 0 1,-1 1-1,1-1 1,0 0-1,-1 0 1,1 0 0,0 0-1,0 0 1,-1 0-1,1 0 1,0 0-1,-1-1 1,1 1-1,0 0 1,0-1-1,6 0 323,1-1 0,-1 0 0,0 0 0,0-1-1,-1 0 1,11-5 0,36-28 487,-35 23-678,9-6-20,0-1 0,-2-1 0,44-47 0,-20 7 170,-3-2 0,46-81 0,-83 121-257,-6 12-135,-3 11-102,0 0 0,0 0 0,0 0 0,0 0 0,0 0 0,0 0 0,0-1 0,0 1 0,-1 0 0,1 0 0,0 0 0,0 0 0,0 0 0,0 0 0,0 0 0,0 0-1,0 0 1,0-1 0,0 1 0,0 0 0,0 0 0,0 0 0,0 0 0,-1 0 0,1 0 0,0 0 0,0 0 0,0 0 0,0 0 0,0 0 0,0 0 0,0 0 0,0 0 0,-1 0 0,1 0-1,0 0 1,0 0 0,0 0 0,0 0 0,0 0 0,0 0 0,0 0 0,0 0 0,-1 0 0,1 0 0,0 0 0,0 0 0,0 0 0,0 0 0,0 0 0,0 0 0,0 0 0,0 0 0,-1 0-1,1 0 1,0 0 0,0 1 0,0-1 0,0 0 0,0 0 0,-8 11-48,-69 136 111,28-48-131,46-94 58,-32 67 61,32-63-22,0-1-1,0 1 0,1 0 1,0 0-1,1 0 0,-1 15 1,2-22-11,0 1-1,0 0 1,0 0 0,1 0 0,-1 0-1,1-1 1,0 1 0,0 0 0,0 0-1,0-1 1,0 1 0,1-1 0,-1 1-1,1-1 1,-1 0 0,1 1 0,0-1-1,0 0 1,0 0 0,0 0 0,1-1-1,-1 1 1,0 0 0,1-1 0,-1 1-1,1-1 1,-1 0 0,1 0 0,0 0-1,0 0 1,-1-1 0,4 1 0,6 1 106,0 0 0,0-2 1,0 1-1,0-1 0,0-1 0,15-3 1,-11 2-80,-1-2 0,1 0 0,-1-1 0,1-1 1,-2 0-1,1-1 0,-1-1 0,0 0 0,0 0 1,-1-2-1,0 0 0,-1 0 0,0-1 0,-1-1 0,0 1 1,15-22-1,48-81-97,-33 50 29,11-21-52,-31 49-21,-18 32 42,-1 0-1,1 0 1,0 0-1,1 0 0,4-4 1,-8 8 43,1-1 0,-1 1 0,1-1 0,-1 1 1,1 0-1,0-1 0,-1 1 0,1 0 0,-1-1 0,1 1 0,0 0 0,-1 0 1,1 0-1,0 0 0,0-1 0,-1 1 0,1 0 0,1 0 0,-1 1 5,-1-1 0,1 1 0,-1-1 0,1 0 0,-1 1 0,1-1 0,0 1 0,-1-1 0,0 1 0,1 0 0,-1-1 0,1 1 0,-1-1 0,0 1 0,1 0 0,-1-1 0,0 1 0,0 0 0,1 0 0,-1-1 0,0 1 0,0 1 0,3 15 18,-2 0 0,0 0-1,0 1 1,-4 23 0,-13 71-257,13-93 308,-1-1-1,0 0 1,-2 0 0,0-1 0,-1 0 0,-1 0-1,0 0 1,-17 24 0,24-40-40,0 1 0,-1-1-1,1 1 1,-1-1 0,1 0 0,-1 1 0,1-1-1,-1 0 1,0 0 0,0 0 0,0 0-1,1-1 1,-1 1 0,0 0 0,0-1 0,0 1-1,-3-1 1,4 0-9,0 0-1,0 0 1,0 0-1,0 0 1,0 0-1,0-1 1,0 1-1,0 0 1,0-1-1,0 1 1,0 0-1,0-1 1,0 1-1,0-1 1,0 0-1,1 1 1,-1-1-1,0 0 1,0 1-1,1-1 1,-1 0-1,0 0 1,1 0-1,-1 0 1,1 0-1,-1 0 1,1 0-1,-1 0 1,1 0-1,0 0 1,0 0-1,-1 0 1,1-1-1,-1-1-25,1 1 0,0-1-1,-1 1 1,1-1 0,0 0-1,0 1 1,1-1-1,-1 0 1,1 1 0,-1-1-1,1 1 1,0-1-1,0 1 1,0-1 0,0 1-1,0 0 1,0 0 0,1-1-1,-1 1 1,1 0-1,-1 0 1,1 0 0,0 0-1,0 1 1,0-1 0,0 0-1,0 1 1,1 0-1,2-2 1,1 0-37,1 0 1,0 0-1,0 1 0,0 0 0,0 0 1,1 1-1,-1-1 0,0 2 0,9-1 1,57 5-163,92 15 0,-67-6-1650,-22-1-1973,-27-1-3243,-35-7 4501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1:11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82 260 9216,'-40'-77'4192,"9"17"-3648,21 34-576,10 9-96,0-8-672,5 5 480,8 0-1632,5 5 1088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1:13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29 676 4064,'-19'10'1307,"18"-10"-1193,0 1 0,1 0 1,-1-1-1,1 1 1,-1 0-1,0-1 1,1 1-1,0 0 1,-1 0-1,1-1 1,-1 1-1,1 0 1,0 0-1,0 0 1,-1 1-1,1-1 710,-2 14 7565,2-15-8331,0-1 0,19-19 4834,-8 8-4774,185-209 2836,-102 117-2349,207-215 1691,-293 311-2254,0 1-1,0 0 0,14-8 1,-22 15-32,0 0-1,1 1 1,-1-1 0,1 0-1,-1 1 1,0-1 0,0 0 0,1 1-1,-1-1 1,0 1 0,0-1-1,1 0 1,-1 1 0,0-1 0,0 1-1,0-1 1,0 1 0,0-1 0,1 1-1,-1-1 1,0 1 0,0 0-1,2 16 130,-1 20-8,-1 0 0,-3-1 0,-11 64 0,6-50-191,-6 29 258,-26 82-1,36-143-7,4-18-187,0 0 1,0 0-1,0 0 1,0 0-1,0 0 1,0 0-1,0 0 0,0 0 1,0-1-1,0 1 1,0 0-1,0 0 0,1 0 1,-1 0-1,0 0 1,0 0-1,0 0 0,0 0 1,0 0-1,0 0 1,0 0-1,0 0 0,0 1 1,0-1-1,1 0 1,-1 0-1,0 0 0,0 0 1,0 0-1,0 0 1,0 0-1,0 0 0,0 0 1,0 0-1,0 0 1,0 0-1,0 0 1,0 0-1,0 0 0,0 0 1,0 0-1,0 1 1,1-1-1,-1 0 0,0 0 1,0 0-1,0 0 1,0 0-1,0 0 0,0 0 1,0 0-1,0 0 1,0 0-1,0 0 0,0 1 1,0-1-1,0 0 1,0 0-1,0 0 0,0 0 1,-1 0-1,1 0 1,0 0-1,0 0 0,0 0 1,0 0-1,0 1 1,4-6 48,0 0 0,-1 0 0,6-11-1,37-86 56,-30 72-120,0 1-1,2 0 1,1 2 0,1 0-1,28-28 1,-24 33-11,1 1 0,1 1 0,1 1 0,1 1 0,48-23 0,-69 38-1,-1 0 1,1 1-1,-1 0 0,1 0 1,12-2-1,-18 4 22,1 0 0,-1 0 0,1 0 0,-1 0 0,1 0 0,-1 0 0,1 0 0,-1 0 0,1 1 0,-1-1 0,1 1 0,-1-1 1,0 1-1,1 0 0,-1-1 0,0 1 0,1 0 0,-1 0 0,0 0 0,0 0 0,0 0 0,0 0 0,0 0 0,0 1 0,0-1 0,0 0 0,0 0 0,0 1 0,-1-1 0,2 3 0,-1 1 3,1 1-1,-1-1 1,0 0-1,0 1 0,-1-1 1,0 0-1,0 1 1,0-1-1,-1 7 1,-3 8 9,-7 22 1,9-33-3,-15 43 101,-33 69 1,17-45 96,32-75-203,1-1 0,0 1 0,-1-1 0,1 1 0,0-1 0,0 1 0,-1-1 0,1 1 0,0 0 0,0-1 0,0 1 0,0-1 0,0 1 0,0-1 0,0 1 0,0 0 0,0-1 1,0 1-1,0-1 0,0 1 0,0-1 0,0 1 0,0 0 0,1-1 0,-1 1 0,0-1 0,0 1 0,1 0 0,0-1-1,0 1 0,0-1-1,0 0 1,0 0 0,0 0 0,0 0-1,-1 0 1,1 0 0,0 0 0,0-1 0,0 1-1,0 0 1,0 0 0,0-1 0,-1 1 0,2-1-1,7-4-1,0 0 0,14-10 0,29-28-5,75-80 0,-76 71-67,12-11-34,-60 60 94,1 0-1,0 0 1,0 0 0,4-2-1,-7 4 10,0 1-1,-1-1 1,1 1 0,0-1-1,0 1 1,-1 0-1,1-1 1,0 1 0,0 0-1,0 0 1,-1 0-1,1-1 1,0 1-1,0 0 1,0 0 0,0 0-1,-1 0 1,1 1-1,0-1 1,0 0 0,0 0-1,-1 0 1,1 1-1,0-1 1,0 0 0,-1 1-1,1-1 1,0 0-1,0 1 1,-1-1 0,2 2-1,-1 0-11,1 1 0,-1-1-1,0 1 1,0-1 0,0 1-1,0-1 1,-1 1 0,1 0 0,-1-1-1,1 5 1,-1 32-28,0-25 32,-3 67 58,3 50 255,5-106-218,-5-25-77,0 1 0,0 0-1,1 0 1,-1-1 0,1 1 0,-1 0 0,1-1-1,-1 1 1,1 0 0,-1-1 0,1 1 0,-1-1-1,1 1 1,0-1 0,-1 1 0,1-1 0,0 1-1,-1-1 1,1 1 0,0-1 0,0 0 0,0 0-1,-1 1 1,1-1 0,0 0 0,0 0 0,1 0-1,4 0 21,0-1 0,0 0 0,0-1-1,0 1 1,0-1 0,0 0-1,0 0 1,0-1 0,7-4-1,5-4-6,28-23-1,-13 5-13,45-51 1,25-41-65,-87 102 27,16-15-19,-25 28-14,0 0 1,0-1-1,-1 0 1,9-14-1,-24 29-176,-8 15 173,-36 77-36,25-45 139,10-21-3,1 1 0,2 1 0,-16 54 0,30-86-21,0 1 0,0-1 0,1 1 1,0 0-1,0-1 0,0 1 0,0-1 1,1 1-1,-1 0 0,1-1 0,0 1 1,1-1-1,-1 0 0,1 1 0,0-1 0,0 0 1,0 0-1,5 6 0,-5-8 12,0 1-1,0-1 0,1 1 1,-1-1-1,1 0 0,0 0 1,0 0-1,-1 0 0,1 0 1,0-1-1,1 1 0,-1-1 1,0 0-1,0 0 1,1 0-1,-1 0 0,0 0 1,1-1-1,-1 0 0,1 0 1,-1 0-1,1 0 0,-1 0 1,0-1-1,5 0 0,-3 0 0,1-1-1,-1 0 0,1 0 1,-1 0-1,0-1 0,0 1 1,0-1-1,-1-1 0,1 1 1,-1 0-1,1-1 0,-1 0 1,0 0-1,-1-1 0,1 1 1,-1-1-1,0 1 0,0-1 1,0 0-1,-1 0 0,3-6 1,3-15-35,-1-1 0,0-1 0,-3 1 1,3-34-1,-5 33-65,-1-1 0,-1 0 0,-2 1 0,-7-44 0,8 67 19,0 0 0,-1 0 0,0 0 0,0 0 0,0 1 0,-4-7 0,5 10 33,0-1-1,-1 0 1,1 0-1,-1 0 1,1 1-1,-1-1 1,0 1-1,0-1 1,0 1-1,0 0 1,0-1-1,0 1 1,0 0-1,0 1 1,-3-2-1,5 2 22,0 0 1,-1-1-1,1 1 1,0 0-1,-1 0 0,1 0 1,-1 0-1,1 0 0,-1 0 1,1 0-1,0 0 0,-1 0 1,1 0-1,-1 0 1,1 0-1,0 0 0,-1 0 1,1 0-1,-1 1 0,1-1 1,0 0-1,-1 0 0,1 0 1,0 1-1,-1-1 0,0 1 3,1-1-1,0 1 1,0-1-1,0 1 0,0-1 1,0 0-1,0 1 0,0-1 1,0 1-1,0-1 1,0 1-1,0-1 0,0 1 1,0-1-1,1 1 0,-1-1 1,0 1-1,1 0 1,0 2-17,1-1-1,-1 1 1,1 0 0,0-1 0,0 1 0,3 2 0,7 4 33,0-1-1,1 0 1,0-1 0,0-1-1,0 0 1,1 0 0,0-1-1,26 5 1,-22-8 15,0-1 0,-1 0 0,20-2-1,-1 0-21,-24 1-29,4 0 5,1 0-1,-1 1 1,1 0 0,24 7-1,-37-7 21,0 0-1,0 0 1,0 1-1,0 0 1,-1 0-1,1 0 1,-1 0 0,1 0-1,-1 1 1,1-1-1,-1 1 1,0 0-1,-1 0 1,1 0-1,0 1 1,-1-1 0,1 1-1,-1-1 1,0 1-1,-1 0 1,1 0-1,0 0 1,0 5-1,0-1 62,0 1-1,-1-1 1,-1 1-1,1 0 1,-1-1-1,-1 1 0,-2 17 1,-3-1 34,-11 33 1,3-16-196,14-40 116,0-1 0,-1 1 0,1 0 0,0 0 0,0 0 0,0 0-1,0 0 1,1 0 0,-1 0 0,1 0 0,-1 0 0,1 0 0,0 2-1,14 23-298,-10-19 280,-3-6 9,0 0 0,-1 0 0,1-1-1,0 1 1,0 0 0,0-1 0,0 1-1,0-1 1,0 0 0,1 0 0,-1 0-1,0 0 1,4 1 0,0 0 27,0-1 0,0 1 1,0-1-1,11 0 0,6-1 10,0-2 0,0 0-1,0-1 1,38-11-1,-48 10-10,-1-1-1,1 0 0,-1-1 0,0 0 1,0 0-1,0-2 0,-1 1 1,0-2-1,11-10 0,5-11 46,-3 0-1,0-2 1,28-51 0,-36 57-15,-11 18-45,18-29-63,-1-1 1,23-55 0,-44 88 32,1 1-1,-1-1 0,0 1 1,0-1-1,-1 0 0,1 1 1,-1-9-1,0 12 3,0 0-1,0 0 1,0 1 0,0-1-1,-1 0 1,1 0 0,0 0 0,0 0-1,-1 0 1,1 0 0,-1 0-1,1 1 1,0-1 0,-1 0 0,0 0-1,1 0 1,-1 1 0,1-1-1,-1 0 1,0 1 0,1-1-1,-1 1 1,0-1 0,0 1 0,0-1-1,1 1 1,-1-1 0,0 1-1,0 0 1,0-1 0,0 1 0,0 0-1,0 0 1,0 0 0,0 0-1,0 0 1,1 0 0,-1 0-1,0 0 1,0 0 0,0 0 0,0 0-1,0 1 1,-1-1 0,-3 2-8,-1 0 0,1 0 0,0 1 0,0-1 1,0 1-1,0 0 0,1 1 0,-1-1 0,1 1 0,0 0 1,0 0-1,0 0 0,0 0 0,1 1 0,0-1 0,0 1 1,0 0-1,-2 6 0,-4 9 27,0 1 0,2 0 1,-6 26-1,7-24 110,2 1 1,0-1 0,0 27-1,3-41-56,1-1 0,1 1 0,0 0 0,0 0-1,1 0 1,0-1 0,0 1 0,1-1-1,0 1 1,0-1 0,8 12 0,-9-16-24,2 0-1,-1 0 1,0 0 0,1-1 0,0 1 0,0-1-1,0 0 1,0 0 0,0 0 0,1-1 0,-1 1-1,1-1 1,7 2 0,4 1 57,1-1-1,31 4 1,-18-5-35,1-1 1,0-1-1,-1-2 0,1 0 1,56-12-1,-66 8-298,1-1-1,-2-1 1,1 0 0,-1-2-1,0 0 1,0-2 0,-1 0-1,-1-1 1,24-19-1,19-28-2862,-5 2 927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1:16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299 990 2976,'-6'-7'8142,"7"3"-6002,-1 3-1732,-1 0 0,0 0 0,1 0 0,-1 0 0,0 0 0,1 1 0,-1-1 0,0 0 0,0 0-1,0 0 1,0 1 0,0-1 0,-1 0 0,1 0-332,-3-1 130,-1 0-1,0 0 1,1 0 0,-1 1 0,0-1 0,0 1-1,0 1 1,0-1 0,0 0 0,0 1 0,0 0-1,0 0 1,0 1 0,0 0 0,0-1 0,-7 4-1,-1-1-147,1 2 0,0-1 0,0 1-1,1 1 1,-12 8 0,13-8 9,1 1 0,0 0 0,0 1 1,1 0-1,0 1 0,1-1 0,0 2 0,-8 11 0,12-16-18,0 1-1,0-1 1,0 1 0,0 0-1,1 0 1,0 0-1,0 1 1,1-1-1,0 0 1,0 1-1,0-1 1,1 1 0,0-1-1,0 1 1,2 10-1,-2-16-33,0 0 0,0 0 0,1 0 0,-1 0 0,0 0 0,0 0-1,1 0 1,-1 0 0,1 0 0,-1 0 0,1 0 0,-1 0 0,1 0 0,0-1 0,-1 1 0,1 0-1,0 0 1,-1-1 0,1 1 0,0 0 0,0-1 0,0 1 0,0-1 0,0 1 0,0-1-1,0 1 1,0-1 0,0 0 0,0 1 0,0-1 0,0 0 0,0 0 0,0 0 0,0 0-1,0 0 1,0 0 0,0 0 0,0 0 0,0 0 0,2-1 0,2 0 43,-1-1 1,0 0-1,0-1 0,1 1 1,-1 0-1,-1-1 0,1 0 1,3-3-1,-1 1-28,84-83 234,-82 79-240,-1 0-1,0-1 1,0 0 0,0 0-1,-2-1 1,1 1 0,-1-1-1,4-15 1,-8 22-21,0 3-34,0-1 0,-1 1 0,0 0 1,1-1-1,-1 1 0,0-1 0,1 1 1,-1-1-1,0 1 0,0-1 0,0 0 1,-1 1-1,1-1 0,-1-1 0,1 3-12,0 0 1,-1 0-1,1 0 0,-1 0 0,1 0 0,0 0 1,-1 0-1,1 0 0,0 0 0,-1 1 1,1-1-1,-1 0 0,1 0 0,0 0 0,-1 0 1,1 1-1,0-1 0,-1 0 0,1 0 0,0 0 1,-1 1-1,1-1 0,0 0 0,-1 1 1,-7 8-153,4-4 201,1 0-1,0 1 1,0-1-1,1 1 1,-1 0 0,1 0-1,1 0 1,-1 0-1,1 1 1,-1 7-1,1-5 73,1 0-1,0 0 0,0 0 1,1 0-1,0 0 1,3 15-1,-2-19-44,0 1-1,0-1 1,0 1 0,1-1 0,0 0-1,0 0 1,0 0 0,0 0 0,1-1-1,0 1 1,0-1 0,0 0-1,0 0 1,1 0 0,0-1 0,0 1-1,0-1 1,0-1 0,0 1 0,0-1-1,7 3 1,-4-3 24,0 0-1,0-1 1,0 0-1,1 0 1,-1 0-1,0-1 1,1-1-1,-1 1 1,0-1-1,0-1 1,1 0-1,-1 0 1,0 0-1,10-6 1,9-5 87,-2-1 0,0-1 0,-1-2 0,27-23 0,-33 24-114,-1-2 0,0 0-1,-1-1 1,16-26 0,90-144 199,-71 108-154,-6 10-64,82-137-38,-104 165 36,-2 0-1,-1-2 1,-3 0-1,21-87 1,-20 36-350,-16 86 274,2-7-57,-4 16 109,0 1-1,0 0 0,0-1 1,0 1-1,0 0 1,0-1-1,0 1 1,0-1-1,0 1 0,0 0 1,0-1-1,0 1 1,-1 0-1,1-1 1,0 1-1,0 0 1,0-1-1,0 1 0,-1 0 1,1-1-1,0 1 1,0 0-1,-1 0 1,1-1-1,0 1 0,0 0 1,-1 0-1,1 0 1,0-1-1,-1 1 1,1 0-1,-1 0 1,1 0 0,-1 0 1,1 0 0,0 0-1,-1 0 1,1 0 0,-1 0 0,1 1-1,0-1 1,-1 0 0,1 0 0,0 1-1,-1-1 1,1 0 0,0 0 0,0 1-1,-1-1 1,1 0 0,0 0-1,0 1 1,-1-1 0,1 1 0,0-1-1,-2 2-24,-15 20-247,-25 41 1,20-29 231,-57 104-15,-16 86-21,14 11 127,52-145-7,-209 612 281,226-671-258,-64 170 70,15 2 507,51-176-154,8-25-369,2-4-27,6-15-50,10-16-137,30-47 0,0 2-4,113-216 73,-111 211-93,88-116 1,-84 127 77,264-423-129,-271 415 218,86-167 35,-94 174-65,-20 42-150,14-38-1,-29 65 56,5-14-235,-3 14 128,-1 11-32,-3 0 240,1 0 0,-1 0 0,-1 0 0,1 0 1,-1 0-1,0 0 0,-1 0 0,0 0 0,-4 10 0,1-1-10,-64 239 35,41-136 70,-118 274 751,114-319-758,-110 228-18,-62 42 256,164-278-298,30-46 78,-9 13 163,19-32-259,-1 0-1,0 0 0,1 0 1,-1 0-1,0 0 0,0 0 1,0 0-1,0 0 1,0 0-1,0 0 0,0 0 1,0-1-1,-1 1 1,1 0-1,0-1 0,0 1 1,0-1-1,-1 0 0,-1 1 1,3-1-24,-1-1 0,1 1 0,-1-1 0,1 1 0,0-1 0,-1 1 0,1-1 0,0 1 0,-1-1 0,1 0 0,0 1 0,0-1-1,-1 0 1,1 1 0,0-1 0,0 1 0,0-1 0,0 0 0,0 1 0,0-1 0,0-1 0,0-1-1,-1 2-1,1-1-1,-1 1 1,1-1 0,0 1 0,-1 0 0,1-1-1,0 1 1,0-1 0,0 1 0,0 0 0,1-1 0,-1 1-1,0-1 1,1 1 0,-1 0 0,0-1 0,1 1-1,0 0 1,-1 0 0,1-1 0,0 1 0,0 0-1,-1 0 1,1 0 0,0 0 0,0 0 0,1-1-1,11-10-28,0 1-1,0 1 0,1 0 0,1 1 0,-1 0 0,1 1 0,19-7 0,-30 13 44,59-26 18,-25 12-7,49-28-1,-60 26-9,-1 0-1,-1-2 1,27-27-1,60-74 39,33-30-17,-103 117 47,78-49-1,-21 17 64,-92 61-81,-1 0 1,-1 0 0,1-1-1,-1 1 1,0-1-1,0 0 1,5-8 0,-9 13-68,-1 0 1,1-1 0,0 1 0,0-1 0,-1 1 0,1-1 0,-1 1 0,1-1-1,-1 1 1,1-1 0,-1 0 0,0 1 0,0-1 0,0 1 0,0-1-1,0 0 1,0 1 0,-1-1 0,1 1 0,0-1 0,-1 1 0,1-1 0,-1 1-1,0-1 1,1 1 0,-1-1 0,0 1 0,0 0 0,0-1 0,0 1-1,0 0 1,0 0 0,0 0 0,0 0 0,-1 0 0,1 0 0,0 0-1,-1 0 1,1 0 0,-1 1 0,1-1 0,-3 0 0,-3-2-55,0 1 0,0 0 0,0 1 0,0-1 0,0 1 0,0 1 0,-1-1 0,1 1 0,0 1 0,0-1 0,0 1 0,0 1 0,0-1 0,-12 5 0,5-1 16,-1 1 0,1 0 0,1 1 1,-1 1-1,-22 16 0,28-17 82,0 0-1,0 1 1,1-1-1,0 1 0,1 1 1,0-1-1,0 1 1,1 0-1,-7 17 1,9-20-38,1 0 0,0 0 0,0 0 1,0 0-1,1 1 0,0-1 0,0 1 1,1-1-1,0 0 0,0 1 0,0-1 1,1 1-1,0-1 0,0 1 0,1-1 1,3 9-1,-4-12 19,1 0 1,0 0 0,0 1-1,0-1 1,1-1-1,-1 1 1,1 0 0,-1 0-1,1-1 1,0 0-1,0 1 1,0-1-1,0 0 1,0-1 0,1 1-1,-1-1 1,1 1-1,-1-1 1,6 1 0,2 0 42,0 0 1,0-1 0,0 0-1,0-1 1,18-2 0,0-2 36,0-1 1,0-2-1,-1-1 1,38-15-1,110-58-83,-65 28-81,21-2-207,-124 55 133,-8 0 136,0 0 0,0 0 0,0 0 0,0 1 0,0-1 0,0 0 0,1 0 0,-1 0 0,0 1 0,0-1 0,0 0 0,0 0 0,0 0 0,0 1 0,0-1 0,0 0 0,0 0 0,0 0 0,0 1 0,0-1 0,0 0 0,0 0 0,0 0 0,-1 1 0,1-1 0,0 0 0,0 0 0,0 0 0,0 0 0,0 1 0,0-1 0,0 0 0,-1 0 0,1 0 0,0 0 0,0 1 0,0-1 0,-1 0 0,-19 23-260,12-16 238,1 1 0,0 0 0,-7 13 0,4-5-7,1 2 1,0-1-1,-9 32 0,15-39 47,0 0 0,1 0-1,0 1 1,1-1 0,0 0-1,0 1 1,1-1 0,3 20-1,-3-29-6,0 1-1,1-1 0,-1 1 0,1-1 0,-1 1 0,1-1 1,-1 1-1,1-1 0,0 0 0,0 1 0,0-1 0,0 0 1,0 0-1,0 0 0,0 1 0,0-1 0,0 0 0,1 0 0,-1-1 1,0 1-1,1 0 0,-1 0 0,1-1 0,-1 1 0,0-1 1,1 1-1,0-1 0,-1 1 0,1-1 0,-1 0 0,1 0 1,-1 0-1,1 0 0,-1 0 0,1 0 0,0 0 0,1-1 0,10-3 73,0-1-1,0 0 0,-1-1 0,0 0 0,19-13 1,9-4 84,15-7-129,77-55 0,-116 74-8,2-1 19,0-2 1,-1 0 0,26-28-1,-26 20-14,0-1-1,25-49 1,18-58 145,80-220 212,-122 297-415,23-111-1,-39 157 29,-2 5-13,1 0-1,-1 0 1,1 0-1,-1 0 1,0 0 0,1 0-1,-1 0 1,0 0 0,0 0-1,-1 0 1,1 0 0,0 0-1,-1 0 1,1 0 0,-1 0-1,1 1 1,-2-3-1,2 3 7,0 1-1,-1 0 0,1 0 0,0-1 0,0 1 0,-1 0 1,1 0-1,0 0 0,-1-1 0,1 1 0,0 0 0,0 0 1,-1 0-1,1 0 0,0-1 0,-1 1 0,1 0 0,0 0 1,-1 0-1,1 0 0,-1 0 0,1 0 0,0 0 0,-1 0 1,1 0-1,0 0 0,-1 0 0,1 0 0,0 0 0,-1 1 1,1-1-1,0 0 0,-1 0 0,1 0 0,0 0 0,-1 1 1,1-1-1,-11 9-115,11-8 111,-7 7-34,1 1 0,0 0 0,1 0 0,0 0-1,-5 14 1,10-22 43,-13 30-7,2 0 0,-10 51 1,-6 66 151,22-112-100,-10 61-15,4 0-1,4 194 0,8-246-98,0-13-844,6 38 0,3-26-5747,-4-70-2406,-8-8 5051,1-5 1398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1:16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34 7808,'-56'-14'2506,"51"13"-2267,1 0-1,-1-1 1,1 2-1,-1-1 1,-7 0-1,3 1 203,-8-2 1881,11 2 1756,13-2-1673,20-2-1655,1 1-1,-1 1 0,1 2 0,32 3 1,111 21-275,-37-3-371,-47-14-506,17 3-2204,-80-7 112,-1 1-1,29 10 1,-48-13 1450,0 1-1,0 0 1,0 0 0,0 0-1,4 3 1,11 11-3164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1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477 935 5216,'0'0'126,"0"0"0,0-1 1,0 1-1,0 0 0,0 0 1,-1-1-1,1 1 0,0 0 0,0 0 1,0-1-1,-1 1 0,1 0 1,0 0-1,0-1 0,0 1 0,-1 0 1,1 0-1,0 0 0,0 0 0,-1 0 1,1-1-1,0 1 0,-1 0 1,1 0-1,0 0 0,0 0 0,-1 0 1,1 0-1,0 0 0,-1 0 1,1 0-1,-17 0 3561,-13 6-1159,-28 9-1223,1 3 0,1 3 0,-92 47 1,136-61-1319,-1 0-1,1 2 1,0 0 0,-13 12 0,23-19-9,-1 1 0,1-1 1,-1 1-1,1 0 0,0 0 0,0 0 1,0 0-1,0 0 0,0 0 1,1 1-1,0-1 0,0 0 1,-1 1-1,2-1 0,-1 1 0,0-1 1,1 1-1,0 0 0,0-1 1,0 1-1,0 0 0,1 3 0,0-5 17,-1 0 0,1 0-1,0 0 1,-1 0 0,1-1-1,0 1 1,0 0 0,0-1 0,1 1-1,-1-1 1,0 1 0,1-1-1,-1 0 1,1 1 0,-1-1-1,1 0 1,-1 0 0,4 2-1,1-1 40,0 0-1,0 0 1,0-1-1,7 2 1,-8-2-5,15 2 58,0-1 0,1 0 1,33-3-1,59-13 242,-79 8-235,0-1-1,-1-2 1,0-2 0,58-26 0,-73 27 17,1 0 1,-2-1-1,1-1 1,-2 0-1,0-1 1,0-1-1,-1-1 1,-1 0-1,16-22 1,-23 26 69,0 0 0,0 0 0,-1-1 0,5-14 0,-9 20-102,0 1 1,0-1 0,-1 0-1,0 0 1,0 0 0,-1 0-1,1 0 1,-1 0 0,0 0-1,-2-11 1,2 16-85,-1 0-1,1 0 1,0 0 0,0 0 0,0 1 0,0-1-1,-1 0 1,1 0 0,0 0 0,-1 0-1,1 1 1,-1-1 0,1 0 0,-1 0 0,0 0-1,1 1 1,-1-1 0,1 1 0,-1-1-1,0 0 1,0 1 0,1-1 0,-1 1 0,0-1-1,0 1 1,0 0 0,0-1 0,1 1-1,-1 0 1,0 0 0,0-1 0,0 1-1,0 0 1,0 0 0,0 0 0,0 0 0,0 0-1,0 0 1,0 0 0,1 1 0,-1-1-1,-2 1 1,0 0-21,0 0 1,0 1-1,0 0 0,0-1 1,1 1-1,-1 0 0,0 1 0,1-1 1,0 0-1,-1 1 0,-1 2 1,-7 12-22,1 1 1,1 0 0,1 0 0,0 1 0,2 0-1,0 0 1,1 1 0,-3 26 0,7-40 34,0 1 0,0 0 0,1-1 0,0 1 0,1 0 0,-1 0 0,1-1 0,2 8 0,-2-12 30,-1 0 0,1 0 0,0 0-1,0 0 1,0 0 0,0 0 0,0 0 0,0 0-1,0-1 1,0 1 0,1-1 0,-1 1 0,1-1-1,-1 1 1,1-1 0,-1 0 0,1 1 0,0-1-1,0 0 1,0 0 0,0 0 0,-1-1 0,1 1-1,0 0 1,0-1 0,0 1 0,1-1 0,-1 0-1,3 0 1,8-1 84,1 0-1,-1-2 1,22-6-1,-12 3-37,46-14 122,24-5 44,-92 25-244,0-1 0,1 1 0,-1 0 0,0 0 0,1-1 0,-1 1 0,0 0 0,1 0 0,-1 0 0,1 0 1,-1 1-1,0-1 0,1 0 0,-1 1 0,0-1 0,1 1 0,-1-1 0,0 1 0,3 1 0,-4-1 4,1 0 0,0 0 0,-1 1 0,0-1-1,1 0 1,-1 1 0,1-1 0,-1 0 0,0 1 0,0-1 0,0 1-1,0-1 1,0 0 0,0 1 0,0-1 0,-1 0 0,1 1-1,0-1 1,-1 0 0,1 1 0,-1-1 0,0 2 0,-58 150 196,14-18-130,-51 140 224,25-90 1016,70-181-1183,1-3-96,0-1 0,0 1 0,0-1 0,-1 1 1,1-1-1,0 1 0,0-1 0,0 1 1,-1-1-1,1 1 0,0-1 0,0 1 0,-1-1 1,1 0-1,0 1 0,-1-1 0,1 1 0,0-1 1,-1 0-1,1 1 0,-1-1 0,1 0 1,-1 0-1,1 1 0,-1-1 0,1-4 122,12-38-163,2 0 0,38-76 1,-27 63-61,2-4-1,2 1 0,65-95-1,151-211-714,-232 343 771,-5 8-87,0 0 0,0 0 1,2 1-1,19-20 0,-29 31 105,1 0 0,0 0 0,0 1 0,0-1 0,-1 0 0,1 1-1,0-1 1,0 1 0,0-1 0,0 1 0,0-1 0,0 1 0,0 0 0,0-1 0,0 1 0,0 0-1,0 0 1,1 0 0,-1 0 0,0 0 0,0 0 0,0 0 0,0 0 0,2 1 0,-2-1 11,0 1 1,0 0 0,0 0-1,1 0 1,-1 0-1,0 0 1,0 0 0,-1 0-1,1 0 1,0 1 0,0-1-1,-1 0 1,1 1 0,0-1-1,0 3 1,1 4 51,0 0 1,0 0-1,-1 1 1,1 16-1,-3-12 61,0 0-1,-1 1 1,0-1 0,-1 0 0,0 0-1,-1 0 1,-1-1 0,0 1 0,0-1-1,-1 0 1,-1 0 0,0-1 0,-15 18 0,19-25-180,-1-1 0,1 0 0,0 0 1,-1-1-1,0 1 0,-6 2 1,9-4 8,0 0 1,0-1-1,0 1 1,0-1 0,-1 1-1,1-1 1,0 0-1,0 1 1,-1-1-1,1 0 1,0 0 0,-1 0-1,1 0 1,0 0-1,-1 0 1,1 0 0,0-1-1,0 1 1,-1 0-1,1-1 1,0 1-1,0-1 1,0 1 0,-1-1-1,1 0 1,0 1-1,-1-2 1,18 3-1942,8 1 1927,40-2-1,-16-9 331,-1-3 0,68-24-1,-97 30-171,-1-1 0,1-1 0,-2 0 0,1-1 0,-1-1 0,0 0 0,-1-2 0,24-21 0,-9 0 83,0-1 0,-3-1 1,46-76-1,-40 48-76,38-98 1,-3-70 140,-34 47-99,-22 110-8,-10 65-134,-1 1 1,0-1-1,0 0 1,0 0 0,-1 1-1,-1-1 1,1 0-1,-1 1 1,-3-12 0,4 20 3,0 0 1,0 0 0,0 0-1,-1 0 1,1 0 0,0 0-1,0 0 1,0-1-1,0 1 1,0 0 0,0 0-1,0 0 1,0 0 0,0 0-1,0 0 1,0 0 0,0 0-1,-1 0 1,1 0 0,0 0-1,0 0 1,0 0 0,0 0-1,0 0 1,0 0 0,0 0-1,0 0 1,0 0 0,0 0-1,0 0 1,-1 1 0,1-1-1,0 0 1,0 0 0,0 0-1,0 0 1,0 0 0,0 0-1,0 0 1,0 0-1,0 0 1,0 0 0,0 0-1,0 0 1,0 0 0,0 0-1,0 0 1,0 1 0,0-1-1,0 0 1,0 0 0,0 0-1,0 0 1,0 0 0,0 0-1,0 0 1,0 0 0,0 0-1,-6 11-36,-6 17-2,-58 224-610,54-182 641,-9 46 129,6 2 0,-4 134 0,20-143 95,4-90-145,1 0 0,0-1 0,8 32 1,-9-48-43,0 0 0,-1 0 0,1 0 1,0 0-1,0-1 0,0 1 0,0 0 1,0-1-1,1 1 0,-1-1 0,0 1 1,1-1-1,-1 1 0,1-1 0,0 0 1,2 2-1,-3-3-20,1 1 1,-1-1 0,0 1 0,0-1-1,1 0 1,-1 0 0,0 1 0,1-1-1,-1 0 1,0 0 0,1 0 0,-1 0-1,0-1 1,1 1 0,-1 0-1,0 0 1,0-1 0,1 1 0,-1-1-1,0 1 1,0-1 0,1 0 0,-1 1-1,0-1 1,0 0 0,1-1 0,7-8 54,-1 0 0,0-1 0,-1 0 0,0 0 0,0 0 1,5-16-1,-3 10-39,35-80-39,11-20-106,-2 24-636,-53 105 334,-5 14 352,-4 9 46,-21 94 188,26-107-158,1 0 0,2 0-1,0 0 1,2 23 0,-1-41 25,1 0 1,-1 0-1,1 0 1,0 0-1,0 0 0,1 0 1,-1 0-1,1 0 1,0-1-1,0 1 1,4 6-1,-4-8-3,0 0 0,0 0 0,0-1-1,0 1 1,0 0 0,1-1 0,-1 1 0,0-1 0,1 0 0,-1 0-1,1 0 1,0 0 0,-1-1 0,1 1 0,0-1 0,-1 1-1,1-1 1,0 0 0,-1 0 0,4 0 0,13-2 22,0 0 0,-1-1 0,1-1 0,-1-1 1,0-1-1,0 0 0,-1-1 0,19-11 0,-14 6-45,-1-2 1,0 0-1,-1-1 0,-1-1 1,29-31-1,27-43-397,-128 177-540,38-62 891,1 1-1,2 0 0,0 1 0,-12 44 1,24-69 55,-1 1 1,0-1 0,1 0 0,0 0 0,0 1 0,-1-1 0,1 0-1,1 1 1,-1-1 0,0 0 0,0 0 0,1 1 0,-1-1 0,1 0-1,0 0 1,0 0 0,0 0 0,0 0 0,0 0 0,0 0 0,0 0-1,1 0 1,-1 0 0,1 0 0,-1-1 0,5 4 0,-4-4 25,1 0-1,-1 0 1,1 0 0,-1 0 0,1 0 0,0 0-1,0-1 1,-1 1 0,1-1 0,0 0 0,0 0 0,0 0-1,-1 0 1,1-1 0,0 1 0,0-1 0,-1 1-1,1-1 1,0 0 0,4-2 0,-2 0 17,1 1 0,-1-1 0,0 0 1,0-1-1,0 1 0,0-1 0,-1 0 0,1 0 1,-1 0-1,0-1 0,0 0 0,-1 0 0,0 0 1,1 0-1,-2 0 0,1 0 0,0-1 0,-1 0 1,2-8-1,-2-2 12,-1-1-1,0 1 1,-4-29 0,3 40-84,0 1-8,0 1-1,-1 0 1,1 0-1,-1 0 1,0-1-1,0 1 1,0 0-1,0 0 0,0 0 1,-1 0-1,1 0 1,-1 1-1,0-1 1,0 0-1,0 1 1,0-1-1,0 1 0,-1 0 1,1-1-1,-1 1 1,1 1-1,-1-1 1,0 0-1,0 0 0,0 1 1,0 0-1,0 0 1,-6-2-1,-3 1-151,11 2 112,-1-1 0,0 1 0,1 0 1,-1 0-1,0 0 0,1 0 0,-1 0 0,0 0 0,1 1 0,-4 0 1,-5 1-152,13-6-126,17-6-207,-18 9 530,50-25 29,44-19 12,-90 43-6,-1 0 0,1 1 0,0-1 0,0 1 0,0 1-1,0-1 1,0 1 0,0 0 0,0 0 0,1 1 0,-1 0 0,0 0-1,-1 0 1,1 1 0,0-1 0,0 1 0,-1 1 0,1-1 0,-1 1 0,1 0-1,-1 1 1,0-1 0,0 1 0,-1 0 0,1 0 0,-1 0 0,0 1-1,0-1 1,0 1 0,-1 0 0,0 0 0,0 0 0,0 1 0,0-1-1,-1 1 1,0 0 0,0 0 0,1 7 0,-1-1 82,-1 0-1,-1 1 1,0-1 0,0 1 0,-1-1 0,-1 0-1,0 1 1,-1-1 0,0 0 0,-1 0-1,0-1 1,-1 1 0,0-1 0,-12 19 0,10-17 216,7-12-309,0-1 0,0 0-1,0 0 1,0 0 0,0 0-1,0 0 1,0 0 0,0 0 0,0 0-1,0 0 1,0 0 0,0 1-1,0-1 1,0 0 0,0 0 0,0 0-1,0 0 1,1 0 0,-1 0-1,0 0 1,0 0 0,0 0-1,0 0 1,0 0 0,0 0 0,0 0-1,0 0 1,0 0 0,0 0-1,1 0 1,-1 0 0,0 0 0,0 0-1,0 0 1,0 0 0,0 0-1,0 0 1,0 0 0,0 0 0,0 0-1,1 0 1,-1 0 0,0 0-1,0 0 1,0 0 0,0 0-1,0 0 1,0 0 0,0 0 0,0 0-1,0-1 1,0 1 0,0 0-1,0 0 1,0 0 0,0 0 0,1 0-1,-1 0 1,0 0 0,0 0-1,21-17-19,35-36-214,-36 31 110,2 2-1,0 0 1,1 2-1,40-25 1,-63 43 106,1 0 0,-1-1 0,1 1 0,0 0 0,-1-1 0,1 1 0,-1 0-1,1-1 1,0 1 0,-1 0 0,1 0 0,0 0 0,-1 0 0,1 0 0,0 0 0,-1 0 0,1 0 0,-1 0 0,1 0 0,0 0 0,-1 0 0,1 0 0,0 1 0,-1-1 0,2 1 0,-2-1-3,1 1-1,-1 0 1,1-1-1,-1 1 1,0 0-1,1 0 0,-1-1 1,0 1-1,1 0 1,-1 0-1,0 0 0,0-1 1,0 1-1,0 0 1,0 0-1,0 0 0,0 0 1,-1 6-52,0 0 1,0-1-1,-4 12 1,1-8 54,1 0 1,0 0 0,1 0-1,0 1 1,1-1-1,0 1 1,0 0-1,2 14 1,-1-23 29,0-1 0,1 1 0,-1 0 0,1 0 0,-1-1 0,1 1 0,0 0 0,0-1 0,0 1 0,0-1 0,0 1 0,0-1 0,0 1 0,0-1 1,1 0-1,-1 1 0,2 0 0,0 0 12,0 0 0,0-1 0,1 0 1,-1 1-1,0-1 0,0 0 0,0 0 0,7 0 1,-1 0 18,1-1 0,-1 0 0,0-1 0,0 1 0,1-2 0,11-2 1,-5 0-39,0-1 1,0 0 0,0-1-1,-1 0 1,1-1 0,25-18-1,-18 7 45,0-1 0,-2-2-1,36-43 1,-20 22 36,-22 26 49,0-1 1,18-29-1,-33 45-143,1 1-1,0-1 1,-1 0 0,1 0-1,-1 0 1,0 0 0,1 0-1,-1 0 1,0 0 0,1 0-1,-1 0 1,0-2 0,0 3-5,0 0 1,0 0 0,-1-1-1,1 1 1,0 0-1,0 0 1,0 0 0,0 0-1,-1 0 1,1 0 0,0 0-1,0-1 1,0 1-1,-1 0 1,1 0 0,0 0-1,0 0 1,0 0 0,-1 0-1,1 0 1,0 0-1,0 0 1,-1 0 0,1 0-1,0 0 1,0 0 0,0 0-1,-1 0 1,1 1-1,0-1 1,0 0 0,0 0-1,0 0 1,-1 0 0,1 0-1,-5 3-65,1-1 1,0 1-1,0 0 1,-6 5-1,-8 8 65,2 2 0,-26 34 0,-24 46-96,61-91 25,-20 36-304,22-39 376,2 0-1,-1 0 1,0 0 0,1 0-1,0 1 1,-1-1 0,2 1-1,-2 5 1,2-9 16,0-1 0,0 1 1,0 0-1,0 0 0,0-1 1,0 1-1,1 0 0,-1-1 1,0 1-1,0 0 0,0-1 1,1 1-1,-1 0 0,0-1 0,1 1 1,-1 0-1,0-1 0,1 1 1,-1-1-1,1 1 0,-1-1 1,1 1-1,-1-1 0,1 1 0,0-1 1,0 1-1,0-1 8,0 1 1,1-1-1,-1 0 1,0 0-1,0 0 1,1 0-1,-1 0 1,0 0-1,1 0 1,-1 0-1,0 0 1,0-1-1,2 0 1,2 0-26,-1-1 1,0 0 0,0 0 0,0 0 0,0 0 0,-1-1 0,1 1 0,3-5 0,6-9-291,0-1 0,19-34 1,2-1 251,-37 106-786,2-50 802,0 5 36,0 0 0,0 0 1,1 14-1,0-22 9,0 1 0,1 0 0,-1 0 0,0 0 0,1 0 0,-1-1 0,1 1 0,0 0 0,-1 0 1,1-1-1,0 1 0,0 0 0,0-1 0,0 1 0,1-1 0,-1 1 0,0-1 0,1 0 0,-1 0 0,0 1 0,1-1 1,2 1-1,2 1 19,0-1 0,1 0 0,-1 0 1,1-1-1,-1 0 0,1 0 0,-1 0 1,1-1-1,7 0 0,3-1 12,1-2 0,18-4 0,-22 3-13,0 0 0,0-1 0,0-1 0,-1 0 0,0-1 0,0-1 0,-1 0 0,1 0 0,-2-1 0,1-1 0,-2 0 0,1 0 0,-1-1 0,10-15 1,20-30-39,39-76 1,-10 15-137,-27 52 136,100-167-320,-136 214 179,-6 18 143,0 0 1,0 0-1,0 0 0,0 0 1,0 0-1,0 0 0,0 0 1,0 0-1,0-1 1,0 1-1,0 0 0,0 0 1,0 0-1,0 0 0,0 0 1,0 0-1,0 0 1,0 0-1,0 0 0,0 0 1,0 0-1,0 0 0,0 0 1,-1 0-1,1-1 1,0 1-1,0 0 0,0 0 1,0 0-1,0 0 0,0 0 1,0 0-1,0 0 1,0 0-1,0 0 0,0 0 1,-1 0-1,1 0 0,0 0 1,0 0-1,0 0 1,0 0-1,0 0 0,0 0 1,0 0-1,0 0 0,0 0 1,0 0-1,0 0 1,-1 0-1,1 1 0,0-1 1,0 0-1,0 0 0,0 0 1,-10 8-100,-6 10 76,1 1 0,1 0 1,1 1-1,1 0 0,0 1 0,2 1 0,-13 34 1,-40 163 103,48-161 25,4 1 0,-6 77 0,16-127-33,1 0 0,1 1-1,-1-1 1,1 0 0,1 1 0,4 13-1,-6-21-45,1 0 0,-1 0 0,1 0 0,0 0 0,0-1-1,0 1 1,0 0 0,0 0 0,0-1 0,0 1 0,0-1 0,1 1-1,-1-1 1,1 0 0,-1 1 0,1-1 0,-1 0 0,1 0 0,0 0-1,0 0 1,-1 0 0,1 0 0,0-1 0,0 1 0,0-1-1,0 1 1,0-1 0,0 0 0,0 0 0,0 0 0,0 0 0,0 0-1,0 0 1,0 0 0,-1 0 0,4-2 0,0 1-9,0-1 0,0 0 0,0 0 1,-1-1-1,1 0 0,0 0 0,-1 0 0,5-4 0,3-2-2,7-7-61,0 0-1,-1-1 1,18-22-1,-26 28 14,197-234-114,-141 164 149,-35 43 5,-2-1 0,-2-2 1,-1 0-1,28-65 0,-46 89-79,-1-2 0,-1 1 0,0-1 0,-1 0 0,-1 0 0,-1-1 0,0-21 0,-3 41 67,0-3-36,0 0 0,0 1 0,0-1 0,-1 1-1,1-1 1,-2-3 0,2 6 36,0-1 0,0 1-1,0 0 1,0 0 0,0-1 0,-1 1-1,1 0 1,0-1 0,0 1 0,-1 0-1,1 0 1,0-1 0,0 1-1,-1 0 1,1 0 0,0 0 0,-1-1-1,1 1 1,0 0 0,-1 0 0,1 0-1,-1 0 1,0 0-5,1 0 1,-1 0-1,0 0 1,0 0-1,0 0 0,1 1 1,-1-1-1,0 0 0,0 1 1,1-1-1,-1 0 0,0 1 1,1-1-1,-2 2 1,-20 16-123,-25 30 0,21-21-25,16-17 113,-71 67-143,56-54 189,1 2 1,2 0-1,0 1 0,1 2 0,2 0 0,1 1 0,1 0 0,-14 36 1,15-24 137,1 0 0,2 1 1,2 1-1,2 0 1,-7 80-1,16-116-102,-1-1 1,1 0-1,1 0 0,-1 0 0,1 0 0,0 0 1,2 7-1,-2-10-7,0 0-1,1 0 1,-1-1 0,1 1 0,-1 0-1,1-1 1,0 0 0,0 1 0,0-1-1,0 0 1,0 0 0,1 0 0,-1 0 0,0-1-1,1 1 1,3 1 0,1 0 9,-1-1 0,1 1 1,-1-2-1,1 1 0,0-1 0,0 0 0,-1 0 1,1-1-1,0 1 0,9-2 0,0-1 51,1-1-1,-1 0 0,18-6 0,-18 3-60,1 0 0,-1-2 0,0 1 0,-1-2 0,0 0 0,20-16 0,73-75 29,-103 95-48,3-2-88,1-1 1,9-5 0,-18 13 73,1-1 0,-1 1 0,0 0 0,0 0 0,0 0 0,0 0 0,1 0 0,-1 0 1,0-1-1,0 1 0,0 0 0,0 0 0,1 0 0,-1 0 0,0 0 0,0 0 0,0 0 0,1 0 0,-1 0 0,0 0 1,0 0-1,0 0 0,1 0 0,-1 0 0,0 0 0,0 0 0,0 0 0,1 0 0,-1 0 0,0 0 0,0 1 0,0-1 0,1 0 1,-1 0-1,0 0 0,0 0 0,0 0 0,1 1 0,1 9-104,-6 17 101,-9 11 305,-2 0 0,-40 69 1,16-34 41,38-70-319,0-1-1,0 0 1,0 0-1,0 0 1,1 0-1,-1 1 0,1-1 1,-1 0-1,1 1 1,0-1-1,0 0 0,0 1 1,0-1-1,0 0 1,1 4-1,0-5-7,-1 0 0,1 0 0,-1 0 0,1 0 0,0 0 0,-1-1 0,1 1 0,0 0 0,0 0 0,0-1 0,0 1 0,-1 0 0,1-1 0,0 1 0,0-1 0,0 1 0,0-1 0,0 1 0,1-1 0,-1 0 0,0 1 0,0-1 0,0 0 0,0 0 0,0 0 0,0 0 0,0 0 0,0 0 0,0 0 0,1 0 0,-1-1 0,0 1 0,0 0 0,1-1 0,10-2 101,0-1-1,0-1 0,12-6 1,-14 6-137,1 1 0,-1 0 0,1 0 1,15-2-1,-14 6-132,-12 0 148,1 0-1,-1 0 1,0 0 0,0 0-1,0 0 1,1 0 0,-1 1-1,0-1 1,0 0 0,0 0 0,1 0-1,-1 0 1,0 1 0,0-1-1,0 0 1,0 0 0,0 0-1,0 1 1,1-1 0,-1 0-1,0 0 1,0 1 0,0-1-1,0 0 1,0 0 0,0 1-1,0 1-30,-1 1-1,1 0 0,-1-1 0,0 1 1,0-1-1,0 0 0,-1 3 0,0 0 40,-10 23 13,-20 43 6,4-24-87,-2-2 1,-2 0-1,-61 63 0,-135 108 355,196-188-234,-2-1 1,0-2-1,-42 23 0,73-46-55,-1-1-1,1 1 1,-1-1-1,1 0 1,-1 0-1,0 0 1,0 0-1,-4 0 1,7-1-4,0 0 0,0 0 1,0 0-1,0 0 0,0 0 1,0 0-1,0-1 0,0 1 0,0 0 1,0-1-1,0 1 0,1-1 0,-1 1 1,0-1-1,0 1 0,0-1 1,0 1-1,1-1 0,-1 0 0,0 0 1,0 1-1,1-1 0,-1 0 0,1 0 1,-1 0-1,1 0 0,-1 0 0,1 1 1,-1-1-1,1 0 0,0 0 1,0 0-1,-1 0 0,1 0 0,0 0 1,0-2-1,0-3-13,0 0 1,0 0-1,0 0 1,1 0-1,0 0 1,0 0-1,1 0 1,2-7-1,24-50-83,-25 56 88,10-17-22,1 1 0,1 1 0,1 0 0,1 1 1,0 1-1,2 0 0,1 2 0,29-23 0,17-7-2152,105-57 1,-160 99 1711,-3 2-442,-1 0 0,0-1-1,0 1 1,8-9 0,-12 10 526,6-7-1912,-8 9 2116,-1 1 1,0-1 0,0 1-1,0-1 1,0 1-1,0-1 1,0 1 0,0-1-1,0 1 1,0-1-1,0 1 1,-1-1 0,1 1-1,0-1 1,0 1-1,0-1 1,-1 1 0,1 0-1,0-1 1,0 1 0,-1-1-1,1 1 1,0 0-1,-1-1 1,-7-8-2890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1:17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1009 9632,'0'0'130,"-1"0"0,1 0 0,0 0 0,0 0 0,0 0 0,-1 0 0,1 0 0,0 0 0,0-1 0,0 1 0,-1 0 390,1 0-390,0-1 0,0 1 0,0 0 0,0 0 0,-1 0 0,1 0 0,0-1 0,0 1 0,0 0 0,0 0 0,0 0-1,0-1 1,0 1 0,0 0 0,0 0 0,0 0 0,0-1 0,0 1 0,0 0 0,6-8 2238,17-9-739,-15 12-896,8-7 51,-1 0 0,27-29-1,-34 32-447,0-1-1,-1 0 0,0 0 1,0 0-1,-1 0 1,5-14-1,-10 22-288,0 1 0,-1 0 0,1-1 0,-1 1 0,1 0 0,-1-1 0,0 1 0,0-1 0,0 1 0,0 0-1,0-1 1,0 1 0,0-1 0,0 1 0,0 0 0,0-1 0,-1 1 0,1-1 0,-1 1 0,1 0 0,-1-1 0,1 1 0,-1 0 0,0 0 0,0 0 0,0-1 0,0 1 0,0 0 0,0 0 0,0 0 0,0 0 0,0 0-1,0 1 1,-2-2 0,-1 0-11,0 1 0,1-1-1,-1 1 1,0 0 0,0 1-1,1-1 1,-1 1-1,0-1 1,0 1 0,0 0-1,0 1 1,-4 0 0,-4 1 19,0 0 1,1 1 0,-1 1 0,1 0-1,0 1 1,0 0 0,0 0 0,1 1-1,-1 1 1,-16 14 0,24-18-40,0-1 0,1 1 0,0 0 0,0 0 0,0 0 0,0 1 0,0-1 0,1 0 0,-1 1 0,1-1 0,0 1 0,0-1 0,0 1 0,0 0 0,1-1 0,0 1 0,0 0 1,0-1-1,0 1 0,0 0 0,1-1 0,-1 1 0,1 0 0,0-1 0,0 1 0,3 6 0,0-1 33,1-1 0,0 1 0,0-1 0,1 0 0,-1 0 0,2 0 0,-1-1 0,1 0 0,8 6-1,-6-6 8,0-1-1,0 0 1,0-1-1,0 1 0,1-2 1,0 0-1,0 0 1,0 0-1,0-2 0,1 1 1,-1-1-1,18 1 0,-16-4 8,0 0-1,0-1 1,0 0-1,-1-1 1,17-6-1,55-25-53,-17 3-42,280-118-259,-298 129 210,-33 13 72,0 1 0,0 0 0,17-3-1,-31 8 9,0 1 0,0 0-1,0 0 1,0 0-1,0 0 1,1 0-1,-1 0 1,0 0-1,0 0 1,0 0-1,0 0 1,1 1-1,0-1-114,1-6 64,-3 6 112,-1 1 150,-1-3-184,0 1-54,-1-1 1,1 1-1,-1 0 0,1 1 0,-1-1 0,1 0 1,-1 1-1,1 0 0,-5-1 0,-10 3-149,0 0 0,1 1 0,-26 7 0,32-7 117,-5 1 63,0 1-1,0 1 1,1 0 0,0 1-1,0 0 1,0 2 0,1-1-1,1 1 1,-1 1 0,2 1-1,-1-1 1,1 2 0,1 0-1,0 0 1,1 1 0,0 0-1,1 0 1,-7 15 0,12-22 4,1 0 1,0 0-1,0 1 1,1-1-1,0 0 0,0 1 1,0 8-1,1-13 8,0 1 0,0-1 0,0 0 0,0 1 0,1-1 0,-1 0 0,1 0 0,-1 1 0,1-1 0,0 0 0,0 0 0,0 0-1,0 0 1,0 0 0,1 0 0,-1 0 0,1 0 0,-1-1 0,1 1 0,-1-1 0,1 1 0,0-1 0,0 1 0,3 1 0,-2-2 32,1 1 0,0-1 0,-1 0 0,1 0 0,0-1 0,0 1 0,0-1 0,-1 0 1,1 0-1,0 0 0,0 0 0,0 0 0,-1-1 0,8-2 0,0 0 41,0-2 0,0 1 1,14-9-1,-4 1-17,-1-1 0,-1 0 0,0-1 0,-1-1 0,0-1 0,18-22 0,-12 8 14,-2 0-1,-1-1 1,-2-1-1,-1-1 1,14-36 0,58-177-47,-68 177-37,68-238 0,-88 298-1,1-3 25,0-1-1,-1 0 1,0-1 0,-1-21-1,-1 34-19,0-1-1,0 1 0,-1-1 1,1 1-1,0-1 0,-1 1 1,1 0-1,-1-1 0,-1-2 0,2 4-7,-1-1-1,1 1 1,0 0-1,-1-1 0,1 1 1,0 0-1,-1-1 0,1 1 1,-1 0-1,1 0 0,0-1 1,-1 1-1,1 0 0,-1 0 1,1 0-1,-1-1 0,1 1 1,-1 0-1,1 0 0,-1 0 1,0 0-1,-1 1-9,0-1 1,0 1-1,0-1 0,1 1 1,-1 0-1,0 0 0,0 0 1,1 0-1,-1 0 0,0 1 1,1-1-1,-1 0 0,1 1 1,0-1-1,-2 2 0,-4 7-10,0 0 0,0 0 0,1 0 0,0 0 0,1 1 0,-5 16 0,-18 72 155,11-23-86,4 1 1,2 1-1,5-1 0,2 2 1,9 94-1,-2-142-298,12 56 0,-12-78-283,-1 0-1,1 0 0,1 0 0,0 0 0,0-1 1,1 1-1,0-1 0,0 0 0,1-1 0,6 8 1,20 11-2398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1:19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225 157 5216,'1'-11'650,"4"-16"1052,7-11 364,9-38 7003,-19 72-6514,-2 11-1548,-2 17-297,-124 536 2485,99-467-2750,-53 121 1,66-191-155,12-21-187,0 0 0,1 1 0,-1-1 0,0 1 0,1-1 0,0 1-1,-1 0 1,1 0 0,0 0 0,0 4 0,1-8-92,0 1 1,0 0-1,0 0 0,0 0 1,0 0-1,0 0 0,0 0 0,0 0 1,0 0-1,0 0 0,0 0 0,0 0 1,0-1-1,0 1 0,0 0 1,0 0-1,0 0 0,0 0 0,0 0 1,0 0-1,0 0 0,0 0 0,1 0 1,-1 0-1,0 0 0,0 0 1,0 0-1,0 0 0,0 0 0,0 0 1,0 0-1,0 0 0,0 0 0,0 0 1,0 0-1,1 0 0,-1 0 1,0 0-1,0 0 0,0 0 0,0 0 1,0 0-1,0 0 0,0 0 1,0 0-1,0 0 0,0 0 0,1 0 1,-1 0-1,0 0 0,0 0 0,0 0 1,0 0-1,0 0 0,0 0 1,0 0-1,0 0 0,0 0 0,0 0 1,0 0-1,0 1 0,0-1 0,13-22 49,0 2 0,17-21 0,6-9-137,-3-2-26,-6 9-19,3 0 1,41-47-1,-66 85 93,1-1 0,-1 0 0,2 1-1,-1 0 1,0 1 0,1-1 0,0 1 0,0 1-1,0-1 1,9-2 0,-12 5 6,1 0-1,0 0 1,-1 0-1,1 1 1,0 0-1,-1 0 1,1 0 0,0 0-1,0 1 1,-1-1-1,1 1 1,-1 0 0,1 1-1,-1-1 1,1 1-1,-1 0 1,0 0 0,6 4-1,-5-3 24,-1 1 0,1 0-1,0 0 1,-1 0 0,0 1 0,0-1-1,0 1 1,-1 0 0,0 0-1,0 0 1,0 1 0,0-1 0,-1 1-1,0-1 1,0 1 0,0 0 0,-1 0-1,0 0 1,0 0 0,0 0 0,-1 7-1,0-3 57,-1 0 0,0-1 0,0 1 0,-1 0 0,0 0 0,-1-1 0,0 1 0,-1-1 0,1 0 0,-2 0 0,1 0 0,-10 12 0,-1-2-1,-1 0 0,-1-1 0,-1-1 0,0-1 0,-1-1 0,-1 0 0,-30 17 0,45-29-81,1 0-1,-1-1 0,0 0 0,0 0 0,-1 0 0,1 0 0,0-1 0,-1 0 0,1 0 0,-1-1 0,1 1 0,0-1 0,-1 0 0,1-1 0,-1 1 0,1-1 0,-1 0 1,1 0-1,0-1 0,0 0 0,-10-4 0,15 6 21,-1-1-1,0 1 1,1 0 0,-1-1 0,0 1 0,1-1 0,-1 1 0,1-1-1,-1 1 1,1-1 0,-1 0 0,1 1 0,-1-1 0,1 0-1,-1 1 1,1-1 0,0 0 0,-1 1 0,1-1 0,0 0 0,0 0-1,0 1 1,-1-1 0,1 0 0,0 0 0,0 0 0,0 1-1,0-1 1,0 0 0,1 0 0,-1 0 0,0-1-10,1 1 1,-1 0-1,1 0 1,-1 0-1,1 0 1,0 0-1,-1 0 1,1 0-1,0 1 1,0-1-1,0 0 1,0 0-1,0 0 1,0 1-1,0-1 1,0 0-1,0 1 1,0-1-1,0 1 1,2-1-1,12-3-46,-1 0-1,1 1 0,0 1 1,0 1-1,1 0 0,15 1 0,1 1 189,0 0 0,0-3 0,0-1 0,0-1 0,0-1 0,-1-2 0,0-2 0,0 0 0,57-28 0,-75 31-98,0 0 0,-1-1 0,0-1 0,0 0 0,-1-1 0,0 0 0,-1-1 0,16-17 0,-1-8-85,40-69 0,-40 54 141,-23 50-92,-1 4-23,0 9-50,-2 15 100,-1 0 1,-2 0-1,-10 41 1,-32 79 526,43-139-480,1 0-1,-1 0 0,1 0 0,-1 11 0,4-20-55,-1 0 0,0 0 0,0 0 0,0 0 0,0 1 0,0-1 1,0 0-1,0 0 0,0 0 0,0 0 0,1 0 0,-1 0 0,0 0 0,0 0 0,0 0 0,0 0 0,0 0 0,1 0 0,-1 0 0,0 1 0,0-1 0,0 0 1,0 0-1,0 0 0,0 0 0,1 0 0,-1 0 0,0 0 0,0 0 0,0-1 0,0 1 0,0 0 0,1 0 0,-1 0 0,0 0 0,0 0 0,0 0 0,0 0 1,1 0-1,10-5 224,11-7-49,-10 3-150,0-1 1,18-21-1,-18 18-53,20-16 0,-26 25-15,-4 1-23,1 1 1,0 0 0,1-1-1,-1 1 1,0 1 0,4-3-1,-6 4 48,-1 0-1,1 0 1,0 0-1,-1 0 1,1 0-1,0 0 1,-1 0-1,1 0 1,-1 0-1,1 0 1,0 0-1,-1 0 1,1 1-1,-1-1 1,1 0-1,0 0 1,-1 1-1,1-1 1,-1 0-1,1 1 1,-1-1-1,1 0 1,-1 1-1,1-1 1,-1 1-1,1-1 1,-1 1-1,0-1 1,1 1-1,-1-1 1,0 1-1,1-1 1,-1 1-1,0 0 1,0-1-1,0 1 1,1-1-1,-1 1 1,0 0-1,0 0 1,1 4-5,0 0 1,-1-1-1,1 1 1,-1 0-1,0 0 1,0-1-1,-1 1 1,1 0-1,-3 8 1,-1 12 3,-22 139 82,18-127-52,-2 0-1,-22 55 1,13-53 41,-2-1 0,-1 0 0,-2-2 0,-1-1 0,-46 49 0,-45 38 52,-76 88-22,96-109 110,87-93-169,6-5-53,0 1 0,0-1 0,-1 0 0,0 0 0,1 0 0,-1-1 0,0 1 0,0-1 0,-1 0 0,1 0 0,0 0 0,-6 0 0,9-1 8,0-1 1,0 0-1,0 0 1,-1 0-1,1 0 0,0 0 1,0 0-1,0 0 1,-1-1-1,1 1 1,0 0-1,0-1 1,0 1-1,0 0 1,0-1-1,-1 0 0,1 1 1,0-1-1,0 0 1,-1-1-1,0 0 9,0-1-1,0 1 0,0-1 1,1 1-1,-3-6 0,3 5-5,-3-5-15,1-1 0,0 0 0,0 0 0,1 0 0,1-1 0,-2-16 0,2 20 3,0-11-11,1-1-1,0 1 1,1 0 0,1 0-1,0 0 1,8-24 0,-6 28 0,0 0 1,1 1 0,1-1 0,0 1 0,0 1 0,1-1 0,1 1 0,13-16-1,-14 20 24,0 1 1,1 0-1,0 0 0,0 1 0,0 0 0,1 0 0,-1 1 0,1 0 0,0 1 0,10-3 0,16-3-14,47-6 0,-54 11-15,298-26-57,-71 11-3755,-237 16 2239,1 0 1,-1-1-1,0-1 1,24-11-1,10-5-2001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1:21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134 581 4640,'7'-17'1657,"2"-8"1542,-6 10 2158,-4 6 428,-6 16-4072,-1 3-1451,1 0 0,0 1 0,1 0 0,0 0 0,0 0 0,-6 22 0,10-28-176,-21 53 325,-27 81 287,45-122-591,1 0 0,1 1-1,0 0 1,1-1 0,1 1 0,2 19-1,-1-31-64,1-1-1,0 1 0,0-1 1,0 1-1,1-1 1,-1 0-1,4 7 0,-4-10-20,1 0-1,-1 0 1,0 0-1,1 0 1,-1 0-1,1 0 1,0-1-1,-1 1 1,1 0-1,0-1 1,0 0-1,0 1 0,0-1 1,0 0-1,0 0 1,1 0-1,-1 0 1,3 0-1,3 1 46,0-1 0,0-1 0,0 0 0,0 0 0,0 0 0,0-1 0,0 0 0,0-1 0,0 0 0,0 0 0,-1-1 0,1 1 1,-1-2-1,0 1 0,0-1 0,7-5 0,12-8-35,-1-2 1,37-37-1,-53 49-5,47-47 80,58-72 1,-103 109-90,-9 14-47,0-1 1,0 1 0,1 0-1,-1 0 1,4-3-1,-10 14-128,1 0 0,-6 18 0,2-4 83,-25 59 60,-15 44 3,46-122 6,0 0 0,0 0 0,0 0-1,1 0 1,-1 0 0,1 0 0,0 0 0,0 5-1,1-7 19,-1 0 0,0 0 0,1 1 1,-1-1-1,1 0 0,-1 0 0,1 0 0,0 0 0,0 0 0,-1 0 0,1 0 0,0 0 0,0-1 0,0 1 0,0 0 0,0 0 0,0-1 0,0 1 0,0-1 0,0 1 0,0-1 0,0 1 0,0-1 0,2 1 0,4 1-1,0-1-1,0 0 0,1 0 0,-1 0 1,0-1-1,0 0 0,0-1 0,0 1 1,0-1-1,0-1 0,0 0 0,0 1 1,0-2-1,0 1 0,-1-1 0,1 0 1,-1-1-1,0 1 0,6-6 0,0 1-53,-1-1 0,0-1 1,0 0-1,-1 0 0,-1-1 0,0-1 0,0 1 0,11-22 0,-2 1-77,-4 8 55,18-44-1,-28 58 134,-2 5-57,0 0 0,-1 0 0,1 0 0,1-11 0,-3 16-15,0-1-1,0 1 0,0 0 1,0 0-1,0 0 0,0 0 1,0 0-1,0 0 0,0-1 1,0 1-1,0 0 0,0 0 1,0 0-1,0 0 0,0 0 1,0 0-1,0 0 0,0-1 1,0 1-1,0 0 1,0 0-1,0 0 0,0 0 1,1 0-1,-1 0 0,0 0 1,0 0-1,0 0 0,0 0 1,0 0-1,0-1 0,0 1 1,0 0-1,1 0 0,-1 0 1,0 0-1,0 0 0,0 0 1,0 0-1,0 0 1,0 0-1,1 0 0,-1 0 1,0 0-1,0 0 0,0 0 1,0 0-1,0 0 0,0 0 1,0 0-1,1 1 0,-1-1 1,0 0-1,0 0 0,0 0 1,0 0-1,0 0 0,0 0 1,0 0-1,1 0 1,4 8-139,-3-3 130,-1-1 1,1 1 0,0-1 0,0 1 0,0-1 0,1 0 0,5 8 0,26 27-48,-27-31 57,-1-2 30,1 0 0,-1-1 1,1 1-1,0-1 0,0 0 1,0-1-1,1 0 1,-1 0-1,1-1 0,0 1 1,0-2-1,1 1 0,-1-1 1,11 1-1,-4-2 47,0-1 0,0 0-1,-1-1 1,1-1 0,0 0-1,-1-1 1,0 0 0,1-2 0,-2 1-1,1-2 1,0 0 0,21-13-1,-22 11-29,0-1-1,0-1 0,-1 0 0,0 0 1,-1-1-1,0-1 0,-1 0 0,0 0 1,-1-1-1,0-1 0,12-25 0,-17 31-29,-1-1 0,0 1 0,-1-1-1,1 0 1,-2 1 0,2-15-1,-3 22-26,0 0-1,0 0 0,0 0 0,0 0 1,0 0-1,0 0 0,0 0 0,0 0 0,0 0 1,-1 0-1,1 0 0,-1 0 0,1 0 1,0 0-1,-1 0 0,0 0 0,1 1 0,-1-1 1,1 0-1,-1 0 0,0 1 0,0-1 1,1 0-1,-1 1 0,0-1 0,0 0 0,0 1 1,0-1-1,0 1 0,0 0 0,0-1 1,0 1-1,0 0 0,0 0 0,0-1 0,0 1 1,0 0-1,0 0 0,-1 0 0,-2 0-8,-1 1 0,1 0-1,-1 0 1,1 0 0,-1 0-1,1 0 1,0 1 0,-6 2-1,-2 3 14,1 1 0,-1 0-1,1 1 1,1 0-1,0 0 1,0 1-1,-16 20 1,0 7 39,-26 45-1,6 6-65,42-79 22,1 0-1,0 0 1,0 1 0,1-1-1,0 1 1,0-1 0,1 1-1,0 10 1,2-16 21,-1 0 0,1 0 0,0-1 0,0 1 0,0 0 0,1 0 0,-1-1 0,1 1 0,0-1 0,0 0 0,0 1 0,0-1 0,0 0 1,1 0-1,-1 0 0,1 0 0,0-1 0,6 5 0,1 0 46,0-1 0,1 0 1,0-1-1,18 7 0,-11-6 7,0-1 1,0-1-1,1-1 0,0 0 0,-1-1 0,1-1 0,0-1 1,0 0-1,0-2 0,-1 0 0,1-1 0,-1-1 1,36-12-1,-30 6-36,1 0 0,-1-1 0,42-28 0,-28 11-24,49-48 0,32-43-80,-105 105 72,28-29-30,-2-1 0,-1-2 0,32-53 0,-50 62 23,-1-1 0,26-71 1,11-89-145,-55 192 109,0-1 1,-1 1-1,0-1 0,0 1 0,-1-1 0,0 1 1,0-1-1,-1-12 0,1 19 43,0 0 0,0-1 1,0 1-1,-1 0 0,1-1 0,0 1 0,0 0 0,0 0 0,0-1 1,0 1-1,0 0 0,0 0 0,0-1 0,-1 1 0,1 0 0,0 0 1,0-1-1,0 1 0,-1 0 0,1 0 0,0-1 0,0 1 1,-1 0-1,1 0 0,0 0 0,0 0 0,-1 0 0,1-1 0,0 1 1,0 0-1,-1 0 0,1 0 0,0 0 0,-1 0 0,1 0 0,0 0 1,-1 0-1,1 0 0,0 0 0,0 0 0,-1 0 0,1 0 0,0 0 1,-1 0-1,1 1 0,0-1 0,0 0 0,-1 0 0,1 0 0,0 0 1,0 0-1,-1 1 0,1-1 0,-14 14-129,13-12 98,-159 199-393,138-172 446,-8 11 38,3 1 0,1 1-1,2 2 1,2 0 0,2 1 0,2 1-1,2 1 1,-17 86 0,30-115-33,0 0-1,2 0 1,0 0 0,1 0 0,2 21 0,-1-31 3,1 1 0,0 0 0,0-1 1,0 1-1,1-1 0,1 0 1,0 0-1,0 0 0,0 0 0,1-1 1,0 1-1,9 9 0,-7-10 21,1-1-1,0 1 1,0-1 0,1 0-1,0-1 1,0 0 0,0 0-1,1-1 1,-1-1-1,1 1 1,0-2 0,0 1-1,0-1 1,1-1 0,-1 0-1,0 0 1,1-1 0,-1 0-1,0-1 1,1 0-1,16-4 1,-19 1-44,1 1 0,-1-2 0,0 1 0,0-1 0,0 0 0,-1 0 0,0-1 0,0 0 0,0-1 0,-1 0 0,11-14 0,3-8 0,29-55 0,-39 64 0,157-275-421,-53 67 222,-87 166 146,33-118 1,-57 170 54,0 0 0,-1-1 1,-1 1-1,0 0 0,0-1 1,-1-19-1,0 29-3,0 0 0,-1-1-1,1 1 1,0 0 0,0 0 0,-1 0 0,1 0 0,0 0 0,-1 0 0,1 0 0,-1 0-1,1 0 1,-1 0 0,0 0 0,1 0 0,-1 0 0,0 0 0,0 1 0,-1-2 0,1 1-6,0 1 1,0 0 0,0-1 0,0 1 0,0 0 0,0 0 0,0 0-1,0 0 1,0 0 0,0 0 0,0 0 0,0 0 0,0 0 0,0 1-1,0-1 1,0 0 0,0 0 0,-1 1 0,-4 2-21,0 1 1,1-1-1,0 1 0,-1 0 1,1 0-1,-8 9 0,-16 20 123,2 1 0,1 2 0,-34 60 0,43-61 53,1 0 0,2 1 1,-15 58-1,-12 111 236,32-146-388,2 0 0,4 1 1,4 83-1,-1-135-233,1 1-1,1 0 1,-1-1 0,2 1-1,-1-1 1,1 0 0,0 0-1,1 0 1,4 9 0,-5-13-198,-1-1 0,1 0 0,-1 1 0,1-1 0,0 0 0,0-1 0,1 1 0,-1 0 0,0-1 0,1 0 0,0 0 0,-1 0 0,1 0 0,0 0 0,0-1 0,0 0 0,0 0 0,0 0 0,0 0 0,9 0 0,-4-1-1894,0-1-1,15-3 1,-22 4 2017,47-8-4659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1:23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116 614 4160,'-14'4'509,"10"-3"-318,0 0 0,0 0 0,-1 0 0,1-1-1,0 1 1,-6-1 0,8 0-250,-30 2 2144,29-2-1629,1 0 1,0 1-1,-1 0 1,1 0-1,-1-1 1,1 1-1,0 1 1,-1-1-1,1 0 1,0 0-1,-4 4 1,6-5-423,0 0 1,0 0-1,0 0 1,0 0-1,0 1 1,0-1 0,0 0-1,0 0 1,0 0-1,0 0 1,0 0-1,0 0 1,0 0-1,0 0 1,0 1-1,0-1 1,0 0-1,0 0 1,0 0-1,0 0 1,0 0-1,0 0 1,0 0-1,0 0 1,0 1-1,0-1 1,0 0-1,0 0 1,0 0-1,0 0 1,0 0-1,0 0 1,0 0-1,0 0 1,0 0-1,0 1 1,0-1-1,1 0 1,-1 0-1,0 0 1,0 0-1,0 0 1,0 0 0,0 0-1,0 0 1,0 0-1,0 0 1,0 0-1,1 0 1,-1 0-1,0 0 1,0 0-1,0 0 1,0 0-1,0 0 1,0 0-1,0 0 1,1 0-1,-1 0 1,0 0-1,0 0 1,0 0-1,0 0 1,0 0-1,0 0 1,0 0-1,0 0 1,1 0-1,-1 0 1,10-1 898,21-3 767,1-1 1,34-11-1,-50 11-1418,1-1-1,-1-1 0,0-1 1,0 0-1,24-17 0,-16 6 204,39-41 0,20-30 313,-70 74-635,243-257 2151,-238 254-1820,27-38-1,-44 56-464,0 0-20,-1 1 1,1 0 0,-1-1-1,1 0 1,-1 1 0,0-1-1,1 1 1,-1-1-1,1 1 1,-1-1 0,0 0-1,0 1 1,1-1 0,-1 0-1,0 1 1,0-1 0,0 0-1,0 0 1,0 1 0,0-1-1,0 0 1,0 1 0,0-1-1,0 0 1,0 0 0,0 1-1,-1-2 1,1 1-12,0 1 1,-1 0 0,1-1-1,0 1 1,-1 0-1,1 0 1,-1-1-1,1 1 1,0 0 0,-1 0-1,1 0 1,-1-1-1,1 1 1,-1 0 0,1 0-1,-1 0 1,1 0-1,-1 0 1,1 0 0,-1 0-1,1 0 1,0 0-1,-1 0 1,1 0-1,-1 0 1,1 1 0,-1-1-1,1 0 1,-1 0-1,1 0 1,0 1 0,-2-1-1,-18 12-53,9-3 51,1 0 0,0 1 0,1 1 0,0-1 0,1 1-1,0 1 1,-9 16 0,3-2 6,2 1 1,-14 41-1,13-24 67,-11 79 0,22-114-49,1 0 0,1 1-1,-1-1 1,1 0-1,1 1 1,0-1-1,0 0 1,4 14-1,-4-21-13,-1 0 0,1 0 0,0-1 0,0 1 0,0 0-1,0-1 1,1 1 0,-1 0 0,0-1 0,1 1 0,-1-1-1,1 0 1,-1 1 0,1-1 0,0 0 0,-1 0-1,1 0 1,0 0 0,0-1 0,0 1 0,0 0 0,0-1-1,-1 1 1,1-1 0,4 1 0,1-1 31,1 1 0,0-1 0,0-1 0,0 1 0,9-3 0,-6 0-1,-1 0-1,-1 0 1,1-1 0,0 0 0,-1-1 0,0 0 0,12-8 0,-19 12-30,26-19 71,0 0 0,-1-2 0,40-42 0,56-87-204,-74 94 38,-21 26 45,-28 30 47,1 0 0,-1 0 0,1 1 0,-1-1 0,1 1 0,-1-1 0,1 0 0,-1 1 0,1-1 0,0 1 0,-1-1 0,1 1-1,0 0 1,0-1 0,-1 1 0,1 0 0,0 0 0,0-1 0,-1 1 0,2 0 0,-1 0 0,-1 0 0,1 1 1,-1-1-1,0 0 0,1 0 0,-1 1 0,0-1 0,1 0 1,-1 1-1,1-1 0,-1 1 0,0-1 0,0 0 0,1 1 0,-1-1 1,0 1-1,0-1 0,0 1 0,1-1 0,-1 1 0,0-1 1,0 1-1,0 0 0,1 5 13,-1 0 0,1 0 0,-1 0 1,-1 6-1,-38 264 373,36-247-448,4-15 106,-1-14-43,0 0 0,0 0 1,0 0-1,0 1 0,0-1 1,0 0-1,1 0 0,-1 0 0,0 0 1,0 0-1,0 1 0,0-1 1,0 0-1,0 0 0,0 0 1,0 0-1,0 0 0,0 0 0,1 0 1,-1 1-1,0-1 0,0 0 1,0 0-1,0 0 0,0 0 1,0 0-1,1 0 0,-1 0 0,0 0 1,0 0-1,0 0 0,0 0 1,1 0-1,-1 0 0,0 0 1,0 0-1,0 0 0,0 0 0,0 0 1,1 0-1,-1 0 0,0 0 1,0 0-1,0 0 0,0 0 1,0 0-1,1 0 0,-1 0 0,0 0 1,1-2 4,1 1 1,-1 0-1,1 0 1,-1 0-1,0-1 1,0 1 0,0 0-1,0-1 1,0 1-1,0-1 1,0 1-1,0-1 1,0 0-1,-1 1 1,1-3 0,4-8 13,17-32-1,49-71 0,-58 98-42,0 0 0,1 1 0,1 1 0,0 0 0,1 1 0,29-20 0,-40 31 9,4-3-11,0 1 0,1 0 0,12-6 0,-19 10 19,0 1 1,-1-1 0,1 0 0,0 1 0,-1-1-1,1 1 1,0 0 0,0 0 0,-1 0 0,1 0-1,0 0 1,0 1 0,-1-1 0,1 1 0,0 0-1,-1 0 1,6 2 0,-2 1-6,1 1 0,-1 0 0,1 0 0,-1 0 0,-1 1 0,1 0 0,-1 0 0,6 10 0,4 7 40,12 27 0,-25-46-35,0-1-11,36 78-302,-32-68-1049,-2 1 1,0-1 0,0 1 0,2 19 0,-6-28 448,1-1 1,-1 1-1,0 0 0,-1-1 1,1 1-1,-1-1 1,0 1-1,-2 6 1,-3 14-2546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1:23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19 125 8480,'-19'-48'3840,"19"28"-3360,0 8-320,9 9-192,4-14-1024,5 9 576,22-4-2848,5 7 1856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1:25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1468 5216,'-38'16'9526,"48"-18"-7066,15-4-617,-14 1-1338,0 0 1,-1 0 0,0-1-1,19-15 1,36-36 782,-34 28-790,124-105 636,45-41-390,-122 99-126,100-124 1,88-109 954,-131 152-656,-114 132-588,26-39-1,-41 55-245,-1 0 1,0-1-1,0 0 1,-1 0-1,0 0 1,-1 0-1,0-1 1,1-13-1,-5 10 29,0 14-117,1 0 0,0-1 0,0 1 0,0 0 0,0-1 0,0 1 0,-1 0 0,1 0 0,0-1 0,0 1 0,-1 0-1,1 0 1,0 0 0,0-1 0,-1 1 0,1 0 0,0 0 0,0 0 0,-1 0 0,1 0 0,0-1 0,-1 1 0,1 0 0,0 0-1,0 0 1,-1 0 0,1 0 0,0 0 0,-1 0 0,1 0 0,0 0 0,-1 0 0,1 0 0,-1 0 0,-11 4-251,11-3 209,-11 3-78,1 2 0,0 0-1,-12 8 1,8-5 56,-5 4 46,1 1 0,0 1 0,1 1 0,0 0 1,-21 28-1,15-13-20,1 1-1,-28 49 1,0 15-13,-65 172 0,99-216 164,3 1 0,1 0-1,3 1 1,-5 97 0,14-136-76,1 0 0,1 0 0,4 26 0,-5-39-18,1 1 1,-1-1 0,1 0-1,-1 0 1,1 0 0,0 0-1,0 0 1,0 0 0,0 0-1,1 0 1,1 2-1,-2-4-8,-1 1-1,1 0 1,0-1-1,0 0 1,-1 1-1,1-1 0,0 1 1,0-1-1,-1 0 1,1 0-1,0 1 1,0-1-1,0 0 0,0 0 1,0 0-1,-1 0 1,1 0-1,0 0 0,0 0 1,1 0-1,4-3 14,0 1 0,-1-1 0,0 0 1,1 0-1,-1 0 0,0-1 0,4-4 0,8-4 40,206-153 320,-186 136-385,-1 0 1,-2-3 0,-1-1-1,-1-1 1,41-59 0,5-16 79,70-90 113,13 15-393,-125 144 140,8-8-71,-3-2 0,59-94 0,-98 138 69,-8 10 14,-9 10-34,14-14 85,-34 38-16,1 1 1,1 1-1,-43 74 0,-27 95-83,54-103 82,-49 83 282,47-93-103,-49 116 1,20-39 96,69-150-133,9-14 110,5-8-128,2-5-22,19-26-50,-1-1 1,24-40-1,1-4-138,-31 51 86,2-4 15,2 0-1,26-27 1,-38 46-40,-7 6 24,0 1 0,0-1 0,0 1 0,1-1 0,-1 1 0,1 0 1,-1 0-1,1 0 0,0 1 0,0-1 0,3-1 0,-5 3 7,-1 0-1,0 0 1,1 0 0,-1 0 0,0 1-1,1-1 1,-1 0 0,0 0-1,0 0 1,1 0 0,-1 1-1,0-1 1,0 0 0,1 0 0,-1 1-1,0-1 1,0 0 0,0 1-1,0-1 1,1 0 0,-1 1-1,0-1 1,0 0 0,0 0 0,0 1-1,0-1 1,0 0 0,0 1-1,0-1 1,0 0 0,0 1 0,0-1-1,0 0 1,0 1 0,0-1-1,-2 16-88,1-13 48,-13 155 86,13-149 2,0 0-1,1 0 1,0 1-1,0-1 1,1 0-1,0 0 1,1 0-1,-1 0 1,2 0-1,5 14 0,-8-22-28,0 0-1,1-1 0,-1 1 1,1 0-1,-1 0 0,1-1 1,-1 1-1,1 0 0,-1-1 1,1 1-1,0-1 0,-1 1 1,1-1-1,0 1 0,0-1 1,-1 1-1,1-1 0,0 0 1,0 1-1,0-1 0,0 0 1,-1 0-1,1 1 0,0-1 1,0 0-1,0 0 0,0 0 1,0 0-1,0 0 0,-1 0 1,2-1-1,2 0 12,0 0 1,-1-1-1,1 1 1,-1-1-1,6-3 1,-5 2 12,173-113-22,-63 40 34,16-6-345,-130 81 298,1 1 0,-1 0 0,0 0 0,0-1 0,1 1 0,-1 0 0,0 0 0,0 0 0,1-1 0,-1 1 0,0 0 0,1 0 0,-1 0 0,0 0 0,1-1 0,-1 1 0,0 0 0,1 0 0,-1 0 0,0 0 0,1 0 0,-1 0 0,0 0 0,1 0 0,-1 0 0,1 0 0,-1 0 0,0 0 0,1 1 0,-1-1 0,0 0 0,1 0 0,-1 0 0,0 0 0,0 1 0,1-1 0,-1 0 0,0 0 0,1 0 0,-1 1 0,0-1 0,0 0-1,1 1 1,-1-1 0,0 0 0,0 0 0,0 1 0,0-1 0,1 0 0,-1 1 0,0-1 0,0 0 0,0 1 0,0-1 0,0 1 0,0-1 0,0 0 0,0 1 0,0-1 0,0 0 0,0 1 0,0-1 0,-4 31-55,2-21 122,2-5-47,0-1 0,0 0 0,0 0 0,0 0-1,1 0 1,-1 0 0,1 1 0,0-1-1,1 0 1,-1-1 0,1 1 0,-1 0 0,5 6-1,-4-8-9,-1 0 0,0 0 0,1 0-1,0-1 1,0 1 0,-1-1-1,1 1 1,0-1 0,0 1 0,0-1-1,0 0 1,0 0 0,1 0-1,-1 0 1,0-1 0,0 1 0,1-1-1,-1 1 1,0-1 0,1 0-1,-1 0 1,1 0 0,-1 0 0,0 0-1,1 0 1,2-1 0,2-2 32,0 1 0,-1-1 0,1 0 0,-1-1 0,0 1 0,0-1 0,-1 0 0,1-1 0,6-6 0,14-10 36,327-209-179,-333 221-161,-19 9 264,-1 0 1,0 0-1,0 0 0,0 0 0,0 0 0,1 0 0,-1 0 1,0 0-1,0 0 0,0 0 0,0 0 0,1 0 0,-1 0 1,0 0-1,0 0 0,0 0 0,0 0 0,1 0 0,-1 0 1,0 1-1,0-1 0,0 0 0,0 0 0,0 0 0,0 0 1,1 0-1,-1 0 0,0 0 0,0 1 0,0-1 0,0 0 1,0 0-1,0 0 0,0 0 0,1 1 0,-5 11-1,-7 4 116,0-1-1,-1 1 1,0-2-1,-1 0 1,-23 19-1,-30 34-106,-6 32-94,50-66 282,-44 52-1,65-84-185,0 0-1,0 0 0,0 0 0,0-1 0,0 1 0,0 0 1,0 0-1,0-1 0,0 1 0,0 0 0,0-1 0,-3 1 0,4-1-7,0 0 0,-1 0 0,1 0 0,0 0-1,-1 0 1,1 0 0,0 0 0,-1 0 0,1 0-1,0 0 1,-1 0 0,1 0 0,0-1-1,-1 1 1,1 0 0,0 0 0,0 0 0,-1-1-1,1 1 1,0 0 0,0 0 0,-1-1 0,1 1-1,0 0 1,0 0 0,0-1 0,-1 1-1,1 0 1,0-1 0,-1-1-15,1 0 1,0 0-1,-1 0 0,1 0 0,0 0 0,0 0 1,0 0-1,0 0 0,1 0 0,-1 0 1,0 1-1,1-1 0,0 0 0,0-2 1,3-3-9,0 0 0,0 0 0,0 1 1,1-1-1,0 1 0,0 1 1,1-1-1,0 1 0,0-1 0,0 2 1,11-8-1,1 2-65,1 0 0,0 1 1,23-8-1,65-15-2021,1 12-4605,-91 17 4039,14 0-1357,-11 2-2966,-11 4 3400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1:25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2261 273 10208,'-21'-13'4640,"11"18"-4032,7-5 1151,6 0-1087</inkml:trace>
  <inkml:trace contextRef="#ctx0" brushRef="#br0" timeOffset="1">77 145 10720,'-53'-36'4864,"34"33"-4256,14-2 1663,5 10-1375,19-5 992,7 0-1120,64-5 160,10 5-544,71-9 192,0 3-320,35-14-64,-22 3-128,37-11-672,-20 8 320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1:27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551 175 4992,'17'4'2414,"2"-1"9552,-19-3-11837,0-1-1,0 0 1,0 1-1,0-1 1,0 1 0,0-1-1,0 1 1,0-1-1,0 1 1,0-1-1,0 1 1,0-1 0,0 0-1,0 1 1,0-1-1,0 1 1,-1-1 0,1 1-1,0-1 1,0 1-1,-1-1 1,1 1-1,-1-1 1,-2-4 188,1 1 1,-1 0-1,-1 0 1,1 0-1,0 1 1,-1-1-1,0 1 0,0 0 1,-7-5-1,-4-1 280,-21-9 0,-72-26 396,89 37-954,-1 1 0,0 2-1,-33-5 1,44 8-41,0 1 0,-1-1 1,1 2-1,0-1 0,0 1 1,0 1-1,0 0 0,0 0 1,0 0-1,0 1 0,0 1 1,1-1-1,0 1 0,0 1 1,0 0-1,0 0 0,1 0 1,0 1-1,0 0 0,0 1 1,1-1-1,-11 15 0,8-8 14,1 0 1,0 1-1,1 0 0,0 0 0,1 1 0,1 0 0,0 0 1,-5 29-1,7-19 51,1 1 1,1-1-1,0 1 0,8 46 1,-6-60 8,1-1 0,1 1 0,0-1 0,0 0 1,1 0-1,6 13 0,-7-19-37,0 0 1,0-1-1,0 1 1,0-1-1,1 0 0,0 0 1,0 0-1,0 0 1,0-1-1,0 0 1,1 0-1,0 0 0,-1 0 1,1-1-1,10 4 1,-5-3-11,1 0 0,0-1-1,0-1 1,-1 0 0,1 0 0,0-1 0,0-1 0,15-1 0,-3-2 44,0-1 0,42-15 1,-30 6-40,-1-2 0,-1-1 0,0-1 1,-1-2-1,48-40 0,-32 22-102,111-81-16,-8 32 124,-134 79-72,2 0 0,-1 1-1,1 1 1,0 1-1,0 1 1,34-4-1,-44 8-2,-1 0-1,1 0 1,-1 1 0,1 0-1,-1 0 1,1 1-1,-1 0 1,11 4-1,-7 0 60,-1 0 0,1 0 0,-1 1 1,0 1-1,12 10 0,-23-18-9,0 0 0,0 0 1,0 0-1,0 0 0,0 0 0,0 0 1,0 0-1,0 0 0,0 0 1,0 0-1,-1 0 0,1 0 0,0 0 1,0 0-1,0 0 0,0 0 0,0 0 1,0 0-1,0 0 0,0 0 1,0 0-1,0 0 0,0 0 0,0 0 1,0 0-1,0 0 0,0 0 0,0 0 1,0 0-1,0 0 0,0 0 1,0 0-1,0 0 0,-1 0 0,1 0 1,0 1-1,0-1 0,0 0 0,0 0 1,0 0-1,0 0 0,0 0 1,0 0-1,0 0 0,0 0 0,-10-3 177,-15-6-259,21 7 60,-14-5-76,-1 1 0,0 0 1,1 2-1,-2 0 0,1 1 1,0 1-1,-32 0 0,30 3 65,0 0-1,-1 2 0,1 0 1,-39 13-1,48-12 4,0 1-1,1 1 1,-1-1 0,2 2 0,-1-1-1,1 2 1,0-1 0,0 1 0,1 1-1,-10 10 1,10-8 36,0 0 0,1 1-1,1-1 1,0 2 0,0-1-1,1 1 1,1 0 0,0 0 0,1 0-1,0 1 1,1-1 0,1 1-1,0 0 1,0 15 0,2-23 17,1-1-1,-1 0 1,1 1 0,0-1 0,2 6-1,-2-9-14,-1-1-1,1 1 0,-1 0 0,1-1 1,0 1-1,0-1 0,0 1 0,0-1 1,0 1-1,0-1 0,0 0 0,0 1 1,1-1-1,-1 0 0,0 0 0,1 0 1,-1 0-1,3 1 0,0-1 4,0-1 0,-1 0-1,1-1 1,0 1 0,0-1-1,-1 1 1,1-1 0,0 0 0,-1-1-1,1 1 1,-1-1 0,1 1-1,3-4 1,27-16-1,0-2 1,31-29-1,-39 30-101,102-82-8,45-36-261,-173 140 345,0 0 0,0 0 0,0 0 0,0 0 0,0 0 0,0 0 0,1 0 0,-1-1 0,0 1 0,0 0 0,0 0 0,0 0 0,1 0 0,-1 0 0,0 0 0,0 0 0,0 0 0,0 0 0,1 0 0,-1 0 0,0 0 0,0 0 0,0 0 0,0 0 0,1 0 0,-1 0 0,0 0 0,0 0 0,0 0 0,0 0 0,0 0 0,1 0 0,-1 0 0,0 1 0,0-1 0,0 0 0,0 0 0,0 0 0,1 0 0,-1 0 0,0 0 0,0 0 0,0 1 0,0-1 0,0 0 0,0 0 0,0 0 0,0 0 0,0 1 0,1-1 0,-1 0 0,0 0 1,0 0-1,0 0 0,0 1 0,0-1 0,0 0 0,1 15-16,-1-14 20,0 22 26,3 93-105,-1-97 99,1 0 0,0-1 1,2 0-1,9 25 0,-13-38 21,2-1-1,-1 1 0,0-1 1,1 1-1,4 3 1,-6-6-24,0-1 1,0 0 0,0 0 0,0 0-1,0 0 1,0 1 0,1-2 0,-1 1-1,0 0 1,1 0 0,-1 0-1,1-1 1,-1 1 0,1 0 0,-1-1-1,1 0 1,0 1 0,-1-1 0,4 0-1,-3 0-3,1-1 0,-1 1 0,1-1-1,-1 0 1,1 0 0,-1-1-1,0 1 1,0 0 0,0-1 0,0 1-1,0-1 1,0 1 0,0-1-1,3-4 1,23-33 134,-19 26-80,23-29 24,1 2 0,75-69 1,89-54-93,-180 150-25,-5 3-42,-1 1 0,1 1 0,17-9 0,-28 16 64,-1 1 0,1 0-1,0-1 1,-1 1 0,1 0 0,0-1 0,0 1 0,-1 0 0,1 0 0,0-1 0,0 1 0,-1 0 0,1 0 0,0 0-1,0 0 1,-1 0 0,1 0 0,0 0 0,0 1 0,-1-1 0,1 0 0,0 0 0,-1 1 0,1-1 0,0 0 0,0 1-1,-1-1 1,1 0 0,-1 1 0,1-1 0,0 1 0,-1-1 0,1 1 0,-1-1 0,1 1 0,-1 0 0,1-1 0,-1 1-1,1 1 1,-1-1 9,1 1-1,-1 0 0,1 0 1,-1 0-1,0 0 1,0 0-1,0 0 0,0 0 1,0 0-1,0-1 1,-1 1-1,1 0 0,-1 0 1,1 0-1,-2 2 0,-11 20 74,0-1-1,-32 41 1,13-21-32,-89 121 220,62-89-326,51-66 29,0-1-1,0 0 1,-1-1-1,0 0 1,0-1-1,-11 7 1,17-12 1,0 0 0,1 1 0,-1-1 0,0 0 0,0-1 0,0 1 0,0 0 0,0-1 0,0 0 0,0 1 0,0-1 0,0-1 0,0 1 0,0 0 0,0-1 0,0 1 0,0-1 0,0 0 0,0 0 0,0 0 0,0 0 0,1-1 0,-1 1 0,0-1 0,1 0 0,-1 1 0,1-1 0,0 0 0,-3-3 0,1 0-6,0 1-1,1-1 1,-1 0-1,1 0 1,0 0-1,0 0 1,1-1-1,0 1 0,0-1 1,0 0-1,-2-10 1,4 16 33,0 0 0,0 0 1,0-1-1,0 1 0,0 0 0,0 0 1,0 0-1,0-1 0,0 1 1,0 0-1,0 0 0,0-1 0,0 1 1,0 0-1,0 0 0,0 0 1,0-1-1,0 1 0,0 0 0,1 0 1,-1 0-1,0 0 0,0-1 0,0 1 1,0 0-1,0 0 0,0 0 1,1 0-1,-1 0 0,0-1 0,0 1 1,0 0-1,0 0 0,1 0 1,-1 0-1,0 0 0,0 0 0,0 0 1,1 0-1,-1 0 0,0 0 1,0 0-1,0 0 0,1 0 0,-1 0 1,0 0-1,0 0 0,0 0 0,1 0 1,-1 0-1,0 0 0,0 0 1,0 0-1,1 0 0,-1 0 0,0 0 1,0 0-1,0 0 0,1 1 1,-1-1-1,0 0 0,0 0 0,0 0 1,0 0-1,0 0 0,1 1 1,14 13-3,-11-10 11,9 7 32,0 0 0,0-1 0,1-1 0,0 0 0,29 12 0,-17-10 123,2-1 0,40 8 0,-41-12-39,0-1 1,0-1 0,0-2-1,38-1 1,-52-2-70,1-1 1,0 0-1,0 0 0,-1-1 1,0-1-1,0-1 0,0 0 1,0 0-1,-1-1 0,19-12 1,-16 7 25,0-1 1,-1-1 0,-1 0-1,0-1 1,19-25 0,-10 6-1,31-59 1,-48 81-96,0 0 0,0-1 0,-1 0 1,4-17-1,-7 23-12,0 0 1,-1-1 0,1 1 0,-1 0 0,0-1-1,-1 1 1,1 0 0,-1-1 0,-1 1 0,-1-7-1,2 11 6,1 1 0,-1-1 0,0 1 0,1-1 0,-1 1-1,0-1 1,0 1 0,0-1 0,0 1 0,0 0 0,-1 0-1,1-1 1,0 1 0,-1 0 0,1 0 0,0 0-1,-1 0 1,1 1 0,-1-1 0,0 0 0,1 1 0,-1-1-1,1 1 1,-1-1 0,0 1 0,1 0 0,-1 0 0,0-1-1,0 1 1,1 1 0,-1-1 0,0 0 0,-1 1 0,-5 0-31,0 1 0,1 1 1,-1-1-1,1 2 1,-12 5-1,6-1 33,1 0 0,-1 0 0,1 2 0,1-1 0,0 1 0,-11 13 0,9-8 37,1 1 0,0 0 0,2 1 0,-1 0 0,2 0-1,-11 29 1,9-16 42,1 1-1,2 1 0,-5 36 0,11-53-28,1 0 1,0 0-1,1 0 0,0 0 0,1-1 0,1 1 0,0 0 0,1 0 0,8 21 0,-8-28-221,0 0 0,1 0-1,0-1 1,1 1 0,-1-1-1,2 0 1,-1 0 0,1 0-1,0-1 1,0 0 0,0 0 0,1 0-1,0-1 1,0 0 0,1-1-1,-1 1 1,12 3 0,-11-5-546,1-1 1,0 1 0,0-2-1,0 1 1,-1-1-1,1-1 1,0 0-1,0 0 1,12-2 0,-21 2 702,25-3-2927,0-1 1,-1 0-1,45-16 0,8-4-1984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1:27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 14048,'-8'24'6367,"-10"16"-5535,4-25 1664,4 5-1536,-3 0-480,5 2-320,-2-7-2784,7-4 1440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1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293 594 2400,'0'0'4282,"-1"8"-3002,-9 5-379,7-8-775,0 0 1,0-1 0,-1 1-1,0-1 1,0 0-1,-5 4 1,3-3-18,-4 3 185,-1-1 1,-13 7-1,19-11-195,0-1 0,0-1 0,0 1 0,0-1 0,0 0 0,0 0 0,0 0 0,-9 0 0,6-2 10,1 1 0,0-1 0,0 0 0,-1-1 0,1 0 0,0 0 0,0 0 0,0-1 0,1 0 0,-1-1 0,1 1 0,0-1 0,-1 0 1,-7-8-1,10 9-96,1 0 0,0-1 0,0 1-1,1 0 1,-1-1 0,1 1 0,-1-1 0,1 0 0,0 0 0,1 0 0,-1 0 0,1 0 0,-1-1 0,1 1 0,1 0 0,-1 0 0,0-1 0,1 1 0,0-1 0,0 1 0,0 0 0,1-1 0,0 1 0,0 0 0,2-7 0,2-2-38,0 1 0,1 1 1,1-1-1,0 1 0,0 0 0,14-15 0,4-1 190,30-25-1,-43 42 9,26-17 1,-32 23-149,-1 1-1,1 0 1,0 0-1,0 1 1,1 0-1,-1 0 1,9-2 0,-14 4-24,1 0 1,0 0 0,-1 0-1,1 1 1,-1-1 0,1 0-1,-1 1 1,1-1 0,0 1-1,-1-1 1,0 1 0,1 0-1,-1 0 1,1 0 0,-1 0-1,0 0 1,0 0 0,1 0-1,-1 0 1,0 0 0,0 0-1,0 1 1,0-1 0,0 0-1,-1 1 1,1-1 0,0 1-1,0 1 1,2 4 42,0 1-1,-1-1 1,0 0 0,1 12-1,-1-2 41,-1 0 1,-2 30-1,0-27-43,-3 56 194,-3 0 0,-4-1 1,-3 0-1,-3-1 1,-3-1-1,-39 92 0,-64 98 891,112-243-630,10-20-478,1 0 0,0 1 1,0-1-1,0 0 0,0 0 0,0 0 1,0 0-1,0 0 0,0 0 1,0 1-1,0-1 0,-1 0 0,1 0 1,0 0-1,0 0 0,0 0 1,0 0-1,0 0 0,0 0 0,-1 0 1,1 0-1,0 1 0,0-1 1,0 0-1,0 0 0,0 0 0,-1 0 1,1 0-1,0 0 0,0 0 1,0 0-1,0 0 0,-1 0 0,1 0 1,0 0-1,0-1 0,0 1 1,0 0-1,0 0 0,-1 0 0,1 0 1,0 0-1,0 0 0,0 0 1,0 0-1,0 0 0,0 0 0,-1-1 1,1 1-1,0 0 0,0 0 1,0 0-1,0 0 0,0 0 0,0 0 1,0-1-1,0 1 0,0 0 1,0 0-1,0 0 0,0-15 637,5 2-452,0 1 0,1-1-1,11-18 1,58-91-75,21-61-239,-42 76 51,48-76-63,-76 142 61,3 0 0,38-42 0,-64 79-25,0 0 0,1 0-1,0 0 1,0 1 0,0-1-1,0 1 1,1 0 0,-1 1 0,1-1-1,8-3 1,-12 6 54,0-1 0,0 1 0,0 0 0,0 0 0,0 0 0,-1-1 0,1 1 0,0 0 0,0 0 0,0 0 1,0 1-1,0-1 0,0 0 0,-1 0 0,3 1 0,-3-1 18,1 1 1,0 0 0,-1-1-1,1 1 1,-1-1 0,0 1-1,1 0 1,-1-1 0,0 1-1,1 0 1,-1 0 0,0-1-1,0 1 1,1 0 0,-1 0-1,0-1 1,0 1 0,0 0-1,0 0 1,0 0 0,0 1-1,-3 24-98,0 0-1,-10 35 0,-103 392 467,96-378-221,14-53 183,-4 31 0,10-45 438,5-16-194,41-88 70,134-225-346,-32 100-469,-40 60-172,-36 60-309,-67 94 561,10-12-102,-15 19 180,1-1 0,-1 0 0,1 1 0,0-1 0,-1 1 1,1-1-1,0 1 0,-1 0 0,1-1 0,0 1 0,0 0 1,-1-1-1,1 1 0,0 0 0,0 0 0,0 0 0,-1 0 1,1 0-1,0 0 0,0 0 0,0 0 0,1 0 0,-1 0 12,-1 1 0,1-1-1,0 0 1,-1 1 0,1-1-1,-1 1 1,1-1-1,0 0 1,-1 1 0,1-1-1,-1 1 1,1 0 0,-1-1-1,0 1 1,1-1 0,-1 1-1,1 0 1,-1-1-1,0 1 1,0 0 0,1-1-1,-1 1 1,0 0 0,0 0-1,0-1 1,0 2-1,-1 23-159,0-15 90,-3 35-50,-18 83-1,-23 39-48,7-43 435,-69 151 1,99-259-130,4-7-44,0-1-1,0 1 1,0 0 0,1 0-1,1 1 1,0-1 0,0 0-1,0 12 1,2-20-58,-1 0 0,1 1 0,1-1 0,-1 0 0,0 0 1,0 1-1,0-1 0,1 0 0,-1 0 0,1 1 0,-1-1 0,1 0 1,-1 0-1,1 0 0,0 0 0,0 0 0,-1 0 0,1 0 0,0 0 1,0 0-1,0 0 0,0 0 0,0 0 0,0-1 0,0 1 0,0 0 1,1-1-1,-1 1 0,0-1 0,0 1 0,0-1 0,1 0 0,1 1 1,2-1 48,1 1 1,0-1-1,-1 0 1,1-1-1,0 1 1,6-2-1,-1 0-15,0 0 0,1-1-1,-1 0 1,0-1 0,-1 0-1,1-1 1,19-11 0,-7-1-22,-1 0 0,0-2 0,-1 0 1,21-27-1,-14 11-242,45-72-1,-123 194-1095,33-55 1267,-1 2-17,-25 68 0,41-96 109,0 1 1,0 0 0,1-1 0,0 1-1,0 11 1,1-16-35,0-1 1,0 0-1,0 0 1,0 0-1,0 0 1,1 1-1,-1-1 0,0 0 1,0 0-1,1 0 1,-1 0-1,1 1 1,-1-1-1,1 0 0,-1 0 1,1 0-1,0 0 1,-1 0-1,1 0 1,0-1-1,0 1 1,0 0-1,0 0 0,0 0 1,0-1-1,0 1 1,0-1-1,0 1 1,0-1-1,0 1 0,0-1 1,0 1-1,1-1 1,-1 0-1,0 0 1,0 1-1,0-1 0,0 0 1,1 0-1,1-1 1,3 0 56,-1 0 0,1-1 1,0 0-1,-1 0 0,1 0 0,-1-1 1,0 1-1,0-1 0,9-7 0,1-1 248,23-24-1,-20 16-244,-2 0 1,0-1-1,-2-1 1,0 0-1,16-34 1,-10 11-107,26-87 1,-26 51-517,-18 73 439,2-9-105,-4 16 195,0 0 1,0-1-1,0 1 0,0 0 1,0-1-1,0 1 0,0 0 0,0 0 1,0-1-1,0 1 0,0 0 0,0 0 1,0-1-1,0 1 0,0 0 1,0 0-1,0-1 0,0 1 0,-1 0 1,1 0-1,0-1 0,0 1 0,0 0 1,0 0-1,-1 0 0,1-1 1,0 1-1,0 0 0,0 0 0,-1 0 1,1 0-1,0-1 0,0 1 0,-1 0 1,1 0-1,0 0 0,0 0 1,-1 0-1,1 0 0,0 0 0,-1 0 1,1 0-6,-1 0 1,1 0 0,-1 1 0,1-1 0,-1 0 0,1 0-1,-1 1 1,1-1 0,0 0 0,-1 1 0,1-1-1,0 1 1,-1-1 0,1 1 0,0-1 0,-1 0-1,1 1 1,0-1 0,-1 2 0,-74 134-757,60-106 800,3 1 0,-17 56 0,28-79-21,-1-1 0,1 0 1,1 1-1,0-1 0,0 1 0,0-1 1,2 12-1,-2-17 17,0 0 0,1 0 0,-1 0 0,1 0 0,0 0 1,-1 0-1,1 0 0,0 0 0,0 0 0,0 0 0,0-1 0,1 1 0,-1 0 0,0-1 0,1 1 1,-1-1-1,1 1 0,-1-1 0,1 0 0,0 1 0,0-1 0,0 0 0,0 0 0,-1 0 1,1-1-1,0 1 0,0 0 0,1-1 0,3 1 0,2-1 75,0 0 1,1 0-1,-1-1 0,0-1 0,0 1 1,0-1-1,11-5 0,-3 1 10,0-1 0,21-13 0,-25 12-81,-1 0-1,-1-1 0,1 0 1,-1 0-1,-1-1 0,13-16 1,-21 25-22,29-38 114,-3 0 1,44-81 0,28-94-171,-74 156 30,83-208 40,-91 217-126,46-141-20,-61 182-14,0 1 0,-1 0 0,0 0 0,1-14 0,-2 21 135,0 0 0,0-1 1,0 1-1,0 0 1,0 0-1,0 0 0,0 0 1,0-1-1,0 1 1,0 0-1,0 0 0,-1 0 1,1-1-1,0 1 0,0 0 1,0 0-1,0 0 1,0 0-1,0 0 0,0-1 1,-1 1-1,1 0 1,0 0-1,0 0 0,0 0 1,0 0-1,0 0 0,-1 0 1,1 0-1,0-1 1,0 1-1,0 0 0,-1 0 1,1 0-1,0 0 0,0 0 1,0 0-1,0 0 1,-1 0-1,1 0 0,0 0 1,0 0-1,0 0 1,-1 0-1,1 0 0,0 1 1,0-1-1,0 0 0,0 0 1,-1 0-1,1 0 1,0 0-1,-11 10-206,-1 7 103,0 1 0,1 1 0,1-1 0,-9 27-1,-27 86-253,37-104 301,-1 4 13,-19 57 54,-25 125 0,39-115 158,-4 170 0,19-259-173,0 4 109,0 1 0,1-1 0,4 19-1,-5-29-41,1-1-1,-1 1 0,1 0 0,0 0 0,0 0 1,1-1-1,-1 1 0,0-1 0,1 1 0,0-1 1,0 1-1,-1-1 0,1 0 0,0 0 1,1 0-1,-1 0 0,0 0 0,1 0 0,-1-1 1,1 1-1,2 0 0,-2-1-12,-1 0 0,1-1 0,-1 0 0,1 0 0,-1 1 0,1-2 0,-1 1 0,1 0 1,-1 0-1,1-1 0,-1 1 0,0-1 0,1 0 0,-1 0 0,0 0 0,1 0 0,3-2 0,4-4 86,0 1 0,11-12-1,-19 17-125,69-63 93,-44 39-65,-11 8-33,0-1 1,-1 0-1,-1-1 0,0-1 1,20-41-1,-14 27-53,-14 24-188,-10 17-546,4-7 789,0 1 0,-1 0 0,1 0 0,0-1 0,0 1 0,0 0 0,0 0 1,0-1-1,0 1 0,0 0 0,1 0 0,-1-1 0,0 1 0,0 0 0,0 0 0,1-1 0,-1 1 0,0 0 0,1-1 0,-1 1 0,1-1 0,-1 1 1,1 0-1,13 14 5,-4-9-1,0 0-1,14 7 0,-15-8-23,0 0-1,0 0 1,14 11 0,-17-10-9,1 0 0,-1 0 0,-1 1 0,0 0-1,0 0 1,0 0 0,-1 1 0,5 10 0,0 5 17,9 37 1,-11-36 76,15 39 0,-21-61-30,0 1-1,0-1 1,0 0 0,1 1 0,-1-1 0,1 0 0,-1 0 0,1 0 0,0-1-1,0 1 1,-1 0 0,1 0 0,0-1 0,1 0 0,-1 1 0,0-1 0,0 0-1,1 0 1,-1 0 0,0 0 0,1 0 0,-1-1 0,1 1 0,-1-1 0,1 0-1,-1 1 1,1-1 0,0 0 0,3-1 0,-1 0 30,0 0 0,0-1 0,0 1-1,0-1 1,0 0 0,0-1 0,0 1 0,-1-1 0,1 0 0,-1 0 0,0 0 0,0-1-1,5-5 1,10-14 0,-1-1 0,-1-1-1,23-45 1,-7 12-324,-33 58 252,0 0 1,0 0 0,0 0 0,0 0-1,0-1 1,0 1 0,0 0 0,0 0-1,0 0 1,0 0 0,0 0 0,0 0 0,0 0-1,0 0 1,0-1 0,0 1 0,0 0-1,0 0 1,0 0 0,0 0 0,0 0-1,0 0 1,0 0 0,0 0 0,1 0-1,-1 0 1,0-1 0,0 1 0,0 0-1,0 0 1,0 0 0,0 0 0,0 0-1,0 0 1,0 0 0,1 0 0,-1 0 0,0 0-1,0 0 1,0 0 0,0 0 0,0 0-1,0 0 1,0 0 0,0 0 0,1 0-1,-1 0 1,0 0 0,0 0 0,0 0-1,0 0 1,0 0 0,0 0 0,0 0-1,0 0 1,1 0 0,-1 0 0,0 9-326,-4 13 52,-2-1 269,0 1 0,2-1-1,-3 41 1,7-57 49,0 0 0,1 0-1,-1-1 1,1 1 0,0 0-1,1-1 1,-1 1 0,5 7 0,-5-10 5,0 0 1,0 0 0,0 0-1,0 0 1,1-1-1,-1 1 1,0-1 0,1 1-1,0-1 1,-1 1 0,1-1-1,0 0 1,-1 0-1,1 0 1,0 0 0,0 0-1,0 0 1,0 0-1,0-1 1,0 1 0,4 0-1,1-1 31,-1 0-1,1-1 0,0 0 0,-1 0 1,1 0-1,10-4 0,40-17 358,-45 16-365,191-102-203,-142 72 81,-40 25 31,-12 6 48,-1 1 1,12-9-1,-17 11-52,0-1 0,0 1-1,0 0 1,0 0 0,1 1-1,3-2 1,-7 3 19,1-1-1,-1 1 1,1 0 0,-1 0-1,1 0 1,-1 0 0,1 0-1,-1 0 1,1 0 0,-1 0-1,1 0 1,-1 0 0,1 0-1,-1 1 1,1-1 0,-1 0-1,0 0 1,1 0 0,-1 0-1,1 1 1,0 0-1,-1-1 0,1 1 1,-1 0-1,1-1 0,-1 1 0,0 0 0,1-1 0,-1 1 1,0 0-1,0-1 0,0 1 0,1 0 0,-1 0 0,0 0 0,0-1 1,0 1-1,0 1 0,0 1-1,0 1-1,1-1 1,0 0 0,0 0-1,0 1 1,1 2 0,4 16-105,-5-8 133,-1-11-10,0 0 0,0 0 0,0-1 0,1 1 0,-1 0 0,1-1 0,-1 1 0,1 0 0,1 2 0,3 6 11,1-1 0,-1 0 0,1 0 1,10 11-1,-14-18 15,1 0 0,0 0 1,0 0-1,0 0 0,1-1 0,-1 0 1,0 1-1,1-1 0,0-1 0,-1 1 0,1 0 1,0-1-1,0 0 0,0 0 0,6 1 1,2 0 7,0-1 0,0 0 0,-1-1 0,1 0 0,0-1 0,14-3 0,-17 2 489,-6 1-1885,1 0-1,0 0 1,-1 0-1,1 0 1,-1-1-1,0 1 1,7-5-1,3-2-1067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1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37 10304,'-22'-20'4672,"22"15"-4064,0 1 479,0-1-639,0 10-288,0-10-704,9 5 288,1-3-639,-2 6 543,-3-3-2752,0 5 1728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1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8 7808,'0'-1'141,"-1"1"-1,1-1 1,0 1 0,0 0 0,0-1 0,0 1 0,0 0 0,0-1 0,-1 1-1,1 0 1,0 0 0,0-1 0,0 1 0,-1 0 0,1-1 0,0 1-1,0 0 1,-1 0 0,1 0 0,0-1 0,-1 1 0,1 0 0,0 0-1,-1 0 1,1 0 0,0-1 0,-1 1 0,1 0 0,0 0 0,-1 0-1,1 0 1,-1 0 0,-12 8-46,3-2 538,-76 53 1097,-107 95 1,155-121-1570,1 2 0,1 1 1,-51 68-1,49-41-4907,31-50 2698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1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1597 117 6656,'-76'-15'3008,"31"27"-2624,32-9-480,3 2-32,1 1 256,4 3-64,2 7-3520,3-1 1888</inkml:trace>
  <inkml:trace contextRef="#ctx0" brushRef="#br0" timeOffset="1">46 114 6880,'-45'-12'3136,"45"7"-2720,13 2 608,5 3-640,40-9 352,11 4-448,39-6 480,0 2-448,44-6-64,-9 4-160,20-3 256,-23 8-160,16-2-2784,-20 3 1408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1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1187 4480,'0'0'37,"0"0"0,0 0 1,0 0-1,0 0 0,0 0 0,0 0 1,0 0-1,1 0 0,-1 0 1,0 0-1,0 0 0,0 0 0,0 0 1,0 0-1,0 0 0,0 0 0,0 0 1,0 0-1,0 0 0,0 0 1,0 0-1,0 0 0,0 0 0,0 0 1,1 0-1,-1 0 0,0 0 0,0 0 1,0 0-1,0 0 0,0 0 1,0 0-1,0 0 0,0 0 0,0 0 1,0 1-1,0-1 0,0 0 0,0 0 1,0 0-1,0 0 0,0 0 1,0 0-1,0 0 0,0 0 0,0 0 1,0 0-1,0 0 0,0 0 0,0 0 1,0 0-1,0 1 0,0-1 1,0 0-1,0 0 0,0 0 0,0 0 1,0 0-1,0 0 0,0 0 0,0 0 1,11 0 1784,19-1 106,-27 0-1856,230-30 4499,-189 23-4086,63-21 0,-97 26-412,0-2 0,-1 1 0,0-2-1,0 1 1,-1-1 0,1 0 0,-1-1 0,0 0-1,-1 0 1,0-1 0,11-13 0,-13 14-77,0 0 0,-1-1 1,0 1-1,0-1 0,0 0 0,-1-1 1,0 1-1,-1 0 0,0-1 0,0 1 1,-1-1-1,0 0 0,0-17 0,-1 25-54,0-1 0,-1 0 0,1 1 0,0-1-1,0 1 1,-1-1 0,1 1 0,-1-1-1,1 1 1,-1-1 0,0 1 0,1 0 0,-1-1-1,0 1 1,0 0 0,0-1 0,-1 0-1,1 2 9,0-1-1,0 1 0,0 0 1,0-1-1,-1 1 0,1 0 1,0 0-1,0 0 0,0 0 1,0 0-1,0 0 0,0 0 1,0 0-1,0 0 0,-1 0 1,1 1-1,0-1 1,0 0-1,0 1 0,0-1 1,0 1-1,0-1 0,0 1 1,1 0-1,-1-1 0,-2 2 1,-12 11-185,0 0 0,-14 15 1,5-4 484,-6 4 45,15-16-87,1 1-1,0 1 1,1 0 0,-16 24 0,28-36-161,-1 0 1,1 0-1,0 0 1,0 1-1,0-1 1,0 0-1,1 1 1,-1-1-1,1 1 1,-1-1-1,1 1 1,0-1-1,0 1 1,0-1-1,0 1 1,0-1-1,1 1 1,-1-1-1,1 0 1,-1 1-1,1-1 1,0 0-1,0 1 1,0-1-1,0 0 1,1 0-1,-1 0 1,0 0-1,1 0 1,0 0-1,-1 0 1,1 0-1,0-1 1,2 3-1,2 0 94,1 1-1,0-1 1,0 0-1,0 0 0,1-1 1,-1 0-1,1 0 0,-1 0 1,12 1-1,-7-3-6,0 1 0,1-2 0,-1 1 0,0-2-1,1 0 1,19-4 0,-3-2 187,43-15 0,-27 4-87,71-39 1,-86 40-195,0-1 1,-1-2-1,-1-1 1,-1-1-1,-1-1 0,46-53 1,-21 10 63,73-125 0,-86 124-147,54-138 0,-34 42-206,-48 129-63,-2 0 1,8-67-1,-15 94 180,0-8-71,-1 14 190,0 1 0,0 0-1,0 0 1,0-1 0,0 1 0,0 0 0,0 0 0,0-1-1,0 1 1,0 0 0,0 0 0,0-1 0,0 1 0,-1 0 0,1 0-1,0 0 1,0-1 0,0 1 0,0 0 0,0 0 0,-1 0-1,1-1 1,0 1 0,0 0 0,0 0 0,0 0 0,-1 0-1,1 0 1,0 0 0,0-1 0,-1 1 0,1 0 0,0 0-1,0 0 1,0 0 0,-1 0 0,1 0 0,0 0 0,0 0 0,-1 0-1,1 0 1,-1 0 0,1 0-9,-1 1-1,0-1 1,0 1 0,0-1-1,1 1 1,-1-1 0,0 1-1,0 0 1,1-1 0,-1 1-1,0 0 1,1 0 0,-1-1-1,1 1 1,-1 1 0,-22 38-454,-32 81 0,22-45 361,-77 181 72,72-154 1,-36 157-1,69-236 78,1-1 1,1 1-1,1 0 0,2 25 0,0-38 60,1-1 0,1 1 0,0 0 1,0-1-1,1 1 0,0-1 0,1 0 0,0 0 0,1 0 0,0-1 0,7 12 0,-9-18-23,-1 0-1,1 1 0,0-1 1,0 0-1,0 0 0,1-1 0,-1 1 1,1-1-1,-1 0 0,1 1 0,0-2 1,0 1-1,0 0 0,0-1 1,5 2-1,-3-2-10,0-1 0,1 1 0,-1-1 0,1 0 0,-1 0 0,0-1 0,1 0 0,-1 0 0,8-3 0,4-2 26,-1-1 0,0-1 0,-1-1 0,1 0 0,28-22-1,-34 22-7,0 0 0,-1 0 0,-1-1 1,1-1-1,-2 1 0,15-24 0,-19 27-126,0 0 0,0 0 0,-1 0 1,-1 0-1,1-1 0,-1 1 0,0-1 1,-1 0-1,0 0 0,0 1 0,0-1 1,-1 0-1,-1-10 0,1 16 19,0 1 0,0 0 0,-1 0 0,1 0 0,0 0 0,0 0 0,-1 0 0,1 0 0,-1 0 0,1 0 0,-1 0 0,1 0 0,-1 0 0,1 0 0,-1 0-1,0 0 1,0 0 0,1 0 0,-1 1 0,0-1 0,0 0 0,-2-1 0,2 2 1,0 0-1,-1 0 1,1 0 0,0 0-1,-1-1 1,1 2-1,0-1 1,-1 0 0,1 0-1,0 0 1,0 1-1,-1-1 1,1 0 0,0 1-1,0-1 1,-2 2-1,-3 1-22,1 0-1,0 1 0,0 0 0,0 0 0,0 0 0,-7 9 0,2 1 16,0 1 0,1 0-1,1 0 1,0 1 0,2 0-1,-1 0 1,-3 19 0,8-27 64,0-1 1,1 1 0,0-1 0,1 1-1,0 0 1,1 13 0,-1-19 0,0 0-1,1 0 1,-1 0 0,1 0 0,0 0-1,-1 0 1,1 0 0,0 0 0,0 0 0,1 0-1,-1 0 1,0 0 0,0-1 0,1 1 0,-1 0-1,1-1 1,0 1 0,-1-1 0,1 0 0,0 0-1,0 1 1,0-1 0,0 0 0,0 0 0,0-1-1,0 1 1,0 0 0,3 0 0,2 0 177,1-1 0,-1 1 1,1-1-1,-1-1 0,15-2 0,40-11 330,-45 9-456,16-4-58,0-1 1,-1-2-1,-1-1 1,0-2-1,-1-1 1,0-1-1,-1-1 1,-2-2-1,37-33 1,-55 45-103,0 1 0,0-1 0,0 2 0,18-11 0,-27 17 65,1 0-1,-1 0 1,1-1-1,-1 1 1,1 0-1,-1 0 1,1 0-1,0 0 1,-1-1-1,1 1 1,-1 0-1,1 0 1,-1 0-1,1 0 1,-1 0-1,1 0 1,-1 0-1,1 1 1,-1-1 0,1 0-1,0 0 1,-1 0-1,1 0 1,-1 1-1,1-1 1,-1 0-1,0 1 1,1-1-1,-1 0 1,1 1-1,-1-1 1,0 0-1,1 1 1,-1-1-1,1 1 1,-1-1-1,0 1 1,0-1 0,1 1-1,0 2-26,0-1 1,0 0-1,0 1 0,-1-1 0,1 1 1,0 3-1,-1 3 20,-1 0 1,0 0-1,0 0 0,0 0 1,-1 0-1,-1-1 1,-6 17-1,-3 11 117,-3 1-158,12-31 176,0-1-1,0 1 1,1 1 0,0-1 0,0 0-1,0 0 1,0 9 0,2-15-90,0 1 0,1-1 0,-1 0 0,0 0 0,1 0 0,-1 0 0,0 0 0,0 1 0,1-1 0,-1 0 0,0 0 0,1 0 0,-1 0 0,0 0 0,1 0 0,-1 0 0,0 0 0,0 0 0,1 0 0,-1 0 0,0 0 0,1 0 0,-1 0 0,0-1 0,1 1 0,-1 0 0,0 0 0,0 0 0,1 0 0,-1 0 0,0-1 0,0 1 0,1 0 0,19-14 123,0 0 1,-1-1-1,33-34 0,-33 29-121,2 1 0,41-30-1,-59 47-50,1-1-45,1 0 0,0 0 0,-1 0 0,1 1 0,0 0 0,1 0 0,-1 0 1,0 0-1,1 1 0,10-2 0,-16 3 55,1 0 0,0 0 0,-1 0 0,1 0 0,0 0 0,0 0 0,-1 1 0,1-1 0,0 0 0,-1 0 0,1 1 0,0-1 0,-1 0 0,1 1 0,0-1 0,-1 0 0,1 1 0,-1-1 0,1 1 0,-1-1 0,1 1 0,-1 0 0,1-1 0,-1 1 0,1-1 0,-1 1 0,0 0 0,1-1 0,-1 1 0,0 0 0,0-1 0,0 1 0,1 0 0,-1-1 0,0 1 0,0 0 0,0 0 0,0-1 0,0 1 0,0 0 0,0 0 0,-1-1 0,1 1 0,0 1 0,-2 4-18,1-1-1,-1 1 1,0 0 0,-3 5-1,5-9 44,-7 12-9,-15 22 1,14-24 264,0 0-1,-6 14 1,14-25-261,0-1 0,0 0 0,0 0 1,0 0-1,0 0 0,0 0 1,0 0-1,0 0 0,0 0 0,0 1 1,0-1-1,0 0 0,0 0 0,0 0 1,0 0-1,0 0 0,0 0 1,0 1-1,0-1 0,0 0 0,0 0 1,0 0-1,0 0 0,0 0 0,0 0 1,0 0-1,0 1 0,0-1 1,0 0-1,0 0 0,0 0 0,0 0 1,0 0-1,1 0 0,-1 0 0,0 0 1,0 0-1,0 1 0,0-1 1,0 0-1,0 0 0,7-1 196,13-6 17,89-48 270,-5 2-582,-100 51 45,0 0-1,0 0 1,0 1 0,0 0-1,0 0 1,1 0-1,-1 0 1,0 1 0,1-1-1,-1 1 1,6 1-1,-7-1 17,-1 1 0,1 0 0,-1 0 0,1 0 0,-1 0 0,1 0 0,-1 0 0,0 0 0,0 1 0,1-1 0,-1 1 0,0 0 0,0 0 0,-1 0 0,1 0 0,0 0 0,-1 0 0,1 0 0,2 5 0,7 22 32,0 2 108,-10-30-81,0 1 1,0-1 0,0 1 0,0-1-1,1 1 1,-1-1 0,0 1 0,1-1-1,-1 0 1,1 0 0,-1 0-1,1 0 1,0 0 0,2 1 0,1 0 38,0-1 0,0 0 0,1 0 0,-1 0 0,0 0 0,0-1 1,0 0-1,0 0 0,1 0 0,-1-1 0,8-1 0,-5-1-20,1 1 0,-1-1 0,0-1 0,0 0 0,0 0 0,9-6 0,0-3 9,0-1 0,-2 0-1,1-1 1,25-34 0,-19 21-36,-2-2-1,21-40 1,-39 66-75,-1 1-1,0 0 0,0-1 0,0 1 1,1-7-1,-2 10 47,0 0 1,0 0-1,0 0 1,0-1-1,0 1 1,0 0-1,0 0 1,0 0-1,0 0 1,0-1-1,0 1 1,0 0-1,0 0 1,0 0-1,0-1 1,0 1-1,0 0 1,0 0-1,0 0 1,0 0-1,0-1 1,0 1-1,0 0 1,0 0-1,-1 0 1,1 0-1,0 0 1,0 0-1,0-1 1,0 1-1,0 0 1,-1 0-1,1 0 1,0 0-1,0 0 1,0 0-1,0 0 1,-1 0-1,1 0 1,0 0-1,-1 0-34,-1 0-1,1 1 1,0 0-1,0-1 1,0 1-1,0 0 1,0-1-1,0 1 1,0 0 0,0 0-1,-1 1 1,-23 25-47,2 2 0,0 0 0,2 1 1,-31 60-1,49-84 104,0 0 1,1 0-1,0 1 0,-2 12 1,3-17 6,1 0 1,0 0 0,0 0 0,0 0 0,0 0 0,0 0-1,0 0 1,1 0 0,0 4 0,0-6-1,-1 1 0,0 0 0,1-1 0,-1 1 0,1 0 0,-1-1 0,1 1 0,-1 0 0,1-1 0,-1 1 0,1-1 0,0 1 1,-1-1-1,1 1 0,0-1 0,-1 0 0,1 1 0,0-1 0,0 0 0,-1 0 0,1 1 0,0-1 0,0 0 0,1 0 0,8 0 116,-1 0 0,1 0 0,0-1 0,-1 0 0,12-4 0,50-16 36,146-62-32,-203 78-150,44-17-114,-51 20 64,0 1 0,0-1-1,0 1 1,0 0-1,0 1 1,10 0 0,-16 0 44,1 0 0,-1 0 0,1 0 1,-1 0-1,1 1 0,-1-1 0,0 0 1,1 1-1,-1-1 0,1 1 0,-1-1 1,0 1-1,1 0 0,-1 0 0,0-1 1,0 1-1,0 0 0,1 0 0,-1 0 1,0 0-1,0 1 0,-1-1 0,1 0 1,0 0-1,0 1 0,0-1 0,-1 0 1,1 1-1,-1-1 0,1 0 0,-1 1 1,0-1-1,1 1 0,-1-1 0,0 1 1,0-1-1,0 1 0,0-1 0,0 1 1,-1 1-1,0 4-14,0-1 0,-1 1 0,0-1 1,0 1-1,-1-1 0,0 0 0,-6 10 0,-7 6 120,13-18-30,-1 1 1,1-1 0,0 1-1,0 0 1,0 0-1,0 0 1,-2 7 0,5-11-44,0-1 0,0 0 1,0 1-1,0-1 1,-1 1-1,1-1 0,0 1 1,0-1-1,0 0 0,0 1 1,0-1-1,0 1 1,0-1-1,0 1 0,0-1 1,0 1-1,1-1 1,-1 0-1,0 1 0,0-1 1,0 1-1,0-1 0,1 0 1,-1 1-1,0-1 1,0 1-1,1-1 0,-1 0 1,0 1-1,1-1 0,-1 0 1,0 0-1,1 1 1,-1-1-1,0 0 0,1 0 1,-1 1-1,1-1 1,-1 0-1,0 0 0,1 0 1,-1 0-1,1 0 0,-1 0 1,1 0-1,-1 0 1,1 0-1,-1 0 0,0 0 1,1 0-1,-1 0 1,1 0-1,0 0 0,4-1 64,0-1-1,-1 1 1,1-1-1,5-2 0,-2 1-80,20-11 19,-21 10-79,0 1 1,0 0-1,0 0 1,1 0-1,9-2 1,-15 5 24,0 0 0,0 0 0,-1-1 1,1 1-1,0 1 0,0-1 0,0 0 1,-1 0-1,1 1 0,0-1 1,0 1-1,-1-1 0,1 1 0,0 0 1,-1 0-1,1-1 0,-1 1 0,1 0 1,-1 1-1,0-1 0,1 0 0,-1 0 1,0 1-1,0-1 0,0 0 1,0 1-1,0-1 0,1 3 0,3 5 80,0 1-1,4 14 0,-6-16-2,-3-6-22,1-1 1,0 1-1,-1-1 1,1 0-1,0 0 0,0 1 1,0-1-1,0 0 1,0 0-1,1 0 0,-1 0 1,0 0-1,0 0 1,1 0-1,-1-1 0,1 1 1,-1 0-1,0-1 1,1 1-1,-1-1 0,1 0 1,-1 1-1,1-1 1,-1 0-1,1 0 0,0 0 1,-1 0-1,1 0 1,-1 0-1,4-1 1,5 0 141,-1-2 1,1 1-1,16-7 1,12-7-15,-1-1 1,67-43 0,-83 45-137,0 0 0,0-2 0,28-30 0,-17 10 7,30-44 0,84-148 50,-104 161-104,-1 2 5,97-167-61,-129 217 48,-7 14-21,-1 0 0,1-1 0,-1 1-1,0-1 1,1 1 0,-1-1 0,0 0-1,-1 1 1,1-1 0,0 0 0,0-5-1,-5 13-408,-28 47 260,3 1 1,1 2 0,-33 99-1,26-51 364,-36 184-1,56-163-37,14-103 120,0 0 0,2 1 0,5 35 0,-5-54-232,0 0-1,-1 0 1,1 0-1,0 0 1,0 0-1,1 0 1,-1-1 0,3 6-1,-3-8-101,-1 1-1,1-1 1,0 1-1,-1 0 1,1-1-1,0 1 1,0-1-1,-1 1 1,1-1-1,0 0 1,0 1-1,-1-1 1,1 0-1,0 1 0,0-1 1,0 0-1,0 0 1,0 0-1,0 0 1,-1 0-1,1 0 1,0 0-1,0 0 1,0 0-1,0 0 1,0 0-1,-1-1 1,1 1-1,0 0 1,0-1-1,0 1 1,1-1-1,-1 0-296,1 0-1,0 0 1,-1 0-1,1-1 1,-1 1-1,1 0 1,-1-1-1,1 1 0,-1-1 1,0 1-1,0-1 1,0 1-1,0-1 1,0 0-1,0 0 1,-1 1-1,1-1 1,0 0-1,-1 0 0,1 0 1,-1 0-1,0 0 1,0-4-1,5-17-2202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1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29 8064,'-48'-24'3648,"38"24"-704,20 0-1920,8-5 863,12 5-1119,20 0 288,8 5-608,18-5 96,-2 4-320,29-8 64,0 4-160,10-5-64,-10 10-32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2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17 3552,'-8'-17'13594,"7"18"-13545,1-1 0,-1 0 0,1 1 0,0-1 1,-1 0-1,1 1 0,0-1 0,-1 0 0,1 1 0,0-1 0,-1 1 0,1-1 0,0 1 0,0-1 0,0 1 1,-1-1-1,1 1 0,0-1 0,0 1 0,0-1 0,0 1 0,0-1 0,0 1 0,0-1 0,0 1 0,0 0 0,-1 5 61,-17 86 234,-5 16-64,-32 96 38,-44 180 601,31-106-508,58-235-264,-8 34 980,17-76-1112,1-1 0,0 0 0,0 0 0,0 1 0,0-1 0,0 0 0,0 0 1,-1 1-1,1-1 0,0 0 0,0 0 0,0 1 0,0-1 0,0 0 0,0 1 0,0-1 0,0 0 0,0 0 0,0 1 0,0-1 0,1 0 0,-1 0 0,0 1 0,0-1 0,0 0 0,0 0 0,0 1 0,1-1 0,4-9 237,11-34-361,-6 19 123,9-38 1,103-359-164,-56 141 225,-11 42 312,-19 134 535,-37 104-900,1-1 1,0 1 0,1 0 0,-1-1-1,0 1 1,0 0 0,0-1 0,0 1-1,0 0 1,0-1 0,0 1 0,0 0 0,0 0-1,1-1 1,-1 1 0,0 0 0,0-1-1,0 1 1,1 0 0,-1 0 0,0 0-1,0-1 1,1 1 0,-1 0 0,0 0-1,0 0 1,1 0 0,-1-1 0,0 1 0,1 0-1,0 0 1,5 9 331,3 26-57,-8-30-175,8 39 11,-3 0 0,1 60 1,-5-50-105,11 58 1,-5-72 97,19 61 0,-15-74 208,-11-26-251,14-11 624,-11 6-644,1 0-26,-1 1 0,0-1 1,0-1-1,6-6 0,0-8-15,0 0-1,-2-1 1,8-24-1,-6 16-53,30-87-70,34-82 3,-69 180-32,-5 14 54,1 1 1,0-1-1,-1 1 1,1-1-1,0 1 1,0-1-1,1-1 1,-1 4 69,-1 0 0,0 0 0,0 0 0,0 0 0,0 0 0,0-1 0,0 1 0,0 0 0,0 0-1,0 0 1,1 0 0,-1 0 0,0 0 0,0 0 0,0 0 0,0 0 0,0 0 0,0 0 0,0 0 0,0 0 0,1 0 0,-1 0 0,0 0 0,0 0 0,0 1 0,0-1 0,0 0 0,0 0 0,0 0 0,0 0 0,0 0 0,1 0 0,-1 0 0,0 0 0,0 0 0,0 0-1,0 0 1,0 0 0,0 0 0,0 1 0,0-1 0,0 0 0,0 0 0,0 0 0,0 0 0,0 0 0,0 0 0,0 0 0,0 0 0,0 1 0,0-1 0,0 0 0,0 0 0,3 8-76,-1 1 0,-1 0 0,2 12 0,-3-19 80,18 246 358,-5-46-96,-4-42-262,0 10-120,-9-144-473,0-12-1182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2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54 7040,'-27'-8'11765,"36"7"-10491,204-29 1991,-148 22-2834,-60 7-395,15-1-2,1-1 0,-1 2-1,35 3 1,-10-2-610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2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 8640,'-7'-3'3834,"27"10"-346,7-4-1865,0-1 0,48-3 0,-52 0-1244,76 0 840,86-4-561,-164 3-604,-8 1-93,1 0 0,0 1 1,14 2-1,-24-2-300,0 1-1,1-1 1,-1 0 0,0 0 0,1-1 0,5 0-1,-4-1-1971,0 0-1,0 0 1,9-5-1,-2 2-829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2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65 155 6048,'3'0'8472,"7"0"-4110,64 5-2679,-49-4-1285,1-1 0,-1-1 1,27-4-1,-35 3-196,1-2 0,-1 0 0,0-1 0,0-1 0,19-9 0,-32 13-148,0 0 1,0 0 0,0-1-1,0 1 1,-1-1-1,1 0 1,-1 0-1,0-1 1,0 1-1,0-1 1,4-6-1,-6 8-50,0-1-1,0 1 0,0 0 0,0 0 1,0 0-1,-1-1 0,0 1 0,1 0 1,-1-1-1,0 1 0,0 0 1,0-1-1,0 1 0,0 0 0,-1-1 1,1 1-1,-1 0 0,0 0 0,1-1 1,-1 1-1,0 0 0,0 0 0,-1 0 1,0-2-1,0 2-29,0 0 0,0 0 0,0 1 0,0-1 0,0 1 0,0-1 0,0 1 0,0 0 0,-1 0 1,1 0-1,-1 0 0,1 0 0,0 1 0,-1-1 0,1 1 0,-1-1 0,1 1 0,-1 0 0,1 0 0,-1 0 0,0 0 0,-2 1 0,-9 1-41,0 1-1,-21 6 0,28-8 68,-40 14 373,-67 30 1,103-39-326,0 0 1,0 0 0,0 1-1,1 0 1,0 1 0,1 0 0,0 0-1,0 1 1,-11 15 0,14-16-1,1 0 0,0 1 1,0-1-1,1 1 0,0 0 0,0 0 1,1 0-1,0 0 0,1 1 0,0-1 1,0 1-1,0 16 0,3-18 11,-1 0 0,1 0 0,0 0 1,0 0-1,1 0 0,0-1 0,1 1 0,0-1 0,0 1 0,0-1 0,1 0 0,9 13 0,-5-11 28,0 0-1,0 0 1,1-1-1,0 0 1,1-1-1,-1 0 1,1 0-1,11 4 1,4 1-27,1-1-1,0-2 1,0 0 0,1-2 0,0-1-1,0-1 1,0-2 0,1 0-1,34-2 1,-55-1-542,0 0 1,0 0-1,0-1 0,0 0 0,-1 0 1,1 0-1,0-1 0,0 0 0,-1-1 1,1 1-1,8-6 0,31-26-9678,-28 24 7366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2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89 6144,'-22'0'1978,"36"4"1953,76-8 1440,46-10-2572,-9 1-1428,302-30 410,-278 27-1946,-79 14-2415,-44 2-1475,-26 0 3384,7 1-833,-8 4-2272,-5 6 1472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2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20 143 7808,'-15'-2'2506,"15"2"-2463,-1 0 0,1 0-1,0 0 1,0 0 0,0 0-1,0 0 1,0 0 0,-1-1-1,1 1 1,0 0-1,0 0 1,0 0 0,0 0-1,-1 0 1,1 0 0,0 0-1,0 0 1,0 0 0,0 0-1,0-1 1,0 1 0,0 0-1,-1 0 1,1 0-1,0 0 1,0 0 0,0 0-1,0-1 1,0 1 0,0 0-1,0 0 1,0 0 0,0 0-1,0-1 1,0 1 0,0 0-1,0 0 1,0 0 0,0 0-1,0-1 1,0 1-1,0 0 1,0 0 0,0 0-1,0 0 1,0 0 0,0-1-1,0 1 1,0 0 0,0 0-1,0 0 1,0 0 0,1 0-1,-1-1 1,0 1-1,0 0 1,0 0 0,0 0-1,0 0 1,0 0 0,1 0-1,-1 0 1,0 0 0,0-1-1,7-4 840,12-10 1577,-13 10-1992,-1 1 1,1 0 0,10-5 0,18-8 223,1 3 0,0 1 0,1 1 0,0 2 0,0 1 0,72-6 0,-103 15-585,1 0 0,-1 0-1,1 1 1,-1-1-1,0 1 1,1 0 0,-1 1-1,0-1 1,0 1 0,0 0-1,6 4 1,-9-5-73,0 0 0,0 0 1,-1 0-1,1 1 0,0-1 1,-1 1-1,1-1 0,-1 1 1,0 0-1,1 0 0,-1 0 0,0-1 1,0 1-1,0 0 0,0 0 1,-1 0-1,1 1 0,0-1 1,-1 0-1,1 0 0,-1 0 0,0 0 1,0 0-1,0 1 0,0-1 1,0 0-1,0 0 0,-1 0 1,0 4-1,-2 1-31,1-1-1,-1 1 1,0-1 0,-1 0 0,1 0 0,-1 0-1,0-1 1,-1 1 0,0-1 0,1 0 0,-2 0-1,-8 6 1,-8 6 59,-44 22 0,61-36-3,-55 30 258,-77 46 717,126-70-771,11-9-254,0 0 1,0 0-1,0 0 1,0 0-1,0 1 1,0-1-1,0 0 1,0 0 0,0 0-1,0 0 1,0 0-1,0 0 1,0 1-1,0-1 1,0 0-1,0 0 1,0 0-1,0 0 1,0 0 0,0 0-1,0 1 1,1-1-1,-1 0 1,0 0-1,0 0 1,0 0-1,0 0 1,0 0 0,0 0-1,0 0 1,0 0-1,1 0 1,-1 0-1,0 1 1,0-1-1,0 0 1,0 0 0,0 0-1,0 0 1,1 0-1,-1 0 1,0 0-1,0 0 1,0 0-1,23-1 555,-21 1-556,127-6 740,10-1-742,-48 0-112,3 0-1923,-32-1-5828,-61 8 7567,-1 0-1,1 0 0,-1 0 1,1-1-1,-1 1 0,1 0 1,-1 0-1,1 0 0,-1 0 1,1 0-1,-1 0 0,1 1 1,-1-1-1,1 0 0,-1 0 1,1 0-1,-1 0 0,1 1 1,-1-1-1,1 0 0,-1 0 1,1 1-1,-1-1 0,1 0 1,-1 1-1,0-1 0,1 0 1,-1 1-1,5 9-3137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2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10560,'5'-3'4768,"89"3"-4128,-31-5 767,0 5-895,35-4 480,2 4-544,40 0-416,-6 4-32,9-4-320,-12 5 192,-1-5-3551,-12 8 2015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2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900 2 7232,'-3'0'380,"0"-1"0,0 1 0,0-1-1,0 1 1,-1 0 0,1 0 0,0 0 0,0 1 0,0-1 0,0 1 0,0 0 0,0-1 0,1 1 0,-6 3 0,-1 0 473,1 2 0,-1-1 0,-7 8 0,-4 1-194,2 0-27,0 1 0,1 1-1,-24 28 1,23-24-279,-251 318 1743,248-309-1895,-33 63 0,47-77-178,1 1 0,0-1 1,2 1-1,-1 0 1,2 0-1,-3 28 0,4-11 43,2 0 0,2-1 0,1 1-1,1 0 1,2-1 0,11 35 0,-1-19 136,2-1 0,1 0 0,35 58 1,-25-55 98,27 66 0,-20-10 249,37 180-1,-68-265-413,-1 0-1,-1 0 1,-1 1 0,-1-1-1,-1 1 1,0 0 0,-2-1-1,-5 25 1,2-20-26,-2 1-1,-1-1 0,-2 0 1,0-1-1,-23 40 0,11-31-45,-2-1-1,0-2 0,-3 0 1,-57 51-1,38-43-773,-3-3 0,-84 49 0,97-62-633,-9 4-2204,39-24 1984,-1 1-1,-1-1 0,1-1 0,-10 4 0,-6-2-2345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3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17 549 5888,'-12'5'2666,"8"-2"-1675,6-2 957,3-1 329,0 1-2047,0 0 0,0-1-1,1 0 1,-1 0-1,0 0 1,0 0 0,0-1-1,1 0 1,-1 0 0,0 0-1,0-1 1,0 0 0,-1 0-1,1 0 1,0 0 0,8-7-1,5-3 209,-1-2 0,27-27 0,-37 34-301,26-25 295,0-2 50,1 2-1,40-28 1,-46 40-107,1 1-1,1 2 1,59-26 0,-88 43-359,0 0 1,0-1 0,0 1 0,1-1-1,-1 1 1,0 0 0,0 0-1,0 0 1,0 0 0,1 0 0,-1 0-1,0 0 1,0 0 0,0 0-1,0 0 1,0 0 0,1 1 0,-1-1-1,0 1 1,0-1 0,0 1-1,0-1 1,0 1 0,0-1 0,0 1-1,0 0 1,0 0 0,-1-1 0,1 1-1,0 0 1,0 0 0,-1 0-1,1 0 1,0 0 0,-1 0 0,1 0-1,-1 0 1,1 0 0,-1 0-1,1 2 1,1 5 93,-1 0 0,1 0-1,-1 0 1,0 14 0,-1-19-86,1 85 429,-2-42-334,2 0 1,10 60-1,-9-95-110,1 0 1,0 0-1,1 0 0,0 0 1,1 0-1,0-1 1,0 0-1,1 0 0,13 16 1,-14-21 36,-1 0 0,1 0 0,1 0 0,-1-1 0,0 0 0,1 0 0,0 0 0,0-1 0,0 1 0,0-2 0,1 1 0,-1-1 0,1 0 0,0 0 0,0 0 0,-1-1 0,9 0 1,-9-1-7,1 0 0,-1 0 1,0-1-1,0 0 0,1 0 0,-1-1 1,0 0-1,0 0 0,0 0 1,0-1-1,8-4 0,-5 1-22,-1 0-1,0 0 0,1-1 0,-2 0 0,13-15 0,7-12 30,36-61 0,-10 13-50,138-164-365,-140 187 304,-23 25 60,2 1 1,58-49-1,-88 81 17,1 0 0,0 1 0,0-1 0,0 0 0,1 1 0,-1-1-1,0 1 1,0-1 0,0 1 0,0-1 0,0 1 0,1 0 0,-1 0 0,1 0 0,-1 0-5,0 0 1,-1 0-1,1 0 1,0 0-1,-1 0 1,1 1-1,-1-1 1,1 0-1,0 1 1,-1-1-1,1 0 1,-1 1-1,1-1 1,-1 0-1,1 1 1,-1-1-1,1 1 1,-1-1-1,1 2 0,1 1 18,-1 0-1,1 1 1,-1-1-1,0 1 1,0 0-1,0-1 0,0 1 1,0 4-1,1 35 65,-2 0 0,-10 83 0,2-41-200,5-20-88,-12 105-2030,12-157 1410,1 0 1,-2 1 0,-5 13 0,6-21-191,0 0 0,0 0 0,0 0 0,-7 8 0,0 2-1168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3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8064,'0'0'2592,"1"5"-1568,6 100 3997,-9 51-2091,0-98-1980,-29 362 2348,-29-7-2500,21-224-987,21-109-2304,4-21-2047,10-42 125,3 0 1423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3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37 105 4224,'-36'-5'13066,"42"2"-9627,43-20-3150,-5 6-41,0 1 0,1 3 0,77-14 0,-119 27-162,-1 0 1,1-1-1,-1 1 1,1 0-1,-1 1 1,1-1-1,-1 0 1,1 1-1,-1-1 0,3 2 1,-4-1-33,0-1 0,0 0-1,0 1 1,-1 0 0,1-1 0,0 1-1,0-1 1,-1 1 0,1 0 0,0-1 0,-1 1-1,1 0 1,-1 0 0,1 0 0,-1-1 0,1 1-1,-1 0 1,0 0 0,1 0 0,-1 0 0,0 0-1,0 0 1,0 0 0,0 0 0,0 0 0,0 0-1,0 0 1,0-1 0,0 1 0,0 2 0,-2 3-5,0 0 0,0 0 0,0 0 0,0 0 0,-1-1 0,0 1 0,-1-1 0,1 0 0,-1 0 0,0 0 0,0 0 0,0-1 0,-1 1 0,1-1 0,-1 0 0,-6 3 0,-12 8 77,-1-1 1,-35 16-1,38-20-48,-45 18-264,66-28 178,-1 1 1,1-1 0,-1 0 0,0 1 0,1-1 0,-1 0 0,1 1 0,-1-1 0,0 0 0,1 1 0,-1-1-1,1 1 1,0-1 0,-1 1 0,1 0 0,-1-1 0,1 1 0,-1 0 0,1 0-1,0-1 0,0 1 1,0-1-1,1 0 0,-1 1 0,0-1 1,0 0-1,0 1 0,0-1 0,1 0 1,-1 0-1,0 1 0,0-1 0,0 0 1,1 1-1,-1-1 0,0 0 1,0 0-1,1 0 0,-1 1 0,0-1 1,1 0-1,-1 0 0,1 0 0,25 8-170,15 0 202,0 3 0,-1 1 0,48 21 0,-83-31 73,0 0 0,0 1 0,-1-1 0,1 1 0,-1 0 0,0 0 0,0 0 0,0 1 0,0 0 0,6 7 0,-10-10-58,1-1 1,-1 1 0,0 0 0,1 0-1,-1 0 1,0 0 0,0 0 0,1 1 0,-1-1-1,0 0 1,0 0 0,0 0 0,0 0 0,0 0-1,-1 0 1,1 0 0,0 0 0,0 0-1,-1 0 1,1 0 0,0 0 0,-1 0 0,1 0-1,-1 0 1,0 0 0,1-1 0,-1 1 0,0 0-1,1 0 1,-1-1 0,0 1 0,0 0 0,1-1-1,-3 2 1,-1 1 13,0 0 1,-1 0-1,1 0 0,-1-1 0,-7 3 0,-30 8-807,0-2-1,0-2 1,-62 5-1,86-12-186,-53 4-4769,52-6 3663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3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617 77 3072,'9'-8'13365,"-9"8"-13258,0 0-1,1 0 1,-1-1 0,0 1 0,0 0 0,0-1-1,1 1 1,-1 0 0,0-1 0,0 1 0,0 0-1,0-1 1,0 1 0,0 0 0,0-1-1,1 1 1,-1-1 0,0 1 0,0 0 0,0-1-1,0 1 1,-1 0 0,1-1 0,0 1 0,0-1-1,0 1 1,0 0 0,0-1 0,0 1 0,-1 0-1,1-1 1,-13-11 1446,6 8-1203,0 0 1,-14-6-1,-2 3 32,1 1-1,-1 1 1,1 1 0,-2 1-1,1 1 1,-25 1 0,25 2-473,-1 1 1,0 1-1,1 1 0,-25 7 1,46-11 79,0 1 0,0 0 0,0-1 1,0 1-1,0 0 0,0 1 1,0-1-1,0 0 0,1 0 0,-1 1 1,0-1-1,1 1 0,-3 2 1,3-3 15,1-1 1,0 1 0,-1 0-1,1-1 1,0 1 0,0 0 0,0-1-1,-1 1 1,1 0 0,0-1-1,0 1 1,0 0 0,0 0 0,0-1-1,0 1 1,0 0 0,0-1-1,1 2 1,0 0 8,-1-1 0,1 0 0,0 1 0,0-1-1,0 0 1,0 0 0,0 0 0,0 0 0,0 0 0,0 0 0,0 0-1,2 1 1,83 52 46,-59-39-14,0 2 1,-1 0-1,36 33 1,-45-34 74,0 2 1,-1 0-1,-1 1 0,0 1 1,-2 0-1,0 1 1,-2 0-1,10 25 1,-10-20 172,-6-14-82,0 0 0,0 1-1,-1 0 1,-1 0 0,0 0-1,2 25 1,-5-34-160,-1-1-1,0 1 1,0-1 0,0 1-1,-1-1 1,1 0 0,-1 0-1,1 1 1,-1-1 0,0 0-1,-3 3 1,1-1-29,0 0 0,0 0 0,-1-1-1,0 1 1,-9 7 0,2-6-7,0 0-1,0-1 1,0-1-1,-1 1 1,0-2-1,1 0 1,-1 0-1,-23 1 0,-111-4-185,145 0 158,-126-9-1710,107 6 366,0-1-1,-24-8 1,38 9 580,0 1-347,0 0 1,0-1 0,0 1 0,1-1-1,-1-1 1,1 0 0,-10-7-1,-3-6-1831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3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13 3232,'-3'-3'438,"2"2"-106,-1 0 0,1 0 0,0 0 1,0 0-1,-1 1 0,1-1 1,-1 0-1,1 1 0,0-1 0,-1 1 1,1-1-1,-4 0 0,-8 2 10473,72 15-8437,16-8-1976,1-4 0,78-5-1,-42-1-355,78 5 844,-190-2-843,1 0 0,-1-1 1,0 1-1,0 0 0,0-1 0,0 1 1,0 0-1,0-1 0,0 1 1,-1 0-1,1-1 0,0 1 1,0 0-1,0-1 0,-1 1 1,1-1-1,0 1 0,-1 0 0,0 3 129,-2 4-106,0 0-1,-1 0 1,1 0 0,-1-1-1,-1 1 1,-6 7-1,0 2-54,0 0 59,-1-1 0,0-1 0,-1 0 0,0 0 0,-1-2 0,-1 0 0,0 0 0,-1-1 0,0-1 0,-24 12 0,-193 86 470,107-53-332,8 7 134,99-51-141,16-9-115,0-1 1,-1 1 0,1-1 0,0 0 0,-1 0 0,1-1-1,-1 1 1,-3 1 0,11-4-6,1 1 0,-1-1 0,0 0 0,7-2 1,20-4-57,124 6-265,-125 4 162,0 1 0,0 1 0,33 10 1,-54-12 73,0 0 1,0 1 0,-1 0 0,1 1 0,-1 0 0,0 0 0,0 0 0,-1 1 0,0 0 0,0 1 0,0 0 0,-1 0 0,0 0 0,0 1 0,6 10 0,-6-6 25,0-1 1,-1 1-1,-1 0 1,1 0 0,-2 0-1,0 1 1,0-1-1,-1 1 1,-1 0-1,0 24 1,-2-21-11,0 1 1,-1-1 0,-8 29-1,7-36-2,0 1 0,-1-1 0,0 0 0,-1 0 0,0-1 0,0 1 0,-12 13 1,3-7 30,-1-1 0,-1 0 0,0-1 1,-33 20-1,-78 35 199,101-55-215,-1-2 1,0-1-1,0 0 0,-53 9 0,76-18-50,0-1 1,0 1-1,-1-1 1,1 0-1,-7-1 0,9 1 19,1 0 0,0-1 0,0 1 0,-1 0 0,1-1 0,0 1 0,0-1 0,-1 0 0,1 1 0,0-1 0,0 0 0,0 0-1,0 0 1,0 1 0,0-1 0,0 0 0,1 0 0,-1-1 0,0 1 0,0 0 0,1 0 0,-1 0 0,1 0 0,-1-3 0,-1 0 1,1 0 1,1 0 0,-1 0-1,1 0 1,-1 0-1,1 0 1,1 0 0,-1 0-1,0 0 1,1 0-1,0 0 1,0 0 0,0 0-1,0 0 1,1 0-1,-1 1 1,1-1 0,0 0-1,0 1 1,1-1-1,-1 1 1,1 0 0,0 0-1,-1 0 1,1 0-1,4-2 1,4-4 24,0 2 0,0-1 1,1 1-1,0 1 0,0 0 0,26-8 1,3 2 55,1 2 0,51-7 1,90 0 33,-4 1-5582,-172 14 4240,1 0 0,0 0 1,0 0-1,-1-1 0,0 0 0,1 0 1,-1-1-1,0 0 0,-1 0 0,7-5 0,17-12-2692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3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 1888,'1'-8'20305,"3"5"-19421,4 1-879,-8 2-1,1 0 1,-1 0 0,1 0 0,-1 0 0,1 0 0,-1 0-1,0 0 1,1 0 0,-1 0 0,1-1 0,-1 1 0,1 0 0,-1 0-1,0 0 1,1 0 0,-1-1 0,1 1 0,-1 0 0,0 0-1,1-1 1,3-3 41,0 1 0,1-1 0,0 1 0,-1 1 0,1-1 0,0 0 0,9-2 0,-12 4-39,-1 0 1,1 0-1,0 0 0,-1 0 0,1 0 0,-1 0 1,1-1-1,1-1 0,-2 1 3,0 1-1,1 0 1,-1 0 0,0 0 0,0-1-1,1 1 1,-1 0 0,1 1 0,-1-1-1,1 0 1,0 0 0,-1 1 0,1-1-1,-1 1 1,1-1 0,0 1 0,2-1-1,1 1-17,1-1 1,-1 1-1,1-1 0,6-3 0,18-2-65,86-10 431,-90 12-373,-3 1 30,26 0 1,-38 2 66,0 0 0,-1-1 1,20-4-1,-25 4-54,-3 2-10,1-1 0,0 1 0,-1 0 0,1 0 0,0 0 0,-1 0 0,5 1 0,-6-1 7,0 0-1,0 0 1,0 1 0,0-1-1,0 0 1,0 1-1,0-1 1,0 1 0,0-1-1,0 1 1,0-1 0,0 1-1,0 0 1,-1-1-1,1 1 1,0 0 0,0 0-1,-1 0 1,1-1 0,0 3-1,3 9 74,-1 1 1,-1-1-1,0 1 0,0 0 0,-2 0 0,1 0 0,-4 21 1,2-14 71,3 41 0,2-38-149,8 24 0,-2-9-10,-7-22 41,2 0 0,10 24-1,-13-34 25,1 0-1,0-1 0,0 1 0,1-1 0,0 0 0,0 0 0,0 0 0,0 0 0,9 7 1,-11-11-50,0 0 0,0 0 1,0 0-1,0-1 1,0 1-1,0 0 1,0-1-1,0 1 1,0-1-1,1 0 1,-1 0-1,0 1 1,0-2-1,0 1 1,0 0-1,1 0 0,-1-1 1,0 1-1,0-1 1,0 1-1,0-1 1,2-1-1,6-3 29,-1 0-1,0 0 1,11-9 0,-9 6-51,364-263 594,-344 244-569,-2-1 1,-1-1-1,40-55 1,-3 4 38,-19 23-372,-45 57 296,-1 0 0,1 0 0,-1 0 0,0 1 0,1-1-1,-1 0 1,0 0 0,1 0 0,-1 0 0,1 0 0,-1 1-1,0-1 1,1 0 0,-1 0 0,0 1 0,0-1 0,1 0-1,-1 0 1,0 1 0,1-1 0,-1 0 0,0 1 0,0-1-1,0 0 1,1 1 0,-1-1 0,0 1 0,0-1 0,0 1-1,8 15-44,-8-15 42,9 20-50,6 27 0,2 5-30,-13-43-274,-1-1 1,-1 1 0,0 0-1,2 19 1,-4-24-473,0 1-1,0 0 0,0 0 1,-1 0-1,0 0 1,0-1-1,0 1 1,-1 0-1,0-1 1,-2 7-1,-7 7-2895,1 1 1275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3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 4224,'-1'-1'107,"1"1"0,0-1 0,0 1 1,0 0-1,-1-1 0,1 1 0,0-1 0,0 1 0,0 0 1,0-1-1,0 1 0,0-1 0,0 1 0,0-1 1,0 1-1,0 0 0,0-1 0,0 1 0,0-1 0,0 1 1,0-1-1,0 1 0,0 0 0,1-1 0,-1 1 0,0-1 1,0 1-1,1 0 0,-1-1 0,0 1 0,0 0 1,1-1-1,-1 1 0,0 0 0,1 0 0,-1-1 0,1 1 1,-1-1 24,1 1 0,-1 0 0,0 0 1,1-1-1,-1 1 0,1 0 0,-1 0 1,1-1-1,-1 1 0,1 0 0,-1 0 1,1 0-1,-1 0 0,1 0 0,-1 0 1,0-1-1,1 1 0,-1 0 0,1 1 1,-1-1-1,1 0 0,-1 0 0,1 0 1,-1 0-1,1 0 0,-1 0 0,1 1 1,-1-1-1,1 0 0,-1 0 1,1 1-1,-1-1 0,0 0 0,1 0 1,-1 1-1,0-1 0,1 1 0,-1-1 1,0 0-1,1 1 0,-1-1 0,1 1 1,4 9 466,0 0 1,0 1 0,-1-1 0,0 1 0,-1-1 0,3 15-1,-1 5 121,1 34-1,-5-12 510,-4 59 0,-15 54 25,16-144-1137,-40 287 1352,-1 11-1359,22-106-3577,21-181 1872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4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 1312,'0'0'3957,"-12"-7"3019,29 5 17,5-3-5395,28-5-1373,89 6 1102,-113 4-1049,-20 0-132,0 0 0,0 1-1,0 0 1,-1 0 0,1 0 0,0 1-1,-1-1 1,7 4 0,-11-4 697,-17 11 325,-9 6-1119,-47 22 0,1 0 82,44-25-56,-12 7-95,36-20-2,0 0 0,1 1 0,-1-1 0,0 0 0,1 1 0,0 0 0,-1 0 0,1 0 0,-2 4 0,3-7 20,1 1 1,0 0 0,0 0-1,0 0 1,0 0 0,0 0 0,-1 0-1,2-1 1,-1 1 0,0 0 0,0 0-1,0 0 1,0 0 0,0 0 0,1-1-1,-1 1 1,0 0 0,1 0 0,-1 0-1,1-1 1,-1 1 0,1 0 0,-1-1-1,1 2 1,18 17 56,-14-16-57,54 49 40,91 86 79,-133-118 293,27 41 1,-43-61-387,-1 1 0,0 0 0,1-1 0,-1 1 0,0 0 0,0-1 0,0 1 0,0 0 0,1 0 0,-1-1 0,0 1 0,0 0 0,0 0 0,0-1 0,-1 1 0,1 0 0,0-1 0,0 1 0,0 0 0,-1 0 0,1-1 0,0 1 0,0 0 0,-1-1 0,1 1 0,-1-1 0,1 1 0,-1 0 0,1-1 0,-1 1 0,1-1 0,-1 1 0,1-1 0,-2 1 0,-21 12 266,16-10-312,-1-1 0,1 0 0,-1 0 0,1-1 0,-1 0 0,-10 0 0,-50-3-1472,51 0 775,-65 1-4535,78 1 4485,-1 0 0,1-1 0,0 1 0,0-1 0,-5-1 0,8 1 369,-1 1 0,1-1 0,0 1 0,-1-1 0,1 0 0,0 0 1,-1 1-1,1-1 0,0 0 0,0 0 0,0 0 0,0 0 0,0 0 0,0-1 0,0 1 0,0 0 0,-1-3 0,0-12-2906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4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 4480,'7'-6'11900,"-2"17"-5918,-3-3-7203,-1 2 1723,-1 0 1,0 0 0,-1 0-1,-3 17 1,-12 43 526,8-43-657,-61 292 605,49-216-1410,14-78-2015,-10 31 0,5-34-4271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3:5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309 360 3968,'2'-5'466,"-1"1"-1,0 0 1,0 0 0,0-1 0,0 1-1,-1-1 1,1 1 0,-1-1 0,-1 1-1,1 0 1,-1-1 0,1 1 0,-1-1-1,0 1 1,-1 0 0,-3-8 0,4 8-339,-1 1 1,0 0 0,0 0 0,0 0-1,0 0 1,-1 0 0,1 0 0,-1 0-1,0 1 1,0 0 0,0-1 0,-5-2-1,5 3-118,-1 1 0,1 0 1,0 0-1,0 1 0,-1-1 0,1 1 0,0-1 0,-1 1 0,1 0 0,-1 0 1,1 0-1,0 1 0,-5 0 0,-1 2-54,0-1-1,0 1 1,-12 6 0,8-3 41,0 2 1,1-1-1,1 2 0,-1-1 1,1 2-1,1-1 0,-1 2 1,2-1-1,0 1 0,0 1 1,1-1-1,0 1 0,1 1 1,0 0-1,-8 23 0,14-32 38,-1 1 0,1-1-1,0 0 1,1 1 0,-1-1-1,1 1 1,0 0 0,0-1-1,1 1 1,-1-1 0,1 1-1,0-1 1,3 9 0,-2-8 51,1 1 1,0-1-1,0 1 1,1-1-1,-1 0 0,1 0 1,0-1-1,0 1 1,7 5-1,0-2 82,-1-1 1,1 0-1,1 0 0,0-1 0,-1 0 0,2-1 0,-1-1 0,1 0 0,12 3 0,-11-5-34,1 0 0,-1-1-1,0-1 1,0 0-1,0-1 1,1-1-1,-1 0 1,22-6-1,8-6 303,54-25-1,-83 33-373,11-4 42,0-2-1,-1-1 0,0-1 1,42-32-1,-46 28-9,-1-2 1,-1 0-1,0-1 0,-2-1 1,-1-1-1,0 0 0,-2-1 1,-1-1-1,13-33 0,-12 26-578,-10 65-624,0 94 872,-5-92 248,2-1 1,9 65-1,-8-92 39,0 0-1,0 0 1,1 0-1,-1 0 1,2 0-1,4 8 1,-7-13-3,1 0 0,-1 1 0,1-1 0,0 0 0,-1 0 0,1 0 0,0 0 0,0-1 0,0 1 0,1-1 0,-1 1 0,0-1 0,1 0 0,-1 1 0,0-1 0,1 0 0,0-1-1,-1 1 1,1 0 0,5 0 0,-3-2 23,1 1 0,0-1-1,-1 0 1,1 0 0,-1-1 0,1 0-1,5-2 1,38-21 333,-33 15-297,10-4-105,-1 0-1,-1-2 1,-1-1 0,0-1-1,-2-1 1,0-1 0,32-39-1,-67 79-207,0 0 0,2 1 0,0 1 0,1 0 0,-10 32 0,20-51 216,0 0 0,1 0 0,-1 0 0,1 0 0,0 0 0,0 0-1,0 0 1,0 0 0,0 0 0,1 1 0,-1-1 0,1 0 0,0 0 0,0 0 0,0 0 0,0-1 0,0 1 0,1 0 0,-1 0 0,1-1 0,0 1 0,0-1 0,0 1 0,3 2 0,-1-2 73,0 0 1,0 0-1,1 0 1,-1-1-1,1 0 1,-1 0-1,1 0 1,0 0-1,0-1 1,0 1-1,0-1 1,0-1-1,0 1 1,8-1-1,-4 0 80,0-1-1,0 0 1,1 0-1,-1-1 1,15-5 0,-20 5-116,0 1 0,0-1 1,-1 1-1,1-1 1,-1 0-1,1 0 0,-1-1 1,0 1-1,0-1 1,0 0-1,0 1 0,0-1 1,-1-1-1,1 1 1,3-5-1,-4 2-38,0 0 1,0 0-1,0 1 0,0-1 1,-1 0-1,0-1 0,0 1 1,-1 0-1,0 0 0,0-6 1,-1 3-72,-1 0 0,0 0 1,0 0-1,-1 1 1,0-1-1,-5-9 0,7 16-15,0 0-1,0 0 1,-1 0-1,1 0 1,-1 1-1,1-1 1,-1 1-1,0-1 1,1 1-1,-1-1 0,0 1 1,-3-2-1,4 3 66,0-1-1,1 1 1,-1 0 0,0-1-1,1 1 1,-1 0-1,0 0 1,1 0-1,-1 0 1,0 0-1,1 0 1,-1 0-1,0 0 1,0 0-1,1 0 1,-1 0-1,0 0 1,1 0 0,-1 1-1,0-1 1,1 0-1,-1 1 1,0-1-1,1 0 1,-1 1-1,0-1 1,1 1-1,-1-1 1,1 0-1,-1 1 1,1 0 0,-1-1-1,1 1 1,0-1-1,-1 1 1,1-1-1,0 1 1,-1 0-1,1-1 1,0 1-1,0 0 1,-1 1-1,0 0 4,1 0 0,-1 0 0,1 0 0,-1 0 0,1 0 0,0 0 0,0 1 0,0-1 0,0 0-1,0 0 1,1 0 0,-1 0 0,0 0 0,1 0 0,0 0 0,-1 0 0,2 3 0,0-3-2,0 1-1,0 0 1,0-1 0,0 0 0,0 1 0,0-1 0,1 0 0,-1 0 0,1 0-1,4 2 1,0 0 58,1 0-1,0-1 0,0 0 1,1 0-1,-1-1 1,1 0-1,13 1 0,-14-3 33,1 0-1,-1-1 0,0 0 1,0 0-1,0-1 0,0 0 0,0 0 1,0-1-1,0 0 0,-1 0 1,0-1-1,1 0 0,-1 0 1,0 0-1,-1-1 0,10-9 0,7-8 66,-2-1-1,0 0 0,19-31 0,8-13 50,8-12-163,82-88 1,-114 148-522,-10 14-64,-13 5 537,-1 0 1,1 1-1,-1-1 1,0 0-1,1 0 1,-1 0-1,0 0 1,1 0-1,-1 0 1,0 1-1,1-1 1,-1 0-1,0 0 1,0 0-1,1 1 1,-1-1-1,0 0 1,0 0-1,1 1 1,-1-1-1,0 0 1,0 1-1,0-1 1,1 0-1,-1 1 1,0-1-1,0 0 1,0 1-1,0-1 1,0 0-1,0 1 1,0 0-1,3 24-42,-2 0-1,0 0 1,-5 31-1,2-14 79,-1 26 194,-4 1 1,-25 118-1,32-185-179,-1-1-1,1 0 0,0 1 0,-1-1 0,1 0 0,-1 1 1,0-1-1,1 0 0,-1 0 0,0 1 0,0-1 0,0 0 1,0 0-1,0 0 0,0 0 0,0 0 0,0 0 1,0 0-1,0 0 0,0-1 0,-1 1 0,-1 0 0,1 0 6,0-1 0,0 0 0,1 0 0,-1 0 0,0 0 0,0 0 0,0 0-1,0 0 1,0-1 0,0 1 0,0-1 0,0 0 0,0 1 0,-1-2 0,-5-2 57,0-1 0,0 0 0,1 0 0,0-1 0,-9-9 0,-1-3-239,1-1 0,-13-21 1,24 34-142,2 3-150,3 9 177,6 10 95,-4-12 153,1-1 0,0 1 0,-1-1 0,1 0 0,0 0 0,0 0 0,1 0 0,-1-1 0,4 3-1,2 1 21,1-1 0,14 6-1,-8-5 38,-1-1 1,1-1-1,0 0 0,0-1 1,1-1-1,-1-1 1,1 0-1,-1-1 0,0-1 1,1 0-1,-1-1 0,28-8 1,-31 5 1,0 0 1,0-1-1,-1-1 0,0 0 1,0 0-1,-1-1 1,0-1-1,-1 0 1,1 0-1,-2-1 0,1-1 1,-1 1-1,7-13 1,8-16 21,-1-1 1,27-66-1,-48 102-79,11-24-164,1 1 1,18-26-1,-32 53 159,1-1-1,-1 1 0,0 0 0,0-1 0,0 1 1,1-1-1,-1 1 0,0 0 0,1-1 0,-1 1 1,0 0-1,1-1 0,-1 1 0,1 0 0,-1-1 1,0 1-1,1 0 0,-1 0 0,1-1 1,-1 1-1,1 0 0,-1 0 0,1 0 0,-1 0 1,0 0-1,1 0 0,-1 0 0,2 0 0,-2 0-6,1 1 0,0-1 0,-1 1-1,1-1 1,-1 1 0,1-1-1,-1 1 1,1-1 0,-1 1-1,1 0 1,-1-1 0,0 1-1,1 0 1,-1-1 0,0 1 0,1 1-1,0 4-63,1 0 0,-1 0 1,1 11-1,1 50 28,-3 1 0,-12 101 0,5-111 144,-10 51 701,16-104-699,-4 11 186,5-15-265,-1-1 0,1 1 0,0-1-1,-1 0 1,1 1 0,0-1 0,-1 1-1,1-1 1,0 0 0,-1 1-1,1-1 1,-1 0 0,1 0 0,-1 1-1,1-1 1,-1 0 0,1 0 0,-1 0-1,1 1 1,-1-1 0,1 0 0,-1 0-1,1 0 1,-1 0 0,1 0 0,-1 0-1,0 0 1,1 0 0,-1 0 0,0-1-1,-2 0 53,-1 0 0,0-1 0,1 0-1,-1 1 1,1-1 0,0-1 0,0 1-1,0 0 1,0-1 0,0 0 0,0 1 0,1-1-1,-1 0 1,-2-4 0,-5-9 7,-14-28-1,9 16-230,6 14-20,1 1-442,16 20 246,5 7 484,1-1 1,0-1-1,23 16 1,-28-22-420,1 0-1,0 0 1,0-2 0,0 1-1,1-1 1,-1 0 0,13 2 0,-1-2-1181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2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1158 1472,'-22'7'475,"5"1"1023,17-8-1425,0 0-1,0 0 1,0 0 0,0 0 0,0 0 0,-1 0 0,1 0 0,0 0 0,0 0 0,0 0 0,0 1 0,0-1 0,0 0 0,0 0 0,-1 0 0,1 0 0,0 0 0,0 0 0,0 0 0,0 0 0,0 0 0,0 1 0,0-1 0,0 0 0,0 0 0,0 0 0,0 0 0,0 0 0,0 0 0,0 0 0,0 1 0,0-1 0,0 0 0,0 0 0,0 0 0,0 0 0,0 0 0,0 0 0,0 1 0,0-1 0,0 0 0,0 0 0,0 0 0,0 0 0,0 0-1,0 1 1,7 3 1000,-4-2-807,-1-1-64,0 0-1,0-1 0,0 1 1,0-1-1,0 0 1,0 0-1,0 0 1,0 0-1,0 0 1,0 0-1,0 0 1,3-2-1,28-9 1594,-17 5-1169,9-2-250,-1-2-1,0-1 1,0-1-1,-1 0 1,-1-2 0,24-19-1,-17 8-217,0-3 0,-2 0 0,-1-2 0,32-47-1,56-113 445,-84 137-425,30-42 270,-34 57-43,-2-1 0,27-61 0,-36 63 75,18-73 0,-29 91-281,0 0 1,-2 0-1,0-1 1,-1 1-1,-3-40 1,1 52-123,0 0 0,-1 0 0,-4-12 0,6 18-82,-1 0 0,1-1-1,-1 1 1,1 0 0,-1 0 0,0 0-1,1-1 1,-1 1 0,0 0 0,0 0-1,0 0 1,0 0 0,0 0 0,0 1-1,0-1 1,0 0 0,0 0 0,0 1-1,0-1 1,-1 1 0,1-1 0,0 1-1,0-1 1,-1 1 0,1 0-1,0-1 1,-1 1 0,-1 0 0,0 1 17,0 0 0,0-1 1,1 1-1,-1 1 0,0-1 0,1 0 1,-1 1-1,1-1 0,0 1 1,0 0-1,-1-1 0,1 1 1,0 0-1,0 1 0,1-1 0,-3 4 1,-19 24 123,2 2 0,-20 42 0,-22 65 187,45-95-255,-60 180-99,63-166 57,2 1 0,3 0 0,3 1 0,2 0 0,4 96 0,2-148 48,0 0 1,0 1 0,0-1-1,1 0 1,1 0 0,4 12 0,-6-18-45,0 0 1,0 0-1,0-1 1,0 1-1,0 0 1,0 0-1,0-1 1,1 1-1,-1-1 1,1 1 0,-1-1-1,1 0 1,-1 0-1,1 0 1,0 1-1,0-2 1,0 1-1,0 0 1,-1 0-1,1 0 1,0-1 0,0 1-1,0-1 1,0 0-1,0 0 1,1 1-1,-1-1 1,0 0-1,0-1 1,0 1-1,3-1 1,2-2 18,-1 0 0,0 0 0,0 0 0,0-1 0,-1 0 0,1 0 0,-1 0 0,0-1 0,5-5 0,-3 3 11,6-7 1,19-24 0,-14 16-63,38-47-40,-21 23 22,2 2 0,62-56-1,-94 95-17,1 1 0,0 0 0,0 0 0,0 0 0,0 1 0,1-1 0,-1 2 0,1-1 0,9-2 0,-13 5 12,1-1 0,0 1 0,0-1 0,0 1 0,0 0 1,0 1-1,0-1 0,-1 1 0,1-1 0,0 1 0,0 0 0,-1 1 0,1-1 0,0 0 1,-1 1-1,0 0 0,1 0 0,3 3 0,6 5-46,-1 1 0,0 0 0,-1 1 0,12 15-1,34 57 267,-9-13-15,-47-68-189,8 9 437,-6-10 107,-4-9 263,-5-26-307,1 7-356,-12-38 0,15 56-213,-1 1 1,-1-1 0,1 1 0,-1 0 0,-1 0 0,1 0-1,-1 1 1,0-1 0,-9-7 0,12 12 45,0 0 0,-1 0 1,1 0-1,-1 1 0,1-1 1,-1 1-1,1 0 0,-1 0 0,0 0 1,0 0-1,0 0 0,0 0 0,1 1 1,-1-1-1,0 1 0,0 0 1,-6 0-1,4 1 2,-1 0 0,1 0 0,0 1 0,0 0 0,-1 0-1,1 0 1,1 1 0,-1-1 0,-5 4 0,-5 6-28,0 0 1,1 1-1,0 0 0,-17 22 0,12-11-36,-32 49 0,45-62 93,0 0 1,1 0-1,0 0 0,1 1 1,0 0-1,1 0 1,-3 19-1,6-28 31,-1 0 1,1 0 0,0 0-1,1 0 1,-1 1-1,0-1 1,1 0-1,0 0 1,0 0-1,0 0 1,0 0-1,0 0 1,2 3-1,-2-4-2,0-1-1,0 1 1,1-1-1,-1 0 0,0 1 1,1-1-1,-1 0 0,1 0 1,-1 0-1,1 0 0,0 0 1,-1 0-1,1 0 0,0-1 1,-1 1-1,1-1 0,0 1 1,0-1-1,0 0 1,0 1-1,0-1 0,-1 0 1,4-1-1,9 0 13,-1 0 1,0-2-1,0 1 0,0-2 1,0 0-1,-1 0 0,1-1 1,-1-1-1,0 0 0,-1-1 1,1 0-1,-1-1 0,-1 0 1,1 0-1,10-13 0,3-8 7,25-41-1,-21 29-106,-16 28-61,-12 13 113,0 0-1,-1 0 1,1 1-1,0-1 0,0 0 1,0 0-1,0 0 1,0 1-1,0-1 0,0 0 1,1 0-1,-1 0 1,0 1-1,0-1 1,0 0-1,0 0 0,0 0 1,0 0-1,0 1 1,0-1-1,0 0 1,0 0-1,1 0 0,-1 0 1,0 0-1,0 1 1,0-1-1,0 0 1,0 0-1,1 0 0,-1 0 1,0 0-1,0 0 1,0 0-1,1 0 0,-1 0 1,0 0-1,0 1 1,0-1-1,0 0 1,1 0-1,-1 0 0,0 0 1,0 0-1,0 0 1,1-1-1,-1 1 1,0 0-1,0 0 0,0 0 1,1 0-1,-1 0 1,0 0-1,0 0 1,0 0-1,0 0 0,1 0 1,-1 0-1,0-1 1,0 1-1,0 0 1,0 0-1,0 0 0,0 0 1,1-1-1,-1 1 1,-2 16-370,-11 51-79,12-60 467,1 1 0,0-1 0,0 1 0,0-1 0,1 1 1,0-1-1,3 10 0,-3-15 24,0 1 1,0 0 0,1 0 0,-1-1 0,1 1-1,0-1 1,0 1 0,0-1 0,0 0-1,0 0 1,0 0 0,1 0 0,-1 0 0,1 0-1,-1-1 1,1 1 0,0-1 0,-1 0 0,1 0-1,0 0 1,0 0 0,0 0 0,0 0 0,0-1-1,0 0 1,4 1 0,1-3 19,0 0 1,0 0-1,-1-1 1,1 0-1,-1 0 1,0 0-1,0-1 1,9-6-1,5-6 13,21-19 1,33-36 34,96-121 1,-135 149-100,-15 19-25,-10 12 34,0-1 0,11-18 0,-21 36-611,-4 11 300,1-6 293,-8 35-127,2-1 1,-2 70-1,10-98 124,0 0 1,2 0-1,0 1 0,6 20 0,-5-27 51,0 0-1,1 0 1,0 0-1,1 0 1,0-1 0,1 0-1,10 14 1,-13-19-8,1 0 1,0 0-1,0 0 0,1 0 1,-1 0-1,1-1 1,0 0-1,-1 0 0,1 0 1,1-1-1,-1 0 0,0 0 1,1 0-1,-1 0 1,8 0-1,-6-1-1,1 0 0,0-1 0,0 0 0,0-1 0,0 0 0,-1 0 0,1-1 0,0 0 0,-1 0 0,13-6 0,25-13 35,-1-2 1,-1-2 0,-1-2-1,-1-2 1,-2-2 0,-1-1-1,47-52 1,-78 78 21,-1-2 0,0 1 0,7-12 0,-7 4-165,-6 15 63,0-1 1,-1 1-1,1-1 0,0 1 0,0-1 0,0 1 0,0 0 1,0-1-1,-1 1 0,1 0 0,0-1 0,0 1 1,0 0-1,-1-1 0,1 1 0,0 0 0,-1-1 0,1 1 1,0 0-1,-1 0 0,1-1 0,0 1 0,-1 0 0,1 0 1,0 0-1,-1-1 0,1 1 0,-1 0 0,1 0 1,0 0-1,-1 0 0,1 0 0,-1 0 0,1 0 0,-1 0 1,1 0-1,0 0 0,-1 0 0,1 0 0,-1 0 0,1 0 1,0 1-1,-1-1 0,0 0 0,-9 2-51,1 1 1,-1 0-1,1 0 0,-1 1 0,1 0 1,-12 8-1,-3 2-82,-27 24 1,19-10 201,2 2 0,-51 66 0,71-84-120,2 0 1,-1 0-1,-6 17 1,11-23 77,1 1 0,1 1 1,-1-1-1,1 0 0,0 0 0,1 1 1,0-1-1,-1 11 0,2-17 6,0 0-1,0 0 1,0 1-1,0-1 1,0 0-1,0 1 1,0-1-1,1 0 1,-1 0-1,0 1 1,1-1-1,-1 0 1,1 0-1,-1 0 1,1 0-1,-1 1 1,1-1-1,0 0 1,0 0-1,0 0 1,-1 0-1,1 0 1,0-1-1,0 1 1,0 0-1,0 0 1,1-1-1,-1 1 1,0 0-1,0-1 1,0 1-1,0-1 1,1 0-1,-1 1 1,0-1-1,0 0 1,1 0-1,-1 0 1,0 0-1,1 0 1,1 0-1,3-1 69,1 0 0,-1 0 0,0-1 1,0 0-1,0 0 0,11-6 0,5-4-55,-2-1 0,0 0 0,0-2 0,-2-1 0,0 0 0,0-1 0,-2-1 0,16-21 0,39-66-203,-78 137-1317,-1-9 1373,-1-1-1,-13 25 1,0-4 88,17-30 4,-90 205 46,-9 92 1300,94-281-981,-1-1 1,-2 0 0,-29 48-1,40-73-309,0 0 0,0-1 0,0 1 0,0-1 0,0 0 0,0 0 1,-1 0-1,1 0 0,-1 0 0,1 0 0,-1-1 0,0 1 0,0-1 0,0 1 0,0-1 0,0 0 0,0-1 0,-6 2 0,7-2-44,0 0-1,-1 0 1,1 0 0,0-1-1,0 1 1,-1-1-1,1 0 1,0 1 0,0-1-1,0 0 1,0 0 0,0-1-1,0 1 1,0 0-1,0 0 1,0-1 0,1 1-1,-1-1 1,1 0 0,-1 0-1,1 1 1,-1-1-1,1 0 1,0 0 0,0 0-1,0 0 1,-1-3 0,-4-9-94,1 0 1,1 0 0,0-1-1,1 1 1,-2-29 0,3 6-87,4-45 0,0 61 69,5-30 0,-5 43 80,0-1 0,0 1 0,1 0 0,0 1-1,1-1 1,7-12 0,-3 9-17,0 1 0,0 1 0,1-1 0,1 1 0,-1 1 1,2-1-1,-1 2 0,1 0 0,0 0 0,0 1 0,21-9 0,9 1 89,0 1 0,50-9 0,-38 10 22,-4 1-22,2 0 207,0-3 0,52-20 0,-89 28-185,0-1 0,0 0 0,-1-1 0,1 0 0,-2-1 0,1 0 0,-1-1 0,-1 0 0,0-1 0,0-1 0,14-20 0,-13 13 29,-1-1 1,-1 0 0,0-1-1,-2 0 1,0-1-1,-2 1 1,0-2 0,-1 1-1,2-30 1,-7 49-84,1-1-1,-1 0 1,0 1 0,0-1-1,0 0 1,-1 1 0,1-1 0,-1 0-1,0 1 1,0-1 0,0 1-1,-1-1 1,-2-4 0,4 7-8,-1 0-1,0 0 1,1 0 0,-1 0-1,0 0 1,0 0 0,1 0-1,-1 0 1,0 0 0,0 1-1,0-1 1,0 0 0,0 1 0,0-1-1,0 1 1,0-1 0,-1 1-1,1-1 1,0 1 0,0 0-1,0-1 1,0 1 0,-1 0-1,1 0 1,0 0 0,0 0 0,0 0-1,-1 0 1,1 1 0,0-1-1,0 0 1,0 0 0,0 1-1,-1-1 1,1 1 0,0-1-1,0 1 1,-2 1 0,-2 1 9,-1 1 1,1 0-1,-1 1 1,1-1-1,-5 7 1,-3 4 65,2 0 1,0 1-1,0 0 1,2 1-1,0 0 1,0 0 0,2 1-1,0 0 1,-6 28-1,12-38-35,0-1 0,0 1-1,0-1 1,1 1 0,0-1-1,1 1 1,0-1 0,0 1-1,0-1 1,1 0 0,0 1-1,4 8 1,-3-10-7,-1-1 1,1-1 0,0 1-1,0 0 1,1-1 0,-1 1-1,1-1 1,0 0-1,0 0 1,0 0 0,1-1-1,0 0 1,-1 0 0,1 0-1,0 0 1,0-1-1,8 3 1,5 0-34,1 0-1,0-2 0,1 0 1,-1-2-1,1 0 1,22-2-1,119-16-2862,-156 16 2690,63-7-1247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4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0 417 5632,'5'-33'1834,"-1"16"-1124,5-5 243,0 1 0,1 0 1,23-36-1,-16 34-184,2 0 0,0 1 0,1 1 0,1 1 0,1 0 0,0 2 0,2 1 0,0 1-1,1 0 1,44-19 0,-62 32-473,0 0-1,0 1 1,0 0-1,14-2 0,-17 3-192,-1 1-1,0 0 1,1 0-1,-1 0 1,0 1-1,1-1 1,-1 1-1,0 0 1,0-1-1,1 1 1,-1 1-1,0-1 1,3 2-1,0 1 50,0 1 0,0-1 0,-1 1-1,0 1 1,0-1 0,0 1-1,0-1 1,-1 1 0,0 1 0,0-1-1,-1 1 1,5 11 0,0 6 429,0 1 1,5 33 0,-11-47-457,-1 0 0,0 0 1,0 0-1,-2 0 0,1 0 1,-1 0-1,-1 0 1,0 0-1,0 0 0,-1-1 1,-1 1-1,-6 13 0,6-15-277,0-1-1,-1 0 0,0-1 0,0 1 0,-1-1 0,1 0 0,-2 0 0,1-1 1,-1 0-1,0 0 0,0-1 0,-1 1 0,1-2 0,-1 1 0,-12 4 1,0-1-2440,-1-1 0,-25 4 0,44-10 2150,0-1 1,0 0-1,1 0 1,-1 0-1,0 0 1,0 0-1,1 0 0,-1 0 1,0 0-1,0-1 1,1 1-1,-1-1 1,0 1-1,1-1 1,-1 1-1,0-1 1,1 0-1,-1 0 0,1 0 1,-1 0-1,1 0 1,0 0-1,-3-3 1,-15-16-4215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4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1063 4064,'-4'-9'10275,"-10"-1"-8069,-2 0-810,2 1-866,-1 0 0,0 2 0,0 0 0,-1 0 0,0 2 0,0 0 0,-19-4 0,24 7-460,-1 1 0,0 0 1,0 0-1,0 1 1,1 1-1,-1 0 0,0 0 1,0 2-1,1-1 1,-1 1-1,1 1 0,0 0 1,0 0-1,-11 7 1,14-6-60,0-1 0,0 1-1,1 1 1,0-1 0,0 1 0,0 1 0,1-1 0,0 1 0,0 0 0,0 0 0,1 1 0,1 0 0,-1 0 0,1 0 0,0 0 0,1 1 0,0-1 0,-4 16 0,7-21 1,0 1 0,-1-1 0,1 0 0,1 1 1,-1-1-1,0 0 0,1 1 0,-1-1 1,1 0-1,0 1 0,0-1 0,1 0 0,-1 0 1,1 0-1,-1 0 0,1 0 0,0-1 1,0 1-1,0 0 0,5 3 0,0 1 42,1-1 0,-1 0 1,2 0-1,-1-1 0,17 8 0,-21-12-65,0 1 0,1-1-1,-1 0 1,1-1 0,-1 1 0,1-1 0,0 0 0,-1 0-1,1 0 1,8-2 0,-5 1 24,0-1 1,0 0-1,0 0 1,0-1-1,10-5 0,-7 2-35,0-1 0,-1 0 0,0-1 1,0 0-1,-1 0 0,0-1 0,-1 0 0,13-18 0,-7 7-19,-2-1-1,0-1 1,12-31 0,31-103-28,-47 130 68,14-44-56,-4-1 1,17-127-1,-27 126 312,-4 0-1,-2 0 1,-4 0 0,-11-76 0,12 136-180,-2 0 0,1 1-1,-7-19 1,8 29-89,1-1 0,-1 1 0,1 0 0,-1 0 0,0 0-1,1 0 1,-1-1 0,0 1 0,0 0 0,0 0 0,0 0 0,0 1 0,0-1 0,0 0 0,0 0 0,0 0 0,0 1-1,0-1 1,-1 1 0,1-1 0,0 1 0,0-1 0,-1 1 0,1 0 0,0 0 0,-1-1 0,1 1 0,0 0 0,-1 0 0,1 0-1,0 1 1,-1-1 0,1 0 0,0 0 0,0 1 0,-1-1 0,1 1 0,0-1 0,0 1 0,-1-1 0,1 1 0,0 0-1,0-1 1,0 1 0,0 0 0,0 0 0,0 0 0,0 0 0,-1 2 0,-5 7-2,0 0 0,0 0 1,1 1-1,1 0 0,-8 19 0,-16 62 26,16-40 82,2 0 0,2 1 0,-3 62 0,10-30 69,4 0 1,3 0 0,4 0 0,4-1-1,36 129 1,-20-135-1553,-26-71 571,0 0 1,1 0-1,0 0 1,0-1-1,0 1 0,1-1 1,0-1-1,9 9 1,1-5-3416,2-5 1398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4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2816,'4'-3'1280,"1"0"-1120,-5-2 1056,0 10-64,0-2-1696,0 0 288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4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 4896,'0'0'1584,"2"0"-976,6-4 3503,-8 4-4057,13 2 9711,-8 45-6917,-8 49-1261,-23 150-1,14-124-1297,4-36-2167,7-78 1043,0-6 224,1 0 1,0 0 0,-1 1-1,1-1 1,0 0 0,0 0-1,0 0 1,1 0 0,-1 2-1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4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18 210 9568,'-18'-8'9738,"20"7"-9440,1 1 0,-1-1 0,0 0 0,1 0 0,-1 0-1,0 0 1,0 0 0,3-3 0,0 1 29,14-11 521,-2 0 1,0-1-1,17-19 0,-13 12-79,30-23 0,-43 39-600,-1 1 1,1 0 0,0 0 0,1 1-1,-1 0 1,1 1 0,-1-1 0,14-2-1,-18 6-100,0-1 0,0 1-1,0 0 1,1 0-1,-1 0 1,0 1-1,0-1 1,0 1-1,1 0 1,-1 0-1,0 1 1,0-1-1,7 5 1,3 2 7,-1 1 0,18 14 1,0 0-28,-17-13 36,0-2 0,1 0 0,0 0-1,1-2 1,-1 0 0,1 0 0,31 5 0,-38-10-276,0 0 0,0 0-1,-1-1 1,1-1 0,0 1-1,0-1 1,11-3 0,-14 2-412,0 0 0,0 0 0,-1-1 0,1 1 1,-1-1-1,1 0 0,-1-1 0,0 1 0,-1-1 0,1 0 1,6-8-1,14-24-5973,1-3 2075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53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1151 4576,'-26'9'1450,"20"-5"-142,8-1 853,6 0 299,-3-2-2633,-1-1 436,1 0 0,-1 0 0,1 0 0,0-1-1,-1 0 1,1 1 0,-1-1 0,1-1-1,4-1 1,6-3 330,21-13 0,-30 16-424,11-8 54,0 0 1,0-1 0,-1-1-1,-1-1 1,15-15 0,60-80 588,8-29 96,1-1 526,-73 102-405,26-48 0,-51 82-1005,1 1-1,0-1 0,-1 1 1,1 0-1,0 0 0,0 0 1,3-2-1,-8 18-514,-8 27 554,3-1 0,2 1-1,-2 46 1,6-41-52,3-1-1,2 1 1,10 47 0,-12-84 29,2 0 0,-1 0 1,1 0-1,1-1 0,7 14 1,-9-18-9,0 0 1,0-1-1,1 0 1,-1 0-1,1 0 1,0 0-1,0 0 1,0 0 0,0-1-1,1 1 1,-1-1-1,1 0 1,-1 0-1,1 0 1,5 1-1,-1-1-3,1 0-1,-1-1 0,0-1 0,1 1 1,-1-1-1,0-1 0,1 1 0,11-4 1,2-1 26,0-1 1,22-9 0,-17 3-4,-1 0 1,0-2 0,0-1 0,-1-2 0,40-33 0,100-113 337,-64 60-127,-47 45 143,-53 57-396,0 0 0,1 0 0,-1 0 0,0 0 0,-1 0 0,1-1 0,0 1 0,0 0 0,0-1 0,0-1 0,-1 3-10,0 0 0,0 0 0,0 0-1,0-1 1,0 1 0,0 0 0,0 0 0,0 0 0,0 0 0,0-1 0,-1 1 0,1 0 0,0 0-1,0 0 1,0 0 0,0 0 0,0-1 0,0 1 0,-1 0 0,1 0 0,0 0 0,0 0 0,0 0-1,0 0 1,0 0 0,-1 0 0,1 0 0,0-1 0,0 1 0,0 0 0,0 0 0,-1 0-1,1 0 1,0 0 0,0 0 0,0 0 0,-1 0 0,1 0 0,0 0 0,0 0 0,0 1 0,0-1-1,-1 0 1,1 0 0,-4 1-14,0-1 0,1 2-1,-1-1 1,0 0 0,1 1-1,-5 2 1,-1 2-27,0 0 0,1 0 0,0 1 0,1 0 1,0 1-1,-9 11 0,0 3 45,-16 28 1,5 0 43,3 0 0,-23 72 0,41-105-52,-6 29 0,11-42 21,0 0-1,0 0 0,1 1 0,0-1 0,0 0 0,0 1 0,0-1 1,1 0-1,0 0 0,0 1 0,0-1 0,2 6 0,-2-9-2,0 1-1,0-1 0,0 1 1,0-1-1,0 0 1,0 1-1,0-1 1,0 0-1,1 0 0,-1 0 1,0 0-1,1 0 1,-1 0-1,1 0 0,-1-1 1,1 1-1,0 0 1,-1-1-1,1 1 1,-1-1-1,1 0 0,0 0 1,2 1-1,-1-1 2,-1 0 1,1-1-1,0 1 0,-1 0 0,1-1 0,0 0 0,-1 1 0,1-1 1,-1 0-1,0 0 0,1-1 0,-1 1 0,0 0 0,3-3 1,4-4 29,-1 0 0,0-1 1,-1 0-1,0 0 1,0-1-1,7-14 0,27-62 202,-40 83-241,37-94 181,5-11-54,-37 85-52,-6 17-293,-2 13-355,-5 18 493,1 0 1,2 0 0,0 1-1,2-1 1,0 1 0,2 0-1,5 38 1,-3-51 104,0 0 0,1-1-1,1 1 1,6 16 0,-7-24-3,0 1-1,0-1 1,0 1 0,1-1-1,0 0 1,0 0 0,0 0-1,0-1 1,1 1 0,9 6 0,-3-4-34,0-1 0,1 0 1,-1-1-1,1-1 1,0 0-1,0 0 1,1-1-1,-1 0 0,1-1 1,-1-1-1,1 0 1,0-1-1,0 0 1,-1-1-1,1 0 1,0-1-1,-1-1 0,0 0 1,1 0-1,-1-1 1,0-1-1,19-10 1,-9 3 51,0-2 1,-1-1-1,-1 0 1,0-1 0,27-31-1,77-103 152,-91 106-94,-31 42-104,34-48 166,-32 44-152,-1 0-1,0 0 1,0 0-1,0 0 1,-1 0 0,2-10-1,-4 15-32,1 0-1,-1 1 0,0-1 1,0 0-1,0 0 0,0 1 1,0-1-1,0 0 0,0 0 1,0 1-1,0-1 0,0 0 1,0 0-1,0 1 0,0-1 1,-1 0-1,1 1 0,0-1 1,0 0-1,-1 0 1,1 1-1,-1-1 0,1 1 1,0-1-1,-1 0 0,1 1 1,-1-1-1,0 1 0,1-1 1,-1 1-1,1 0 0,-1-1 1,0 1-1,1-1 0,-1 1 1,0 0-1,1 0 0,-1-1 1,0 1-1,0 0 0,1 0 1,-1 0-1,0 0 1,-1 0-1,-1 0-22,0 0-1,0 1 1,-1-1 0,1 1-1,0 0 1,0 0 0,0 0-1,0 0 1,1 1 0,-1-1 0,-3 3-1,-5 4-17,1 0 1,0 1-1,1 0 0,0 1 0,0 0 0,1 0 1,1 1-1,-13 22 0,2 3-66,-22 63 1,35-83 75,-5 9 14,-6 33 0,14-51 12,1 0 1,0 0-1,0 1 1,1-1-1,0 1 1,0-1-1,1 0 1,0 1-1,2 9 1,-2-15 42,-1 0 0,1 0 1,0 1-1,0-1 0,0 0 1,0 0-1,0 0 0,0 0 1,1 0-1,-1 0 0,1 0 1,-1-1-1,1 1 0,0 0 1,-1-1-1,1 1 0,0-1 1,0 0-1,0 0 0,0 0 1,1 0-1,-1 0 0,0 0 1,0 0-1,0-1 0,1 1 1,-1-1-1,0 1 0,1-1 1,-1 0-1,0 0 0,1 0 1,-1 0-1,0-1 0,1 1 1,-1-1-1,0 1 0,1-1 1,3-1-1,1-3 31,1 1 0,-1-1 1,1 0-1,-2 0 0,1-1 0,0 0 1,6-8-1,39-55 75,-40 54-87,120-182 138,-123 183-189,19-29 105,-3-1-1,23-53 1,-32 53 5,-2 0 0,-2-1 1,7-53-1,-14 60-94,-2-1-1,-1 1 1,-7-77 0,4 110-55,1 1 1,-1 0 0,0-1 0,0 1 0,0 0 0,0 0 0,-1 0 0,0 0 0,0 0-1,0 0 1,-3-4 0,5 7 26,-1 0-1,0 1 1,1-1-1,-1 0 1,0 0-1,0 0 1,0 1-1,0-1 1,1 0-1,-1 1 1,0-1-1,0 1 0,0-1 1,0 1-1,-1 0 1,1-1-1,0 1 1,0 0-1,0 0 1,0 0-1,0 0 1,-2 0-1,1 0-9,0 0 0,0 1 0,0 0 0,0-1 0,0 1 0,0 0 0,0 0 0,1 0 0,-1 0 0,0 1 0,-1 1 0,-3 2-42,0 1 0,0 0 0,1 1 0,-8 12 0,-4 13 37,1 0-1,-22 66 0,30-76 57,-35 114 232,35-105-141,2 0 1,-4 51-1,10 83 119,2-135-186,2 0-1,0 0 1,14 43-1,-16-66 14,0-1 0,0-1 0,1 1 0,0 0 0,0 0 0,0-1 0,1 0 0,0 0-1,0 0 1,8 8 0,-10-11-29,0-1 0,1 1 0,-1-1 0,1 1 0,-1-1 0,1 0 0,-1 0 0,1 0 0,0 0 0,-1-1 0,1 1 0,0-1 0,0 0 0,-1 0 0,1 0 0,0 0 0,0 0 0,-1 0 0,1-1 0,0 1 0,0-1 0,-1 0 0,1 0 0,-1 0 0,1 0 0,-1 0 0,3-2 0,8-5 40,-1 0 1,0-1-1,0 0 1,-1-1-1,0 0 1,9-12-1,56-76 66,-60 75-119,84-106-385,-98 140 344,-1 0-1,0 0 0,-1 11 1,-1 37 207,0-22-150,1 0-1,2-1 0,8 46 0,-10-81-17,0 0-1,0 0 0,0 1 1,1-1-1,-1 0 0,0 1 1,1-1-1,0 0 0,-1 0 1,1 0-1,-1 0 0,1 0 1,0 1-1,0-1 0,0 0 1,0-1-1,0 1 0,0 0 1,0 0-1,0 0 0,0-1 1,0 1-1,0 0 0,0-1 1,1 1-1,-1-1 0,0 1 1,0-1-1,1 0 0,-1 1 1,0-1-1,1 0 0,-1 0 1,0 0-1,0 0 0,1 0 1,-1 0-1,0-1 0,1 1 1,-1 0-1,0-1 0,0 1 1,3-2-1,4-1 58,1-1 1,-1 0-1,0-1 0,14-10 1,407-268 157,-331 227 320,-131 77-1216,22-14 597,-2 0-17,0 1-1,-20 18 1,-71 74-49,86-80 167,1 1 0,1 0 0,-20 34 0,34-52-35,1 0 1,0-1-1,-1 1 1,1 0 0,0 0-1,0 0 1,1 1 0,-1-1-1,0 5 1,1-7 10,0 0-1,0-1 1,0 1 0,0 0-1,1 0 1,-1-1 0,0 1-1,0 0 1,1 0 0,-1-1-1,0 1 1,1 0 0,-1-1-1,1 1 1,-1-1 0,1 1-1,0 1 1,1-2 5,-1 1 0,0 0 1,0-1-1,0 1 0,1-1 0,-1 1 1,0-1-1,1 0 0,-1 1 1,1-1-1,-1 0 0,0 0 0,3 0 1,3 0 20,0-1 0,0 0 0,0 0 0,0-1 0,0 0 0,0 0 1,-1-1-1,1 0 0,0 0 0,-1 0 0,0-1 0,0 0 1,8-6-1,7-9 3,-1 0 1,22-27-1,1 0 120,-6 10-65,-37 36-89,0 0-1,0 0 1,0 0 0,0 0-1,1-1 1,-1 1 0,0 0-1,0 0 1,0 0 0,1 0-1,-1 0 1,0 0 0,0 0-1,0 0 1,1-1 0,-1 1-1,0 0 1,0 0 0,0 0 0,1 0-1,-1 0 1,0 0 0,0 0-1,0 0 1,1 0 0,-1 0-1,0 1 1,0-1 0,0 0-1,1 0 1,-1 0 0,0 0-1,0 0 1,0 0 0,1 0 0,-1 0-1,0 1 1,5 9-204,-2 16-131,-3-23 326,1 14-17,1-1 1,1 0-1,0 1 0,8 22 0,-10-37 33,-1-1 1,0 0-1,1 1 0,0-1 0,-1 1 1,1-1-1,0 0 0,0 1 0,0-1 1,0 0-1,0 0 0,0 0 0,0 0 1,0 0-1,0 0 0,0 0 0,1 0 0,-1 0 1,0-1-1,1 1 0,-1 0 0,0-1 1,1 1-1,-1-1 0,1 1 0,-1-1 1,1 0-1,-1 0 0,1 0 0,-1 0 1,1 0-1,-1 0 0,1 0 0,-1 0 1,1 0-1,-1-1 0,1 1 0,-1-1 0,1 1 1,1-2-1,3-1 26,-1 0-1,1-1 1,-1 1-1,0-1 1,0 0-1,0-1 1,-1 1-1,0-1 1,5-6 0,-8 10-29,86-110 355,-35 55-57,-21 24-243,-2 0 0,-1-2-1,43-70 1,-43 50-1,30-86 0,8-65 38,-58 180-93,3-31 0,-10 54-24,-1 0 0,0-1-1,0 1 1,0-1 0,0 1-1,-1 0 1,1-1 0,-1-2-1,0 5 19,1-1 0,0 1 0,0 0 0,0-1 0,0 1 0,0 0 0,0 0 0,-1-1 0,1 1 0,0 0 0,0 0 0,0-1 0,-1 1 0,1 0 0,0 0 0,0 0 0,-1-1 0,1 1 0,0 0 0,-1 0 0,1 0 0,0 0 0,0 0 0,-1 0 0,1 0 0,0 0 0,-1-1 0,0 2-1,0-1 0,0 0 0,0 1 0,1-1-1,-1 0 1,0 1 0,0-1 0,0 1 0,1-1 0,-1 1 0,0 0-1,1-1 1,-1 1 0,0 0 0,0 0 0,-12 17-29,0 0 1,1 0-1,0 1 1,2 1-1,-10 23 1,-35 111 26,50-139 23,-6 23-28,2 1 0,1 1 0,-3 43 0,7-23-670,5 80 0,-1-55-3480,0-75 2895,-1 0-1,-1 0 1,0 0-1,0 0 1,-1 0-1,-4 9 1,-2-2-1499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53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61 8640,'-49'-37'3904,"27"25"-3392,12 4 224,5 8-512,2-3-512,11 3-960,5 3 768,11 2-2816,-3-2 1824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55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38 789 6560,'-8'-2'3493,"21"-2"-1066,-4-1-1768,0-2 0,0 1 0,-1-1 0,0-1 0,0 0 0,-1 0 1,8-11-1,3-1 3,7-9 302,-1-1-1,36-60 1,-29 34 729,-26 46-725,-21 37-1090,4-3 35,1-1 1,-15 51-1,-6 53 255,16-59-108,13-54-72,-20 80 154,-44 114 0,-5-32 1100,84-222 689,32-112-1629,22-70-189,-49 178-228,3 1-1,39-71 1,-27 66 5,3 1 0,50-58 0,-71 95 71,-3 1-27,0 1 0,2 0 0,0 1 0,0 1 0,1 0-1,23-14 1,-35 25 51,0 0 0,0 0-1,0 0 1,0 0 0,0 0-1,0 1 1,0-1 0,1 1-1,-1-1 1,0 1-1,0 0 1,0 0 0,1 0-1,-1 0 1,0 1 0,0-1-1,1 1 1,-1-1 0,4 2-1,-3 0 11,0 0 0,0-1 0,-1 1 0,1 0 0,0 1 0,-1-1-1,0 0 1,1 1 0,-1-1 0,0 1 0,0 0 0,0 0 0,1 4 0,1 2 10,0 0 1,-1 0-1,0 0 1,0 1-1,-1-1 1,-1 1 0,1 0-1,-2 0 1,1-1-1,-1 1 1,-1 0-1,0 0 1,0-1 0,-1 1-1,-4 14 1,-4 6 97,-1-2 0,-1 0 0,-30 50 0,-152 206 676,193-281-768,-5 4 71,0 1 0,0-1 0,-1-1 0,-11 10 1,17-15-74,0 0 1,0 0 0,0-1-1,0 1 1,0 0-1,0-1 1,0 1 0,0-1-1,0 1 1,0-1 0,0 1-1,-1-1 1,1 0-1,0 0 1,0 0 0,0 1-1,-1-1 1,1 0 0,0 0-1,0-1 1,0 1-1,-1 0 1,1 0 0,0-1-1,0 1 1,0 0 0,0-1-1,0 1 1,0-1-1,0 1 1,0-1 0,0 0-1,0 0 1,0 1 0,0-1-1,0 0 1,0 0-1,0 0 1,1 0 0,-1 0-1,0 0 1,1 0 0,-1 0-1,1 0 1,-1 0-1,0-2 1,-3-8-44,1 0 1,0-1-1,0 1 0,1-1 0,0 1 0,1-1 1,1 1-1,0-1 0,0 0 0,1 1 1,4-19-1,-2 23 17,-1 1 0,2 0 0,-1 0 0,1 0 0,-1 0 0,2 0 1,-1 1-1,1 0 0,-1 0 0,2 0 0,-1 0 0,0 1 0,1 0 0,0 0 0,0 0 0,0 1 1,9-4-1,10-3-30,0 1 0,0 2 1,27-5-1,137-22-110,-97 19 174,120-35 1,-131 27 371,-73 20-82,-12 3-360,-20 7-329,3 6 346,0 1-1,1 1 1,0 1 0,1 0 0,1 2-1,1 0 1,0 1 0,2 0-1,-25 40 1,35-51 47,1 1 1,0-1-1,-5 15 0,8-20-20,0 0 0,0 0 1,1-1-1,-1 1 0,1 0 0,-1 0 0,1 0 1,0 0-1,0 0 0,1 0 0,-1 0 0,0-1 1,1 1-1,0 0 0,1 4 0,-2-7 11,1 1 1,-1 0-1,1-1 0,-1 1 0,1 0 0,-1-1 1,1 1-1,-1-1 0,1 1 0,-1-1 0,1 1 1,0-1-1,-1 1 0,1-1 0,0 0 0,0 1 1,-1-1-1,1 0 0,0 0 0,0 0 0,-1 1 1,1-1-1,0 0 0,0 0 0,-1 0 0,1 0 1,0 0-1,0 0 0,-1 0 0,1-1 0,0 1 1,0 0-1,0-1 0,2 0 31,0 0 1,-1 0-1,1-1 1,0 1-1,-1-1 1,5-3-1,9-11 249,28-35 0,-27 30-159,18-17 1,74-55-142,-54 48-76,-18 15 105,-51 72-299,13-38 292,0-1 1,0 1-1,0-1 1,0 1-1,0 0 1,1-1-1,-1 1 1,1 0-1,0 0 1,1-1-1,-1 1 1,0 0-1,1-1 1,0 1 0,0 0-1,0-1 1,0 1-1,1-1 1,-1 0-1,1 1 1,0-1-1,0 0 1,0 0-1,1 0 1,4 5-1,-3-5 5,0 1 1,0-1-1,0-1 0,0 1 0,0 0 0,1-1 1,-1 0-1,1 0 0,-1-1 0,1 1 0,0-1 1,0 0-1,0 0 0,0-1 0,0 1 0,0-1 1,8-1-1,5 0 72,0-2 0,0 0 1,25-8-1,-15 2-71,-1-2 1,-1-1 0,0 0-1,-1-2 1,32-23 0,-11 6-139,-46 30 126,0 1 1,1 0 0,-1 0-1,0 0 1,0 0 0,0 0-1,1 0 1,-1 0 0,0 0-1,0 0 1,1 0 0,-1 0-1,0-1 1,0 1 0,1 1-1,-1-1 1,0 0 0,0 0-1,0 0 1,1 0 0,-1 0-1,0 0 1,0 0 0,1 0-1,-1 0 1,0 0 0,0 1-1,1 0-18,-1 1-1,0-1 0,0 1 1,0-1-1,1 1 0,-2 0 1,1-1-1,0 1 0,0-1 0,0 1 1,-1 0-1,1-1 0,-2 3 1,-1 11-11,2 8 66,0-11-26,1 0 0,2 21 0,-1-30 5,-1 0 0,1 0 0,-1-1 0,1 1 0,0 0 0,0 0 0,0-1 0,1 1 0,-1 0 0,1-1 0,-1 1-1,1-1 1,0 0 0,0 1 0,0-1 0,3 2 0,-4-3-1,0-1 1,0 1-1,0-1 1,0 1-1,0-1 0,1 0 1,-1 0-1,0 0 0,0 0 1,0 1-1,0-1 1,0-1-1,0 1 0,0 0 1,0 0-1,0 0 0,2-1 1,22-8 167,-19 6-155,21-10 149,36-24 0,-34 19-82,0-1-35,50-41 1,-63 44-25,0 1 0,-1-2 0,-1 0 0,0-1 0,21-36-1,39-100 139,-66 134-168,56-142-57,-28 68 15,-30 79-5,7-26 1,-13 40 28,0 0 0,0 0 0,1 0 0,-1 0 0,0 0 0,0 0 0,0 0 0,0 0 0,0 0 0,0-1 0,-1 1 0,1-1 0,-5 2-192,-4 10 34,-4 12 100,0 1-1,2 0 1,-17 49 0,18-45 46,-94 308 82,88-262-144,3 2 0,-5 124 0,14-36-6418,2-142 2797,2-21 3603,0 0 0,0 0-1,0 1 1,0-1 0,-1 0-1,1 0 1,0 0 0,0 1-1,0-1 1,0 0-1,0 0 1,0 0 0,-1 0-1,1 1 1,0-1 0,0 0-1,0 0 1,-1 0 0,1 0-1,0 0 1,0 1 0,0-1-1,-1 0 1,1 0-1,0 0 1,0 0 0,0 0-1,-1 0 1,1 0 0,0 0-1,0 0 1,-1 0 0,1 0-1,0 0 1,0 0 0,-1 0-1,1 0 1,0 0-1,0 0 1,0 0 0,-1-1-1,1 1 1,0 0 0,0 0-1,0 0 1,-1 0 0,1 0-1,0 0 1,0-1-1,0 1 1,0 0 0,-1 0-1,1 0 1,0-1 0,0 1-1,0 0 1,0-1 0,-10-7-2662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55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59 303 8896,'-56'-51'7317,"55"51"-7194,1 0 0,0-1 1,0 1-1,0 0 0,-1-1 1,1 1-1,0-1 0,0 1 1,0 0-1,0-1 0,0 1 1,0-1-1,0 1 0,0 0 1,0-1-1,0 1 0,0-1 1,0 1-1,0-1 0,0 1 1,0 0-1,0-1 0,1 1 0,-1-1 1,0 1-1,0 0 0,0-1 1,1 1-1,-1 0 0,0-1 1,1 1-1,-1 0 0,0-1 1,0 1-1,1 0 0,-1 0 1,1-1-1,-1 1 0,14-9 884,-13 8-941,21-10 696,1 1-1,44-14 1,52-5-195,-44 11-491,147-50-484,-157 47-416,95-18-11501,-105 31 8443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56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417 684 6048,'-4'-9'1753,"-1"12"1183,-8 4 1553,-8-4-2376,10-1-1494,0 0 1,0 0 0,1 1-1,-17 7 1,21-8-392,-10 5 26,0 0 1,1 1-1,0 1 0,-22 16 1,33-22-253,0 1 1,1-1-1,0 1 1,-1-1 0,1 1-1,1 0 1,-1 0-1,0 1 1,1-1 0,0 0-1,0 1 1,0-1 0,1 1-1,0 0 1,0 0-1,0-1 1,0 1 0,0 0-1,1 0 1,0 0-1,1 7 1,-1-7 66,1 0 1,0 0-1,0 0 0,0 0 1,0 0-1,1 0 0,0 0 1,0-1-1,0 1 0,1-1 1,-1 1-1,1-1 0,0 0 1,0 0-1,1 0 0,-1 0 1,1-1-1,0 1 0,0-1 1,8 5-1,-11-7-11,0 0 0,0-1-1,0 1 1,1-1 0,-1 1 0,0-1-1,1 1 1,-1-1 0,0 0 0,1 0 0,-1 1-1,0-1 1,1 0 0,-1 0 0,0-1 0,1 1-1,-1 0 1,1 0 0,-1 0 0,2-1 0,-1-1 19,0 1 0,0 0 0,0 0 0,-1-1 1,1 1-1,0 0 0,-1-1 0,1 0 0,-1 1 0,1-1 1,1-3-1,1-4 80,1 1 0,-2-1 0,1 0 0,-1 0 0,2-11 1,-2 4-75,-1 0 0,0 0 1,-1-1-1,-1 1 0,-1 0 1,0 0-1,-1-1 1,-1 1-1,0 1 0,-12-32 1,11 33-77,1 0 0,0-1 0,1 1 0,1-1 0,0 0 1,1 1-1,1-1 0,0 0 0,6-25 0,0 9-13,2 0 0,1 0 1,19-38-1,-15 39 28,3 1 1,0 1 0,1 0-1,2 2 1,1 0 0,1 1-1,1 1 1,1 1 0,1 1-1,1 1 1,43-25 0,-66 44-26,-1 0 1,1 1 0,0-1-1,-1 1 1,1 0-1,0 0 1,0 0 0,5-1-1,-7 2 1,0 0-1,0 0 1,0 0 0,0 1-1,0-1 1,0 0-1,0 0 1,0 1 0,0-1-1,0 1 1,0-1-1,0 1 1,0-1 0,-1 1-1,1 0 1,0-1-1,0 1 1,0 0 0,-1 0-1,1 0 1,0-1-1,-1 1 1,1 0 0,-1 0-1,1 0 1,-1 0-1,1 0 1,-1 0 0,0 0-1,1 1 1,1 9 28,1 0 1,-2 0 0,1 0-1,-2 1 1,0 16 0,-2 53 37,-21 124 0,3-103-22,-49 140 1,-48 73 153,96-261-184,-54 126 68,30-72-11,15-36 25,-46 108 186,69-165-261,0 0 1,-1-1-1,-1-1 1,0 1 0,-14 16-1,20-27-21,-1 0 1,1 1-1,0-1 0,-1 0 1,0-1-1,-4 4 1,5-5-14,1 0 1,-1 0-1,1-1 1,-1 1-1,1 0 1,-1-1-1,0 0 1,1 0-1,-1 1 1,-4-2-1,5 1 10,0 0 0,-1-1-1,1 1 1,0-1-1,0 1 1,-1-1-1,1 0 1,0 0-1,0 0 1,0 0 0,0 0-1,0-1 1,0 1-1,0-1 1,0 1-1,1-1 1,-1 0 0,1 1-1,-1-1 1,1 0-1,-2-3 1,-1-3 9,0 0-1,0-1 1,1 1 0,-2-11 0,4 18-5,-2-14-28,-1 0-1,2 0 1,0-1-1,1 1 1,0-1 0,1 1-1,4-23 1,-2 25 5,0 1 1,1-1 0,0 1-1,1 0 1,1 0-1,0 0 1,0 1 0,1 0-1,14-19 1,-14 22 14,1 1 0,0 0 1,0 1-1,0 0 0,1 0 1,0 0-1,1 1 0,-1 0 0,1 1 1,0 0-1,16-5 0,4 1-50,0 1 0,47-4-1,127-9-834,-94 11-4638,-74 4 1100,-2-1 1435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2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756 88 4160,'0'-6'1031,"1"0"0,0 1 0,0-1 0,0 0 0,3-7 0,-4-22 6174,0 31-4732,0 2-1522,0 4-572,0-1-102,-2 1-220,1-1-1,-1 1 0,0 0 0,0 0 0,1 0 1,-1 0-1,1 1 0,-2 3 0,2-5-23,-19 41 463,1 0 0,2 1 0,-16 66 0,19-59-243,-2 0-1,-26 53 0,29-78-58,-17 26 1,25-44-87,0 0 1,-1 0 0,1 0 0,-2-1 0,1 0-1,-1 0 1,-11 7 0,15-11-78,-1-1 0,0 1 0,1-1 0,-1 0 0,0 0 0,0 0 0,0 0 0,1-1 0,-1 0 0,0 0 0,-6 0 0,-5-1 26,-22-5 0,31 5-36,-18-4-14,0 0 1,-23-10 0,35 10 68,0 0 0,1-1 0,-1 0 0,1-1 0,-18-15 1,8 2 65,0-1 1,2 0-1,-21-31 1,-18-42-87,52 83-111,1-1 1,0 0 0,0 0-1,2 0 1,-1-1-1,-1-14 1,5 25 34,0-1 0,0 1 1,0 0-1,0 0 0,0-1 0,1 1 0,-1 0 1,1 0-1,0 0 0,-1 0 0,1-1 1,0 1-1,0 0 0,0 0 0,1 1 0,-1-1 1,0 0-1,1 0 0,-1 1 0,1-1 1,0 0-1,-1 1 0,1 0 0,0-1 0,0 1 1,3-1-1,5-4-55,1 2 0,-1-1 0,23-4 0,-29 8 66,155-31-224,6 12 184,-135 17 70,475-39 518,-46 5-353,-411 33-235,28-3-2510,-70 6-267,-1 3 852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2:57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6 911 5728,'-5'12'11087,"8"-17"-7615,3-7-2606,-5 9-441,11-20 382,6-12 12,-2 0 0,22-69 0,7-93-92,18-62 167,14 50 173,-75 204-1078,0 0 0,1-1 1,-1 2-1,1-1 1,0 0-1,5-6 0,-4 17 5,-1 1 0,0 0 1,0-1-1,-1 1 0,0 0 0,0 0 0,-1 0 0,1 0 0,-1 10 0,0 12 120,-2 28 0,0-46-128,-1 48 57,0 213 260,2-260-288,2-1-1,3 13 1,-4-20-5,0 0 0,0 0 0,1 0 0,-1 0 0,1 0 0,0-1 0,0 1 0,6 6 0,-8-9 4,1 0-1,0-1 1,0 1 0,0-1 0,0 1-1,0 0 1,0-1 0,0 0-1,0 1 1,0-1 0,1 0 0,-1 1-1,0-1 1,0 0 0,0 0 0,0 0-1,0 0 1,0 0 0,1 0 0,-1 0-1,0-1 1,0 1 0,1-1 0,2 0 25,0 0 1,-1-1 0,1 1 0,0-1-1,-1 0 1,4-2 0,9-9 59,-1 0 1,-1-1-1,0 0 1,0-1-1,12-19 1,55-91-30,-66 100-87,27-44-17,51-80 15,-60 101 24,-33 48-7,0 0 0,0-1 0,1 1-1,-1 0 1,0-1 0,0 1 0,0 0 0,1-1-1,-1 1 1,0 0 0,0-1 0,1 1-1,-1 0 1,0 0 0,1-1 0,-1 1-1,0 0 1,1 0 0,-1 0 0,0 0-1,1-1 1,-1 1 0,0 0 0,1 0-1,-1 0 1,1 0 0,-1 0 0,0 0-1,1 0 1,-1 0 0,1 0 0,-1 0-1,0 0 1,1 0 0,-1 0 0,0 0-1,1 0 1,-1 1 0,1-1 0,-1 0 0,0 0-1,1 0 1,-1 1 0,0-1 0,1 0-1,-1 0 1,0 1 0,0-1 0,1 0-1,-1 0 1,0 1 0,0-1 0,1 0-1,-1 1 1,0-1 0,0 0 0,0 1-1,0-1 1,0 1 0,0-1 0,1 1-1,0 3-52,1 0 0,-1 0-1,0 0 1,2 7-1,4 87-10,-5-35 122,35 373 424,-33-380-986,1 4-3281,-4-54 2689,-1-1 0,1 1 0,-1 0 0,0-1 0,-1 1 0,-1 5 0,-3 13-2421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3:05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23 3136,'-6'-7'1029,"14"6"4169,-5 1-2727,-7 21-631,-29 137 400,18-92-1653,-44 148 1077,11-23-796,41-160-803,-43 231 345,20-95 460,28-147-553,2-16-74,0 0 0,0-1 1,-1 1-1,1 0 0,-3 4 0,2-6 1093,3-7-706,6-23-111,27-103-189,44-186-409,-60 230 114,14-63-22,-13 36-102,37-170-441,-51 260 361,2-6-323,-8 30 484,0 0 0,0-1 0,0 1 0,0 0 0,0 0 0,0 0 0,0 0 1,0 0-1,1-1 0,-1 1 0,0 0 0,0 0 0,0 0 0,0 0 0,0 0 0,0 0 0,0-1 0,0 1 0,1 0 1,-1 0-1,0 0 0,0 0 0,0 0 0,0 0 0,0 0 0,1 0 0,-1 0 0,0 0 0,0 0 0,0 0 0,0 0 0,1 0 1,-1 0-1,0 0 0,0 0 0,0 0 0,0 0 0,1 0 0,-1 0 0,0 0 0,0 0 0,0 0 0,0 0 0,0 0 0,1 0 1,-1 0-1,0 0 0,0 0 0,0 0 0,0 1 0,0-1 0,1 0 0,-1 0 0,0 0 0,0 0 0,0 0 0,6 11-164,8 46 343,7 70 0,11 46 31,-26-149-129,-5-17 6,0 0 0,1 0 0,0-1-1,0 1 1,0 0 0,1-1 0,6 11 0,-9-17-65,1 1 0,-1-1 1,0 0-1,0 1 0,1-1 0,-1 0 1,0 1-1,1-1 0,-1 0 0,0 1 1,1-1-1,-1 0 0,1 0 0,-1 1 1,1-1-1,-1 0 0,0 0 0,1 0 1,-1 0-1,1 0 0,-1 1 0,1-1 1,-1 0-1,1 0 0,-1 0 0,1 0 1,-1 0-1,1-1 0,-1 1 0,1 0 1,-1 0-1,0 0 0,1 0 0,-1 0 1,1-1-1,-1 1 0,1-1 0,14-14 492,-9 8-486,11-14 87,-1-1 0,20-35 0,-2 2-140,1 5-67,2 1 0,55-55 1,-91 102 73,1 1 1,-1-1 0,1 1-1,-1-1 1,1 1-1,0 0 1,-1 0-1,1 0 1,0 0-1,0 0 1,0 0-1,0 0 1,0 0-1,0 1 1,0-1 0,0 1-1,4-1 1,-5 1 11,0 1 1,-1-1 0,1 0 0,0 0 0,0 1 0,0-1-1,-1 1 1,1-1 0,0 1 0,0-1 0,-1 1 0,1-1-1,0 1 1,-1-1 0,1 1 0,-1 0 0,1 0 0,1 2-3,-1-1 0,0 1 0,1-1 1,-1 1-1,-1 0 0,1-1 0,1 5 1,5 44-59,0 66 0,-3-42 40,6 195 162,-6 13 214,1-99-118,-5-174-224,1 1 0,0-1 0,1 0 0,0 0 0,4 11 0,-6-20-139,0 0 0,0-1 0,0 1 1,0 0-1,0-1 0,0 1 1,0 0-1,0-1 0,0 1 1,0 0-1,-1-1 0,1 1 1,0 0-1,0-1 0,-1 1 0,1-1 1,-1 2-1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3:07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1302 137 2144,'9'-8'13696,"-19"-1"-12171,2 5-1189,0 0 1,1-1-1,-1 1 0,-9-10 1,-5-2 18,2 5-232,0 1-1,-1 0 1,-1 2 0,1 0-1,-34-6 1,42 11-77,0 0 0,0 1-1,-1 0 1,1 1 0,-1 1 0,1 0-1,-1 0 1,1 2 0,0 0 0,-1 0 0,-23 8-1,29-7-42,1 0 0,-1 1 0,1 0 0,0 0 0,0 0 0,0 1 0,0 0 0,-7 7 0,3-1 10,0 1 1,1 0-1,0 0 0,1 1 1,-11 20-1,5-3-9,3-7-35,0 0-1,-15 48 0,26-64 78,-1 0 0,-1 0 0,1 0 1,-1 0-1,0 0 0,0-1 0,-1 0 0,0 1 0,0-2 0,-1 1 0,1 0 0,-1-1 0,-1 0 0,1 0 0,-1 0 0,1-1 0,-1 1 0,-8 3 0,-34 12 421,-2-2-1,-87 20 1,92-26-299,27-7 3,0-1-1,0-1 1,-37 1 0,44-4-60,1-1 0,-1 0-1,1 0 1,0-1 0,0-1 0,0 1-1,0-2 1,-16-7 0,10 3 4,-20-14-1,32 20-122,0-1 0,0 0-1,0 0 1,1-1 0,-1 1 0,1-1-1,0 0 1,0 0 0,0 0 0,-2-5 0,4 7-12,0 0 0,1 1 0,-1-1 0,1 0 1,-1 1-1,1-1 0,0 0 0,0 0 1,-1 1-1,1-1 0,1 0 0,-1 0 0,0 0 1,0 1-1,1-1 0,-1 0 0,1 1 1,-1-1-1,2-2 0,0 1-26,-1 1-1,1 0 1,0 0 0,-1 0 0,1 1-1,0-1 1,0 0 0,0 1-1,1-1 1,-1 1 0,0-1 0,5-1-1,-2 1 57,38-15-23,-38 16 16,-1 0 1,0 0-1,1 1 0,-1-1 1,0 1-1,1 0 0,-1 0 1,7 1-1,366 85 285,-184-15 674,-188-69-927,33 15 273,27 10-253,-62-25 293,4 12-12770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3:12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2656,'0'1'2612,"-2"8"1835,0-2-4946,1-3 601,3 4 702,-2-8-801,-1 0 0,1 1 0,0-1-1,0 0 1,0 1 0,0-1 0,0 0-1,-1 1 1,1-1 0,0 0 0,0 1 0,0-1-1,-1 0 1,1 0 0,0 1 0,0-1-1,-1 0 1,1 0 0,0 0 0,-1 1-1,1-1 1,-1 0 0,-2 3 104,4-2-77,-1-1-27,0 0 0,0 0 0,0 0 0,0 1 0,0-1 0,0 0 0,0 0 0,0 0 0,0 1 0,0-1 0,0 0 0,0 0 0,0 0 0,0 1 0,0-1 0,0 0 0,0 0 0,0 0 0,0 1 0,-1-1 0,1 0 0,0 0 0,0 0 0,0 1 0,0-1 0,0 0 0,0 0 0,0 0 0,-1 0 0,1 0 0,0 1 0,0-1 0,0 0 0,0 0 0,-1 0 0,1 0 0,0 0 0,0 0 0,0 0 0,-1 0 0,1 0 0,0 0 0,0 0 0,0 0 0,-1 0 0,1 0 0,0 0 0,0 0 0,0 0 0,-1 0 0,1 0 0,0 0 0,0 0 0,0 0 4,0 0 1,0 0-1,0 1 1,0-1-1,0 0 1,0 0-1,0 0 1,0 0-1,0 1 1,0-1-1,0 0 1,0 0-1,0 0 1,0 1-1,0-1 1,0 0-1,0 0 1,0 0-1,0 0 1,0 1-1,0-1 1,0 0-1,0 0 1,0 0-1,0 0 0,-1 1 1,1-1-1,0 0 1,0 0-1,0 0 1,0 0-1,0 0 1,0 0-1,-1 1 1,1-1-1,0 0 1,0 0-1,0 0 1,0 0-1,0 0 1,-1 0-1,1 0 1,-13 14-85,-2 2-680,15-12 448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3:12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854 19 3072,'0'-1'204,"-1"0"1,0 0-1,1 0 1,-1 0-1,1 0 1,-1 1-1,0-1 1,0 0-1,0 0 1,-1-3 2173,2 4-2327,0 0 11,0 0-1,0 0 1,0 0 0,0 0-1,0 0 1,0 0-1,0-1 1,0 1-1,0 0 1,0 0-1,0 0 1,0 0-1,0 0 1,0 0-1,0 0 1,0 0-1,0-1 1,0 1-1,0 0 1,0 0-1,0 0 1,0 0-1,0 0 1,0 0-1,0 0 1,0 0-1,0 0 1,0-1-1,0 1 1,0 0-1,0 0 1,0 0 0,0 0-1,-1 0 1,1 0-1,0 0 1,0 0-1,0 0 1,0 0-1,0 0 1,0 0-1,0 0 1,0 0-1,0 0 1,-1 0-1,1 0 1,0 0-1,0 0 1,0 0-1,0 0 1,0 0-1,0 0 1,-1 0-1,-8-3 2105,1 6-1849,0 0 0,1 1 0,-1 0 0,1 0 0,0 1 0,0 0 0,0 0 0,1 1 0,-10 10 0,-2 1 204,-47 43 275,-26 24 136,54-55-633,-96 82 215,113-92-490,2 1 0,0 0 0,1 1 0,-18 31 0,20-26 72,2 1-1,1 0 1,2 1-1,0 0 1,2 0-1,1 1 1,1 1-1,2-1 1,0 1-1,2 34 1,2-52-28,1 1 0,0-1 0,1 0 0,1 1 0,0-1 0,0 0 0,8 16 0,4 2 157,26 41 0,-33-57-174,10 15 130,-2 1 1,-1 1-1,-2 1 0,-1 0 1,16 65-1,-20-56 122,-1 0-1,2 61 1,-9-86-158,0 0 1,-1-1-1,-1 1 1,-1 0-1,0-1 1,-1 1-1,-1-1 1,0 0-1,-12 24 1,-37 44 263,16-26-125,35-52-243,-165 287 339,150-252-508,-27 40-1,11-33-2515,22-35-279,1-3 907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3:28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1 283 3072,'2'-1'16487,"1"-2"-18532,2 0 2261,-1-1 0,1 1 1,0 1-1,8-5 0,6-3 47,29-14 430,95-34-1,1 0-226,-130 51-443,11-5 115,1 1 0,37-12 0,-62 23-139,0-1 0,0 1 0,0-1 0,0 1 0,1 0 0,-1 0 1,0 0-1,0 0 0,1 0 0,-1 0 0,0 0 0,1 0 0,-1 0 0,0 0 0,0 1 0,0-1 0,1 0 0,-1 1 0,0-1 0,0 1 1,0 0-1,0-1 0,0 1 0,0 0 0,0 0 0,0-1 0,0 1 0,0 0 0,0 0 0,0 0 0,-1 0 0,1 0 0,0 0 0,-1 0 0,1 1 1,-1-1-1,1 1 0,1 5 41,-1-1 1,0 1 0,0 0-1,-1-1 1,0 12 0,0-9 17,5 145 326,-2-115 128,15 72 0,-15-101-436,-1 2 148,2 0 1,5 15-1,-8-24-163,0-1 0,1 1 0,-1-1 0,0 1 0,1-1 0,0 0 0,-1 0 0,1 0 0,0 0 0,0 0 0,0 0 0,0 0 0,1 0 0,-1-1 0,0 1 0,4 0 0,-2 0-6,-1-2 0,1 1 0,0 0 0,-1-1 0,1 1-1,0-1 1,0 0 0,0 0 0,-1-1 0,1 1 0,0-1 0,-1 0 0,6-2-1,3-1 64,-1-1-1,17-9 0,-26 12-95,46-27 257,82-66 0,-120 87-256,300-270-18,-289 258-106,1 1 0,44-31-1,-64 49 78,-1 0-1,1 0 1,0-1-1,0 1 1,0 1-1,0-1 1,0 0-1,0 0 1,0 1-1,0 0 1,1-1-1,-1 1 1,0 0-1,0 0 1,0 0-1,1 0 1,-1 0-1,0 0 1,0 1-1,0-1 1,0 1-1,0 0 1,0-1-1,0 1 1,0 0-1,0 0 1,0 0-1,0 1 1,0-1-1,-1 0 1,4 3-1,5 7 57,0-1-1,0 2 0,-1-1 0,15 26 1,23 55-12,-36-69-85,2 7 124,-7-17-312,11 22-1,-16-34-128,0 1-1,0-1 1,0 0-1,0 1 0,0-1 1,-1 1-1,1-1 1,0 1-1,-1-1 1,0 1-1,1-1 0,-1 1 1,0 0-1,0 2 1,0 1-1384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3:29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393 29 5152,'-3'-3'562,"-10"-12"1198,13 15-1662,-1-1 0,1 1 1,0 0-1,0 0 0,-1-1 0,1 1 0,0 0 1,0-1-1,-1 1 0,1 0 0,0-1 0,0 1 1,0 0-1,0-1 0,-1 1 0,1-1 0,0 1 1,0 0-1,0-1 0,0 1 0,0-1 0,0 1 1,0 0-1,0-1 0,0 1 0,0-1 0,1 0 1,-5 7 749,1-1 0,-1 0 0,1 0 1,-4 12-1,-5 8-17,-20 34 994,8-17-674,-28 68 0,-87 359 2247,115-345-2899,-10 149 0,16-111-121,0-17-240,18-119-662,1-13-4541,0-19 1039,8-3 1274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3:30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39 3136,'-9'-13'12173,"17"10"-8522,12-6-3465,-15 7-88,0 0 0,1 0 0,-1 0-1,1 0 1,0 1 0,0 0 0,-1 0 0,1 1 0,0 0 0,0 0-1,0 0 1,0 1 0,-1-1 0,1 2 0,8 1 0,-11-2-58,1 1 0,-1-1 1,1 1-1,-1-1 1,1 1-1,-1 0 1,0 0-1,0 1 0,0-1 1,0 1-1,-1-1 1,1 1-1,-1 0 0,1 0 1,-1 0-1,0 0 1,0 1-1,0-1 1,-1 1-1,1-1 0,-1 1 1,0-1-1,0 1 1,1 6-1,-1-5 40,-1 1 0,0-1 0,0 1 0,0-1 0,-1 1 0,0-1 0,0 1 0,0-1 0,-1 0 0,0 1 0,0-1 0,-4 8 0,-2 0 80,0 0 0,-2 0 0,-12 14 0,16-21-119,-9 13 50,14-18-90,1-1 0,0 1 0,0-1 0,-1 1 0,1-1 0,0 1 0,0-1 0,0 1 0,0-1-1,0 1 1,0-1 0,0 1 0,0-1 0,0 1 0,0-1 0,0 1 0,0-1 0,0 1 0,0-1 0,1 1 0,-1-1 0,0 1 0,0-1 0,0 1 0,1-1 0,-1 1 0,0-1 0,1 0 0,-1 1 0,0-1 0,1 1 0,-1-1 0,1 0 0,-1 0 0,1 1 0,-1-1 0,0 0 0,1 0 0,0 1 0,7 3 27,-1 1 1,0 0 0,7 6 0,5 4 0,-13-10-12,0-1 0,-1 0 1,0 1-1,0 0 1,-1 0-1,8 11 1,-11-14 29,1 0 1,-1 0 0,0 0 0,0 0 0,0 0-1,0 1 1,0-1 0,-1 0 0,1 1 0,-1-1-1,1 0 1,-1 1 0,0-1 0,0 1 0,0-1-1,0 0 1,-1 1 0,1-1 0,-1 1 0,1-1-1,-1 0 1,-1 4 0,0-4 17,1 0-1,-1 1 1,0-1 0,0 0-1,0 0 1,0 0 0,0 0 0,-1-1-1,1 1 1,0-1 0,-1 1-1,0-1 1,1 0 0,-1 0-1,-3 1 1,-4 1 36,0 0 1,1-1-1,-14 1 0,-118-1-885,72-4-4475,57 4 1931,6 5 1073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3:31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717 186 2976,'-1'0'129,"1"-1"0,0 1 0,-1-1 0,1 1 0,0-1 0,-1 1 0,1-1 0,0 1 0,0-1 0,0 0 0,0 1 0,-1-1 0,1 1 0,0-1 0,0 0 0,0 1 0,0-1 0,0 0 0,0 1 0,0-1 0,1 1 0,-1-1 0,0 0 0,0 1 0,0-1 0,1 1 0,-1-1 0,0 1 0,1-1 0,-1 0 0,1 0 104,-1 0 1,1 1-1,-1-1 0,1 0 1,-1 0-1,0 0 0,1 0 0,-1 0 1,0 0-1,0 0 0,0 0 1,1 0-1,-1 0 0,0 0 0,-1 0 1,1 0-1,0 0 0,0-2 1,-2-6 1158,1 4-967,0 1 0,0-1 0,0 0 1,0 0-1,-1 1 0,0-1 0,0 1 0,0-1 0,0 1 0,-1 0 0,0 0 0,0 0 0,-4-5 0,0 3-118,1 1-118,0 0 0,-1 0 0,0 0 0,0 1 0,-12-6-1,2 4-158,-1 0 0,1 1-1,-2 0 1,1 2 0,0 0-1,-1 1 1,1 1-1,-29 1 1,15 1 43,18-1-31,-1 1 0,0 0-1,-17 4 1,12 0 11,5-2-58,-25 8 1,37-10 28,0 0 0,0 1 0,0-1 1,0 1-1,0-1 0,0 1 1,0 0-1,0 1 0,0-1 1,1 0-1,0 1 0,-1-1 1,-1 4-1,3-5-1,1 1-1,-1-1 1,1 0 0,0 1-1,0-1 1,0 0 0,0 1-1,0-1 1,0 0 0,0 1-1,0-1 1,0 1 0,0-1 0,1 0-1,-1 0 1,1 1 0,-1-1-1,1 0 1,-1 0 0,1 1-1,0-1 1,0 0 0,-1 0-1,1 0 1,0 0 0,0 0-1,0 0 1,2 1 0,2 3 87,1 0 0,0 0 0,12 7 1,17 8 21,0 1 0,-1 3 0,-2 0 1,55 54-1,15 54 50,-61-76-71,-38-53-107,15 21 218,17 30 1,-31-47-132,-1 0 1,1 1 0,-1-1-1,0 1 1,-1-1 0,0 1 0,0 0-1,-1 0 1,1 11 0,-2-16-55,0 0 0,-1 0 1,1 0-1,-1-1 1,1 1-1,-1 0 0,0 0 1,0-1-1,0 1 1,0-1-1,-1 1 0,1-1 1,-1 1-1,1-1 0,-1 0 1,0 1-1,0-1 1,0 0-1,0 0 0,-3 1 1,1 0 31,-1 0 0,0 0 0,1-1 1,-1 0-1,0 0 0,0-1 0,0 1 1,-1-1-1,1 0 0,0 0 0,-6 0 1,-307-6-121,196-1-1776,99 5 1081,-53 0-4059,27 7-2342,24 1 3350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3:33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5 4480,'-2'-1'-386,"0"1"1596,0-1 0,0 0 1,0 1-1,0-1 0,0 1 0,0 0 0,-4-1 1,16 3 2736,35 6-2364,189-3 95,-87-6-1271,-120 2-362,140 8 390,-153-8-356,11 0 144,-25-1-227,0 0-1,1 0 1,-1 0 0,0 0-1,1 0 1,-1 0-1,0 0 1,0 0 0,1 0-1,-1 0 1,0 0-1,0 0 1,1 0-1,-1 1 1,0-1 0,0 0-1,0 0 1,1 0-1,-1 0 1,0 1 0,0-1-1,0 0 1,1 0-1,-1 0 1,0 1 0,0-1-1,0 0 1,0 0-1,0 1 1,0-1 0,1 0-1,-1 0 1,0 1-1,0-1 1,0 0 0,0 0-1,0 1 1,0-1-1,0 0 1,0 0-1,0 1 1,0-1 0,0 0-1,0 0 1,0 1-1,-1-1 1,1 0 0,0 0-1,0 1 1,0-1-1,0 0 1,0 0 0,0 1-1,-1-1 1,1 0-1,0 0 1,0 0 0,0 0-1,-1 1 1,-5 6 1,0-1 0,-1 1 0,0-1 0,0-1 0,0 1 0,-9 4 0,-52 24-107,46-23 315,-344 193 793,322-174-897,22-14-69,-41 22 0,38-27-96,-9 5 333,-50 32 1,75-43-108,-1 3 124,10-8-253,1 1 0,0 0 0,0-1 1,-1 1-1,1-1 0,0 1 1,0-1-1,0 1 0,0-1 1,0 1-1,0-1 0,0 0 0,0 0 1,0 1-1,0-1 0,2 0 1,-1 0 40,68 9 174,-32-5-187,8 1 62,-5-1-150,-2 2-1,1 1 0,41 13 0,-69-16 24,-1 1-1,1 0 0,-1 0 0,0 1 1,-1 0-1,0 1 0,0 0 0,0 1 1,-1 0-1,0 1 0,0 0 0,-1 0 1,0 0-1,9 17 0,-7-9-14,0 0 0,-2 2 0,0-1 0,-1 1 0,0 0 0,4 27 0,-9-34 18,0 1 1,-1 0-1,-1 0 1,0 0-1,0 0 1,-2 0-1,1 0 1,-2-1-1,0 1 1,-8 21 0,3-17 25,0 0 0,-2-1 1,0 0-1,0-1 1,-2 0-1,-15 16 0,4-5 54,1 1 82,-38 32 1,47-47-103,-1-1 0,-1 0 0,0-2 0,-25 13 0,36-19-11,0-1 0,0-1 0,0 1 0,0-1 0,0 1 0,0-1 0,0 0 0,0 0 0,-1-1 0,1 0 0,0 1 0,0-1 0,-1-1 0,1 1 0,0 0 0,0-1 0,-5-1 0,1-2 13,-1 0-1,1 0 1,0 0-1,0-1 1,1 0 0,-14-12-1,11 7 2,-1 0 0,2-1 0,-17-21 0,25 30-56,-1 0 0,1-1 0,0 1 0,0 0 0,-1 0 0,2-1 0,-1 1 0,0-1 0,0 1 0,1-1 0,-1 1-1,1-1 1,0 1 0,0-1 0,0 1 0,0-1 0,0 0 0,0 1 0,1-1 0,-1 1 0,1-1 0,0 1 0,-1-1 0,1 1 0,1 0 0,-1 0 0,0-1 0,0 1 0,1 0-1,-1 0 1,1 0 0,0 0 0,0 0 0,2-1 0,5-4 26,1 1 0,-1 0 1,1 1-1,1 0 0,-1 1 0,1 0 0,20-4 0,6 1-5,39-2 0,-39 5-23,82-5 123,-23 2-1379,-33 0-3660,-61 6 4120,1 1 1,-1-1-1,0 1 0,1-1 1,-1 0-1,0 0 1,0 0-1,0 0 1,4-3-1,-4 3 4,16-8-2913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2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153 450 2720,'1'0'361,"0"0"0,0 0 0,-1-1 0,1 1 0,0 0 0,0-1 0,0 1 0,-1 0 0,1-1 0,0 1 0,0-1 0,-1 1 0,1-1 0,-1 1 0,1-1 0,0 0 0,-1 1 0,1-1 0,-1 0 0,1 1 0,-1-1 0,0 0 0,1 0 0,-1 0 0,0 1 0,0-1 0,1 0 0,-1 0 0,0 0 0,0-1 0,0 1-159,0 0 1,1 0-1,-1 0 0,0-1 1,0 1-1,-1 0 0,1 0 1,0 0-1,0-1 1,0 1-1,-1 0 0,1 0 1,-1 0-1,1 0 0,-1 0 1,1 0-1,-1 0 1,0 0-1,1 0 0,-1 0 1,0 0-1,0 0 0,0 0 1,-1-1-1,0 2-123,1-1 0,-1 1 0,1 0 0,-1-1 0,0 1 0,1 0 0,-1 0 0,1 0 0,-1 0 0,0 0 0,1 0 0,-1 1 0,1-1 0,-1 0 0,1 1 0,-1-1 0,1 1 1,-1 0-1,1-1 0,-2 2 0,-2 0 44,1 1 0,0 0 1,0-1-1,0 1 1,-3 4-1,-3 4-58,1 0-1,1 0 1,0 1 0,-12 25 0,-16 55-192,35-89 145,0 1-1,0-1 1,0 0-1,0 1 1,1-1-1,0 0 1,-1 1-1,1-1 0,0 1 1,1-1-1,-1 0 1,1 1-1,-1-1 1,1 0-1,0 1 1,0-1-1,1 0 1,-1 0-1,1 0 0,-1 0 1,1 0-1,0 0 1,0 0-1,0-1 1,0 1-1,1-1 1,-1 0-1,1 1 1,0-1-1,-1 0 0,1 0 1,0-1-1,0 1 1,0-1-1,0 1 1,0-1-1,1 0 1,-1 0-1,0 0 1,1-1-1,-1 1 0,0-1 1,7 0-1,18-1 88,55-11-1,-72 10-67,19-5 222,47-17 1,-46 13-177,-4 2-73,-1-1 0,0-1 1,0-1-1,-1-1 0,-1-1 0,0-2 0,-1 0 0,27-25 0,23-29-165,-73 69 137,1 0 0,0 1-1,0-1 1,0 0 0,0 0-1,0 1 1,0-1 0,0 1-1,0-1 1,0 1 0,0-1-1,0 1 1,0 0 0,0-1 0,0 1-1,0 0 1,0 0 0,0 0-1,0 0 1,1 0 0,-1 0-1,0 0 1,0 0 0,2 1-1,-1 0 6,-1-1 0,1 1-1,0 1 1,-1-1 0,0 0-1,1 0 1,-1 1 0,0-1-1,1 0 1,-1 1 0,0-1-1,0 1 1,1 3 0,1 1 77,0 0-1,-1 0 1,0 1 0,0-1 0,0 1 0,-1 0 0,1 10 0,-2 27 1077,0-44-1130,0 0 1,0 1-1,0-1 0,0 0 0,0 0 1,0 0-1,0 0 0,0 1 0,0-1 0,0 0 1,0 0-1,0 0 0,0 0 0,0 1 1,0-1-1,0 0 0,0 0 0,0 0 0,0 0 1,0 0-1,-1 1 0,1-1 0,0 0 1,0 0-1,0 0 0,0 0 0,0 0 0,0 1 1,0-1-1,-1 0 0,1 0 0,0 0 1,0 0-1,0 0 0,0 0 0,0 0 0,-1 0 1,1 0-1,0 0 0,0 0 0,0 0 1,0 0-1,-1 0 0,1 0 0,0 0 0,0 0 1,0 0-1,0 0 0,-1 0 0,1 0 1,0 0-1,-12-8 138,-12-19-324,22 25 172,0 0-16,-17-18-226,18 19 225,0 0 0,0 0 0,0 0-1,0 1 1,0-1 0,0 0 0,0 1 0,0-1 0,-1 1 0,1-1 0,0 1 0,0-1 0,-1 1 0,1 0 0,0 0 0,0 0 0,-1 0 0,-2 0 0,-8 4-21,-1 1 1,1 1 0,-1 0 0,2 1-1,-1 0 1,1 1 0,0 0 0,1 0-1,-1 1 1,-14 18 0,23-25 60,1 1-1,-1 0 1,0-1-1,1 1 1,-1 0 0,1 0-1,0 0 1,0 0-1,0 0 1,0 0 0,0 6-1,1-8-3,0 0-1,0 0 1,0-1-1,0 1 1,0 0-1,0 0 1,0 0-1,0 0 1,1 0-1,-1 0 1,0 0-1,1 0 0,-1 0 1,1 0-1,-1-1 1,1 1-1,-1 0 1,1 0-1,-1-1 1,1 1-1,0 0 1,-1 0-1,1-1 1,0 1-1,0-1 1,0 1-1,-1-1 1,1 1-1,0-1 1,0 0-1,0 1 1,0-1-1,0 0 0,0 0 1,0 1-1,0-1 1,0 0-1,0 0 1,0 0-1,0 0 1,1-1-1,4 1 21,0 0-1,0-1 0,0 0 1,0 0-1,-1-1 1,1 0-1,0 0 0,5-3 1,7-4 24,18-13 0,9-5-104,-44 27 31,-1-1 0,1 1-1,0 0 1,-1-1 0,1 1 0,0 0 0,-1 0 0,1 0 0,0-1-1,-1 1 1,1 0 0,0 0 0,0 0 0,-1 0 0,1 0-1,0 0 1,0 0 0,0 1 0,0-1 5,-1 0 0,1 1 1,-1-1-1,0 0 0,1 1 0,-1-1 0,0 0 0,0 1 1,1-1-1,-1 1 0,0-1 0,0 0 0,0 1 0,1-1 1,-1 1-1,0-1 0,0 1 0,0-1 0,0 1 1,0-1-1,0 1 0,0 5-43,0-1 1,-1 0-1,0 0 0,-2 7 1,2-4-32,-3 7 126,-5 36 346,9-47-358,0 0 0,0 0 0,0 1-1,0-1 1,1 0 0,-1 0 0,1 0-1,0 0 1,0 0 0,3 4 0,-3-6-5,0-1 0,0 1 0,0 0 0,0-1-1,0 0 1,0 1 0,1-1 0,-1 0 0,0 0 0,1 1 0,-1-1 0,1 0 0,-1 0 0,1-1 0,0 1 0,-1 0 0,1-1 0,0 1 0,0-1 0,0 1 0,-1-1 0,1 0 0,0 1 0,0-1 0,0 0 0,0-1 0,-1 1 0,1 0 0,0 0 0,0-1 0,2 0 0,6-2 54,-1 0 0,0-1 0,0 0 0,12-7 0,-18 9-107,-1 1 19,1-1-64,0 0 1,0 0 0,0 1 0,1-1 0,-1 1 0,0 0-1,1 0 1,0 0 0,4 0 0,-8 1 66,0 0-1,0 0 1,1 0 0,-1 0 0,0 1-1,0-1 1,0 0 0,0 0 0,1 0-1,-1 1 1,0-1 0,0 0 0,0 0-1,0 1 1,0-1 0,1 0 0,-1 0-1,0 1 1,0-1 0,0 0 0,0 0-1,0 1 1,0-1 0,0 0 0,0 0-1,0 1 1,0-1 0,0 0 0,0 0-1,0 1 1,0-1 0,-1 0 0,1 0-1,0 1 1,0-1 0,0 0 0,0 1-1,-6 16 45,3-9-30,-54 220 75,-27 106 705,79-320-711,2-4 29,0 1 0,0-1 0,-1 21 1,6-24 80,3-8-95,-3 0-86,-1-1 0,0 1 0,0 0 0,0-1 0,0 1 0,0-1-1,0 1 1,0-1 0,0-2 0,25-49-173,31-98 44,-39 97 155,42-89 0,-35 100-118,3 1 0,0 2 0,3 0 0,1 2 0,2 2 0,2 1 0,60-47 0,-93 80 38,0 0 1,0 0 0,0 0 0,1 0-1,-1 0 1,0 1 0,1-1 0,-1 1-1,5-1 1,-7 2 23,-1 0 0,1 0 0,0 0 1,-1 0-1,1 0 0,0 0 0,-1 0 0,1 0 0,0 0 0,0 0 0,-1 1 0,1-1 0,0 0 0,-1 0 0,1 1 0,-1-1 1,1 0-1,0 1 0,-1-1 0,1 1 0,0 0 12,0 0 1,-1 1-1,1-1 0,0 0 1,-1 0-1,1 0 0,-1 0 1,0 1-1,1-1 1,-1 0-1,0 1 0,0-1 1,0 0-1,0 0 1,0 2-1,0 3 64,-1 0-1,0 0 1,-1 0-1,1 0 1,-1 0 0,0 0-1,-1-1 1,1 1 0,-1-1-1,0 0 1,-1 0-1,1 0 1,-1 0 0,0 0-1,-7 6 1,0-1 82,0 0 0,-1 0 0,-1-1 0,0 0 0,-15 7 1,22-13-168,-1 0 0,0 0 0,0-1 0,0 0 0,0 0 0,-1-1 0,1 0 1,-11 1-1,14-2-51,0 0 0,0 0 0,0-1-1,0 1 1,1-1 0,-1 0 0,0 0 0,0 0 0,1 0 0,-1-1 0,0 0 0,1 0 0,0 0 0,-1 0 0,1 0 0,0 0 0,-4-5 0,6 6 92,-12-15-570,12 16 538,1-1 0,-1 1 0,1-1 0,-1 1-1,1-1 1,0 0 0,-1 1 0,1-1 0,0 0 0,0 1 0,-1-1 0,1 0 0,0 1 0,0-1 0,0 0 0,0 1 0,0-1 0,0 0 0,0 1 0,0-1 0,0-1 0,52 6-650,-16-2 874,0-2 0,0-2 0,0 0 0,-1-3 0,1-1 0,49-15 0,-73 17-155,0-1 1,0 0 0,0-1-1,-1 0 1,0-1 0,0-1 0,0 1-1,9-10 1,-5 2 16,-1-1-1,-1 0 0,0-1 1,15-25-1,-10 12-52,110-167 21,74-61 592,-192 245-643,-7 10-23,0 0 0,0 0 0,-1 0 0,0-1 0,1 1 0,-1-1 0,-1 1 0,1-1 0,0 1 0,-1-1 0,0 0 0,1-4 0,-2 8 32,0 0 0,0-1 0,0 1 0,0 0 0,0 0 0,0 0 0,0 0 0,0-1 1,0 1-1,0 0 0,0 0 0,0 0 0,0 0 0,0-1 0,0 1 0,0 0 1,0 0-1,0 0 0,-1 0 0,1 0 0,0-1 0,0 1 0,0 0 0,0 0 0,0 0 1,0 0-1,-1 0 0,1 0 0,0 0 0,0 0 0,0 0 0,0 0 0,-1 0 1,1-1-1,0 1 0,0 0 0,-1 0 0,-8 3-171,-14 9 55,20-11 99,-11 8 25,0 1-1,1 0 1,1 1 0,0 0-1,0 1 1,1 0-1,0 1 1,1 0-1,1 1 1,-11 19 0,0 7 28,1 1 1,-20 66 0,27-60 40,1 0 1,-9 87-1,20-130 38,-1 1-1,1-1 1,0 0 0,0 1-1,0-1 1,1 0 0,-1 0-1,3 6 1,-3-9-90,1 0 0,-1 0 0,1 0 0,0 0 1,-1 0-1,1 0 0,0 0 0,0 0 0,-1 0 0,1-1 0,0 1 1,0 0-1,0 0 0,0-1 0,0 1 0,0-1 0,0 1 1,0-1-1,1 1 0,-1-1 0,0 0 0,0 0 0,0 1 0,0-1 1,0 0-1,1 0 0,-1 0 0,0 0 0,0 0 0,0-1 1,1 1-1,-1 0 0,0 0 0,1-1 0,6-1 10,-1-1-1,0 1 0,1-1 1,-1-1-1,9-5 0,35-26-199,-44 30 162,28-23-24,-2-1 0,35-40 0,-55 55-7,13-10-143,-26 24 184,0 0-1,0 0 0,0 0 1,0 0-1,0 0 0,0 0 1,0 0-1,0 0 1,0 0-1,0 0 0,0 0 1,1 0-1,-1-1 0,0 1 1,0 0-1,0 0 1,0 0-1,0 0 0,0 0 1,0 0-1,0 0 0,0 0 1,0 0-1,0 0 1,0 0-1,0 0 0,0 0 1,0 0-1,0 0 0,0 0 1,0 0-1,1 0 1,-1 0-1,0 0 0,0 0 1,0 0-1,0 0 0,0 0 1,0 0-1,0 0 1,0 0-1,0 0 0,0 0 1,0 0-1,0 0 0,0 0 1,0 0-1,0 0 0,0 1 1,0-1-1,0 0 1,0 0-1,1 0 0,-1 0 1,0 0-1,0 0 0,0 0 1,0 0-1,0 0 1,0 0-1,0 0 0,0 0 1,0 0-1,0 0 0,0 0 1,0 0-1,-2 7-228,-4 9-34,2-9 209,-49 121 450,52-125-356,0 1 0,0 0 0,1 0-1,-1 0 1,1-1 0,0 1 0,0 0 0,0 4 0,0-6-18,1-1 0,-1 0 0,0 1 0,0-1 0,1 0 1,-1 1-1,1-1 0,-1 0 0,1 0 0,0 0 0,-1 1 0,1-1 0,0 0 0,0 0 1,0 0-1,0 0 0,0 0 0,0 0 0,0-1 0,0 1 0,0 0 0,0 0 0,0-1 1,1 1-1,-1-1 0,2 1 0,3 1 15,-1-1-1,1-1 1,-1 1 0,1-1 0,0 0 0,0 0 0,-1-1-1,1 0 1,-1 0 0,1 0 0,-1-1 0,1 1-1,-1-1 1,0 0 0,1-1 0,8-5 0,3-4-67,0 0 1,-1-2-1,17-17 1,-33 30 35,8-7 22,-1 0 1,0-1-1,10-18 1,-11 16-201,2 0 1,9-12 0,-17 23 171,0 0 0,0 0-1,0 0 1,0 0 0,0 0 0,0 0 0,0 0 0,0 0 0,0 0 0,0 0 0,0 0 0,0 0 0,1 0 0,-1 0 0,0 0 0,0 0 0,0 0 0,0 0 0,0 0 0,0 0 0,0 0 0,0 1 0,0-1 0,0 0 0,0 0 0,0 0 0,0 0 0,0 0 0,1 0 0,-1 0 0,0 0 0,0 0 0,0 0 0,0 0 0,0 0 0,0 0 0,0 0 0,0 0 0,0 0 0,0 1 0,0-1 0,0 0 0,0 0 0,0 0 0,0 0 0,0 0 0,0 0 0,0 0 0,0 0 0,0 0 0,0 0 0,0 0 0,0 0 0,0 1 0,0-1 0,0 0 0,0 0 0,0 0 0,0 0 0,0 0 0,0 0 0,0 0 0,0 0 0,-1 0 0,1 0 0,0 13-122,-4 22 63,2-19 117,0-2-71,-2 39 209,4-48-135,0-1 0,0 0 0,1 0 0,-1 0 0,1 0 0,0 0 0,0 0 0,1 0 0,2 7 0,-3-10-48,-1 0 0,1 0 0,0 0 0,0 0 0,0 0 0,0 0 0,0-1 0,0 1-1,0 0 1,0 0 0,0-1 0,0 1 0,0-1 0,1 1 0,-1-1 0,0 1 0,0-1 0,1 0 0,-1 0 0,0 1 0,0-1-1,1 0 1,-1 0 0,0 0 0,1 0 0,-1-1 0,0 1 0,2-1 0,3 0 65,1-1-1,-1-1 1,1 1 0,6-5 0,-5 3 4,3-1-118,-1-1 0,12-9 0,12-6-116,-22 13 102,21-8-155,-33 16 197,1 1 0,-1-1-1,0 0 1,1 0 0,-1 0 0,1 1-1,-1-1 1,0 0 0,1 0 0,-1 1 0,0-1-1,1 0 1,-1 1 0,0-1 0,0 0-1,1 1 1,-1-1 0,0 0 0,0 1-1,0-1 1,1 1 0,-1-1 0,0 1-1,0-1 1,0 0 0,0 1 0,0-1-1,0 1 1,5 17-139,-5-15 141,0-2 17,1 5 47,1 1 1,0-1 0,0 1-1,0-1 1,4 7 0,-5-11-41,0 0 0,1 0-1,-1 0 1,0-1 0,1 1 0,-1-1 0,1 1 0,0-1 0,-1 0 0,1 0 0,0 1 0,0-1 0,0 0 0,0-1 0,0 1 0,0 0 0,0 0 0,0-1 0,0 1 0,4-1 0,5 1 61,0 0-1,0-2 1,1 1 0,-1-1-1,0-1 1,0 0 0,0 0 0,-1-1-1,21-9 1,-21 8-124,1-1 33,0 0 0,0-1-1,0 0 1,0-1 0,-1 0 0,13-12-1,-16 12-23,2-1 46,-1 0 0,0-1-1,0 0 1,-1 0 0,0-1 0,0 0-1,-1 0 1,7-17 0,-11 13 24,-2 14-38,0-1-1,0 1 1,0 0 0,0 0 0,0-1 0,0 1 0,0 0 0,-1 0 0,1-1 0,0 1 0,0 0 0,0 0 0,-1-1 0,1 1 0,0 0 0,0 0 0,0 0 0,-1 0 0,1-1 0,0 1 0,0 0-1,-1 0 1,1 0 0,0 0 0,0 0 0,-1 0 0,-1 0-25,1 0 0,-1 0 0,1 0 0,-1 1 0,1-1 0,0 0 0,-1 1 0,1 0 0,0-1 0,-1 1 0,1 0 0,0-1 0,0 1 0,-2 1 0,-16 13-39,1 0 0,-22 25 0,31-30 149,1 0-1,-1 1 0,2 1 0,-1-1 0,-8 20 0,15-29-79,1 0 0,-1 0 0,0 0 0,1 0 0,-1 0 0,1 1 0,-1-1 0,1 0 0,0 0 0,0 0 0,0 0 0,0 0 0,1 1 0,-1-1 0,0 0 0,1 0 0,0 0 0,0 2 0,1-1 30,-1-1 0,1 0-1,-1 1 1,1-1 0,0 0 0,0 0-1,0 0 1,0 0 0,1-1 0,-1 1 0,0 0-1,4 1 1,2 1 44,1-1-1,-1 0 1,1 0 0,0 0-1,0-1 1,0-1 0,12 1-1,4 0-34,0-2-1,0-1 1,0-1-1,0-1 1,32-8-1,-48 10-326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3:39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0 196 3232,'2'-4'12685,"8"-13"-10848,1 3-1615,1 2 1,0 0-1,1 0 0,0 1 0,1 1 0,18-12 1,-8 9-128,0 1 0,1 1 0,34-10 0,-40 15 10,-4 1 73,0 0 1,18-2-1,-32 7-176,-1-1-1,1 1 1,-1 0 0,1 0 0,0 0-1,-1 0 1,1 0 0,-1 0-1,1 0 1,0 0 0,-1 0-1,1 0 1,0 0 0,-1 0 0,1 0-1,-1 1 1,1-1 0,-1 0-1,1 0 1,0 1 0,-1-1-1,1 0 1,-1 1 0,1-1 0,-1 1-1,0-1 1,1 0 0,-1 1-1,1-1 1,-1 1 0,0-1-1,1 1 1,-1-1 0,0 1 0,0 0-1,1-1 1,-1 1 0,0-1-1,0 1 1,0 0 0,0-1-1,1 2 1,-2 2 44,1 1 0,0-1 0,-1 0 0,0 0 0,-2 6 1,1-3 19,-7 32 225,2 0 0,-4 57 1,10-75-168,1 0 0,0 0 1,2 0-1,1 0 0,1-1 1,7 27-1,-6-30 99,2 1 0,-1-1 1,2 0-1,11 18 0,-17-31-149,1 0 0,0 0 0,0 0 0,0 0 1,1-1-1,-1 1 0,1-1 0,0 0 0,0 0 0,0 0 0,1-1 0,-1 1 0,0-1 0,1 0 0,0-1 0,-1 1 1,1-1-1,0 1 0,0-1 0,6 0 0,-7-1-30,1 0 1,-1-1-1,1 1 1,-1-1-1,0 0 0,1 0 1,-1-1-1,0 1 1,0-1-1,0 0 0,0 0 1,0 0-1,0-1 1,-1 1-1,5-4 0,2-4 85,0 1 0,0-1 0,12-18 1,29-38 37,61-61 1,-85 100-243,2 1-1,0 1 0,2 1 1,52-29-1,-72 47 1,-6 2-17,1 1 1,-1 0-1,1 0 0,12-3 1,-17 6 78,1-1 0,0 1-1,0 0 1,0 0 0,0 0 0,0 0 0,0 0 0,-1 0 0,1 1 0,0-1 0,0 0 0,0 1-1,0 0 1,-1-1 0,1 1 0,0 0 0,-1 0 0,1 0 0,-1 0 0,1 0 0,1 2 0,9 9-5,-1 1 1,0 1 0,-1 0 0,-1 1 0,0 0 0,7 16 0,-12-22 30,27 57 87,9 19-285,-30-62-2252,-7-6-4091,-3-14 4144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3:40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26 5888,'-4'-21'1898,"3"17"774,1 5-2429,0 0-1,0 0 1,0 0-1,0 0 0,0 0 1,0 0-1,0 0 1,0 0-1,1 0 1,-1 0-1,1 1 0,1 6 423,2 31 1392,-3-1 0,-4 67 1,2-81-1644,-11 102 772,-4 0 0,-41 149-1,11-62-747,16-49-150,26-145-1014,1 1 1,0 27 0,4-37-2246,6-6 880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3:41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97 3808,'-4'-20'2524,"3"14"2509,1-3-1812,18-4-128,-6 6-2820,0 1-1,0 0 0,1 0 1,-1 2-1,1-1 0,0 2 0,1 0 1,13-2-1,-3 3-74,0 0 0,-1 2 0,41 5 0,-56-4-115,-1 0-1,0 0 1,1 1 0,-1 0-1,0 1 1,0-1 0,11 7-1,-17-8-43,1 0 0,0 0 1,-1 0-1,1 0 0,-1 1 0,1-1 0,-1 0 0,0 1 0,1-1 0,-1 1 0,0 0 0,0-1 0,0 1 0,0 0 0,0 0 0,-1-1 0,1 1 0,-1 0 0,1 0 0,-1 0 1,1 0-1,-1 0 0,0 0 0,0 0 0,0 0 0,0 0 0,0 0 0,-1 0 0,1 0 0,-1 0 0,1-1 0,-1 1 0,0 3 0,-3 2 44,0 0 0,0 0-1,0-1 1,0 1 0,-1-1-1,0 0 1,-1 0 0,1-1-1,-10 8 1,-8 4 185,-28 17 0,50-33-260,-29 17 126,16-10-129,1 0 0,0 1 0,-21 18 1,33-26-1,1-1 1,-1 1-1,1-1 1,-1 1-1,1-1 1,-1 1-1,1-1 1,0 1-1,-1 0 0,1-1 1,0 1-1,-1 0 1,1-1-1,0 1 1,0 0-1,0-1 1,0 1-1,0 0 1,-1-1-1,1 1 1,0 0-1,1 0 1,-1-1-1,0 1 1,0 1-1,1-1-3,0 0-1,-1 1 1,1-1 0,0 0-1,0 0 1,0 0-1,0 1 1,0-1 0,0 0-1,0-1 1,3 3-1,4 2 10,0-1-1,1 0 0,10 3 1,-13-5 42,174 61 32,-172-61-35,16 7 135,-24-9-167,1 0 0,-1 0 0,1 0 0,-1 0 0,1 1 0,-1-1 0,1 0 0,-1 0 0,1 1 0,-1-1 0,0 0 0,1 1 0,-1-1 0,1 0 0,-1 1 0,0-1 1,0 1-1,1-1 0,-1 1 0,0-1 0,0 1 0,1-1 0,-1 0 0,0 1 0,0-1 0,0 1 0,0 0 0,0-1 0,1 1 0,-1-1 0,0 1 0,0-1 0,-1 1 0,1 0 5,0-1 0,-1 1 1,1-1-1,-1 1 0,1-1 0,-1 1 0,1-1 1,-1 0-1,1 1 0,-1-1 0,0 0 1,1 1-1,-1-1 0,0 0 0,1 0 0,-1 1 1,0-1-1,1 0 0,-1 0 0,0 0 1,0 0-1,-4 1 101,-39 11 164,-73 9 0,-8 2-838,89-16-127,26-6-363,0 1 0,1 0 0,-16 6 0,24-7 857,0-1 0,1 0 0,-1 0 0,0 0 0,1 1 0,-1-1 0,1 0 0,-1 0 0,0 1 0,1-1 0,-1 1 0,1-1 0,-1 0-1,1 1 1,-1-1 0,1 1 0,0-1 0,-1 1 0,1 0 0,0-1 0,-1 1 0,1-1 0,0 1 0,-1 0 0,1-1 0,0 1 0,0-1 0,0 1 0,0 0 0,0-1 0,0 1 0,0 1 0,0-1-272,1 0 1,-1 0-1,1 0 1,0 0-1,0 0 1,-1 0 0,1 0-1,0 0 1,0 0-1,0 0 1,0 0-1,0-1 1,0 1-1,0 0 1,3 0-1,18 11-2627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3:41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155 104 11232,'-22'-14'3594,"22"14"-3452,-1-1 0,1 1 1,-1-1-1,0 1 0,1 0 0,-1-1 0,1 1 0,-1 0 0,1 0 0,-1 0 0,0-1 1,1 1-1,-1 0 0,0 0 0,1 0 0,-1 0 0,0 0 0,-1 6 236,1-2 281,-22 110 1974,-11 142 0,0 6-2390,14-148-483,13-100-2352,6-12 1212,2-2 376,0-4 914,0 1 0,-1 0 0,0 0 0,0 0 0,0 0 0,-1-7-1,1 8 119,0-195 2666,2 132-1961,10-76 0,-5 98-388,2 0 0,25-77 0,-28 104-239,1 0 0,1 0-1,1 0 1,0 1 0,0 0 0,2 1-1,0 0 1,0 1 0,2 0 0,-1 1-1,29-21 1,-35 29-51,-1 1 0,2 0 0,-1 0 0,0 1 0,1 0 0,-1 0-1,1 0 1,-1 1 0,1 0 0,0 0 0,-1 0 0,1 1 0,0 0 0,0 1-1,0 0 1,-1 0 0,1 0 0,-1 1 0,1 0 0,-1 0 0,1 0 0,7 5 0,-5-2 36,1 0 1,-1 1 0,0 0 0,-1 1 0,1 0 0,-1 0 0,-1 1 0,0 0 0,0 0 0,0 1 0,-1 0 0,0 0 0,6 13 0,-11-19-25,0-1 1,0 0 0,0 0-1,0 1 1,-1-1 0,1 1 0,-1-1-1,1 0 1,-1 1 0,0-1 0,0 1-1,0-1 1,0 1 0,0-1 0,-1 1-1,1-1 1,-1 0 0,0 1 0,1-1-1,-1 0 1,0 1 0,-1-1 0,-1 4-1,0-4-30,1 1-1,-1 0 1,0-1-1,0 1 0,0-1 1,0 0-1,0 0 0,-1-1 1,1 1-1,-1 0 1,1-1-1,-1 0 0,1 0 1,-1 0-1,-7 0 0,-26 2-1260,0-2 0,-47-4 0,40 1-981,6 1 573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3:43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15 312 3136,'1'-6'414,"0"1"0,0-1 0,1 0 0,0 1 0,0 0 0,0-1 0,5-6 0,-6 11-61,-1-1 0,1 1 0,-1-1 0,1 1 0,-1-1 0,0 1 0,1-1 0,-1 1 0,0-1 0,0 0 0,0 1 0,0-4 0,-1-2 2460,-1 30 1631,-7 21-2911,-1 1-859,4-11-162,2 0 0,1 0 0,2 48 0,2-32-84,-1-35-281,0-1 0,1 1-1,0-1 1,5 18 0,-4-16 49,0-1 262,0-14 141,2-7 394,9-30-650,-1-1 1,-2 0 0,9-59-1,3-120-422,-18 139 140,5-48-319,-8 119 260,0 1-1,0-1 1,1 1 0,0 0-1,-1-1 1,2 1-1,4-9 1,-6 13-1,0 0-1,0-1 1,0 1-1,0 0 1,0 0-1,0 0 1,0 0 0,0 0-1,1 0 1,-1 1-1,0-1 1,1 0 0,-1 1-1,0-1 1,1 1-1,-1-1 1,1 1-1,-1-1 1,1 1 0,-1 0-1,1 0 1,-1 0-1,1 0 1,-1 0 0,1 0-1,-1 0 1,1 1-1,-1-1 1,1 0-1,-1 1 1,0-1 0,3 2-1,6 3 17,-1 0 0,1 0 1,-1 1-1,16 14 0,32 34 404,-16-13-176,-16-18-226,53 37-1,-57-50-139,-6-3-1890,0 2-3387,-3 1 3067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3:44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83 1472,'0'-1'76,"0"0"0,-1 1 0,1-1-1,0 0 1,0 0 0,0 0 0,-1 1 0,1-1 0,-1 0 0,1 0 0,0 1 0,-2-2-1,2 2-11,0 0-1,0 0 0,0 0 1,-1-1-1,1 1 0,0 0 1,0 0-1,0 0 0,0 0 1,0 0-1,0 0 0,0-1 1,0 1-1,-1 0 0,1 0 1,0 0-1,0 0 0,0-1 1,0 1-1,0 0 0,0 0 1,0 0-1,0 0 0,0-1 1,0 1-1,0 0 0,0 0 1,0 0-1,0 0 1,0-1-1,0 1 0,0 0 1,0 0-1,0 0 0,0 0 1,1-1-1,-1 1 0,0 0 1,0 0-1,0 0 60,0-1 0,1 1 0,-1 0 0,0 0 0,0-1 0,0 1 0,0 0 0,0 0 1,0-1-1,0 1 0,0 0 0,0-1 0,1 1 0,-1 0 0,0-1 0,0 1 0,-1 0 0,1 0 0,0-1 0,0 1 0,0 0 1,0-1-1,0 1 0,0 0 0,0 0 0,0-1 0,0 1 0,-1 0 0,1 0 0,0-1 0,0 1 0,-8-11 2428,7 10-2331,-5-6 1771,-1 0 0,-1 1 0,-8-7 0,6 5-126,5 5 399,13 5-1445,-4-1-775,0-1 0,-1 1 0,1 0 1,-1 0-1,1 0 0,-1 1 1,0-1-1,0 1 0,1-1 1,-1 1-1,0 0 0,0 1 0,-1-1 1,6 5-1,-2-1 14,-1 0 0,1 0 0,-1 1 1,0 0-1,5 10 0,-6-9-32,-1 1 1,0 0-1,-1-1 1,1 1-1,-2 0 1,1 0-1,-1 0 1,-1 1-1,0-1 1,0 0-1,0 0 1,-1 0-1,-1 0 1,0 0-1,0 0 1,-1 0-1,1 0 0,-2-1 1,0 1-1,0-1 1,0 0-1,-1 0 1,0-1-1,0 1 1,-1-1-1,0 0 1,-10 8-1,-3 0 43,-1-2-1,-32 17 0,0 0 69,35-24 123,12-4 346,15 0-75,38 6 108,51 7-62,35-11 444,-75-4-5557,-23 0-3672,-32 9 1269,-2-5 5303,7 11-1756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3:45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471 760 8896,'-2'-13'2842,"2"11"-2529,0-1 0,0 1 1,-1 0-1,1 0 0,-1-1 1,1 1-1,-1 0 0,0 0 0,0-1 1,0 1-1,0 0 0,0 0 1,0 0-1,0 0 0,-1 1 0,1-1 1,-1 0-1,0 0 0,1 1 1,-1-1-1,0 1 0,-2-2 0,1 2-217,0-1-1,-1 1 0,1 0 0,-1 0 1,1 0-1,0 0 0,-1 1 0,0-1 1,1 1-1,-1 0 0,1 0 0,-1 0 0,1 0 1,-6 2-1,-3 1 154,0 1 0,-21 8-1,23-8-119,-34 14 126,1 2 0,0 2-1,-61 42 1,94-57-159,0 1 0,0 0 0,1 1 0,0 0 0,0 0 0,-10 15 0,18-22-71,0 0-1,0 0 1,0 0 0,0-1-1,1 1 1,-1 0 0,0 0-1,1 0 1,0 0 0,-1 0-1,1 0 1,0 1 0,0-1-1,0 0 1,0 0 0,0 0-1,1 3 1,0-2 4,0-1 0,1 1 1,-1 0-1,0-1 0,1 1 0,0-1 0,-1 1 0,1-1 0,0 0 1,0 0-1,3 2 0,3 2 67,0 0 0,1 0 0,0-1 0,0-1 0,0 1 0,10 2 1,-5-1 3,1-2 1,0 0-1,0 0 1,0-2 0,1 0-1,-1 0 1,18-2-1,-24 0-86,1-1-1,0-1 1,0 0 0,-1 0-1,1-1 1,-1 0-1,0 0 1,0-1 0,0 0-1,-1-1 1,1 0-1,10-8 1,-14 8-24,1-1 0,-1 1 0,0-1 0,0 0 0,0 0 0,-1 0 0,0-1 0,0 0 0,5-13 0,-6 14 3,12-29-40,-2 0 0,14-58-1,6-71-136,-32 159 174,30-229-219,-29 155 344,-12-133-1,9 203-168,-1 0-1,1 1 1,-1-1 0,-5-12-1,7 21 46,0-1-1,0 1 1,0 0 0,0-1-1,-1 1 1,1 0-1,0-1 1,0 1 0,0 0-1,0-1 1,-1 1-1,1 0 1,0-1-1,0 1 1,-1 0 0,1 0-1,0-1 1,-1 1-1,1 0 1,0 0 0,-1 0-1,0-1 1,-4 6-77,-4 19 22,8-22 46,-16 80-167,6-31 488,-5 35 128,-9 126 0,17 88 371,10-155-274,-1-133-493,0-1 1,1 0-1,3 15 1,-2-15 19,0 0 0,-2 1 0,2 14 0,-3-25-57,-1 0 0,1 0 0,0-1 0,0 1 0,0 0-1,0-1 1,1 1 0,-1 0 0,0-1 0,0 1 0,0 0 0,1 0-1,-1-1 1,0 1 0,0-1 0,1 1 0,-1 0 0,1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3:46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0 498 8384,'0'0'2704,"0"14"928,1-8-2971,-1 0 0,2 1 0,-1-1 0,1 0 0,-1 0 0,2 0 0,-1 0 0,4 6 0,7 20 1352,-13-32-1937,0 0-1,0 1 1,0-1 0,0 0 0,0 0-1,0 0 1,0 1 0,0-1-1,0 0 1,0 0 0,0 0 0,0 1-1,1-1 1,-1 0 0,0 0 0,0 0-1,0 0 1,0 1 0,0-1-1,1 0 1,-1 0 0,0 0 0,0 0-1,0 0 1,0 1 0,1-1-1,-1 0 1,0 0 0,0 0 0,0 0-1,1 0 1,-1 0 0,0 0 0,0 0-1,0 0 1,1 0 0,-1 0-1,0 0 1,0 0 0,0 0 0,1 0-1,-1 0 1,0 0 0,9-10 901,7-22-502,-8 8-386,-2-1 1,-2 0 0,4-35-1,-7 46-69,8-77 123,6-49 105,-10 106-238,2 0 0,12-36 1,-18 66 6,0 0 0,1-1 1,0 1-1,0 0 0,3-5 1,-3 8-16,-1-1 1,0 1 0,1-1-1,-1 1 1,1 0 0,0-1-1,-1 1 1,1 0 0,0 0-1,0 0 1,0 0 0,-1 0-1,1 1 1,4-2 0,0 1-8,0 1 1,0-1-1,0 1 0,0 0 1,-1 0-1,1 1 0,0 0 1,7 1-1,49 17-49,136 68 336,-166-68-1409,56 41 0,-64-43-469,-18-13 541,-1 0-1,0 1 1,0-1 0,0 1-1,-1 0 1,5 7 0,3 9-7280,-7-4 3279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3:50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25 1728,'-6'3'382,"-28"2"21676,43-7-22979,61-9 2035,81-1 1,71 9-664,-170 3-203,198-5 675,-229 5-865,2 1-257,2-2-10460,-43 13-1671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3:51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84 4160,'-18'-4'18549,"40"4"-16965,237-36 810,43 13-2852,-262 19-3593,0-5-3914,-12 2 344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3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19 188 6560,'-18'-15'2976,"18"10"-2592,5 2 2400,8-2-1600,10-4 1631,4 3-1599,13-11 544,5 9-1024,28-12-256,-2 8-320,19-8-128,0 4 0,-9-4-896,-14 8 480,-13 1-3839,-9 2 2303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3:53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845 6 5312,'0'0'102,"0"0"0,-1 0 1,1-1-1,0 1 0,0 0 0,0-1 1,0 1-1,-1 0 0,1 0 1,0-1-1,0 1 0,-1 0 0,1 0 1,0-1-1,0 1 0,-1 0 0,1 0 1,0 0-1,-1-1 0,1 1 0,0 0 1,-1 0-1,1 0 0,-1 0 0,-6 5 4968,2 0-4371,-71 54 2493,-14 13-1489,79-63-1581,2 2 0,0-1 0,0 1 0,1 0 0,0 1 0,-9 19 0,6-6 7,0 0 1,2 1-1,1 0 1,2 1-1,0-1 1,2 1-1,0 1 0,2-1 1,1 0-1,2 1 1,0-1-1,2 0 1,1 1-1,8 27 0,31 87 301,8 31 20,-37-115-279,53 251 1066,-64-284-1069,0 0 0,-2 0 0,-1 0 0,-1 0 0,-1-1 0,-1 1 0,-2 0 0,0-1 0,-14 38 0,12-45-107,-1 0 0,-1-1 0,-1 0-1,0-1 1,-1 0 0,0 0 0,-2-2 0,1 1-1,-2-1 1,-15 11 0,-19 11-25,-94 51 0,86-54 87,-8 4-944,-132 55 0,188-88 273,-27 10-1512,24-9-1106,32-16-6233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3:58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1 227 3136,'3'-5'3541,"11"-8"977,4-5 4078,-18 18-8542,0 0-1,0-1 1,0 1-1,0 0 0,0 0 1,0 0-1,0 0 1,1-1-1,-1 1 0,0 0 1,0 0-1,0 0 1,0 0-1,0 0 1,1 0-1,-1-1 0,0 1 1,0 0-1,0 0 1,0 0-1,1 0 0,-1 0 1,0 0-1,0 0 1,0 0-1,0 0 0,1 0 1,-1 0-1,0 0 1,0 0-1,0 0 0,1 0 1,-1 0-1,0 0 1,0 0-1,0 0 1,0 0-1,1 0 0,-1 0 1,0 0-1,0 0 1,0 1-1,1-1 0,6 3 451,-5 0-409,0 0 0,0 0 0,0 1 0,-1-1 0,1 1 1,-1-1-1,0 1 0,0 0 0,0-1 0,-1 1 0,1 6 1,1-1 74,4 38 310,2 92 0,-4 0-427,1-54 1350,-5-86-1338,-1-1 1,1 0-1,0 0 1,1 1-1,-1-1 1,0 0-1,0 0 1,2-2-1,1-12 60,6-93 316,-1 38-359,21-174 110,-22 201-102,-4 25-135,9-24 0,0 1 39,-11 38 28,0 0-1,0 1 1,1-1-1,0 0 0,-1 1 1,1-1-1,0 1 1,4-5-1,-5 7-18,0 0 0,0-1 0,0 1 0,0 0 0,0 0 0,1 0 0,-1 1 0,0-1 1,0 0-1,0 0 0,1 1 0,-1-1 0,1 0 0,-1 1 0,0 0 0,1-1 0,-1 1 0,1 0 0,-1-1 0,1 1 0,-1 0 0,1 0 0,-1 0 0,1 1 0,1-1 0,13 6-1,-1 1 0,17 8 0,-17-6 35,28 9 0,-13-8-63,30 16-1,-47-21-5232,0-1-1,25 6 1,-16-5 1651,7 2 413,-4 1-47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3:59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5 192 4640,'-4'-1'15162,"9"-4"-14831,0 0 0,-1-1 0,0 0-1,1 0 1,-2-1 0,4-6 0,9-14 73,-10 17-310,-2 4 47,0-1-1,1 0 0,0 1 0,0 0 0,0 0 1,1 1-1,12-10 0,0 3 89,-9 5-254,0 1 1,20-10 0,-26 15 24,0 0 1,-1 0 0,1 0-1,0 0 1,0 1-1,0-1 1,-1 1-1,1 0 1,0 0-1,0 0 1,0 0 0,0 0-1,-1 1 1,1-1-1,0 1 1,4 1-1,-2 0 19,-1 1-1,0 0 0,0-1 0,0 1 1,0 1-1,0-1 0,0 1 1,-1-1-1,0 1 0,0 0 1,0 0-1,0 0 0,-1 1 0,3 4 1,4 10 27,-1 1 1,5 22-1,-2-9 10,-2-6-26,45 112 202,-45-119-34,1-1 0,1 0 1,1 0-1,24 29 0,-31-43-126,-1-1 0,0 0 0,1 0 1,0 0-1,0 0 0,0-1 0,0 0 0,0 0 0,1 0 1,-1-1-1,1 0 0,0 0 0,8 2 0,-9-4-44,-1 1 0,1-1-1,0 0 1,-1 0 0,1 0-1,0-1 1,-1 0 0,1 0-1,0 0 1,-1 0 0,1-1-1,-1 1 1,0-1 0,0 0-1,0-1 1,0 1 0,0-1-1,5-3 1,7-10 88,-1 0 1,-1-1-1,0-1 1,21-35-1,10-12 59,-17 30-186,2 2-1,1 1 1,1 2-1,2 1 1,1 1 0,47-28-1,-56 37-17,-19 14-14,-1 1 0,1-1 0,0 1 0,0 0 0,0 0 0,12-3-1,-18 7 36,0-1 0,0 1-1,0 0 1,0 1 0,0-1-1,1 0 1,-1 0 0,-1 0-1,1 1 1,0-1 0,0 0-1,0 1 1,0-1 0,0 1-1,0-1 1,0 1 0,0-1-1,-1 1 1,1 0-1,0-1 1,0 1 0,-1 0-1,1 0 1,0-1 0,-1 1-1,1 0 1,-1 0 0,1 0-1,0 1 1,2 5 12,0 0 0,4 13 0,-6-17-11,10 35 110,-1 1 0,7 72 0,-8 83-2065,-9-192 1625,0-1 1,0 1-1,0 0 1,-1-1-1,1 1 1,0-1-1,-1 1 1,1 0-1,-1-1 1,1 1-1,-1-1 1,0 1-1,1-1 1,-1 1-1,0-1 0,0 1 1,0-1-1,0 0 1,0 0-1,-1 1 1,1-1-1,0 0 1,0 0-1,-1 0 1,1-1-1,-1 1 1,1 0-1,-1 0 1,1-1-1,-4 2 1,2-2-235,0 1 0,0-1 1,0 0-1,0 0 1,0 0-1,0 0 0,0 0 1,0-1-1,0 1 0,-1-1 1,1 0-1,1 0 1,-1 0-1,0 0 0,-4-3 1,-19-15-2918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00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24 6240,'-3'-5'865,"3"4"-577,-1 0-1,0-1 1,1 1 0,-1 0 0,1 0 0,-1 0 0,1-1 0,0 1 0,-1 0 0,1-5 4213,1 8-2976,3 6-1048,-1-1-1,0 1 0,0 0 1,-1 0-1,0 0 1,0 0-1,0 9 1,1 68 1205,-3-78-1587,-43 665 3489,26-501-3258,13-145-262,-1 7-725,-1 40-1,6-71 249,0 0 0,0-1 0,0 1 0,0-1 0,0 1-1,-1 0 1,1-1 0,-1 1 0,1-1 0,-2 3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01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54 2080,'1'-2'22163,"6"-3"-25476,-3 3 3375,-1 0 0,0 0-1,1 0 1,4-1 0,8-4 117,-6 2-97,0 1-1,0 0 1,1 1-1,-1 0 1,1 1 0,17-2-1,68 1 87,-76 3-16,20 3 92,-37-2-217,0-1 0,0 1-1,0 0 1,-1 0 0,1 0-1,0 0 1,-1 0 0,1 1 0,-1-1-1,0 1 1,5 3 0,-6-4 12,-1 0 0,1 0 0,0 0 1,-1 0-1,1 0 0,-1 1 0,1-1 0,-1 0 0,0 0 0,0 0 0,1 1 1,-1-1-1,0 0 0,0 0 0,0 1 0,0-1 0,0 0 0,-1 2 1,0 0 35,1-1 1,-1 1-1,0-1 1,0 0 0,0 1-1,0-1 1,0 0-1,-3 4 1,-15 17 4,-2-1 0,-1-1 0,-1 0 0,-30 19 0,33-24-80,16-13 5,2-1 1,-1 0-1,0 1 1,0 0-1,1 0 1,0 0-1,-1 0 1,1 0-1,0 0 1,-2 6-1,4-7-7,-1-1-1,1 1 1,-1 0 0,1-1-1,0 1 1,0 0 0,0-1 0,0 1-1,0 0 1,0 0 0,0-1-1,1 1 1,-1 0 0,1-1-1,-1 1 1,1-1 0,-1 1-1,1-1 1,0 1 0,0-1-1,0 1 1,0-1 0,0 1 0,0-1-1,2 2 1,14 12 5,1 0 1,0-1-1,23 12 0,-20-13 76,0 1 1,21 20-1,-24-18-53,-17-15 17,0 0 2,-1 0 0,0-1 1,0 1-1,0 0 0,0 0 0,-1 0 1,1 0-1,0-1 0,0 1 0,0 0 1,-1 0-1,1 0 0,0-1 0,-1 1 1,1 0-1,-1 0 0,1-1 0,-1 1 1,1-1-1,-1 1 0,1 0 0,-1-1 1,0 1-1,1-1 0,-1 1 0,-1 0 1,-1 0 30,0 0 1,0-1 0,0 1 0,0-1 0,0 0 0,-6 0 0,-98 8 382,-63-3-2139,137-3-765,4 0-5313,30 6 884,11 0 2202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02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567 74 2144,'-1'2'14192,"2"-2"-14109,-1-1 1,1 1-1,-1 0 0,0-1 1,1 1-1,-1 0 0,0-1 1,1 1-1,-1-1 1,0 1-1,0 0 0,1-1 1,-1 1-1,0-1 0,0 1 1,0-1-1,0 1 1,0-1-1,1 1 0,-1-1 1,0 0-1,0-1 64,0 1 0,0 0 0,0-1 0,0 1 0,-1-1 0,1 1 0,0 0 0,-1-1 0,1 1 0,-1 0 0,1-1 0,-1 1 0,0 0 0,1 0-1,-1-1 1,-1 0 0,0 0 27,0 0 0,-1 1 0,1-1 0,-1 1 0,1-1 0,-4-1 0,-3-1 222,-4-1-169,1 1 1,-1 0-1,0 1 0,0 0 1,0 1-1,-1 0 0,-16 1 1,20 1-222,-1 1 1,1 0 0,0 1 0,0 0 0,0 0-1,0 1 1,0 1 0,1 0 0,-1 0-1,-15 10 1,23-13 16,1 1-1,-1-1 0,1 0 0,0 1 1,0 0-1,0-1 0,0 1 1,0 0-1,0 0 0,0-1 1,1 1-1,-1 0 0,0 0 0,1 0 1,0 0-1,-1 0 0,1 0 1,0 0-1,0 0 0,0 0 1,0 0-1,1 2 0,-1 3 41,1-5-33,-1-1-1,1 1 1,0-1-1,0 1 0,0-1 1,0 1-1,0-1 1,0 0-1,0 1 1,0-1-1,0 0 1,1 0-1,-1 0 1,0 0-1,3 1 0,0 2 71,13 9 22,30 20 0,-21-16-83,82 51 339,-34-17-165,-64-42-183,-1-1 0,0 1 0,0 0 0,15 21 0,-16-17 58,12 16-9,19 40 0,-34-60-24,-1 1 0,0 1 0,0-1 0,-2 0 0,1 1 0,-1 0 0,0-1 0,-1 16 0,-1-23-15,0-1-1,-1 1 1,1-1-1,-1 1 1,0-1-1,1 0 1,-1 1-1,0-1 1,-1 0-1,1 0 1,0 1-1,-1-1 1,1 0-1,-1-1 1,0 1-1,1 0 1,-1 0-1,0-1 1,0 1-1,0-1 1,0 1-1,-1-1 1,1 0-1,-3 1 1,-5 2 106,1 0 0,0-1-1,-1 0 1,-18 2 0,-11-1 202,-60-3 0,57-1-217,1-2-282,0-1 1,0-3-1,-66-17 0,-2-11-4501,34 9-3996,48 17 5688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03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559 47 6240,'1'-6'578,"-1"0"-1,1 0 1,0 0 0,1 0 0,2-11 6279,-4 17-6766,-6 6 2076,-12 17-2564,14-17 1088,-22 26-164,-2-1-1,0-1 1,-34 25 0,39-36-210,1 1 0,1 1 1,-35 46-1,34-33-28,2 0 0,-18 44 0,-25 77 607,60-149-846,-23 64 448,3 1 0,-18 92 0,26-80 127,-7 158 1,21-198-449,3 1 0,1-1 1,2 0-1,2 0 0,21 70 0,-16-82-136,1-1 1,1 0-1,1-1 0,2-1 0,1 0 0,1-1 0,31 33 1,0-7-1230,2-3 1,76 56 0,-98-83-491,1-1 1,1-2-1,1-1 0,50 21 0,26 0-1813,-78-30 2465,102 38-5347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04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2 6304,'0'0'41,"0"0"0,0 0 0,0 0 0,0 0 0,0 0 1,0 0-1,0-1 0,0 1 0,0 0 0,0 0 0,0 0 0,0 0 0,0 0 0,0 0 1,0 0-1,0 0 0,0 0 0,1 0 0,-1 0 0,0 0 0,0 0 0,0 0 0,0 0 1,0 0-1,0 0 0,0 0 0,0 0 0,0 0 0,0 0 0,1 0 0,-1 0 1,0 0-1,0 0 0,0 0 0,0 0 0,0 0 0,0 0 0,0 0 0,0 0 0,0 0 1,0 0-1,0 0 0,0 0 0,1 0 0,-1 0 0,0 0 0,0 0 0,0 0 0,0 0 1,0 0-1,0 0 0,0 0 0,0 1 0,0-1 0,0 0 0,0 0 0,0 0 1,0 0-1,0 0 0,0 0 0,0 0 0,0 0 0,6 8 195,-1 3 684,6 25 0,2 8 254,-3-23-448,1 1 0,22 33 0,35 38 755,-40-56-927,-1 1 1,28 51-1,-13 6 585,55 179-1,-79-213-642,-4 1 0,-2 1 0,-2 0 0,-4 1 0,-2 0 0,-3 0 0,-14 117 0,7-144-290,-2 1 0,-2-1-1,-2 0 1,-1-1 0,-1 0 0,-21 34-1,13-26 36,-120 216 634,105-200-809,-3-1-1,-54 63 0,74-101-361,-1 0-1,-1-2 1,0 0-1,-2-1 1,0-2-1,-27 15 1,24-17-1772,0-2 0,0 0 1,-34 8-1,55-18 1098,-10 1-2666,12-7 1452,7-6-338,9-19-1499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06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0 5472,'5'1'10252,"4"0"-5163,55 0-4329,21 5-84,-15 0-248,239-1 366,-156 2-148,-152-7-380,-1 1-241,0-1 0,-1 1 0,1 0 0,0 0-1,-1 0 1,1 0 0,-1-1 0,0 1 0,1 0-1,-1-1 1,0 1 0,1 0 0,-1-1 0,0 1 0,1-1-1,-1 1 1,-2 0 0,-17 10-45,17-10 68,-191 95 912,109-60-506,1-1-135,31-9-46,-79 44-370,127-67 56,4-2 67,0-1 0,0 0 0,1 1 0,-1-1 0,1 0 0,-1 1 0,0-1 0,1 1 0,-1-1 0,1 1 0,-1 0 0,1-1 0,-2 2 0,3-1-13,-1-1 0,0 1-1,0-1 1,1 1 0,-1-1 0,0 1 0,1-1 0,-1 1 0,0-1 0,1 1-1,-1-1 1,1 1 0,-1-1 0,1 0 0,-1 1 0,1-1 0,-1 0-1,1 1 1,-1-1 0,1 0 0,0 0 0,0 1 0,12 4 87,-1 0-1,1 0 1,26 4 0,5 2-9,-23-4-72,0 0 0,0 2 0,23 13 0,-34-16-35,-2-1-1,1 2 0,-1-1 1,0 1-1,0 0 0,0 1 1,-1 0-1,-1 0 0,7 9 1,-4-2 12,-1-1 1,0 1-1,-2 1 0,1-1 1,-2 1-1,0 1 0,-1-1 1,0 1-1,-1-1 0,-1 1 1,-1 0-1,-1 0 0,0 0 1,-1 0-1,0-1 0,-2 1 1,0 0-1,-6 19 0,-4 8 172,-2-1-1,-36 73 1,44-103-162,-1 1 1,-1-2-1,0 1 1,0-1-1,-2 0 1,1-1-1,-1 0 1,-1-1-1,0-1 1,0 1-1,-1-2 1,-15 8-1,15-9 22,0-1 0,0-1 0,-1 0 0,1-1 0,-20 3 0,27-6-3,-1-1 0,1 1 0,-1-1 0,1 0 0,-1-1 0,0 1 0,1-1 0,-1-1 0,1 1 0,0-1 0,-1 0 0,1-1 0,-11-5-1,9 2-61,-1 1 0,1-2-1,0 1 1,1-1-1,0-1 1,0 1 0,0-1-1,1 0 1,-10-17-1,12 17 25,1 1-1,-1-1 1,1 1-1,1-1 1,-1 0-1,1 0 1,1 0-1,-1 0 1,1-1 0,1 1-1,0 0 1,1-16-1,0 19 8,0 1 0,0-1 0,1 1-1,-1-1 1,1 1 0,0-1 0,0 1 0,0 0-1,1 0 1,0 0 0,5-6 0,-3 5 9,1-1 0,0 1-1,0 1 1,0-1 0,0 1 0,12-5 0,5-1 15,1 1 0,0 1 0,33-6 0,-43 11-25,77-17 104,0 4 0,1 4 1,114-1-1,-94 13-1867,-32 5-10827,-75-5 11962,9 0-1454,0 0-1,0-1 1,27-6 0,8-10-1143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0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824 69 4160,'-1'-2'176,"1"-1"1,0 1 0,0 0-1,0 0 1,0-1 0,0 1-1,0 0 1,0 0-1,1-1 1,0-1 0,0 1 352,-1 1 1,1-1-1,-1 1 1,0-1 0,0 1-1,0-1 1,0 1-1,0-4 1,-1 5-360,1 1 0,0-1 0,0 0 0,0 0 0,-1 1 0,1-1 0,0 0 0,-1 1 0,1-1 1,0 0-1,-1 1 0,1-1 0,-1 1 0,1-1 0,-1 0 0,0 1 0,1-1 0,-1 1 0,1 0 0,-1-1 0,0 1 0,1-1 0,-2 1 0,0-1-2,0 1 1,1 0-1,-1 0 0,0 0 0,1 0 0,-1 0 0,1 0 0,-1 0 1,0 1-1,-2 0 0,-3 2 192,0-1 0,0 2 0,-11 6-1,7-2-106,1 0 0,-1 0 0,2 1 0,-1 1 0,1-1 0,-9 14 0,-43 71 761,33-48-476,-12 17-21,-82 140 646,-43 109-144,130-252-609,3 2 1,3 1 0,-27 81-1,25-38 167,4 1-1,-17 144 1,38-191-231,6 118 0,3-135-192,2-1 1,2 0 0,20 62-1,-17-74-52,1 0-1,2 0 0,1-2 1,2 0-1,20 29 1,-22-38-334,0 0-1,2-2 1,0 0 0,1 0 0,1-2 0,0 0 0,32 19 0,-42-29-153,0-1-1,1 0 1,13 4-1,-12-5-712,1-1-1,-1 0 1,1 0-1,-1-1 0,12-1 1,-7 0-549,0-2 0,0 0-1,-1 0 1,1-2 0,0 0 0,18-7 0,26-18-3121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47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72 1824,'-6'0'18531,"12"27"-18497,-2-3 151,2 37 0,-2-18-123,59 587 1666,-50-380-1190,-12-229-526,5 29 0,-3-29 339,0 26 0,-3-46 401,-1-2-760,0 0 1,1 0-1,-1 0 1,0-1 0,0 1-1,1 0 1,-1 0-1,1 0 1,-1-1-1,1 1 1,0 0 0,-1-1-1,1 1 1,0 0-1,0-3 1,-1 1 14,-3-18-28,1 0 1,-1-41 0,2 25-69,-14-138 164,4 49-32,-2-29-17,11 27-26,-2-7-16,6-4 36,2 40 200,-3 95-233,1 0-1,0 1 0,0-1 1,0 0-1,0 1 0,1-1 1,-1 1-1,1 0 1,0-1-1,0 1 0,0 0 1,0 0-1,1 0 0,-1 0 1,1 0-1,5-3 0,0-1 11,1 0-1,-1 1 0,2 0 0,16-8 1,-13 9 5,1 1 0,1 0 0,-1 0 0,0 2 0,1-1 0,0 2 0,-1 0 0,1 1 0,0 1 0,0 0 0,-1 1 0,28 6 0,-37-6 32,0-1 0,0 1-1,0 0 1,-1 0-1,1 0 1,-1 1 0,1 0-1,-1 0 1,0 0 0,0 0-1,5 6 1,-7-6-30,0-1 1,-1 0-1,0 1 0,0-1 0,1 1 1,-1-1-1,-1 1 0,1 0 1,0 0-1,-1-1 0,1 1 0,-1 0 1,0 0-1,0-1 0,0 1 1,0 0-1,0 0 0,-1-1 0,1 1 1,-1 0-1,0 0 0,0-1 1,-2 4-1,-18 38 55,-1-1-1,-46 63 1,45-71 69,2-2-52,2-3-164,-37 44-1,4-13 185,51-60-101,0 0 0,0-1 1,0 1-1,1 0 1,-1 0-1,0 1 0,1-1 1,-1 0-1,1 0 1,-1 0-1,1 0 0,-1 2 1,1-3 9,0 1 1,0-1-1,0 1 1,0-1-1,0 1 1,1-1-1,-1 1 1,0-1-1,0 1 1,0-1-1,0 1 1,1-1-1,-1 1 1,0-1-1,0 0 1,1 1-1,-1-1 1,0 1-1,1 0 1,2 1 17,0 0 0,0-1 0,0 1 0,0-1 0,0 1 0,0-1 0,4 1 0,-5-1-33,82 23-49,-48-15-20,0 2 0,62 29 1,-88-35 80,0 0 1,-1 1-1,0 0 0,0 1 1,0 0-1,-1 1 0,0-1 1,0 2-1,-1-1 1,0 1-1,0 0 0,-1 0 1,9 20-1,-11-19 47,0 0-1,-1 0 1,0 1-1,0-1 0,-2 1 1,1 0-1,-1-1 1,-1 1-1,0 0 1,0 0-1,-1 0 1,0-1-1,-1 1 0,-4 13 1,2-11 16,-1-1 0,-1 1-1,1-1 1,-2 0 0,0 0 0,0-1 0,-1 0 0,-1 0 0,1-1-1,-19 16 1,-1-3-69,0-2 0,-2-1 0,0-1 0,-1-2 0,-1-1 0,-1-1 0,-35 11 0,55-22-773,-1-1 0,-14 2 0,-8-2-4870,28-6 1343,3 2 1387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08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70 8640,'-5'-2'869,"4"1"-493,-1 0 0,0 0 0,0 1 0,0-1 0,0 0 0,1 1 0,-1-1 0,0 1 0,-4 0 1397,6 2-733,-6 14-338,2 0 0,0 0 0,2 0 0,-1 1 0,1 18-1,0-12-160,-22 192 1554,17-174-1488,-2-1 0,-2 0 0,-19 49 0,30-89-582,0 1 1,0-1-1,0 0 1,-1 1-1,1-1 1,0 1-1,0-1 1,0 0-1,-1 1 1,1-1-1,0 1 1,0-1-1,-1 0 1,1 0-1,0 1 1,-1-1-1,1 0 1,0 1-1,-1-1 1,1 0-1,-1 1 1,-4-7 427,0-20-161,3-30-270,2 0-1,3 0 0,3 1 1,21-95-1,-21 125 23,2 0 0,1 1 1,13-27-1,-18 43 47,0 0-1,1 0 1,0 0-1,0 1 1,1-1 0,0 1-1,1 1 1,-1-1-1,1 1 1,1 0-1,-1 1 1,9-6-1,-12 10-71,-1-1 0,1 0 0,0 1-1,0 0 1,0 0 0,0 0 0,0 0-1,0 1 1,0 0 0,0 0 0,1 0-1,5 1 1,1 1 2,0 0 0,1 2-1,10 4 1,-1-1-60,24 12 21,-36-14-910,1 0 0,0-1-1,0-1 1,0 0-1,0 0 1,1 0 0,10 0-1,18-3-4228,15 0 1691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09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0 332 4800,'0'-3'9562,"5"-3"-7215,4-4-1601,-1 0 0,0 0-1,8-16 1,-7 12-347,19-24 0,-15 24-190,1 1 1,0 1-1,1 0 0,1 1 0,0 0 1,21-10-1,107-42 433,-142 62-638,33-14 252,0 2 1,70-15-1,-103 28-240,0-1 1,0 1-1,1 0 1,-1 0-1,0 0 1,0 0-1,0 1 1,1-1-1,-1 1 1,0-1-1,0 1 1,0 0-1,0-1 1,0 1-1,0 0 1,2 2-1,-1-1 13,0 0 1,-1 1-1,0-1 0,0 1 0,1-1 0,-1 1 0,-1 0 0,1 0 1,2 5-1,1 5 49,-1 0 1,0 0 0,-1 1 0,2 16-1,7 83 194,11 61 38,-19-154-239,20 76 149,-21-86-121,0 0 0,1-1 0,1 1-1,0-1 1,0 0 0,0 0 0,8 9 0,-11-16-52,1 0 0,-1 0 0,0 0 1,0 0-1,1 0 0,-1-1 0,1 1 0,0-1 0,-1 1 0,1-1 0,0 0 0,0 0 0,0 0 1,0-1-1,0 1 0,0-1 0,0 0 0,5 0 0,4 0 30,0-2-1,-1 0 1,20-6 0,-18 4-84,12-3 62,-1-2-1,0 0 1,0-2 0,-1-1-1,39-26 1,-23 9 35,-1-1-1,38-41 1,-11 6-49,96-89 235,-137 134-288,1 1 0,1 1 0,0 1 0,1 2 0,31-13 0,-56 27 4,1 0-1,0 0 1,-1 0-1,1 0 1,0 1-1,0-1 1,0 1-1,-1 0 0,1 0 1,0 0-1,0 0 1,0 0-1,0 1 1,3 0-1,-4 0-5,0 0 0,0 0 0,0 0 0,0 0-1,-1 0 1,1 0 0,0 1 0,0-1 0,-1 1 0,1-1 0,-1 1 0,1 0 0,-1-1-1,0 1 1,0 0 0,0 0 0,0 0 0,0 0 0,1 3 0,1 3 47,-1 1 0,0-1 1,-1 1-1,0-1 0,1 11 0,-4 45-3,2-43-73,-3 24-1404,-9 54-1,6-68-2280,-1 0 0,-18 45 0,15-55 1163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09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404 40 6880,'-11'-33'2229,"9"26"-826,2 9-683,-1 23 446,-1 1-1,-1-1 1,-8 31 0,-28 77 1583,17-60-1458,-45 182 1014,28-100-1255,-47 256 769,6 112-1062,60-426-1693,4-17-4144,12-62-98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10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94 4160,'-18'-8'8592,"28"4"-5760,98-27 431,-62 20-3042,7-2 637,99-10-1,-139 22-646,0-1 220,0 2 1,0 0-1,24 3 0,-36-3-384,-1 0-1,0 0 1,1 0-1,-1 0 1,0 0-1,1 0 1,-1 0-1,1 1 1,-1-1-1,0 0 1,1 0-1,-1 0 1,0 1-1,0-1 1,1 0 0,-1 0-1,0 1 1,1-1-1,-1 0 1,0 1-1,0-1 1,0 0-1,1 1 1,-1-1-1,0 0 1,0 1-1,0-1 1,0 0-1,0 1 1,0-1-1,0 1 1,0-1-1,0 1 1,0 1 15,0-1 0,0 1 1,-1 0-1,1-1 1,-1 1-1,1-1 0,-1 1 1,-1 2-1,-1 1-14,0 0 0,-1-1 1,1 1-1,-6 5 0,-3 0 35,-1 0 1,1-1-1,-1-1 0,-1 0 0,0 0 0,0-2 1,0 0-1,-1 0 0,-29 6 0,44-12-81,-1 0 0,1 0 0,-1 0 0,1 0 0,-1 0 0,1 0 0,-1 0 0,1 0 0,-1 1 0,1-1 0,-1 0 0,1 0 0,-1 0 0,1 1 0,-1-1 0,1 0 0,-1 1 0,1-1 0,0 0-1,-1 1 1,1-1 0,0 0 0,-1 1 0,1-1 0,-1 1 0,2 0 0,-1-1 0,0 1 1,0-1-1,0 1 0,1-1 0,-1 1 0,0-1 0,1 1 0,-1-1 0,0 0 0,1 1 1,-1-1-1,1 0 0,-1 1 0,1-1 0,-1 0 0,1 1 0,0-1 0,29 13 125,-29-12-110,13 4-144,-1 0-1,1 1 1,-1 1-1,20 13 1,-30-18 141,0 0 0,0 1 1,0-1-1,-1 1 0,1-1 0,-1 1 0,0 0 0,1 0 1,-1 0-1,-1 0 0,1 0 0,0 1 0,-1-1 0,1 0 1,-1 1-1,0-1 0,0 1 0,-1-1 0,1 1 0,-1 0 1,1-1-1,-1 1 0,0 0 0,-1 3 0,0-2 70,0 0 0,0 0-1,-1 0 1,0 0 0,0 0 0,0 0-1,0-1 1,-1 1 0,1-1 0,-1 1-1,0-1 1,-6 6 0,3-5-35,0 0 0,1-1 1,-1 0-1,-1 0 0,1 0 0,-1 0 1,1-1-1,-8 2 0,-5 1-328,-1-1-1,1-1 1,-1-1 0,0-1 0,-33 0-1,-16 0-2243,23 1-2676,46-3 4989,-1 0-1,0 0 1,0 0 0,1 0 0,-1 0 0,0 0-1,1 1 1,-1-1 0,0 0 0,1 0 0,-1 1 0,0-1-1,1 0 1,-1 0 0,1 1 0,-1-1 0,0 1-1,1-1 1,-1 1 0,1-1 0,-1 1 0,1-1 0,0 1-1,-1-1 1,1 1 0,-1 1 0,1-2-3,0 1-1,0-1 1,0 1 0,0 0-1,0-1 1,1 1 0,-1 0-1,0-1 1,0 1 0,1-1-1,-1 1 1,0-1 0,1 1-1,-1-1 1,0 1 0,1-1 0,-1 1-1,1-1 1,-1 1 0,1-1-1,-1 0 1,1 1 0,-1-1-1,1 0 1,0 0 0,-1 1-1,2-1 1,15 8-3536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11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18 10304,'-24'-16'3317,"23"16"-3215,1 0 0,-1 0 1,1-1-1,0 1 0,-1 0 0,1 0 0,-1 0 1,1 0-1,-1 0 0,1 0 0,-1 0 1,1 0-1,-1 0 0,1 0 0,-1 0 1,1 0-1,-1 0 0,1 0 0,-1 0 0,1 1 1,-1-1-1,1 0 0,-1 0 0,1 1 1,0-1-1,-1 0 0,1 0 0,-1 1 0,1-1 1,0 0-1,-1 1 0,1-1 0,0 1 1,-1-1-1,1 1 0,0-1 0,0 0 0,0 1 1,-1-1-1,1 1 0,0-1 0,0 1 1,0-1-1,0 1 0,0-1 0,0 1 0,0-1 1,0 1-1,0 0 0,-1 1-211,-7 35 1603,-4 54 0,6-43-962,-1 10 141,-10 58 617,-41 200-689,40-210-4567,16-80 474,3-15 635,10-24-7887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11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6 312 6656,'-2'-21'501,"0"4"-87,1 0-1,0 0 0,1 1 0,1-1 1,3-19-1,-2 24-446,-1 4 439,0 0-1,0 1 1,1-1-1,0 1 0,0-1 1,1 1-1,0 0 1,5-8-1,-4 8-79,1 1 0,1 0-1,-1 0 1,1 0 0,0 1 0,0 0 0,0 0 0,1 0 0,0 1-1,0 0 1,0 0 0,0 1 0,1 0 0,-1 0 0,1 1-1,0 0 1,15-2 0,-5 2 57,0 1 0,-1 0 0,1 1-1,0 1 1,0 1 0,-1 0 0,21 7 0,-22-5-52,0 1 1,0 1-1,0 0 1,-1 1 0,17 11-1,-25-14-156,0 1 1,-1 0-1,1 0 0,-1 1 0,-1 0 0,1 0 0,-1 0 0,0 1 1,0 0-1,0 0 0,-1 0 0,5 12 0,-6-12 6,0 1-1,-1 1 1,0-1-1,0 0 1,-1 1 0,0-1-1,0 16 1,-2-18-114,1-1 0,-1 1 0,0-1-1,-1 1 1,1-1 0,-1 1 0,0-1 0,-1 0 0,1 0 0,-1 0 0,0 0 0,-7 8 0,1-3-95,-1 0 0,0-1 1,-1 0-1,0-1 0,0 0 1,-1-1-1,0 0 0,-1-1 0,1 0 1,-18 5-1,11-5-483,0 0 0,0-2 0,-1 0 0,1-2-1,-1 0 1,-33-1 0,45-1-91,-1-1 0,1 0 0,-1-1 0,-12-4-1,18 5 233,-1 0 0,1-1 0,-1 0-1,1 0 1,0 0 0,-1 0 0,1 0 0,0 0-1,1-1 1,-1 0 0,0 0 0,-3-5-1,2 1-348,0 0-1,1 0 1,0-1-1,1 1 1,-1-1-1,1 0 1,1 0-1,0 0 1,0 1-1,0-2 1,1-11-1,2 6-871,0-1 0,4-16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11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548 147 5888,'5'-64'1898,"-5"60"-1757,1 0-1,0 0 1,0 0-1,0 0 0,1 0 1,-1 0-1,1 0 0,0 0 1,0 1-1,1-1 0,-1 1 1,1 0-1,-1-1 0,1 1 1,0 0-1,0 0 1,0 1-1,1-1 0,-1 1 1,1 0-1,3-3 0,-5 4-27,0 0 0,0 0-1,0 1 1,1-1 0,-1 0-1,0 1 1,0-1 0,0 1-1,0 0 1,1 0 0,-1 0-1,0 0 1,0 0 0,0 0-1,1 0 1,-1 1 0,0-1-1,0 1 1,0 0 0,0-1-1,0 1 1,0 0 0,0 0-1,0 1 1,0-1 0,0 0-1,0 0 1,-1 1 0,1-1-1,-1 1 1,3 3 0,4 4 264,-1 1 1,-1 0-1,0 0 0,8 18 1,-14-27-345,166 435 3908,-133-339-3627,-29-83-268,49 149 468,-9 4 15,27 196-1,-58-266-141,-5 0-1,-4 0 1,-13 158-1,-2-169 115,-31 109-1,-35 69 627,-3-47-509,65-186-601,-1-1 0,-1 0 0,-1-2 1,-37 45-1,14-30-39,-53 46 0,-49 28-820,98-82 219,-2 4 155,-52 39-2086,82-67 1768,1-1 1,-2 0-1,1-1 1,-22 8-1,33-15 293,-1 0-1,0 0 0,1-1 0,-1 0 1,0 0-1,0 0 0,1-1 1,-1 0-1,0-1 0,0 1 0,0-1 1,1-1-1,-1 1 0,0-1 0,1 0 1,-1-1-1,1 1 0,-6-5 0,-50-26-4540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13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491 973 4896,'-27'-29'9047,"22"25"-8025,0 0 0,-1 0 0,-11-6 0,10 6-736,1 1 0,-1 0 0,-1 0 0,1 1-1,0 0 1,-1 0 0,-14-1 0,12 3-204,1 0 1,-1 1-1,0 0 1,1 0-1,-1 1 1,-8 4-1,-10 2 166,0 2 0,1 1 0,0 1 0,1 1 0,-47 32 0,67-40-190,0 0-1,0 1 0,0-1 0,1 1 0,0 0 1,0 0-1,1 1 0,0-1 0,0 1 1,0 0-1,1 0 0,0 1 0,0-1 1,1 1-1,0-1 0,0 1 0,1 0 0,0-1 1,0 1-1,1 0 0,0 0 0,0 0 1,1 0-1,0-1 0,3 12 0,1-2-16,0 0 0,1-1 0,1 1 0,0-1 0,2-1 0,0 1 0,0-2 0,1 1 0,1-1 1,1-1-1,0 0 0,14 13 0,-23-24-73,-1 0 1,1 0-1,0 0 1,0 0-1,0 0 1,0-1-1,0 1 1,0-1 0,1 0-1,-1 0 1,0 0-1,1 0 1,-1 0-1,7 0 1,-8-2-8,1 1 0,-1-1 1,1 1-1,-1-1 0,1 0 0,-1 0 1,1 0-1,-1 0 0,0 0 0,0-1 1,0 1-1,0-1 0,0 1 0,0-1 1,0 0-1,0 0 0,0 0 1,-1 0-1,1 0 0,1-3 0,7-13-110,-2 1-1,0-1 1,-1-1 0,10-36-1,-7 19-127,10-40-197,16-136-1,-31 179 438,20-166 673,-8-2 1,-10-211-1,-15 323 196,8 88-822,0 0 0,0 0-1,0-1 1,0 1 0,-1 0 0,1 0 0,0 0-1,-1 0 1,1 0 0,-1-1 0,0 1 0,0-1-1,1 2-10,-1 0-1,1 0 0,0 0 0,0 0 0,-1 0 1,1 0-1,0 0 0,0 0 0,0 0 0,-1 0 0,1 0 1,0 0-1,0 0 0,-1 0 0,1 0 0,0 0 1,0 0-1,0 0 0,-1 1 0,1-1 0,0 0 0,0 0 1,0 0-1,0 0 0,-1 0 0,1 1 0,0-1 1,0 0-1,0 0 0,0 0 0,0 1 0,0-1 0,0 0 1,-1 0-1,1 0 0,0 1 0,0-1 0,-2 5-15,0 0 0,0 1 0,0-1 0,0 7 0,-35 264 786,34-251-711,-11 438 1277,14-360-1075,13 406-404,-10-481-1533,-1 5-4086,8-50-1965,6-23 4261,17-18-799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13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5 165 7552,'-1'0'121,"1"1"0,0-1 0,-1 1 0,1-1 0,0 1 0,-1-1 0,1 1 0,0 0 0,-1-1 0,1 1 0,0-1 0,0 1 0,0 0 1,0-1-1,0 1 0,0-1 0,0 1 0,0 0 0,0-1 0,0 1 0,0-1 0,0 1 0,0 0 0,0-1 0,0 1 0,1 0 0,-1 0 0,9 21 123,-5-14 213,9 32 1573,-2 2 0,10 69-1,-4-21-315,14 50 2307,-27-130-2939,-1-10-521,0-8-92,1-13-72,3-40 1,1-9-313,-6 58-80,62-302 715,-59 293-369,1 0-1,2 1 1,18-38 0,-24 55-333,-1 0 1,1 1-1,0-1 1,0 1-1,0 0 1,0 0-1,0-1 0,0 1 1,0 1-1,1-1 1,-1 0-1,1 0 1,0 1-1,-1 0 1,4-2-1,-2 2-6,0 0 0,0 0-1,0 1 1,0-1 0,1 1-1,-1 0 1,0 0 0,0 0-1,8 2 1,4 2-33,0 1 0,0 1 1,0 0-1,20 13 0,-20-11-26,20 9-71,81 42-1115,-41-12-3352,-55-33 236,26 24 0,-13-6-3304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19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105 185 1824,'-4'-3'221,"2"1"-113,0 1-1,-1-1 1,1 0 0,0 1 0,-1-1-1,0 1 1,1 0 0,-1 0-1,0 0 1,1 0 0,-1 0 0,-3 0-1,-16-4 3520,8 2 3274,-9-6-1301,22 9-5490,1 0 0,0 0 0,0 0 0,-1 0 1,1 0-1,0 0 0,0 0 0,0 0 0,-1 0 1,1-1-1,0 1 0,0 0 0,0 0 0,-1 0 0,1 0 1,0 0-1,0-1 0,0 1 0,0 0 0,0 0 1,-1 0-1,1 0 0,0-1 0,0 1 0,0 0 1,0 0-1,0 0 0,0-1 0,0 1 0,0-1 0,6-3 1081,19-2-1248,-18 5 430,138-26 211,25-5 107,-41 6-558,1 5 1,156-4-1,-178 25-149,-106 0-69,-34 23-20000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48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2400,'0'-7'0,"1"-22"3288,-1 28-2929,0-1 0,0 1-1,0 0 1,1 0 0,-1-1-1,0 1 1,1 0 0,-1 0 0,1-1-1,-1 1 1,1 0 0,0 0-1,-1 0 1,1 0 0,0 0 0,2-2 925,-3 3-1169,0 0 1,0-1 0,0 1-1,0 0 1,0 0 0,0 0-1,0 0 1,0 0 0,0-1-1,0 1 1,0 0 0,0 0 0,0 0-1,0 0 1,0-1 0,0 1-1,0 0 1,0 0 0,0 0-1,0 0 1,0-1 0,0 1-1,0 0 1,0 0 0,0 0-1,0 0 1,-1-1 0,2 5 2983,1 2-2838,-1 0-1,0 0 1,0 0-1,0 0 1,-1 0-1,0 0 1,0 0-1,0 0 1,-2 6-1,2-4-60,-5 47 491,5 77 0,0-56-302,-1-53-378,1-1-1,4 33 1,-3-38 117,-1 2-491,0-18-805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19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83 6048,'-23'2'777,"6"0"11363,241-8-6811,112-15-3611,-18 1-1683,-262 17-85,81-2-140,-75 2-3219,-23-2-3837,-39 5 7021,1 0 1,-1 0 0,0 0 0,1 0-1,-1 0 1,1 0 0,-1 0-1,1 0 1,-1 0 0,1 0 0,-1 0-1,0 0 1,1 0 0,-1 0 0,1-1-1,-1 1 1,0 0 0,1 0 0,-1-1-1,1 1 1,-1 0 0,0 0 0,1-1-1,-1 1 1,0 0 0,0-1 0,1 1-1,-1-1 1,0 1 0,0 0-1,1-1 1,-1 1 0,0-1 0,0 1-1,0 0 1,0-1 0,0 1 0,0-1-1,0 0 1,-3-13-3429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21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1324 36 3232,'2'-15'946,"-2"14"-422,1 0 0,-1 0 0,0 0 0,0 0 0,0 0 0,0 0 0,0-1 1,0 1-1,0 0 0,0 0 0,-1-1 0,1 1-323,-1 0 0,1 1 1,-1-1-1,1 1 0,-1 0 0,1-1 0,-1 1 1,1-1-1,-1 1 0,0 0 0,1 0 0,-1-1 0,0 1 1,1 0-1,-1 0 0,0 0 0,1-1 0,-1 1 1,0 0-1,1 0 0,-1 0 0,0 0 0,-1 1 1,-3-1-12,-1 1 1,0 1 0,1-1 0,-1 1 0,1 0 0,0 0-1,-1 0 1,1 1 0,0 0 0,1 0 0,-1 0 0,-6 6-1,0-1 44,1-1-40,1 1-1,0 1 0,0-1 1,1 1-1,-8 12 1,-33 53 608,37-55-669,-69 106 556,-35 60 35,102-159-679,1 0 0,2 0 0,1 1-1,0 1 1,3 0 0,0 0-1,-3 32 1,5-9 146,2 0-1,2 0 1,8 58-1,-3-75-81,1 0-1,3 0 1,0-1-1,2 0 1,17 37-1,-6-14-47,23 92 0,-2 62 457,-37-173-305,-1 0 0,-2 0 0,-1 0 1,-9 71-1,1-62 2,-2-1-1,-2 1 1,-26 66 0,18-67 24,-2 0-1,-2-1 1,-2-1-1,-2-2 1,-2 0-1,-50 55 0,-34 36 201,52-59-301,-98 93 0,-13-30-466,50-58-2624,63-48-1981,57-29 4746,-13 3-2294,14-4 2412,1 0 1,0 0 0,0 0 0,0 0 0,-1 0-1,1 0 1,0 0 0,0 0 0,0 0-1,0 0 1,-1 0 0,1 0 0,0 0 0,0 0-1,0 0 1,0-1 0,-1 1 0,1 0 0,0 0-1,0 0 1,0 0 0,0 0 0,0-1-1,0 1 1,0 0 0,0 0 0,-1 0 0,1 0-1,0-1 1,0 1 0,3-12-2935,2 1 1767,1 0 1,8-11-1,28-40-3585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23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64 2816,'4'-24'18785,"-7"31"-16492,-3 3-4001,2-1 1840,-1 1 1,1 0-1,0 0 1,1 1-1,-2 12 1,1-5-91,-3 14 80,3 0 0,0 1 0,2 37 0,1-21-55,0-5 105,2 0 0,2 0 0,12 57 0,-11-84-9,0-1-1,2 0 1,14 29 0,-18-41-143,0-1 1,0 1 0,1-1 0,-1 0 0,1 0-1,0 0 1,0 0 0,0 0 0,0 0 0,0-1 0,0 0-1,1 1 1,-1-1 0,1-1 0,0 1 0,-1 0 0,1-1-1,0 0 1,0 0 0,0 0 0,0 0 0,0-1-1,0 1 1,0-1 0,7-1 0,3 0 54,0-1 0,0 0 0,-1-1 0,1-1 0,-1 0 0,15-7 0,-14 4-73,0 0 0,-1-1-1,0 0 1,-1-1 0,0 0 0,0-1-1,-1 0 1,0-1 0,15-21 0,0-4 11,-2 0 1,21-44 0,76-170 514,-84 145-428,-34 93-88,-1 5 4,0 0-1,-1 0 1,0-10 0,3-13-36,-2 17-225,-2 12 243,0 1 0,0 0 0,0 0 0,0 0 0,0 0 0,0 0 0,0 0 1,0-1-1,0 1 0,0 0 0,0 0 0,0 0 0,0 0 0,0 0 1,0 0-1,0 0 0,0 0 0,0-1 0,-1 1 0,1 0 0,0 0 0,0 0 1,0 0-1,0 0 0,0 0 0,0 0 0,0 0 0,0 0 0,0 0 0,0 0 1,-1-1-1,1 1 0,0 0 0,0 0 0,0 0 0,0 0 0,0 0 0,0 0 1,0 0-1,-1 0 0,1 0 0,0 0 0,-1 1 3,0 0-1,0 0 0,0 0 1,0 0-1,0 0 0,0 0 1,1 0-1,-1 0 1,0 0-1,1 0 0,-1 0 1,0 1-1,0 1 1,-30 65 2,19-46 83,2 0-1,0 0 1,2 1 0,-11 45 0,12-15-26,2 0 0,2 0 0,5 61 0,0-95 38,0 0 1,2 0-1,0 0 1,1-1 0,13 32-1,-12-40-58,0 0-1,0 0 0,1 0 0,0-1 0,0 0 0,1 0 0,1 0 0,11 9 0,-19-17-288,0 0-1,1 0 1,-1 0-1,0-1 1,0 1-1,0 0 1,1 0-1,-1 0 1,0-1-1,1 1 1,-1-1-1,1 1 1,-1-1-1,1 0 1,1 1-1,16-6-7544,-2-2 4488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24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2976,'3'1'7402,"2"-6"-2823,-3 1-4992,-2 3 514,0 0 1,0 1-1,1-1 1,-1 1-1,0-1 1,0 1 0,1-1-1,-1 0 1,0 1-1,1-1 1,-1 1 0,0-1-1,1 1 1,-1 0-1,1-1 1,-1 1 0,1-1-1,-1 1 1,1 0-1,-1-1 1,1 1-1,1-1 1,16-5 592,-10 3-231,16-4 40,1 0 1,31-3 0,5-2 6,-30 6-157,0 2 1,0 0-1,42 2 0,-34 7 362,-38-5-691,-1 0-1,0 0 1,1 0-1,-1 1 1,1-1-1,-1 0 1,0 0-1,0 1 1,1-1-1,-1 0 1,0 0 0,1 1-1,-1-1 1,0 0-1,0 1 1,1-1-1,-1 0 1,0 1-1,0-1 1,0 1-1,0-1 1,0 0 0,0 1-1,1-1 1,-1 1-1,0-1 1,0 0-1,0 1 1,0 0-1,-2 13 706,0-10-600,0 0 0,-1-1 1,0 1-1,1-1 0,-1 0 1,0 1-1,-1-1 1,1-1-1,0 1 0,-5 2 1,-7 4-102,-21 9 1,-9 4 21,44-21-50,1-1 0,-1 0 0,1 0 0,0 0 0,-1 1-1,1-1 1,-1 0 0,1 0 0,0 1 0,-1-1 0,1 0 0,0 1-1,-1-1 1,1 0 0,0 1 0,0-1 0,-1 0 0,1 1 0,0-1 0,0 1-1,0-1 1,0 1 0,-1 0 0,9 8 180,-5-7-197,4 4-134,-2-2 111,0 1-1,-1 0 0,1-1 1,-1 1-1,7 11 1,-5-5-9,0-2 69,0 0 1,-1 1 0,0-1 0,-1 1 0,0 0 0,-1 1 0,0-1-1,3 15 1,-5-10-164,1-7 151,-2 1-1,1 0 1,-1-1 0,-1 12-1,1-18 22,-1 0-1,1 0 1,0 0 0,-1 0-1,0 0 1,1 0-1,-1 0 1,0-1 0,0 1-1,0 0 1,0 0-1,-1-1 1,1 1 0,0-1-1,-1 1 1,1-1-1,0 0 1,-1 1 0,0-1-1,1 0 1,-1 0-1,0 0 1,-3 1 0,-1 0 44,1-1 1,-1 0-1,1 0 0,-1-1 1,0 1-1,1-1 1,-1 0-1,1-1 1,-1 1-1,-7-3 1,-10-3 66,-26-9 0,29 8-178,-74-26-2484,83 30 1500,-4-1-2016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25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564 201 5472,'-1'-2'590,"0"0"1,0 0 0,0 0-1,1 0 1,-1 0-1,0 0 1,1 0-1,0-1 1,0 1-1,-1 0 1,1 0 0,0 0-1,1 0 1,-1 0-1,0 0 1,1-1-1,-1 1 1,1 0-1,1-4 1,-1 3-744,-1 1 314,0-1 1,0 1-1,0 0 0,-1 0 1,1 0-1,-1 0 0,1-1 1,-1 1-1,0 0 0,0 0 0,-1-2 1,-14-25 1193,12 23-1217,0-1 0,-1 0 0,0 1 0,0 0 0,-1 0 0,1 1 0,-1 0 0,0 0 0,-1 0 0,1 0 0,-1 1 0,0 0 0,0 1 0,0-1 0,-1 1 0,-10-2 0,3 2-62,1 1 0,-1 0 0,0 1 0,0 1-1,0 0 1,0 1 0,0 1 0,0 0 0,1 1-1,-25 8 1,29-7-36,-1 0 0,1 0 0,0 1 0,0 1 1,1 0-1,-1 0 0,1 0 0,1 1 0,-1 1 0,1 0 0,1 0 0,-1 0 0,1 1 0,-11 18 0,15-21-12,0 1 0,0-1 1,1 1-1,-1 0 0,1 0 1,1 0-1,0 0 0,0 0 0,0 1 1,1-1-1,0 0 0,0 0 0,1 0 1,0 1-1,0-1 0,0 0 0,1 0 1,0 0-1,1-1 0,0 1 1,0 0-1,0-1 0,1 0 0,0 0 1,0 0-1,0 0 0,1 0 0,0-1 1,5 5-1,4 0-50,0 0 0,0-1-1,1 0 1,28 11 0,69 19-13,-19-8 96,-69-21 8,0 1 0,0 1 1,-1 0-1,30 24 0,-49-33-16,0 0-1,0 1 1,0 0-1,-1 0 1,0 0-1,1 0 1,-2 1-1,1-1 0,0 1 1,-1 0-1,0 0 1,2 8-1,-3-10 1,0 0-1,-1 0 0,1 0 0,-1 0 0,0 1 0,0-1 0,0 0 1,0 0-1,0 0 0,-1 0 0,1 1 0,-1-1 0,0 0 0,0 0 1,0 0-1,-1 0 0,1 0 0,-1-1 0,1 1 0,-1 0 0,-4 4 1,0-1 25,0-1 1,0 0 0,-1-1 0,0 1 0,0-1 0,0-1 0,0 1 0,0-1-1,-1 0 1,0-1 0,1 0 0,-1 0 0,0-1 0,-8 1 0,-8 0-2,0-1 1,-1-2-1,-32-4 1,20 1-416,0-3 0,-64-19-1,78 17-1049,-1 0 0,-38-23 0,41 21-610,13 6 141,0 1-1,0-1 0,-13-11 0,6 1-1096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27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14 3712,'-5'0'1427,"0"-1"0,0 0 0,0 1 0,0-2 0,0 1 0,1 0-1,-10-7 6950,32 9-7023,7 0-1417,293 4 1717,-197-6-1360,-120 1-234,-2 0 90,-6 4-14,-1 0 0,-14 4 0,-12 5 148,-17 12-47,1 2 0,1 3 0,-70 55 0,35-21-221,-11 11 141,73-54-28,35-18 336,50 0-205,-50-4-253,0 1-1,0 1 1,0 0 0,0 0-1,-1 2 1,1-1-1,13 6 1,-13-2-19,-1 0 0,0 1 0,0 0 0,-1 1 0,1 0 0,-2 1 0,1 0 0,13 17 0,-13-13-51,0 1 1,-1 0 0,-1 0 0,0 1-1,-1 1 1,10 23 0,-16-33 60,0 1 1,-1 0-1,1 0 1,-2 0-1,1 0 0,0 0 1,-1 0-1,-1 0 1,1 0-1,-2 7 1,-3 7-30,-14 39 1,10-32-65,-6 17 202,-2-1 0,-40 74 0,46-99-52,-1 0 0,-1-1 1,-1-1-1,0 0 0,-1-1 0,0 0 0,-2-1 0,-21 15 0,34-27-43,-1 0 0,0 0 0,0-1 0,-1 1 0,1-1-1,0 0 1,-1-1 0,0 1 0,1-1 0,-1 0-1,-6 0 1,9-1-13,1 0-1,-1 0 0,0 0 1,1-1-1,-1 1 0,1-1 1,-1 0-1,1 1 1,-1-1-1,1 0 0,0 0 1,-1-1-1,1 1 0,0-1 1,0 1-1,0-1 0,0 1 1,0-1-1,0 0 1,1 0-1,-1 0 0,1 0 1,-1 0-1,1 0 0,-1-1 1,0-2-1,-1-2 0,0 0 0,1-1 0,0 1 0,0-1 0,0 1 0,1-1 0,0 0 0,1 0 0,0 1 0,0-1 0,3-14 0,-1 11 3,1 1-1,0 1 0,0-1 0,1 0 0,1 1 0,0 0 1,0 0-1,7-10 0,1 4 18,0 0 0,0 0 0,1 2 0,1-1 0,1 2 1,-1 0-1,2 1 0,0 1 0,18-9 0,-16 11 17,0 1 1,0 1-1,1 0 0,0 2 0,34-4 0,103 2-218,-13 11-4862,-122-3 2149,-1 2-1,1 0 0,-1 1 0,33 13 0,-18 0-2115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29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16 164 1888,'1'-1'211,"0"-1"1,0 1-1,0-1 0,0 0 0,0 1 1,-1-1-1,1 0 0,-1 1 1,1-1-1,-1 0 0,0 0 1,1 0-1,-1 1 0,0-1 0,0 0 1,-1-3-1,1 3 122,0 1-146,6-12 1690,-2 6 132,-4 6-1856,1 1 0,-1-1-1,1 0 1,-1 0-1,0 1 1,1-1 0,-1 0-1,0 0 1,0 1 0,0-1-1,1 0 1,-1 0-1,0 0 1,0-1 0,0-38 8673,0 41-8330,-2 37 297,-12 64 0,8-65-394,-4 69 0,7-40-249,2-42-130,0 1 0,1-1 0,5 37-1,-5-61-15,5 24 157,10 35 0,-13-52-91,1 1-1,1-1 0,-1 1 0,1-1 1,0 0-1,1-1 0,0 1 0,8 9 1,-12-15-35,1 0 1,-1 0-1,0 0 1,0-1 0,1 1-1,-1 0 1,1 0-1,-1-1 1,1 1 0,-1-1-1,1 1 1,-1-1-1,1 1 1,-1-1-1,1 0 1,-1 0 0,1 0-1,0 0 1,-1 0-1,1 0 1,-1-1 0,1 1-1,-1 0 1,1-1-1,-1 1 1,3-2 0,4-2 36,-1 0 0,0 0 1,0 0-1,6-7 1,-1 3-31,62-51 201,-14 10-70,-35 30-121,-1-1 1,-1-1-1,-1-1 0,-1-1 1,-1-1-1,-1-1 0,-1 0 1,-1-2-1,-1 0 0,16-39 1,29-107-195,-46 128 28,-10 30 143,4-12 220,-9 27-242,0 0-1,0 0 0,0 0 1,0 0-1,0 0 1,0 0-1,0 0 1,0 0-1,0 0 1,0 0-1,0 0 0,0 0 1,0 0-1,0 0 1,0 0-1,1 0 1,-5 18 21,-18 76-203,-28 97 446,41-165-167,-4 12 29,-8 40 0,19-66-103,0 1 1,0 0-1,2 0 1,-1 0-1,2 0 0,0-1 1,3 18-1,4 10 274,25 67 0,-27-92-251,0 0 1,1-1-1,1 0 0,0 0 1,1-1-1,1 0 0,15 17 1,-15-19 41,-7-8-101,-1 0-1,1 0 0,0 0 1,0-1-1,0 1 1,0-1-1,6 3 0,-7-21-13462,-3 5 7312,-4-1 611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30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13 2976,'-2'-6'14272,"9"4"-12625,2 0-1424,0 1-1,-1 0 1,1 0-1,0 1 0,10 1 1,3 0-91,1-2 39,-1 2 1,0 0-1,1 2 0,-1 0 0,0 2 1,-1 0-1,1 2 0,21 8 0,-43-14-135,1-1 1,0 0-1,0 1 0,0-1 0,-1 0 0,1 1 0,0-1 0,-1 1 0,1-1 0,0 1 1,-1 0-1,1-1 0,0 1 0,-1 0 0,1-1 0,-1 1 0,0 0 0,1 0 1,-1-1-1,1 1 0,-1 0 0,0 0 0,0 0 0,1 0 0,-1-1 0,0 2 0,0 0 22,-1-1 0,1 1 0,0-1-1,-1 1 1,0-1 0,1 1 0,-1-1-1,0 0 1,0 1 0,1-1 0,-1 0-1,0 0 1,-2 2 0,-3 3 93,0 0 0,-1-1 0,0 0 0,-11 6 0,-108 49 41,15-8-128,104-49-52,1 0 0,-1 1 0,1 0 0,0 1 0,0-1 0,1 1 0,-10 11 0,14-15-11,1 0 0,-1 0 1,1 0-1,-1 0 0,1 0 0,0 0 0,0 1 1,-1-1-1,1 0 0,0 0 0,0 0 1,0 0-1,1 1 0,-1-1 0,0 0 0,0 0 1,0 0-1,1 0 0,-1 1 0,1-1 1,-1 0-1,1 0 0,-1 0 0,1 0 0,0 0 1,-1 0-1,1 0 0,0 0 0,0-1 1,1 2-1,4 4-22,-1-1 1,1 0 0,9 5-1,-14-10 17,50 31 33,89 38 0,-98-49 169,-41-20-217,4 3 130,1-1-1,-1 1 0,0 0 1,0 0-1,5 5 1,-9-7-80,-1-1 0,1 0 1,-1 1-1,1-1 0,-1 1 0,1-1 1,-1 1-1,0-1 0,1 1 1,-1 0-1,0-1 0,0 1 0,0-1 1,1 1-1,-1 0 0,0-1 1,0 1-1,0 0 0,0-1 0,0 1 1,0-1-1,0 1 0,0 1 1,-1-1 8,1 0 0,-1 0 0,0 0 0,0 0 0,1 0 0,-1 0 1,0-1-1,0 1 0,0 0 0,0 0 0,0-1 0,0 1 0,0 0 1,-1-1-1,1 1 0,0-1 0,-1 1 0,-13 3 73,0 0 0,1-1 0,-1 0 0,-27 1 0,11-2 79,-78 3-22,63-5-2774,8 0-3329,38 0 5686,-1 0 0,0 0 0,1 1 0,-1-1 0,1 0 0,-1 0 0,1 0 0,-1 1 0,1-1 0,-1 0 0,1 1 0,0-1 0,-1 0 0,1 1 0,-1-1 0,1 1 0,0-1 0,-1 1 0,1-1 0,0 1 0,0-1 0,-1 1 0,1-1 0,0 1 0,0-1 0,0 1 0,-1-1 0,1 1 0,0-1 0,0 1 0,0-1 0,0 1 0,0 0 0,0-1 0,0 1 0,0-1 0,1 1 0,-1-1 0,0 1 0,0-1 0,0 1 0,1-1 0,-1 1 0,0-1 0,0 1 0,1-1 0,0 1 0,15 19-3027,9 7 559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31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22 8896,'-8'-22'7404,"12"34"-5923,0 2-848,-1 0 0,-1 0 0,2 18 0,1 9 125,1 16 254,-2 1 0,-4 70 0,-1-51-309,-6 36-478,1-48-269,-9 108 86,6-99-2612,3-52-960,0 0-2934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31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9 429 6560,'-2'-11'327,"0"1"1,0-1 0,1 1 0,0-1-1,1 0 1,0 1 0,0-1-1,4-16 1,1 2 470,1 1-1,2 0 1,0 1 0,1-1-1,1 2 1,24-40 0,-26 52-368,-1 0 0,1 0 1,1 1-1,-1 0 0,2 0 0,-1 1 1,1 0-1,11-6 0,-14 10-187,1 0-1,-1 1 1,1 0 0,-1 0-1,1 1 1,0 0-1,0 0 1,0 1 0,0 0-1,0 0 1,0 1 0,0 0-1,14 2 1,-9 1-92,-1 0 1,1 0-1,-1 1 0,0 0 1,0 1-1,0 1 0,0 0 1,-1 0-1,0 1 0,-1 1 1,12 9-1,-13-9 17,-1 1 0,0-1 0,0 2 0,0-1 0,-1 1 0,-1 0 0,0 0 0,0 1 0,-1 0 0,0 0 0,-1 0 0,4 15 0,-7-21-74,0 0 1,0 1-1,-1-1 0,0 0 1,0 1-1,0-1 0,0 1 1,-1-1-1,0 0 1,0 1-1,-1-1 0,1 0 1,-5 9-1,2-7 2,0-1-1,0 1 0,0-1 1,-1 0-1,0 0 1,0-1-1,-1 1 1,0-1-1,-6 5 1,2-4-202,0 1 1,0-1 0,0-1-1,-1 0 1,1-1 0,-1 0-1,0 0 1,-1-1 0,1-1-1,-1 0 1,1 0 0,-24-1-1,30-1-282,0 0-1,-1-1 0,1 0 0,0 0 0,0 0 1,0-1-1,0 0 0,0 0 0,1 0 0,-1-1 1,1 1-1,-1-1 0,1 0 0,0 0 0,0-1 0,0 1 1,0-1-1,-5-6 0,6 5-412,0 0 1,0 0-1,1 0 1,0 0-1,-1-1 1,2 1-1,-1 0 1,1-1-1,-1 0 1,2 1-1,-1-1 0,0 0 1,1 1-1,0-1 1,1 0-1,1-9 1,-1 11 375,-1 1 0,1-1 1,1 1-1,-1 0 1,0 0-1,1-1 0,3-5 1,-1 4-79,1 0 0,-1 1 1,8-7-1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48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12 7456,'-1'-3'672,"-1"-6"2159,2 13-153,-9 21 1789,-2 4-3958,2 6 121,1 1 1,1 0 0,-2 70-1,9-95-547,0 0 0,1 0-1,1 0 1,0 0 0,1 0-1,0-1 1,0 1-1,10 18 1,-10-23 52,1 1 1,0-1-1,0 0 0,0 0 1,1 0-1,0-1 0,0 0 1,1 0-1,-1 0 0,1-1 0,0 1 1,1-1-1,-1-1 0,8 4 1,-10-5-73,-1-1 0,1 0 0,-1 0 0,1 0 0,0-1 0,-1 0 0,1 1 0,0-1 0,0 0 0,-1-1 0,1 1 0,0-1 0,-1 1 0,1-1 0,-1 0 0,1 0 0,-1-1 0,1 1 0,-1-1 0,4-2 0,-2 1-27,0-1 0,0 0 0,-1 0 0,1 0 0,-1 0 0,0-1 0,0 0 0,0 0-1,-1 0 1,0 0 0,5-10 0,-1-2 156,-1 0-1,0 0 0,-2-1 1,5-32-1,-7 36-169,-1 0 1,-1 0-1,0 0 1,-1 0-1,-1 0 0,0 1 1,-4-17-1,5 26-73,0 1 0,-1 0 0,1-1 0,-1 1 0,1 0-1,-1 0 1,0 0 0,0 0 0,0 0 0,-1 0 0,1 1 0,-1-1 0,1 1-1,-1 0 1,0-1 0,0 1 0,0 0 0,0 1 0,0-1 0,0 1-1,-1-1 1,1 1 0,-6-1 0,-1 0-98,-1 1 0,1 0-1,0 0 1,-1 2 0,1-1-1,-1 1 1,-10 3 0,0-1-504,-30 6-3488,40-6 987,-1 0 0,-13 6 0,10-1-24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32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782 790 2976,'0'0'13,"0"0"-1,0 0 1,0 0 0,-1 0 0,1 0-1,0-1 1,0 1 0,-1 0 0,1 0-1,0 0 1,0 0 0,0-1-1,0 1 1,-1-9 8374,-13-4-4947,5 8-2883,-1 0-1,1 1 1,-1 0 0,0 1 0,0 0-1,-12-2 1,7 2-129,-31-8 614,-1 2 0,-81-4 0,101 13-844,0 0-1,0 2 0,1 1 0,-1 0 0,1 3 0,-37 11 1,49-12-150,-1 2 0,2-1 0,-1 2 1,1 0-1,0 0 0,1 1 0,0 1 1,0 0-1,1 1 0,0 0 1,1 1-1,1 0 0,-1 0 0,2 1 1,0 0-1,1 1 0,0-1 0,1 2 1,-8 25-1,12-32 2,0 0 0,1 0 1,0 0-1,1 0 0,0 0 0,0 0 1,1 0-1,0 0 0,0 0 0,1 0 1,0 0-1,0 0 0,1-1 0,0 1 0,1-1 1,4 8-1,-5-9-37,1-1 1,0 1-1,0-1 0,0 0 0,1 0 1,0 0-1,0 0 0,0-1 1,1 0-1,-1 0 0,1-1 1,0 1-1,0-1 0,0 0 0,0-1 1,1 0-1,-1 0 0,1 0 1,9 1-1,-11-3-29,-1 0-1,0 0 1,0 0 0,0 0-1,1-1 1,-1 1 0,0-1-1,0 0 1,0 0 0,0-1-1,0 1 1,0-1 0,-1 0 0,1 0-1,0 0 1,-1-1 0,0 1-1,6-6 1,0-2-42,0 0 1,-1-1 0,0 0-1,10-20 1,117-212-487,-94 166 377,47-122 0,12-89 171,-96 278 6,62-216 960,-64 222-947,-2 0-1,1 0 1,0 0-1,-1-9 1,0 13-28,0-1 0,0 1 0,0-1 0,0 0-1,0 1 1,0-1 0,0 1 0,0-1 0,-1 1 0,1-1 0,0 1 0,0-1-1,-1 1 1,1-1 0,0 1 0,-1-1 0,1 1 0,0-1 0,-1 1 0,1-1 0,-1 1-1,1 0 1,-1-1 0,1 1 0,-1 0 0,1-1 0,-1 1 0,1 0 0,-1 0 0,1-1-1,-1 1 1,0 0 0,1 0 0,-1 0 0,1 0 0,-1 0 0,0 0 0,1 0 0,-1 0-1,1 0 1,-1 0 0,1 0 0,-1 0 0,0 1 0,-4 0-13,1 1 0,-1 0 0,1 1 0,0-1 0,0 0 0,0 1 1,0 0-1,1 0 0,-1 0 0,1 1 0,0-1 0,0 1 0,-5 7 0,-5 8 63,0 1 0,1 0 0,-12 31 0,-22 69 118,39-98-122,-19 50 301,4 2-1,-21 128 0,22 2 41,19-152-303,2-1 0,7 53 0,-5-86-73,1 0 0,1 0 1,9 23-1,-11-35-400,0 0 1,0-1-1,1 1 1,0-1 0,0 0-1,0 0 1,1 0-1,0 0 1,0-1-1,0 0 1,0 1-1,1-1 1,-1-1-1,6 4 1,-7-5-146,-1-1 1,1 0 0,0 0 0,-1 0-1,1-1 1,0 1 0,0-1 0,0 1-1,0-1 1,0 0 0,-1 0-1,1 0 1,4-1 0,23-5-5915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4:33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4 319 8736,'-2'8'739,"1"0"1,1 0-1,-1 0 1,2 9-1,1 3-423,5 24 0,-5-35 27,16 64 2222,-15-61-1961,1 0-1,0 0 1,1 0-1,0-1 1,8 12 0,-10-17-250,1 0 0,0 0-1,1 0 1,-1-1 0,1 0 0,0 0 0,0 0 0,0-1 0,1 0-1,9 6 1,-14-10-305,0 1-1,1-1 0,-1 1 0,0-1 1,1 0-1,-1 1 0,1-1 1,-1 0-1,0 0 0,1 0 0,-1 0 1,1 0-1,-1 0 0,0-1 1,1 1-1,-1 0 0,0-1 0,1 1 1,-1-1-1,0 1 0,1-1 1,-1 0-1,0 1 0,0-1 0,0 0 1,2-2-1,1-1-25,-1 1 1,1-1-1,-1-1 0,0 1 0,0 0 1,4-9-1,8-21 42,-1-2 1,11-43-1,0-1 107,35-73 576,-43 116-308,1 2 1,27-37-1,-40 65-330,0-1-1,1 1 1,0 1-1,0-1 1,1 1 0,0 0-1,0 1 1,0-1-1,1 1 1,9-4 0,-10 6-81,0 0 1,0 1-1,1 0 1,-1 0-1,0 0 1,1 1-1,-1 1 1,1-1-1,-1 1 1,1 0-1,-1 1 1,13 2-1,0 1-30,70 14-2665,-1 5-6160,-28 0 4267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11.8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132 137 3808,'-7'-12'1839,"6"8"-16,0-1 1,0 1-1,1 0 1,0 0-1,0-9 1,0 7-263,0-34 3473,-1 41-5013,-1 0 0,1 1 0,0-1 0,0 0-1,0 0 1,0 1 0,1-1 0,-1 1 0,0-1-1,0 1 1,1-1 0,-1 3 0,-1 0-14,-23 41-122,16-28 140,-14 28 1,9-9-28,7-22 35,1 0 0,1 0 0,0 1 0,1 0-1,1-1 1,0 1 0,0 16 0,4-23-38,0 0 0,1 0 1,0 0-1,0 0 0,1 0 0,0-1 1,6 11-1,-5-8 6,-2-5 21,1-1 1,-1 0-1,0 1 1,1-1 0,0-1-1,0 1 1,0 0-1,1-1 1,-1 1 0,1-1-1,0 0 1,0 0-1,0 0 1,4 1 0,-2-1 23,-1-1 0,1 0-1,-1-1 1,1 1 0,0-1 0,0 0 0,0-1 0,0 1 0,-1-1 0,8-1 0,5-1 10,0-2-1,0 0 0,0-1 1,-1-1-1,0 0 0,19-11 1,-10 3 111,-1-1 1,24-20-1,-45 32-141,8-7 70,0-1 0,13-14 1,8-9 78,-20 22-163,-1-1 0,0 0 0,18-28 0,24-50 412,-26 42-523,19-35 168,-46 83-10,-1 4-358,-1 14 287,0-1-1,-1 1 0,-6 21 0,-19 52 672,18-59-547,-9 18-140,10-28-5,-8 35-1,14-49 72,1 0 0,0 0-1,0 0 1,1 0 0,0 0 0,0 0 0,1 0-1,0 0 1,2 9 0,-1-10 12,0 1 0,0-1 0,1 0-1,0 0 1,0 0 0,5 8 0,-6-12-25,-1 0 1,1 0-1,0 0 0,0-1 0,0 1 1,0-1-1,0 1 0,0-1 1,0 1-1,0-1 0,1 0 0,-1 0 1,0 0-1,1 0 0,-1-1 0,1 1 1,-1-1-1,1 1 0,-1-1 1,4 0-1,42 5 241,-46-5-330,-2 15-9791,-1-13 9089,1 0 0,0 0 0,1 0 0,-1 0 0,0 0 0,1 0 0,-1 0 0,1 0 0,-1 0 0,1 0 0,0 0 0,0-1 0,0 1 0,0 0 0,1 1 0,7 13-2823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13.2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281 83 4576,'0'-5'14901,"1"3"-14705,-1 0 1,1 0-1,-1 0 1,1 0 0,0 0-1,0 0 1,0 0-1,0 0 1,0 1 0,0-1-1,1 0 1,-1 1-1,1-1 1,-1 1-1,1 0 1,1-2 0,9-10 13,-9 10-199,0 0 1,1 1-1,-1-1 0,0 0 1,1 1-1,0 0 1,-1 0-1,1 0 1,0 0-1,0 0 1,0 1-1,0 0 1,1 0-1,3-1 1,-2 1 26,-1 1 1,0-1-1,1 1 1,-1 0-1,0 0 1,1 1-1,-1-1 1,0 1 0,0 1-1,1-1 1,5 3-1,-11-4-21,1 0-1,0 1 0,-1-1 1,1 1-1,-1-1 0,1 1 1,0-1-1,-1 1 0,1-1 0,-1 1 1,1-1-1,-1 1 0,0-1 1,1 1-1,-1 0 0,0-1 1,1 1-1,-1 0 0,0 0 1,0-1-1,0 1 0,1 0 1,-1 1-1,0 0 42,0 1 0,0-1-1,-1 0 1,1 1 0,-1-1 0,1 0 0,-2 5 0,-3 3 166,0 0 1,-9 14-1,12-21-200,-93 127 658,39-57-980,53-69 200,1-1 50,0-1-1,0 1 1,1-1 0,-1 1 0,1 0 0,-3 4-1,4-5 38,0-1 0,0 0 0,0 0 1,0 0-1,0 0 0,0 0 0,0 1 0,0-1 0,0 0 0,1 0 0,-1 0 0,0 0 0,1 0 0,-1 0 0,1 0 0,-1 0 0,1 0 0,-1 0 0,1 0 0,0 0 0,-1 0 0,1 0 1,1 1-1,9 9-26,-1 1 1,0 0 0,-1 1 0,12 20-1,-20-30 118,0 0 1,0 0-1,0 0 0,0 0 0,-1-1 1,1 1-1,-1 0 0,0 0 0,0 0 1,0 0-1,0 0 0,0 0 0,-1 0 1,1 0-1,-1 0 0,0 0 0,0 0 1,0-1-1,0 1 0,0 0 0,-1-1 1,1 1-1,-1-1 0,0 1 0,0-1 1,0 0-1,0 0 0,0 0 0,-5 4 1,1-2 20,0-1 0,-1 1 0,0-1 0,1 0 1,-1-1-1,-1 0 0,1 0 0,0-1 1,-11 2-1,-11-1-33,-32-2 0,28-1-398,22 1 89,-8 0-1066,1 0-1,-22-4 1,29 3-5422,23 1 3003,46-3-2185,-19 3 1836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14.5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525 78 2976,'1'0'48,"-1"0"-1,0 0 1,1 0 0,-1-1-1,1 1 1,-1 0 0,1 0 0,-1 0-1,0 0 1,1 0 0,-1-1-1,1 1 1,-1 0 0,0 0-1,1-1 1,-1 1 0,0 0 0,1-1-1,-1 1 1,0 0 0,0-1-1,1 1 1,-1 0 0,0-1-1,0 1 1,0-1 0,1 1 0,-1 0-1,0-1 1,0 1 0,0-1-1,0 1 1,0-1 0,0 1-1,0-2 977,1 2-800,-1-1-1,1 1 1,-1-1-1,1 1 1,-1-1 0,1 1-1,-1-1 1,1 1-1,-1-1 1,1 1 0,-1-1-1,0 0 1,1 1-1,-1-1 1,0 0-1,0 1 1,0-1 0,1 0-1,-1 1 1,0-1-1,0 0 1,0 0 0,0 1-1,0-1 1,0-1-1,-1-1 174,-1 1 0,1-1 0,0 1 0,-1 0 0,1 0 0,-1-1-1,0 1 1,1 0 0,-1 0 0,0 0 0,0 1 0,-1-1 0,-3-2 0,1 1-92,1 1 1,-1 0-1,0 0 1,0 1 0,0-1-1,-10 0 1,2 0-159,0 2-1,0 0 1,0 0 0,0 1-1,-17 4 1,-27 4 230,34-6-214,0 1 0,1 1 0,-40 13 0,51-14-132,-23 13-211,32-16 141,1 0 0,-1 1 0,0-1 0,0 1 0,1-1 1,-1 1-1,1 0 0,-1-1 0,1 1 0,0 0 1,0 0-1,0 0 0,-2 4 0,3-5 46,0 0-1,0 0 1,0 0-1,0 0 1,0 0 0,0 0-1,1 0 1,-1 0-1,0 0 1,0 0-1,1 0 1,-1 0 0,1 0-1,-1 0 1,1 0-1,-1 0 1,1 0-1,-1-1 1,1 1 0,0 0-1,1 1 1,21 17 105,-19-16-129,55 37 159,-36-26 171,24 20 0,-29-20-87,-8-7-112,-2 0 0,1 1 0,-1 0 0,0 0 0,0 0 0,7 12 0,-8-9-61,-4-6 86,0 0-1,0 0 0,0 0 1,-1 1-1,3 8 1,-4-13-63,-1 1 0,0 0 0,1-1 0,-1 1 0,0 0 0,0-1 0,0 1 0,-1 0 0,1 0 0,0-1 0,-1 1 0,1 0 1,-1-1-1,1 1 0,-1-1 0,0 1 0,0 0 0,0-1 0,0 0 0,0 1 0,0-1 0,0 0 0,-3 3 0,0-1 19,0 1 0,-1-1 0,0-1 1,0 1-1,0-1 0,0 0 0,0 0 0,0 0 0,-1 0 0,1-1 0,-10 1 0,1-1 1,0 0 0,1-1 0,-23-2 1,12-1-361,1 0 0,0-2 0,-39-14 0,52 16-446,1-2 0,0 1 0,-1-1 0,-11-10 0,16 11-105,0 0 1,1 0-1,-1 0 1,1-1 0,0 0-1,0 0 1,1 0-1,-5-8 1,8 12 447,-1-1 1,0 1-1,1-1 1,-1 1-1,1-1 1,0 0-1,-1 1 1,1-1-1,0 1 1,0-1-1,0 0 0,0 1 1,0-1-1,0 0 1,1 1-1,-1-1 1,1 1-1,-1-1 1,1 1-1,-1-1 1,2-1-1,14-13-3478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15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32 159 4064,'-31'4'10522,"35"-12"-6773,9-1-2829,1 0-1,0 0 0,1 2 1,28-12-1,-17 7-470,28-11 375,0 2 1,86-21 0,-138 41-808,0 0 0,0 1 0,0-1-1,0 1 1,0 0 0,0-1 0,0 1 0,0 0 0,0 0-1,0 1 1,0-1 0,0 0 0,0 1 0,0-1 0,0 1-1,0 0 1,0-1 0,0 1 0,-1 0 0,1 0-1,0 0 1,0 0 0,-1 1 0,1-1 0,-1 0 0,1 1-1,-1-1 1,0 1 0,1 0 0,-1-1 0,0 1-1,0 0 1,0 0 0,0-1 0,0 1 0,-1 0 0,1 0-1,0 4 1,6 19 56,-5-17 69,0 1 1,1-1 0,0 0 0,7 15 0,-8-21-84,-1 0 0,1 1 0,0-1 0,-1 0 0,1-1 0,0 1 0,0 0 0,0 0 0,0-1 0,1 1 0,-1-1 0,0 0 0,1 0 0,-1 0 0,1 0 1,-1 0-1,1 0 0,-1-1 0,1 1 0,3 0 0,6-1 45,1-1-1,-2 0 1,1-1 0,0 0-1,0 0 1,0-1 0,14-7 0,22-4-182,-28 9-1148,19-7 0,-33 9-374,1 1 0,-1-1-1,0-1 1,0 1 0,0-1 0,10-8 0,-3-1-6773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20.9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139 165 5152,'-36'3'10709,"20"-2"-5371,24 3-5125,-1 0 0,1-1-1,0 0 1,0-1-1,0 1 1,0-2 0,0 1-1,10 0 1,72-1 267,-51-2-207,0 1-28,0-2 1,49-9-1,-76 9-152,0 0 0,-1-2 0,1 1 1,17-9-1,-27 11-54,1 0 1,0-1 0,-1 1-1,1-1 1,-1 1-1,0-1 1,1 0 0,-1 0-1,0 0 1,0-1-1,0 1 1,-1 0 0,1-1-1,0 1 1,-1-1-1,0 0 1,1 1 0,-1-1-1,0 0 1,-1 0-1,1 0 1,0 1 0,-1-1-1,1-4 1,-1 3-49,0 0-1,-1 1 1,1-1 0,-1 1 0,1-1 0,-1 1-1,0-1 1,-1 1 0,1 0 0,0-1 0,-1 1-1,0 0 1,0 0 0,0 0 0,0 0 0,0 0-1,-1 1 1,1-1 0,-1 1 0,0-1-1,1 1 1,-1 0 0,-7-3 0,3 1-24,-1 1-1,0 0 1,0 0-1,-1 1 1,1 0 0,0 1-1,-1 0 1,1 0 0,-11 0-1,-15 2 99,-1 1 0,1 2 0,-52 12-1,61-9 83,0 1-1,0 1 0,1 0 0,0 2 0,-29 19 0,46-26-132,1 0-1,0 0 1,0 1-1,1 0 0,-1 1 1,1-1-1,0 1 1,0 0-1,1 0 1,-5 9-1,6-11 19,1 1 0,0 0 0,1 1 0,-1-1 1,1 0-1,0 0 0,0 1 0,1-1 0,0 0 0,0 1 0,0-1 0,0 1 0,1-1 0,0 0 0,1 6 1,1-3 21,-1-1 0,2 1 0,-1-1 0,1 0 1,0 0-1,0 0 0,0-1 0,1 1 1,0-1-1,1 0 0,0 0 0,-1-1 0,2 0 1,-1 0-1,10 6 0,9 3 112,1-1 0,52 19 0,-57-24-65,157 48-67,-69-24 119,-44-16-1151,-41-11-2959,0-1 0,0-2 0,0-1 0,38-2-1,-24-6-756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21.8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53 5632,'-29'-8'4567,"25"7"-2116,1 1 0,-1-1 0,0 1 1,1 0-1,-8 1 0,63-10-1705,69-2 0,-49 5-313,270-11 719,-341 17-1187,-1 0-1,1 0 1,-1 0-1,0 0 1,1 0-1,-1 0 1,1 0-1,-1 0 0,1 0 1,-1 0-1,1 0 1,-1 0-1,0 0 1,1 0-1,-1 0 1,1 0-1,-1 0 1,0 1-1,1-1 1,-1 0-1,1 0 1,-1 1-1,0-1 1,1 0-1,-1 0 1,0 1-1,1-1 1,-1 0-1,0 1 1,0-1-1,1 1 0,-1-1 1,0 1-1,-5 12-5074,-2 1-2753,7 1 3949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24.8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298 34 4992,'-28'-23'4581,"26"21"-3933,1 1 0,-1 0-1,1 0 1,-1 0 0,0 0 0,1 0-1,-1 1 1,0-1 0,0 0 0,-2 0 0,3 1-535,0 0 0,0 0 0,0 0 1,0 0-1,0 0 0,0 1 0,1-1 1,-1 0-1,0 0 0,0 1 0,0-1 1,0 1-1,1-1 0,-1 1 0,0-1 1,0 1-1,1-1 0,-1 1 1,0-1-1,1 1 0,-1 0 0,1-1 1,-1 1-1,0 1 0,-6 9 141,1 1 0,0-1 0,1 1-1,-8 25 1,-7 52 317,7-24-278,-3 4 136,5-19-80,-1 0 0,-3-1-1,-22 50 1,26-74-242,0 0 0,-12 46-1,14-48 13,8-20-57,-1 0 0,1 0-1,0-1 1,0 1 0,0 0 0,0 0 0,0 5 0,1-8-26,0 0 1,0 0-1,0 0 1,0 0-1,0-1 1,0 1-1,0 0 1,0 0-1,0 0 1,-1 0 0,1 0-1,0 0 1,0 0-1,0 0 1,0 0-1,0 0 1,0 0-1,0 0 1,-1 0-1,1 0 1,0 0 0,0 0-1,0 0 1,0 0-1,0 0 1,0 0-1,0 0 1,-1 0-1,1 0 1,0 0-1,0 0 1,0 0-1,0 0 1,0 0 0,0 0-1,0 0 1,-1 0-1,1 0 1,0 0-1,0 0 1,0 0-1,0 0 1,0 0-1,0 0 1,0 1 0,0-1-1,0 0 1,0 0-1,0 0 1,-1 0-1,1 0 1,0 0-1,0 1 1,1-12 19,-1 1 1,2-1 0,-1 1-1,1 0 1,1-1-1,0 1 1,0 0 0,1 1-1,1-1 1,-1 1-1,1 0 1,1 0 0,0 0-1,0 1 1,1 0-1,0 0 1,10-9 0,22-21-212,2 2 0,1 2 1,87-53-1,-118 81 90,1 0 1,-1 0-1,1 1 1,0 1-1,1 0 0,12-2 1,-21 5 60,-1 1 1,1-1 0,-1 1-1,1 0 1,-1 0-1,1 0 1,-1 1 0,1-1-1,-1 1 1,1 0-1,-1 0 1,1 0 0,-1 0-1,0 0 1,1 1-1,-1 0 1,0 0 0,0 0-1,0 0 1,-1 0-1,1 0 1,0 1 0,-1-1-1,0 1 1,1 0-1,1 3 1,0 1-22,0 0-1,-1 0 1,0 0 0,-1 0-1,1 1 1,-1-1 0,-1 1-1,1-1 1,-1 1 0,-1-1 0,0 10-1,0-14 27,0 1 0,0 0 0,0 0 1,-1 0-1,0 0 0,0 0 0,0-1 0,0 1 0,0 0 0,-1-1 0,0 1 0,0-1 0,0 0 1,0 1-1,0-1 0,-1 0 0,1 0 0,-1-1 0,0 1 0,0 0 0,0-1 0,0 0 0,-5 4 1,-2-2 54,1-1 1,-1 0 0,1 0 0,-1 0 0,0-2-1,-13 2 1,-62-2 71,45-2-595,39 1 453,1 0-1,-1 0 1,1 0 0,0 0-1,-1 0 1,1 0-1,0 0 1,-1 0 0,1 0-1,0 0 1,-1 1-1,1-1 1,0 0 0,-1 0-1,1 0 1,0 0-1,-1 0 1,1 1 0,0-1-1,-1 0 1,1 0-1,0 1 1,0-1 0,-1 0-1,1 0 1,0 1-1,0-1 1,0 0-1,0 1 1,-1-1 0,1 0-1,0 1 1,0-1-1,0 0 1,0 1 0,0-1-1,0 0 1,0 1-1,0-1 1,0 0 0,0 1-1,0-1 1,0 1-1,0-1 1,0 0 0,0 1-1,0-1 1,0 1-1,1 1 7,0-1-1,-1 1 0,1 0 1,0 0-1,0-1 0,0 1 1,0-1-1,2 3 0,7 5 92,1 1 0,17 11 0,-14-11 115,16 15 1,-12-6 83,-1 1 0,25 39 1,-38-53-256,31 61 165,-12-24-74,-22-42-33,-6-24-9637,5 19 8397,0 4 875,-1-1 0,1 0-1,0 1 1,0-1 0,0 1-1,0-1 1,0 1 0,0-1-1,0 1 1,0-1 0,0 1-1,0-1 1,0 1 0,1-1-1,-1 0 1,0 1 0,0-1-1,0 1 1,1-1 0,-1 1-1,0 0 1,1-1 0,-1 1-1,0-1 1,1 1 0,-1-1-1,0 1 1,1 0 0,-1-1-1,2 1 1,5-1-4061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25.8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63 4992,'0'0'103,"0"0"1,-1 0 0,1 0-1,0-1 1,0 1 0,0 0-1,-1 0 1,1-1 0,0 1-1,0 0 1,0 0 0,0-1-1,-1 1 1,1 0-1,0 0 1,0-1 0,0 1-1,0 0 1,0-1 0,0 1-1,0 0 1,0-1 0,0 1-1,0 0 1,0 0 0,0-1-1,0 1 1,0 0-1,0-1 1,0 1 0,0 0-1,0-1 1,0 1 0,1 0-1,9-12 5399,8-1-663,-8 8-5090,8-1 724,0 2 0,0 0 1,35-2-1,-37 4-376,1 1 0,-1 1-1,0 0 1,0 1 0,0 1 0,27 6-1,-43-8-79,1 0 1,-1 0-1,1 0 0,0 1 0,-1-1 0,1 0 0,-1 0 0,1 0 0,-1 1 0,1-1 1,-1 0-1,1 1 0,-1-1 0,1 1 0,-1-1 0,1 0 0,-1 1 0,0-1 0,1 1 1,-1-1-1,0 1 0,1-1 0,-1 1 0,0-1 0,0 1 0,1 0 0,-1 0 14,0 0 0,-1 0-1,1 0 1,0-1-1,-1 1 1,1 0 0,0 0-1,-1 0 1,1-1 0,-1 1-1,1 0 1,-1-1-1,1 1 1,-1 0 0,1-1-1,-2 1 1,-4 5 140,-1-2 1,1 1-1,-9 3 0,12-6-159,-94 44 594,69-34-579,0 1 1,-50 32-1,77-44-37,0-1-1,0 1 1,1-1 0,-1 1-1,0-1 1,0 1-1,0 0 1,1 0-1,-1-1 1,0 1-1,1 0 1,-1 0 0,1 0-1,-1 0 1,1-1-1,-1 1 1,1 0-1,0 0 1,-1 0 0,1 0-1,0 0 1,0 0-1,0 0 1,0 0-1,-1 0 1,1 0 0,1 0-1,-1 0 1,0 0-1,0 0 1,0 0-1,1 0 1,-1 0-1,0 0 1,1 0 0,-1 0-1,1 0 1,-1 0-1,1 0 1,-1-1-1,2 2 1,3 4 16,0-1 1,0-1-1,0 1 0,1-1 0,6 4 0,-2-1-5,82 52 86,33 24 712,-118-77-728,-2-3 12,-1 1 0,0-1 0,0 1 0,0 0 0,0 0 0,4 5 0,-8-8-52,1 0 0,-1 0-1,0 0 1,1 0-1,-1 0 1,0 0 0,1 0-1,-1 0 1,0 0 0,0 0-1,0 0 1,0 0-1,0 0 1,0 0 0,0 0-1,0 1 1,-1 0 18,0-1 0,1 0 0,-1 1 0,0-1 0,0 0 0,0 0 0,1 0 0,-1 1 1,0-1-1,-1 0 0,1 0 0,0 0 0,0 0 0,-2 0 0,-4 3 54,0 0 0,0-1 1,0 0-1,-1 0 0,1-1 0,-1 0 1,-9 2-1,-58 3 378,73-7-497,-32 2 230,-36-3 1,60 1-538,1-1 1,-1-1-1,1 0 0,-1 0 1,1 0-1,0-2 0,0 1 1,-16-9-1,23 10-143,-1 0 1,0 0-1,1 0 1,-1 0-1,1-1 1,0 1-1,0-1 1,-3-3-1,4 5 185,1 0 0,-1 0 0,1 0 0,-1 0-1,1 0 1,0 0 0,-1 0 0,1 0-1,0 0 1,0 0 0,-1 0 0,1 0-1,0 0 1,0 0 0,0 0 0,1-1-1,-1 1 1,0 0 0,0 0 0,0 0 0,1 0-1,-1 0 1,1 0 0,-1 0 0,1 0-1,-1 0 1,1 1 0,-1-1 0,1 0-1,0 0 1,0-1 0,15-9-2524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51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486 60 1824,'0'0'31,"-1"-1"1,1 1-1,0 0 1,0 0-1,0 0 1,0 0-1,-1-1 1,1 1-1,0 0 1,0 0-1,0-1 1,0 1-1,0 0 1,0 0-1,0 0 1,0-1-1,0 1 1,-1 0-1,1 0 1,0-1-1,0 1 1,0 0-1,1 0 1,-1-1-1,0 1 1,0 0-1,0 0 1,0-1-1,0 1 1,0 0-1,0 0 1,0-1-1,9 0 6067,-3 2-1070,0 7-847,-3 7-3338,-1-1 1,0 0-1,-1 1 0,-1 16 0,-7 59-356,4-66-107,-2 10 81,-16 52 0,17-70-361,-1 0 1,-8 15-1,12-28-33,-1 1 0,1-1-1,-1 0 1,0 0 0,0 0 0,0 0 0,-1 0 0,1-1 0,-1 1 0,1-1-1,-1 1 1,0-1 0,0 0 0,0 0 0,-5 2 0,6-3-29,-1-1 0,0 1 0,1-1 0,-1 0 0,0 0 0,0 0 0,1 0 0,-1 0 0,0-1 0,1 1 0,-1-1 0,0 0 0,-4-1 0,-35-19 75,28 13-97,-22-13-122,1-1 0,-48-40 0,36 25 211,29 23-46,1 0-1,1-1 1,-16-19 0,29 30-72,0-1 0,-1 1 0,2 0 0,-1-1 0,0 0 0,1 0 0,0 0 0,0 0 0,0 0 0,1 0 0,-2-9 1,3 12 9,0-1 1,0 0-1,0 0 1,0 1-1,0-1 1,1 0 0,-1 0-1,1 0 1,-1 1-1,1-1 1,0 0-1,0 1 1,1-1 0,-1 1-1,0 0 1,1-1-1,0 1 1,-1 0-1,1 0 1,0 0-1,0 0 1,0 0 0,4-2-1,0 0-11,1 0 0,0 1 1,0 0-1,0 0 0,8-2 0,-8 3 1,39-9 44,0 1 0,1 3 1,48-2-1,-15 1 239,-2-1-34,1 3 1,79 4-1,-123 4-87,41-2 0,-62-2-865,0 1-1,0-2 1,0 0 0,0 0 0,22-10-1,-23 9-867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26.9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95 196 1056,'0'0'47,"-1"-1"0,1 0-1,-1 0 1,1 1 0,-1-1 0,0 0 0,1 1 0,-1-1 0,0 0-1,1 1 1,-1-1 0,0 1 0,0-1 0,0 1 0,0-1-1,1 1 1,-1 0 0,0 0 0,0-1 0,0 1 0,0 0-1,-1 0 1,1-11 5014,0 10-4709,1 1 0,-1-1 0,0 1 0,1-1-1,-1 1 1,1-1 0,-1 1 0,1-1-1,-1 0 1,1 1 0,-1-1 0,1 0-1,-1 0 1,1 1 0,0-1 0,0 0-1,-1 0 1,1 1 0,0-1 0,0 0 0,0 0-1,0 0 1,0 0 0,0 1-240,0 0 0,0 0 0,-1 0 1,1 1-1,0-1 0,0 0 0,0 0 0,0 0 0,0 0 1,0 0-1,-1 1 0,1-1 0,0 0 0,0 0 1,0 0-1,0 0 0,-1 0 0,1 0 0,0 0 0,0 0 1,0 0-1,-1 0 0,1 0 0,0 0 0,0 0 1,0 0-1,-1 0 0,1 0 0,0 0 0,0 0 0,0 0 1,0 0-1,-1 0 0,1 0 0,0 0 0,0 0 1,0 0-1,-1 0 0,1 0 0,0-1 0,0 1 0,0 0 1,0 0-1,0 0 0,-1 0 0,1 0 0,0-1 1,0 1-1,0 0 0,0 0 0,0 0 0,0 0 0,0-1 1,0 1-1,0 0 0,0 0 0,-1-1 0,-6 30 918,2-9-478,-10 32 0,9-36-424,1 1 0,0 0 0,-2 22 0,4-14-98,-2 26 526,5-8 420,0-41-816,5-8 539,-1-1-553,-1-1 0,0 1 0,-1-1 0,0 0 0,0 0 0,2-13 0,3-15 106,6-20-76,-2-2 0,4-59 0,-15 79-230,-1 32 46,1 0 1,0 0-1,0 0 1,0 0-1,1 0 0,0 0 1,0 0-1,3-9 1,-1 5-92,2-2-180,-4 11 272,-1 1-1,1 0 1,-1 0 0,1-1 0,-1 1 0,1 0-1,-1 0 1,1 0 0,-1-1 0,1 1 0,-1 0-1,1 0 1,-1 0 0,1 0 0,-1 0 0,1 0-1,-1 0 1,1 0 0,-1 0 0,1 0 0,0 0-1,-1 1 1,1-1 0,-1 0 0,1 1-1,80 30-105,67 21 285,-96-37-162,-25-7 26,0-1 0,0-1 1,38 4-1,-39-8-279,-10-1-444,29 0 0,-17-6-3032,-25 4 2782,-1-1 0,1 1 0,0 0 0,-1 0 0,1-1 0,-1 0 0,3-2 0,1-3-3020,-1-5-2480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27.8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238 81 2144,'-18'-39'1355,"17"36"-419,0-2-79,-1 1 1,1-1-1,0 0 1,0 1-1,0-1 1,0-5 3348,1 11-3256,0 6-459,-1 0 1,0 1 0,-2 6-1,-1 2-132,-67 271 3478,66-268-3658,-43 128 1347,-7 29 57,47-144-1400,3 1-1,0 0 1,0 46 0,6-39 981,1-23-2721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30.1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55 153 3136,'0'-4'668,"0"-1"0,1 1 0,0 0 0,0 0 0,2-6-1,-1 6 13,-1-1 0,0 1-1,0 0 1,0 0-1,0-7 1,4-62 7890,-5 73-8378,-1 1-117,-3 9-47,0 0 0,0 1-1,1-1 1,1 1 0,0 0 0,-1 16 0,0-4 38,-12 69 271,-15 121 180,28-145-374,3-61-91,-1 0-1,1 0 1,0 0-1,1 0 0,0-1 1,0 1-1,4 8 0,-6-13-14,1-1-1,0 1 1,0-1-1,0 1 0,0-1 1,0 0-1,0 1 1,0-1-1,0 0 0,1 0 1,-1 0-1,0 0 1,1 0-1,-1 0 0,1 0 1,-1 0-1,1 0 1,-1-1-1,1 1 0,0-1 1,-1 1-1,1-1 1,0 1-1,-1-1 0,1 0 1,0 0-1,0 0 1,-1 0-1,1 0 0,0-1 1,2 1-1,4-3 71,0 0 1,-1 0-1,1 0 0,-1-1 1,10-5-1,-10 4-6,46-27 109,90-73 1,-116 82-163,-2-2 0,-1-1 0,-1-2 0,-1 0 0,-2-1 0,-1 0 0,27-57 0,-25 43-62,27-62-41,-47 103-169,-5 10 125,-7 16-32,-26 108 329,3-11 335,30-107-454,0 0 1,1 1-1,1 0 0,0-1 1,1 1-1,0 0 0,1 0 1,3 19-1,-2-27-29,0-1 1,1 0-1,-1 0 0,1 0 0,0 0 0,1 0 1,0 0-1,0-1 0,0 1 0,0-1 0,1 0 1,0 0-1,0 0 0,0 0 0,1-1 0,-1 0 1,1 0-1,0 0 0,0 0 0,1-1 0,9 5 1,8 0-441,-4-6-6644,-7-1 3290,2 4-4389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31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29 3904,'0'0'164,"-10"-4"276,7-4 6508,7 9-5097,-1 0-996,-2-7 257,13 3 957,67-6 30,-70 8-1922,0 1-1,0 1 0,0 0 1,0 1-1,14 3 1,-25-5-159,1 0-1,-1 0 1,1 0 0,-1 0 0,1 0 0,-1 0-1,1 0 1,-1 1 0,1-1 0,-1 0 0,0 0-1,1 0 1,-1 0 0,1 1 0,-1-1 0,0 0-1,1 1 1,-1-1 0,1 0 0,-1 1 0,0-1 0,1 0-1,-1 1 1,0-1 0,0 0 0,1 1 0,-1-1-1,0 1 1,0-1 0,0 1 0,0-1 0,0 1-1,1-1 1,-1 0 0,0 1 0,0-1 0,0 1-1,0-1 1,0 1 0,0-1 0,0 1 0,-1-1 0,1 1-1,0-1 1,0 1 0,0-1 0,0 0 0,-1 1-1,1-1 1,0 1 0,0-1 0,-1 1 0,1-1-1,0 0 1,0 1 0,-1-1 0,1 0 0,-1 1 0,1-1-1,0 0 1,-1 0 0,0 1 0,-3 2 88,0 1 0,-1-1 1,1-1-1,-7 4 0,-11 5-61,1 0 0,1 1-1,0 2 1,-27 22 0,46-36-50,1 1-1,-1 0 1,1-1-1,-1 1 1,0 0 0,1-1-1,-1 1 1,1 0-1,0 0 1,-1-1 0,1 1-1,0 0 1,-1 0 0,1 0-1,0 0 1,0 0-1,0 0 1,0-1 0,0 1-1,0 0 1,0 0-1,0 0 1,0 0 0,0 0-1,0 0 1,0-1-1,1 1 1,-1 0 0,0 0-1,1 0 1,-1 0 0,1-1-1,-1 1 1,1 0-1,-1 0 1,1-1 0,-1 1-1,1-1 1,1 2-1,4 4 35,0-1-1,0 1 1,12 6-1,-1 1-38,-5-3 28,0 2 0,-1-1 0,0 2 1,-1-1-1,11 18 0,-18-25 46,-1 0 0,1 0-1,-1 1 1,0-1 0,0 1 0,-1-1 0,0 1-1,1 6 1,-2-8 29,0-1 0,0 1 0,0 0 0,-1 0 0,1-1 0,-1 1 0,0 0-1,0-1 1,0 1 0,-1-1 0,1 1 0,-1-1 0,-3 5 0,-1 0 19,0-1 1,-1 0-1,1 0 0,-1-1 1,-1 0-1,1-1 0,-1 1 1,0-1-1,-1-1 0,1 1 1,-1-2-1,0 1 0,0-1 1,0 0-1,-18 2 0,21-4-141,-1-1 1,1-1-1,0 1 0,-1-1 0,1 0 0,0 0 0,-7-3 0,10 3-724,-1 0 0,1 0 0,0-1 0,0 1 0,0-1 0,0 0 0,0 0 0,-3-2 0,6 3 666,0 1-1,0 0 0,-1 0 0,1 0 1,0 0-1,0 0 0,0 0 0,0-1 1,0 1-1,0 0 0,0 0 0,0 0 1,0 0-1,0-1 0,0 1 0,0 0 1,0 0-1,0 0 0,0 0 0,0-1 1,0 1-1,0 0 0,0 0 0,0 0 1,0 0-1,0 0 0,0-1 0,0 1 1,0 0-1,0 0 0,0 0 0,0 0 1,0-1-1,0 1 0,0 0 0,1 0 1,-1 0-1,0 0 0,0 0 0,0 0 1,0 0-1,0-1 0,0 1 0,1 0 1,-1 0-1,0 0 0,0 0 0,0 0 1,0 0-1,1 0 0,-1 0 0,0 0 1,0 0-1,0 0 0,1 0 0,9-2-2779,21 7-2535,-8-2 2170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31.7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164 152 6656,'0'-3'641,"0"2"-506,0 0 1,0 1-1,0-1 1,0 0-1,0 1 1,0-1-1,0 1 1,0-1-1,-1 0 1,1 1-1,0-1 1,0 0-1,-1 1 1,1-1-1,0 1 1,-1-1-1,1 1 1,-1-1-1,1 1 1,0-1-1,-1 1 1,1-1-1,-1 1 1,1 0-1,-1-1 1,1 1-1,-1 0 1,0-1-1,1 1 1,-1 0-1,1 0 1,-1-1-1,-1 1 1,2 17 2541,0 16-1690,-2 0-1,-2 0 1,0 0-1,-3 0 1,-11 36 0,8-42-686,-21 42 0,24-53-428,6-13-264,0 1 1,0-1-1,-1 1 1,1-1 0,-1 0-1,0 0 1,0 0-1,0 0 1,-3 3-1,-1-17-5144,-9-10 4487,12 18 1151,1 1 0,0-1-1,0 0 1,0 0 0,0 1 0,0-1-1,1 0 1,-3-6 0,2 1 196,0 0 0,1 0 0,0 0 0,0 0 0,0-1 0,1 1 0,1 0 0,-1 0 0,1 0 0,1 0 0,0 0 0,0 0 0,0 0 0,6-12 0,8-12 227,0 1 0,3 1 0,0 0 0,2 1 0,1 2 0,1 0 0,37-32 0,-51 50-226,0 1 0,1 0-1,0 1 1,0 0 0,1 0 0,14-5 0,-21 10-206,0 0 1,0 1 0,0 0 0,0-1 0,0 2 0,0-1 0,0 0 0,0 1 0,0 0 0,1 0 0,-1 0-1,0 0 1,0 1 0,0 0 0,0-1 0,0 1 0,0 1 0,0-1 0,0 1 0,0-1 0,6 6 0,-5-5 1,-1 1 0,0 0 0,0 1 0,-1-1 0,1 1 0,-1-1 0,1 1 0,-1 0 0,0 0 0,-1 1 0,1-1 0,-1 1 0,0-1 0,0 1 0,0 0 0,0 0 0,-1 0 0,0-1 0,0 1 0,0 1 0,-1-1 0,0 0 0,0 0 0,0 0 0,0 0 0,-1 0 0,0 0 0,-2 8 0,0-5-19,0-1 0,0 1 0,0-1 0,-1 0 0,0-1 0,0 1 1,0-1-1,-1 1 0,0-1 0,-8 6 0,10-9-118,0 0 0,0-1 0,0 0 0,-1 0 0,1 0 0,-1 0 0,1 0 0,-1-1 0,0 1-1,0-1 1,1 0 0,-1 0 0,0-1 0,0 1 0,0-1 0,0 0 0,0 0 0,0 0 0,0 0 0,0-1 0,0 0 0,-4-1 0,4 1-312,0 0 0,0-1 1,0 0-1,0 0 0,0 0 1,0-1-1,0 1 0,1-1 1,-1 0-1,1 0 0,0 0 1,-3-4-1,4 4-158,0 1 0,0-1 1,1 1-1,-1-1 0,1 0 1,0 0-1,0 1 0,0-1 1,0 0-1,1 0 0,-1 0 1,1 0-1,-1 0 0,1 0 1,0 0-1,0 0 0,1 0 1,0-5-1,0 6 88,0 0 1,-1 0-1,1-1 0,1 2 1,-1-1-1,0 0 0,0 0 1,1 0-1,-1 0 0,1 1 1,0-1-1,-1 1 0,1-1 1,0 1-1,0 0 0,0 0 1,0 0-1,0 0 1,2-1-1,29-11-2249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32.3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7 168 3488,'-6'-19'20938,"11"12"-23306,1 1 2652,0-1 0,0 1 0,0 1 0,1-1 0,0 1 0,0 0 0,0 1 0,0-1 0,1 1 0,0 1 0,12-5 0,-18 8-243,-1 0 1,0-1-1,1 1 0,-1 0 1,1 0-1,-1 0 0,1 0 1,-1 0-1,1 0 0,-1 1 1,1-1-1,-1 0 0,0 1 1,1-1-1,-1 1 0,0-1 1,1 1-1,-1 0 0,0 0 1,0-1-1,2 3 0,2 1 170,0 1-1,-1 0 0,7 9 1,-7-9-81,-1 0-1,1 0 1,0-1 0,6 5 0,-5-6-72,0 0 1,0-1-1,0 1 0,1-1 1,-1 0-1,1-1 1,-1 1-1,1-1 0,0 0 1,6 0-1,5-1 71,0 1 0,21-4 0,-9 0-261,-1-2 0,50-13-1,-64 13-1564,24-12-1,-33 14 866,-1 0-1,1 0 0,-1 0 1,0 0-1,0-1 0,0 1 1,-1-1-1,1 0 0,-1 0 1,0-1-1,0 1 1,-1-1-1,1 1 0,-1-1 1,3-8-1,2-30-5764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39.2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711 39 4320,'2'-5'514,"-1"2"-123,0 0 0,-1-1 0,1 1 0,-1 0 0,1 0 0,-1 0 0,-1-4 0,1 7-188,0 0 0,0-1 0,-1 1 0,1-1 0,-1 1 0,1 0 0,0-1-1,-1 1 1,1 0 0,-1 0 0,1-1 0,-1 1 0,1 0 0,-1 0 0,1 0-1,-1 0 1,1-1 0,-1 1 0,1 0 0,-1 0 0,1 0 0,-1 0 0,1 0 0,-1 0-1,1 0 1,-1 1 0,1-1 0,-1 0 0,1 0 0,-1 0 0,1 0 0,-1 1-1,1-1 1,-1 1 0,-20 6 984,11-1-874,0 1-1,0 0 1,1 0-1,0 1 0,0 0 1,1 0-1,0 1 1,0 0-1,-12 20 1,0 6 124,-25 61 0,18-37 49,-101 162 1236,15-33-1017,-35 129 298,131-277-815,1 1 0,2 0 1,2 1-1,1 1 1,-4 44-1,8-15 72,2 1-1,6 80 0,2-116-226,2 0-1,1 0 0,1 0 0,3-1 0,1 0 0,16 37 0,-15-47-48,74 152 208,-73-154-532,1-1-1,1 0 1,2-1-1,0-1 1,23 22-1,-35-38-209,0 0-1,1-1 0,0 0 0,0 0 1,0 0-1,0 0 0,0-1 0,10 4 1,-12-6-14,0 0 1,0-1-1,0 1 1,0-1-1,0 0 1,0 0-1,0 0 1,0-1-1,0 1 0,0-1 1,0 0-1,0 0 1,0 0-1,0-1 1,6-3-1,2-1-1034,-1-1 0,18-14 0,22-25-2082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40.0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483 24 7040,'-3'-13'4267,"2"4"1100,0 9-5257,0 0-1,0-1 0,1 1 1,-1 0-1,0 0 0,0 0 1,1 0-1,-1 0 0,0 0 1,0 0-1,1 0 0,-1 0 1,0 0-1,0 0 0,1 0 0,-1 0 1,0 1-1,-1-1 0,-13 6 601,0-1-1,-19 11 0,-10 4 91,-15 1-259,-27 10-506,83-30-89,0 1-1,0-1 1,1 1-1,-1-1 0,0 1 1,1 0-1,0 0 0,-1 0 1,-3 5-1,6-6 37,-1-1 0,1 1-1,-1 0 1,1 0 0,0 0-1,-1-1 1,1 1 0,0 0-1,0 0 1,0 0 0,-1 0-1,1 0 1,0 0 0,0 0 0,1 0-1,-1-1 1,0 1 0,0 0-1,0 0 1,0 0 0,1 0-1,-1 0 1,0-1 0,1 1-1,-1 0 1,1 0 0,-1 0-1,1-1 1,-1 1 0,1 0 0,0-1-1,-1 1 1,1 0 0,0-1-1,1 1 1,71 57-238,-45-38 365,-1 2-1,45 45 0,-68-62-133,0-1 260,0 1 1,0 0-1,0 0 1,-1 0-1,5 9 1,-8-13-177,1 1-1,-1-1 1,0 0 0,1 0 0,-1 1 0,0-1-1,0 0 1,0 0 0,0 1 0,0-1 0,0 0-1,0 0 1,0 1 0,-1-1 0,1 0 0,0 0-1,-1 1 1,1-1 0,-1 0 0,1 0 0,-1 0-1,0 0 1,1 0 0,-1 0 0,0 0 0,0 0-1,0 0 1,0 0 0,0 0 0,0 0 0,0-1-1,-1 2 1,-9 4 53,0 0-1,0 0 0,0-1 1,0-1-1,-21 5 1,-61 9 29,82-16-140,-105 11-764,38-15-3445,77 2 3975,0 0-1,-1 0 1,1 0-1,0 0 1,0 0-1,0-1 1,0 1-1,0 0 1,0-1-1,0 1 1,-1-1-1,1 1 1,0-1-1,1 0 1,-2 0-1,1 1 126,1 0 0,0-1 0,0 1-1,0 0 1,0 0 0,0 0-1,0-1 1,0 1 0,0 0-1,0 0 1,0 0 0,0-1-1,0 1 1,0 0 0,0 0-1,0 0 1,0-1 0,0 1-1,0 0 1,0 0 0,0 0-1,0-1 1,0 1 0,0 0-1,1 0 1,-1 0 0,0-1-1,0 1 1,0 0 0,11-8-2416,13-3-3326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40.4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216 413 11648,'3'-1'753,"9"-5"1665,-12 6-2365,0 0 1,1 0-1,-1 0 1,0 0 0,0-1-1,0 1 1,1 0-1,-1 0 1,0 0-1,0-1 1,0 1-1,0 0 1,0 0-1,1 0 1,-1-1-1,0 1 1,0 0-1,0 0 1,0-1-1,0 1 1,0 0-1,0 0 1,0-1-1,0 1 1,0 0 0,0 0-1,0-1 1,0 1-1,0 0 1,0 0-1,0-1 1,0 1-1,0 0 1,0 0-1,-1-1 1,1 1-1,0 0 1,-1-2 495,1 11-842,-2-4 645,1 0-1,-1 0 1,1-1 0,-1 1 0,-1-1-1,1 1 1,-6 7 0,-25 27 594,-7 3-466,21-22-542,0-1 0,2 2 0,0 0 0,-27 47 0,22-29-4700,31-60-4291,3-8 6336,1-11 98</inkml:trace>
  <inkml:trace contextRef="#ctx0" brushRef="#br0" timeOffset="1">206 38 6304,'0'-29'2336,"5"24"-1824,0 2-128,3 6-1568,0 6-128,2 7 704,-2 4-2944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40.9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 6880,'0'0'168,"-1"1"-1,0 0 1,1 0 0,-1 0 0,1 0 0,0 0-1,-1 0 1,1 0 0,0 0 0,0 0 0,-1 0 0,1 0-1,0 0 1,0 0 0,0 0 0,0 1 0,0-1-1,0 0 1,1 0 0,0 2 0,0 15 2494,-20 85 4006,5-32-4349,12-55-1607,-1 27 0,13-51-14,33-37-350,40-37-450,-71 72 138,0 0 1,0 1-1,1 1 1,0 0-1,23-9 0,-34 16 5,0 0 0,0 1 0,0-1 0,0 1 0,0-1 0,0 1 0,0 0 0,0-1 0,0 1-1,0 0 1,0 0 0,3 1 0,-4-1-15,0 1 0,0-1 0,-1 1 0,1-1 0,0 0 0,-1 1 0,1 0 0,-1-1 0,1 1-1,-1-1 1,1 1 0,-1-1 0,1 1 0,-1 0 0,1 0 0,-1-1 0,0 1 0,1 0 0,-1-1 0,0 1 0,0 0 0,1 0-1,-1 0 1,0-1 0,0 1 0,0 0 0,0 0 0,0 0 0,0-1 0,0 1 0,-1 0 0,1 0 0,0 0 0,-4 23 318,-2-1 1,-14 43 0,-26 43-4025,34-85-3701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53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26 3712,'0'-1'567,"1"0"1,0-1-1,0 1 1,0 0-1,0 0 1,0 0-1,0-1 0,0 1 1,0 0-1,0 0 1,0 1-1,0-1 1,1 0-1,-1 0 1,0 1-1,1-1 1,-1 0-1,1 1 0,1-1 1,-1-6 4235,-13 11-3635,10-4-1129,-77 39 601,71-36-624,-4 4 60,0 0-1,1 1 0,-1 0 0,1 0 1,1 1-1,0 1 0,0-1 0,1 1 1,0 1-1,1-1 0,0 1 0,-7 16 1,-3 12 92,2 1 0,-14 58-1,28-94-161,-18 68 272,2 0-1,4 1 0,-6 112 1,18-156-196,-1 42 213,10 109 0,-6-159-276,2 0-1,0-1 1,1 0 0,1 0-1,1 0 1,0 0-1,2-1 1,0 0 0,23 33-1,-27-45-424,1 0 0,0-1 0,0 0 1,8 6-1,-11-9-81,0-1 1,0 0-1,0 0 1,1 0-1,-1 0 1,1-1-1,0 1 1,-1-1-1,1 0 1,7 1-1,7 1-1379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42.0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17 6304,'0'-1'198,"1"0"0,-1 0 0,1 0 0,0 0 0,-1 0 0,1 0 0,0 0-1,0 0 1,0 0 0,0 0 0,0 0 0,0 0 0,0 1 0,2-2 0,6 1 5222,-6 51-1559,-11 29-2512,-19 79 1,-31 62 356,35-161-1378,13-35-46,-11 36-1,20-50 178,5-9 284,10-14 591,-4 4-1443,12-10 32,-1 0 1,-1-1 0,32-40-1,-11 11-113,-29 35 98,-4 5 31,-1 0 0,10-7 0,-14 14 19,0-1 0,0 1-1,1 0 1,-1 0-1,0 1 1,1-1-1,-1 0 1,1 1-1,-1 0 1,6-1-1,-8 2 34,0 0 0,0 0 0,1 0 0,-1 0 0,0 0 0,0 0-1,0 0 1,1 0 0,-1 1 0,0-1 0,0 0 0,0 1 0,0-1 0,0 1 0,1-1-1,-1 1 1,0 0 0,0-1 0,-1 1 0,1 0 0,0 0 0,0 0 0,0 0 0,0 0-1,-1 0 1,1 0 0,0 0 0,-1 0 0,1 0 0,-1 0 0,1 0 0,-1 0 0,0 0 0,1 1-1,-1-1 1,0 2 0,1 2 18,0-1 1,-1 0-1,0 1 0,1-1 0,-2 1 0,1-1 0,-1 0 1,1 1-1,-3 5 0,1-4-3,0 0 1,-1-1-1,0 1 0,0 0 1,-1-1-1,1 0 0,-8 8 1,-2 0 150,-20 16 0,26-23-74,6-5-66,0 0 0,0 0 0,0 0 1,0 0-1,0 1 0,0-1 0,0 0 0,1 1 0,-1-1 1,1 0-1,-1 1 0,1-1 0,-1 1 0,1-1 0,0 1 1,-1-1-1,1 1 0,0-1 0,0 1 0,0-1 0,0 1 1,0 0-1,1-1 0,-1 1 0,0-1 0,1 1 1,-1-1-1,1 0 0,0 1 0,-1-1 0,2 2 0,3 6 144,1 0-1,0-1 0,12 14 1,-7-9 104,-8-10-423,-1 1 278,1-1 0,0 1-1,0-1 1,0 0 0,7 5 0,-9-7-238,0-1 0,0 1 0,0-1 1,1 1-1,-1-1 0,0 1 0,0-1 1,1 0-1,-1 1 0,2-1 1,-1 0-296,-1 0 0,0 0 1,1-1-1,-1 1 1,1 0-1,-1-1 1,0 1-1,0-1 0,1 1 1,-1-1-1,2-1 1,29-26-7775,-3 6 1249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42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31 118 8800,'-2'1'333,"0"1"0,1-1 0,-1 1 0,0 0 0,1-1 0,0 1 1,-1 0-1,1 0 0,0 0 0,0 0 0,0 0 0,0 0 0,-1 4 0,-5 29 310,6-27 24,0 4 256,0-1 1,0 1-1,1 0 1,1-1 0,1 14-1,-2-24-859,0-1 0,0 1 0,0 0 0,1-1 0,-1 1-1,0-1 1,0 1 0,0-1 0,0 1 0,1 0 0,-1-1 0,0 1 0,1-1 0,-1 1-1,0-1 1,1 1 0,-1-1 0,1 1 0,-1-1 0,0 0 0,1 1 0,-1-1 0,1 0 0,-1 1-1,1-1 1,0 0 0,-1 0 0,1 1 0,-1-1 0,1 0 0,-1 0 0,1 0 0,0 0-1,-1 0 1,1 0 0,0 0 0,-1 0 0,1 0 0,-1 0 0,1 0 0,0 0 0,-1 0 0,1 0-1,-1 0 1,1-1 0,-1 1 0,1 0 0,-1-1 0,1 1 0,-1 0 0,1-1 0,-1 1-1,1-1 1,4-3 61,0 0-1,0 0 1,-1-1-1,5-4 0,-6 5-41,15-16 19,0-1 1,-2-1 0,25-42-1,-26 34 17,-10 18 17,1 1 0,0-1-1,1 1 1,0 0 0,14-17 0,-20 27-126,0 1 0,0-1 0,-1 0 0,1 0 0,0 0 0,0 0 0,0 1 0,0-1 0,0 1 0,0-1 0,1 1 0,-1-1 0,0 1 0,0-1 0,0 1 0,0 0 0,1 0 0,-1-1 0,0 1 0,0 0 0,0 0 0,1 0 0,-1 0 0,0 1 0,0-1 0,0 0 0,1 0 0,-1 1 0,0-1 0,0 1 0,0-1 0,0 1 0,0-1 0,0 1 0,2 1 0,1 2-1,1 1 1,-1-1-1,0 1 0,0 0 1,5 9-1,-6-8-4,-1-4-64,54 81-192,-16-28-5567,-38-53 4613,-1 0-1,1 1 1,0-1 0,-1 1 0,0 0-1,2 4 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42.9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57 165 4736,'-41'0'1831,"26"0"3751,159-7 345,78-20-2689,-112 13-2403,1045-93 1975,-791 98-5007,-360 9 1717,17 1-1289,-21-1 1676,1 0 0,-1 0 0,0 0 0,1 0 0,-1 0 0,0 0 1,0 0-1,1 1 0,-1-1 0,0 0 0,0 0 0,0 0 0,1 0 1,-1 0-1,0 0 0,0 1 0,1-1 0,-1 0 0,0 0 1,0 0-1,0 1 0,0-1 0,1 0 0,-1 0 0,0 1 0,0-1 1,0 0-1,0 0 0,0 1 0,0-1 0,0 0 0,0 0 1,0 1-1,0-1 0,0 0 0,0 0 0,0 1 0,0-1 0,0 0 1,0 0-1,0 1 0,0-1 0,0 0 0,0 0 0,0 1 0,0-1 1,0 0-1,0 0 0,-1 1 0,1-1 0,0 0 0,0 0 1,0 0-1,0 1 0,-1-1 0,1 0 0,0 0 0,0 0 0,-1 0 1,1 1-1,0-1 0,0 0 0,-1 0 0,-15 15-2477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43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207 13 9792,'-1'-4'121,"-2"-4"4355,2 15-546,1 0-3492,-1 1 0,-1-1 0,1 1 1,-1-1-1,-1 0 0,-5 12 0,-2 9 26,-40 168 1765,11-37-1338,26-110-770,-31 93 601,33-108-362,9-26-158,0 0 0,-1-1 0,0 1 0,-4 8 0,12-36-138,2 2-52,10-37-1,-2 4-183,-5 26 109,0 0 0,2 0 0,0 2 1,2-1-1,1 2 0,29-36 0,-34 47 20,0 0 0,1 1-1,0 0 1,1 1 0,0 0 0,1 0-1,0 2 1,0 0 0,0 0 0,1 1-1,0 1 1,0 0 0,23-5 0,-30 9-24,0 0 0,-1 1 0,1 0 0,13 0 0,-18 1 63,-1-1 0,1 0 1,-1 0-1,1 1 1,0-1-1,-1 1 0,1-1 1,-1 1-1,0-1 1,1 1-1,-1 0 0,1 0 1,-1 0-1,0 0 1,0 0-1,1 0 0,-1 0 1,0 0-1,0 0 1,0 1-1,0-1 0,-1 0 1,1 1-1,0-1 1,0 1-1,0 2 1,0 1 11,-1 0 0,0 0 1,0 0-1,0 1 0,0-1 0,-1 0 1,0 0-1,0 0 0,0 1 1,-1-1-1,0 0 0,0-1 1,0 1-1,0 0 0,-1-1 1,0 1-1,-4 5 0,-4 3 2,1 0-1,-2 0 1,0-1-1,-15 12 1,-14 7 8,25-20 118,0 1 0,-22 23 1,36-33-115,0 0 1,0 0-1,0 0 1,0 1-1,1-1 1,-1 1 0,1-1-1,0 1 1,-1-1-1,1 1 1,0 0-1,1 0 1,-1-1 0,0 1-1,1 0 1,0 0-1,0 0 1,0 0-1,0 0 1,0 0 0,0-1-1,1 1 1,-1 0-1,1 0 1,2 5-1,-1-3 11,1-1 0,0 1 0,0-1-1,0 1 1,0-1 0,1 0 0,0-1-1,0 1 1,0 0 0,0-1 0,0 0-1,1 0 1,5 2 0,2 1-268,0-1-1,0 0 1,0-1 0,1 0-1,0-1 1,-1-1 0,1 0-1,17 1 1,-15-3-1654,0-1 0,0 0 0,-1 0 0,16-5 1,-6-1-1104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44.0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22 279 9376,'-21'24'4858,"21"-24"-4817,0 0 0,0 1 0,0-1 0,0 0 0,0 0 0,0 1 0,0-1 0,0 0 0,0 1 0,0-1 0,0 0 0,0 1 0,0-1 0,0 0 0,0 1 0,0-1 0,0 0 0,0 0 0,0 1 0,1-1 0,-1 0 0,0 1 0,0-1 0,1 2 255,-1-2-234,3 15 4261,-3-15-4247,1 0-1,-1 1 1,0-1-1,0 0 1,0 1 0,0-1-1,0 0 1,0 0 0,0 0-1,0 1 1,1-1-1,-1 0 1,0 0 0,0 1-1,0-1 1,0 0 0,1 0-1,-1 0 1,0 0-1,0 1 1,1-1 0,-1 0-1,0 0 1,0 0 0,1 0-1,-1 0 1,0 0-1,0 0 1,1 0 0,-1 1-1,0-1 1,0 0 0,1 0-1,-1 0 1,0 0 0,0-1-1,1 1 1,-1 0-1,0 0 1,1 0 0,-1 0-1,0 0 1,0 0 0,1 0-1,-1 0 1,0 0-1,0-1 1,0 1 0,1 0-1,-1 0 1,0 0 0,0 0-1,0-1 1,1 1-1,-1 0 1,0 0 0,0-1-1,0 1 1,0 0 0,8-12 238,0 0 1,-1 0 0,0 0 0,-1-1-1,7-22 1,0 1-214,-8 21-29,5-10 137,0 0 0,22-34 0,-28 51-188,0 0 0,1 0 0,0 0 0,0 1 0,0 0 0,1 0 0,0 0 0,0 1-1,0 0 1,0 0 0,1 0 0,-1 1 0,11-4 0,-5 4-71,0 0-1,1 0 1,-1 2 0,1-1 0,-1 2-1,1-1 1,-1 2 0,17 2 0,10 3-595,49 16 0,24 5-6536,-101-26 5180,1 0 0,-1 0 0,0-1 0,22-3 0,11-4-2905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44.9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 4064,'-1'0'84,"-12"4"1745,13-3-1790,-1-1 0,1 0 1,0 0-1,0 0 1,-1 0-1,1 1 0,0-1 1,0 0-1,-1 0 0,1 1 1,0-1-1,0 0 1,0 0-1,-1 1 0,1-1 1,0 0-1,0 1 0,0-1 1,0 0-1,0 1 1,0-1-1,-1 0 0,1 0 1,0 1-1,0-1 0,0 0 1,0 1-1,0-1 1,0 0-1,1 1 0,-1-1 1,0 0-1,0 1 1,0-1-1,0 0 0,0 1 1,0-1-1,0 0 0,1 1 1,6 18 15346,263-23-11317,-215 3-3846,-17 0-148,41 4 1,-70-2-73,-10 1-1012,-15 1-2261,8-2 1999,-3 1-823,0 0-1,1-1 1,-1 0-1,0 0 1,1-2 0,-22-2-1,5-4-2262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47.7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332 16 4800,'0'-1'303,"-1"0"0,1 0 0,0 0 0,-1 0-1,1 1 1,-1-1 0,1 0 0,-1 0 0,0 0 0,1 1 0,-1-1 0,0 0 0,1 1 0,-1-1 0,0 1 0,0-1-1,-1 0 1,0 0 219,0 1 0,1 0 0,-1-1 0,0 1 0,0 0 0,0 0 0,0 1 0,1-1 0,-3 0 0,1 1-288,0 0 1,0 0 0,0 0 0,1 0 0,-1 0-1,0 0 1,1 1 0,-1-1 0,1 1 0,-5 3 0,-21 25 1127,23-24-1094,-128 157 1998,114-141-1985,0 1 0,-28 51 0,44-70-278,1 0 1,0 0-1,1 0 0,-1 1 1,1-1-1,0 1 1,0-1-1,0 1 0,1 0 1,0 5-1,0-8 9,0 0 1,0 1-1,1-1 1,-1 0-1,1 1 0,0-1 1,-1 0-1,1 0 0,0 1 1,0-1-1,1 0 1,-1 0-1,0 0 0,1-1 1,-1 1-1,1 0 0,0 0 1,-1-1-1,1 1 1,0-1-1,3 2 0,3 1 10,0 0-1,0-1 1,1 0 0,0 0-1,-1-1 1,1 0 0,0 0-1,0-1 1,0-1-1,0 1 1,0-2 0,0 1-1,0-1 1,0 0-1,12-4 1,5-2-192,1-1-1,-1-1 1,42-22-1,-61 27 125,-1 2 146,0-1 0,0 0 0,0 0 1,0-1-1,-1 0 0,0 0 0,0 0 0,0 0 0,5-6 0,-31 30-447,12-9 327,3-4 44,0 1 0,1-1 1,0 1-1,0 0 0,1 0 0,-5 14 1,7-18-1,1 0 1,0 0 0,0 0 0,0 0 0,0 0 0,1 0 0,0 0 0,0 7-1,0-9 5,1-1-1,-1 0 0,1 1 0,-1-1 0,1 0 0,0 1 0,0-1 0,-1 0 0,1 0 0,0 0 0,0 0 1,0 0-1,0 0 0,0 0 0,1 0 0,-1 0 0,0-1 0,0 1 0,0 0 0,1-1 0,-1 1 1,0-1-1,1 1 0,-1-1 0,0 0 0,1 0 0,-1 1 0,1-1 0,1 0 0,-1 0-15,0 0-1,1 0 1,-1 0-1,0-1 1,1 1-1,-1 0 1,0-1-1,1 0 1,-1 1-1,0-1 1,0 0-1,0 0 1,0 0-1,0-1 1,0 1-1,0 0 1,2-2-1,3-4-98,0 0 0,11-13 0,-15 16 77,-1 1 1,-1 1 1,1-1-1,0 0 1,-1 0-1,0 0 1,0 0 0,0 0-1,0 0 1,0 0-1,-1 0 1,0 0 0,1 0-1,-1-1 1,0 1-1,0 0 1,-1 0-1,1 0 1,-1 0 0,1 0-1,-1 0 1,0 0-1,-3-6 1,3 0-531,2 14 180,-1-3 383,0-1 1,1 1-1,-1-1 1,1 1-1,-1-1 0,1 0 1,0 1-1,0-1 1,0 0-1,-1 1 1,1-1-1,0 0 0,1 0 1,-1 0-1,0 0 1,0 0-1,0 0 1,1 0-1,-1 0 0,0 0 1,1-1-1,2 2 1,1 0 76,0 0 1,0 0-1,0 0 1,0-1-1,9 1 1,-6-1-5,0 0 0,0-1 0,0 0 0,0 0 1,0-1-1,0 0 0,0 0 0,0-1 0,0 0 0,0-1 0,-1 1 0,1-2 1,-1 1-1,12-8 0,1-4-100,-2-1-1,0-1 1,-1-1-1,26-33 1,-19 21 73,-24 30-70,0-1 0,1 1 1,-1-1-1,0 1 0,0-1 1,1 1-1,-1-1 1,1 1-1,-1 0 0,0-1 1,1 1-1,-1-1 0,1 1 1,-1 0-1,1-1 1,-1 1-1,1 0 0,-1 0 1,1 0-1,0-1 0,-1 1 1,1 0-1,-1 0 1,1 0-1,0 0 0,-1 0-10,1 1 0,-1 0 0,0-1 0,0 1 0,1-1 0,-1 1 0,0 0 0,0-1 0,0 1-1,0 0 1,0-1 0,0 1 0,0 0 0,0-1 0,0 1 0,0 0 0,-1 0 0,-7 35-354,0-16 370,0-1 1,-17 29-1,20-40 23,0-1-1,-1 0 1,0 0-1,0 0 1,-1 0-1,0-1 1,0 0-1,-11 7 1,9-8 118,1-1 1,-1 0-1,0 0 1,-14 4-1,17-6-74,1-1 0,-1 0 0,1 0 0,-1-1 0,0 1 0,1-1 0,-1 0 0,1-1 0,-8-1 1,4-4 8,9 6-85,0 0 0,0 0 1,0 0-1,0 0 0,0 0 0,0 0 0,0-1 0,-1 1 0,1 0 0,0 0 0,0 0 1,0 0-1,0 0 0,0 0 0,0-1 0,0 1 0,0 0 0,0 0 0,0 0 0,0 0 1,0 0-1,0-1 0,0 1 0,0 0 0,0 0 0,0 0 0,0 0 0,0 0 0,1 0 1,-1-1-1,0 1 0,0 0 0,0 0 0,0 0 0,0 0 0,0 0 0,0 0 1,0 0-1,0 0 0,1-1 0,-1 1 0,0 0 0,0 0 0,0 0 0,0 0 0,0 0 1,0 0-1,1 0 0,-1 0 0,0 0 0,0 0 0,0 0 0,0 0 0,0 0 0,1 0 1,-1 0-1,0 0 0,0 0 0,0 0 0,0 0 0,0 0 0,0 0 0,1 0 0,-1 0 1,0 0-1,0 0 0,17-2 116,-14 1-87,0 1 0,-1-1 0,1 1 0,0 0 1,0 0-1,4 0 0,41 5-189,-15-3-644,-1 2-1,37 9 1,-48-8-281,-15-4-307,0 1 0,1-1 0,-1 1 0,0 0 0,10 6 0,-2 3-6072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48.6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5 7040,'-3'-5'5517,"6"24"-3008,-17 224 3097,10-197-5089,-3 24 264,-3 0 0,-3 0 1,-24 75-1,10-59 72,29-101-550,1-1 0,1 1-1,5-15 1,10-16-290,-12 27-51,2 0 0,19-33 0,-21 40 46,1 1 0,0 0 0,1 1 1,20-19-1,-27 27-7,1 0 0,0 0 1,-1 1-1,1-1 0,0 1 0,0-1 1,0 1-1,0 0 0,0 0 0,0 0 0,6 0 1,-6 1-11,-1 0 0,1 0 0,-1 1 1,0-1-1,1 1 0,-1-1 0,0 1 1,1 0-1,-1 0 0,0 0 0,0 0 1,0 0-1,0 1 0,0-1 0,0 0 1,0 1-1,3 3 0,-3-3 15,0 0 0,-1 0 0,1 0 0,0 0 0,-1 0-1,0 1 1,0-1 0,1 0 0,-1 1 0,0-1 0,-1 1 0,1-1 0,0 1-1,-1-1 1,0 1 0,1 0 0,-1-1 0,0 1 0,0 0 0,-1-1 0,1 1-1,0 0 1,-1-1 0,0 1 0,1-1 0,-1 1 0,0-1 0,-1 1 0,-1 2-1,0 1-6,-1 0 0,0 0 0,0-1 0,-1 0 0,0 0 0,0 0 1,0 0-1,0-1 0,-1 0 0,-6 4 0,-13 9 8,19-12 82,0-1 0,-1 0-1,-12 6 1,17-9-72,0-1 0,0 1 0,0 0 0,0 0 0,1 1 0,-1-1 0,0 0 0,1 0 0,-1 1-1,0-1 1,1 1 0,0 0 0,-1-1 0,1 1 0,0 0 0,0 0 0,0 0 0,0 0 0,0 0 0,0 0 0,1 0 0,-1 0 0,1 0-1,-1 0 1,1 0 0,0 0 0,0 0 0,0 0 0,0 1 0,0-1 0,0 0 0,1 0 0,0 3 0,1 4 88,1 1 0,0-2 0,1 1 1,0 0-1,0-1 0,6 9 0,-8-14-181,0-1-1,0 1 0,0-1 1,0 0-1,0 1 0,0-1 1,1 0-1,-1 0 0,1 0 1,-1-1-1,1 1 0,0 0 1,-1-1-1,1 0 0,0 0 1,0 0-1,0 0 1,0 0-1,0-1 0,1 1 1,-1-1-1,4 0 0,-3 0-661,1 0 0,-1-1 0,0 1 0,1-1 0,-1 0 0,7-3 0,-6 2-686,0-1 0,0 0 1,0 0-1,0 0 0,5-4 1,12-15-2161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49.0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90 9472,'-2'0'208,"0"1"0,0-1 0,1 1 0,-1 0 0,0-1-1,1 1 1,-1 0 0,1 0 0,-1 1 0,1-1 0,-1 0 0,1 0 0,0 1 0,-1-1 0,1 0 0,0 1 0,0 0 0,0-1 0,0 1 0,0 1 0,-2 5 167,1-1-1,-1 1 1,-1 13 0,1-2 878,0 3-58,0 0-1,2-1 0,2 35 0,0-15 387,-1-39-867,9-11 278,5-8-863,-1-1-1,-1 0 1,-1-1-1,0 0 0,8-23 1,5-8 92,-5 8-46,-13 27-25,1 0-1,1 0 1,0 1-1,12-16 1,-19 29-127,0-1 0,1 1 0,-1-1 0,0 1 0,0 0 1,1 0-1,-1 0 0,1 0 0,-1 0 0,1 0 0,-1 0 0,1 0 0,-1 0 1,1 1-1,0-1 0,-1 1 0,1-1 0,0 1 0,0 0 0,2 0 0,-2 0 14,0 0-1,0 1 1,0 0-1,0 0 1,0-1-1,0 1 0,0 0 1,0 0-1,-1 1 1,1-1-1,0 0 1,-1 0-1,1 1 0,-1-1 1,0 1-1,1 0 1,0 1-1,70 93-1172,-63-80 175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5:50.5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16 5632,'-7'-9'1477,"7"9"-1422,0 0 0,0-1 0,0 1 0,0 0 0,0 0-1,0 0 1,0 0 0,0 0 0,0-1 0,0 1 0,0 0 0,0 0 0,0 0 0,0 0 0,0 0 0,0-1 0,0 1 0,0 0 0,0 0 0,0 0 0,0 0 0,0 0 0,0 0 0,0-1 0,1 1 0,-1 0 0,0 0 0,0 0 0,0 0 0,0 0 0,0 0-1,0 0 1,1 0 0,-1 0 0,0-1 0,0 1 0,21-1 3632,-13 1-3162,11 2 399,0 0-1,0 1 0,0 2 1,0 0-1,21 8 0,-9-3-404,-14-4-275,13 3 517,46 21-1,-67-25-698,0 0-1,0 0 1,0 1 0,0 0-1,-1 0 1,0 1-1,-1 1 1,13 14 0,-6-5 31,0 2 1,-1 0 0,-2 0 0,1 1-1,-2 1 1,9 25 0,4 44 60,-16-66-58,2 25 0,-2-9-42,-2-11 7,-4-19-78,0 0 0,6 20 0,1-10 55,-2 1-1,6 30 0,-11-44 3,0-2-43,0 0 0,0 0 0,-1 0 0,0 0 1,1-1-1,-2 1 0,1 0 0,0 0 0,-3 8 0,1-5 38,1 0 1,0 0-1,0 0 1,1 0-1,1 15 1,0-13-49,-1 1 1,-2 17 0,-6 88-25,7-102 17,0 1 1,1 0 0,1-1 0,3 16 0,-1-8 88,0 36 0,0 26-26,-3-73 49,1 13-147,0-21 43,-1 1-1,0 0 1,0-1-1,0 1 1,0-1-1,0 1 1,-2 7-1,-1 14 215,3-23-209,0 1 0,-1 0 0,1-1 1,-1 1-1,1 0 0,-3 4 1,2-4 8,0-1 1,0 1-1,1 0 1,-1-1-1,0 1 1,1 0-1,0 3 1,-1 3 34,0 1-1,-1 0 1,-2 10-1,-2 7-102,-16 104 1170,7-67-919,-40 112 0,40-132-96,10-33 39,1-1-1,-1 1 1,-1-1 0,0-1 0,-1 1 0,1-1 0,-2 0 0,1-1 0,-10 9 0,-6 3 87,-1-1 1,-30 18-1,-26 20 217,42-31-196,-41 23-227,64-40-278,6-4-54,1-1 0,-18 7-1,24-10-133,-1 0-1,0-1 1,0 1-1,1-1 1,-1 0-1,0 1 1,0-1 0,1 0-1,-1-1 1,0 1-1,0 0 1,1-1-1,-1 0 1,-4-1-1,6 2 188,0-1 0,1 1 0,-1 0 0,0-1 0,1 1 1,-1 0-1,1-1 0,-1 1 0,1-1 0,-1 1 0,0-1 0,1 1 0,0-1 0,-1 1 0,1-1 0,-1 1 0,1-1 0,0 0 0,-1 1 1,1-1-1,0 0 0,0 1 0,-1-1 0,1 0 0,0 1 0,0-2 0,0 0-510,0 0 0,1 0 0,-1 0 0,1 0 0,0 0-1,-1 0 1,1 0 0,2-3 0,7-12-2521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53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6656,'4'-16'2747,"-4"16"-2672,0 0 0,1 0 1,-1 0-1,0 0 0,0 0 1,0 0-1,0 0 1,0 0-1,0 0 0,0 0 1,0 0-1,1 0 0,-1 0 1,0 0-1,0 0 0,0 0 1,0 0-1,0 0 1,0 0-1,0 0 0,1 0 1,0-1 979,-1 1-980,0 0 1,0 0-1,2 10 1759,10 134 3248,-10 74-2229,-6-169-2457,1-26-13,2 0 1,2 45 0,0-56-43,0-2-52,0-10-288,-1 0-1,1 0 0,-1-1 0,1 1 0,-1 0 0,0 0 1,1 0-1,-1-1 0,1 1 0,-1 0 0,0-1 0,1 1 1,-1 0-1,0-1 0,0 1 0,1 0 0,-1-1 0,0 1 1,1 0-1,-1-1 0,0 1 0,0-1 0,0 1 0,1-1 1,9-19-86,0-1 0,-1 0 0,9-36 0,-3 12 67,78-206 322,-93 250-284,1 0 1,-1 1-1,0-1 0,0 0 0,0 1 0,1-1 0,-1 0 1,0 0-1,0 1 0,1-1 0,-1 1 0,1-1 0,-1 0 1,0 1-1,1-1 0,-1 1 0,1-1 0,0 1 0,-1-1 0,1 1 1,-1 0-1,1-1 0,0 1 0,0-1 0,0 2 1,0-1-1,0 1 1,0-1-1,0 1 1,0 0 0,0-1-1,-1 1 1,1 0-1,0 0 1,-1-1-1,1 1 1,0 0-1,-1 0 1,1 0-1,-1 0 1,1 1 0,13 26 590,-1 1 0,19 60 1,-10-24-41,7 39-427,-22-77-139,-5-15-2248,-1 0 1,0-1-1,0 21 0,-1-22 1038,0-5-1418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1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24 691 1984,'-23'7'1200,"30"-9"1700,0-1-2374,1 1 1,-1-1-1,0-1 1,0 1-1,9-8 0,-7 3-326,1-1-1,-1 0 0,-1-1 1,0 0-1,7-13 1,34-61 387,-40 68-488,47-89 456,66-119 661,-92 162-1846,-33 67 387,-6 19-170,-1 11 245,-27 111-69,21-65 239,-40 242 833,-33 248 707,70-414-278,17-134-65,2-19-172,2-13-523,74-428 317,-9 186-917,-64 239 96,97-271 0,-73 226-128,1 2 0,3 1 0,53-69 0,-59 90 0,31-38-109,-47 61 156,0 1 1,0 0-1,2 0 1,15-10-1,-23 16 62,1 1 0,-1 0 0,1 0 0,0 1 0,0-1 0,0 1 0,-1 0 0,1 0 0,1 0 0,-1 1 0,0-1 0,0 1-1,0 0 1,0 0 0,0 0 0,0 1 0,0 0 0,0-1 0,0 1 0,0 1 0,0-1 0,0 0 0,0 1 0,-1 0 0,1 0 0,-1 0-1,1 1 1,4 3 0,-2 0 19,0-1-1,-1 1 1,0 0-1,0 0 1,0 1 0,-1-1-1,0 1 1,0 0-1,-1 0 1,0 1-1,0-1 1,-1 1-1,0-1 1,2 13 0,-1 27 77,-1 0 0,-3 0 0,-1-1 1,-3 1-1,-16 71 0,17-99-24,-2 1-1,0-1 0,-1 0 0,-15 28 0,17-38 11,0 0 0,0-1 1,-1 0-1,-1 0 0,1 0 0,-1-1 0,-1 0 0,1-1 1,-1 1-1,0-1 0,-12 6 0,-7-1 51,0-1 1,0-1-1,-1-1 0,-36 5 1,47-10-266,11-2 69,0 1-1,1-1 0,-1 1 0,0 0 0,1 0 0,0 1 0,-1 0 0,1 0 1,-8 6-1,10-7 53,1 0 0,0 1 0,0-1 0,1 0 0,-1 0 0,0 1 1,1-1-1,-1 1 0,1 0 0,0-1 0,0 1 0,0 0 0,0 0 1,1 0-1,-1 0 0,1-1 0,-1 1 0,1 0 0,0 0 0,1 5 0,1 5-4,0-1 0,1 0-1,1 1 1,0-1 0,1-1-1,0 1 1,12 19 0,5 3 94,29 35 0,-33-47-7,1 0 0,31 27 1,-43-43 19,0 0 1,1 0 0,0-1 0,0 0 0,0 0-1,0-1 1,1 0 0,0-1 0,0 1 0,0-2-1,11 3 1,-14-5-21,0 0-1,0 0 1,0-1-1,0 0 1,0 0 0,0 0-1,0-1 1,-1 0-1,1 0 1,-1 0-1,1-1 1,-1 1 0,0-2-1,0 1 1,0 0-1,0-1 1,6-6-1,4-4 115,-1-2-1,0 0 0,19-28 0,-22 28-72,0-2 1,-1 0 0,0 0-1,12-36 1,-19 46-91,-1 1 0,0-1 0,-1 1 0,0-1 0,0 1 0,-1-1 1,0 0-1,0 0 0,0 1 0,-1-1 0,0 1 0,-1-1 0,0 1 0,0-1 0,-6-12 0,7 18-33,0 0 0,0 1-1,0-1 1,0 1 0,0-1 0,0 1-1,0-1 1,0 1 0,-1-1-1,1 1 1,-1 0 0,1 0-1,-1 0 1,1 0 0,-1 0-1,0 0 1,1 0 0,-1 1-1,0-1 1,0 0 0,1 1-1,-1 0 1,0-1 0,0 1 0,0 0-1,-3 0 1,3 0-17,0 1 1,-1-1-1,1 1 0,-1 0 1,1 0-1,0 0 0,-1 0 1,1 0-1,0 0 1,0 0-1,0 1 0,0-1 1,0 1-1,0 0 0,0 0 1,0-1-1,1 1 0,-3 3 1,-1 3 4,1 1 0,0 0 1,0-1-1,1 1 1,0 0-1,0 1 0,-1 11 1,1-5 28,1 1 0,1-1-1,2 22 1,0-25 31,0 1 0,1-1 0,1 0 0,0-1 0,1 1 0,9 21 0,-10-29 9,-1 0 0,0 0 0,1-1-1,0 1 1,0-1 0,0 0 0,1 0-1,0 0 1,-1 0 0,1-1 0,1 0-1,-1 1 1,0-1 0,1-1 0,-1 1-1,1-1 1,0 0 0,0 0 0,9 3-1,-8-5 3,0 1 0,1-1 0,-1 0-1,0 0 1,0-1 0,1 1 0,-1-1-1,0-1 1,8-2 0,0-1 125,-1-1 0,23-12 0,-8-1 22,0-1 0,-2-1 0,40-40 0,-25 23 6,-12 9-214,-2 0 0,0-2 0,-2-1 0,31-51 0,-52 76 43,-1 2-98,0 0 1,0 0-1,0 1 1,0-1-1,1 1 1,0 0 0,6-6-1,-9 10 76,-1 0 0,0-1-1,0 1 1,1 0 0,-1 0-1,0 0 1,0 0 0,1-1 0,-1 1-1,0 0 1,0 0 0,1 0 0,-1 0-1,0 0 1,1 0 0,-1 0-1,0 0 1,1 0 0,-1 0 0,0 0-1,0 0 1,1 0 0,-1 0-1,0 0 1,1 0 0,-1 0 0,0 1-1,0-1 1,1 0 0,-1 0 0,0 0-1,1 0 1,-1 0 0,0 1-1,0-1 1,1 0 0,3 14-141,-5 17 63,-25 175 78,-10-44 273,23-114-89,10-35-106,-1 1 0,-6 13-1,8-24-22,0 1-1,0 0 1,0-1 0,0 0-1,0 1 1,-1-1-1,1 0 1,-1 0-1,0 0 1,-6 4-1,8-6-25,0 0-1,0 0 0,-1-1 0,1 1 0,0 0 0,0-1 1,-1 1-1,1-1 0,0 0 0,-1 1 0,1-1 0,0 0 1,-1 0-1,1 0 0,-1 0 0,1 0 0,0 0 0,-1 0 1,1 0-1,0-1 0,-2 0 0,1 0 2,0 0 1,1 0-1,-1 0 0,1 0 0,-1 0 1,1-1-1,-1 1 0,1-1 1,0 1-1,0-1 0,-1 1 1,1-1-1,-1-2 0,-1-3 11,0-1 0,0 0 0,0-1 0,1 1 0,-2-12 0,2 10-90,-2-13-101,4 23 138,0-1 1,-1 0-1,1 0 1,0 1-1,0-1 0,0 0 1,0 0-1,0 0 1,0 1-1,0-1 0,1 0 1,-1 0-1,0 1 0,0-1 1,1 0-1,-1 1 1,0-1-1,1-1 0,0 2 7,0-1-1,0 1 1,0 0-1,-1 0 0,1-1 1,0 1-1,0 0 1,0 0-1,0 0 1,0 0-1,0 0 0,-1 0 1,1 0-1,0 0 1,0 1-1,0-1 0,0 0 1,0 0-1,-1 1 1,2 0-1,17 9 17,-12-5-27,9 3-33,-2 0 52,0 0 0,0-2 0,16 6-1,-25-10 32,-1-1-1,0 0 1,1 0-1,-1-1 1,1 1-1,-1-1 1,1 0-1,-1 0 1,0 0-1,1-1 1,-1 0-1,1 0 1,-1 0-1,0 0 1,8-4-1,-4 1-14,-1-1 1,0 0-1,1-1 0,-2 1 0,12-13 0,30-39 187,-28 32-100,33-36-84,2 3 1,88-71-1,-137 123-268,-18 21-496,-8 21 764,2 1 0,1 1 0,2 0-1,-15 59 1,27-87 15,1 1-1,0 0 1,1 0 0,0 0-1,0 0 1,1 0 0,2 12-1,-2-22-5,0 0-1,1 1 0,-1-1 0,0 0 0,0 0 1,1 0-1,-1 0 0,0 0 0,1 0 0,-1 0 1,1 0-1,0 0 0,-1 0 0,1 0 0,0 0 1,-1-1-1,1 1 0,0 0 0,0 0 0,0-1 1,0 1-1,0 0 0,0-1 0,0 1 0,0-1 1,0 1-1,0-1 0,0 0 0,0 1 0,0-1 1,0 0-1,0 0 0,0 0 0,0 0 0,0 0 1,1 0-1,-1 0 0,0 0 0,0 0 0,0 0 1,0-1-1,0 1 0,0 0 0,0-1 0,0 1 1,2-2-1,6-5 71,1 1 1,-2-2-1,1 1 0,-1-1 1,0-1-1,-1 1 1,8-13-1,5-4-12,172-191-153,-177 202-348,-15 14 413,1-1 0,-1 1 0,0 0 0,0 0 1,1 0-1,-1 0 0,0 0 0,0 0 1,0-1-1,1 1 0,-1 0 0,0 0 1,0 0-1,1 0 0,-1 0 0,0 0 1,0 0-1,1 0 0,-1 0 0,0 0 0,0 0 1,1 0-1,-1 0 0,0 0 0,0 1 1,1-1-1,-1 0 0,0 0-5,1 1 0,-1 0 0,0-1-1,0 1 1,0-1 0,0 1 0,0-1 0,1 1 0,-1 0-1,0-1 1,0 1 0,-1-1 0,1 1 0,0 0 0,0-1-1,0 1 1,0 0 0,-27 154-157,27-154 172,-11 90-92,10-82 104,1 0 0,0 0-1,1 0 1,0 0-1,0 0 1,1-1-1,4 16 1,-5-22 26,1 1-1,-1 0 1,0-1-1,1 1 1,0 0-1,-1-1 1,1 0-1,0 1 1,0-1-1,4 3 1,-5-4-25,0-1 0,0 1 0,0-1 0,0 1 1,0-1-1,0 0 0,0 1 0,0-1 0,0 0 0,0 0 0,0 0 1,0 0-1,0 0 0,0 0 0,1 0 0,-1 0 0,0 0 0,0 0 1,0 0-1,0-1 0,0 1 0,0-1 0,0 1 0,0 0 1,0-1-1,0 0 0,0 1 0,-1-1 0,1 1 0,0-1 0,0 0 1,1-1-1,10-12 54,0-1 1,-1 0 0,18-31-1,-18 26-38,45-62 98,72-83 0,-79 100-49,-2-1 0,68-132 0,43-155-306,-115 236-183,-42 116 357,-1 0-1,1 0 1,-1 0 0,0-1 0,0 1 0,1 0 0,-1 0 0,0 0-1,0 0 1,0-1 0,0 1 0,-1-2 0,1 3 39,0 0-1,0 0 1,0 0 0,-1 0 0,1-1 0,0 1-1,0 0 1,0 0 0,-1 0 0,1 0 0,0 0-1,0 0 1,0 0 0,-1 0 0,1 0 0,0 0-1,0 0 1,-1-1 0,1 1 0,0 0 0,0 0-1,-1 1 1,1-1 0,0 0 0,0 0 0,0 0-1,-1 0 1,1 0 0,0 0 0,0 0 0,-1 0-1,1 0 1,0 0 0,0 1 0,0-1 0,-1 0-1,-4 4-94,0 0 0,-1 0 0,-6 8-1,-5 3 3,1 0 20,1-1 0,-20 28 0,1 6-24,-35 70 1,-19 64-69,33-38 213,48-122-26,2 0 1,0 1-1,2 0 0,-2 40 0,5-38-1,1-1-1,2 1 1,9 42-1,-10-57 43,1 0-1,0-1 1,1 1-1,0-1 1,1 1-1,0-2 1,0 1-1,1 0 1,0-1-1,0 0 1,14 13-1,-17-18-7,1-1 0,-1 1 0,1-1 0,0 1 0,0-1 0,0 0 0,0-1 0,0 1 0,0-1 0,1 0 0,-1 0 0,0 0 0,1 0-1,-1-1 1,1 0 0,-1 0 0,1 0 0,-1 0 0,0-1 0,1 0 0,-1 0 0,0 0 0,1 0 0,3-3 0,1 0-6,0 0 0,-1-1 0,0 0-1,0-1 1,7-6 0,38-38 67,-34 31-66,10-11 35,-1-2 1,-2-1-1,-1-1 1,38-70-1,86-173-71,-69 135 125,46-97-90,-106 196-6,-11 25-37,-1 0 0,7-24 0,-13 23-229,-2 19 229,0 0 1,0-1 0,0 1-1,0 0 1,0 0 0,0 0 0,0-1-1,0 1 1,0 0 0,0 0 0,0 0-1,0-1 1,-1 1 0,1 0 0,0 0-1,0 0 1,0 0 0,0 0 0,-1-1-1,1 1 1,0 0 0,0 0-1,0 0 1,0 0 0,-1 0 0,1 0-1,0 0 1,0 0 0,0 0 0,-1 0-1,1 0 1,0 0 0,0 0 0,0 0-1,-1 0 1,1 0 0,0 0 0,0 0-1,-1 0 1,1 0 0,-3 1-38,-1 1 0,1 0 0,0 0 0,0 0 0,0 1-1,0-1 1,-4 5 0,-14 12-25,0 2 0,2 0 0,0 2-1,2 0 1,-26 44 0,24-30 33,3 1-1,1 0 1,-11 48-1,-23 127 75,44-188-20,-3 20 26,1 1-1,3 0 1,1 60 0,4-75 29,2-1 0,0 1 0,3-1 0,0 0 0,21 55 0,-24-76 25,1 0 1,0-1-1,1 1 0,0-1 1,0 0-1,1-1 1,7 9-1,-11-13-59,1-1 0,-1 0 1,1 0-1,-1 0 0,1 0 0,0 0 1,0-1-1,0 1 0,0-1 0,0 0 1,0 1-1,0-1 0,0-1 0,0 1 0,1 0 1,-1-1-1,0 0 0,0 0 0,1 0 1,-1 0-1,0 0 0,7-2 0,-3 0-624,0 0-1,0 0 0,0-1 0,0 0 0,0-1 1,0 1-1,8-7 0,-12 7-79,0 1 1,0-1-1,0 0 1,-1 0-1,1 0 1,-1 0-1,0-1 0,0 1 1,0 0-1,0-1 1,0 0-1,-1 1 1,0-1-1,1 0 0,-1-4 1,4-13-2823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1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9 107 7648,'-9'-12'3456,"26"12"-3008,-7 0 1312,3 0-1056,19-3 768,8 3-832,33-8 63,6 4-415,21-9 32,-10 6-192,-9-6 160,-9 6-192,-14-6-736,-8 6 352,-1-6-5119,-4 6 2975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2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44 3072,'0'-9'1471,"0"-1"-1136,3 5 2883,-3 5-3055,0 0 0,1-1 0,-1 1 0,0 0 0,0-1 0,0 1 0,1 0 0,-1-1 0,0 1 0,0-1 0,0 1 0,0 0 0,0-1 0,0 1 0,0 0 1,0-1-1,0 1 0,8-13 11147,-14 26-11070,1-1-75,0 0 0,-14 20 0,11-19-56,-10 24 1,-17 61 406,-12 31 142,44-123-639,-70 150 448,60-132-361,-2-1 1,0 0-1,-1-1 1,-23 24-1,34-40-7,-1-1 0,0 0 1,0 0-1,0-1 0,-1 0 0,1 0 0,-1 0 0,0-1 0,0 0 0,0 0 1,-11 2-1,13-4-55,1 0 0,-1 0 0,1-1 0,-1 0 1,1 0-1,-1 0 0,0-1 0,1 0 0,-1 1 1,1-2-1,0 1 0,-1 0 0,1-1 0,0 0 0,0 0 1,0 0-1,0 0 0,0-1 0,0 0 0,-3-3 0,0-1-45,0 0 0,1-1 0,0 0 0,0 0 0,1-1 0,0 1 0,0-1 0,-3-12 0,-24-78-200,26 76 124,-31-138-92,32 132-11,2 0-1,2 0 0,2-44 1,-1 70 145,1 0 0,0 0 0,0-1 1,-1 1-1,2 0 0,-1 0 0,0 0 0,1 0 1,-1 0-1,1 0 0,0 0 0,0 1 0,0-1 1,0 1-1,1-1 0,-1 1 0,0 0 0,1 0 1,0 0-1,0 0 0,-1 0 0,1 1 0,0-1 1,4 0-1,6-3 5,0 1 0,1 1 0,-1 0 1,18-2-1,-31 5 30,98-8 115,143 7 0,-89 6-107,76 2 592,62-2-88,-278-6-1146,-31-5-8604,10 8 6433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2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1 2976,'-9'1'7272,"-2"2"-3944,-5 2-1928,-48 6 1567,21-2-2031,-5-1 150,-77 23-1,111-26-1066,-1 0-1,-26 14 1,37-17-51,1 0-1,-1 0 1,1 0-1,-1 1 1,1-1-1,0 1 1,0 0-1,1-1 1,-1 2 0,0-1-1,1 0 1,0 0-1,0 1 1,0-1-1,0 1 1,0 0-1,-1 4 1,0 14 39,1 0 1,1 1-1,1-1 1,4 30-1,-1 1 292,14 201 570,-21 284 593,-11-293-705,-30 142 172,43-376-898,-25 134 271,9-59 127,18-82-381,0-1 0,-1 0-1,1 0 1,-1 0-1,0 0 1,0 0-1,0 0 1,0 0 0,0-1-1,0 1 1,-1 0-1,1-1 1,-3 4-1,18-6 228,22-3 0,33-12-291,86-6 0,-76 20-1734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2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2976,'0'0'20,"0"0"-1,0 0 1,0 0-1,0 0 1,0 0-1,0 1 1,-1-1 0,1 0-1,0 0 1,0 0-1,0 0 1,0 0 0,0 0-1,-1 0 1,1 0-1,0 0 1,0 0 0,0 0-1,0 0 1,0 0-1,-1 0 1,1 0 0,0 0-1,0 0 1,0 0-1,0 0 1,0-1-1,0 1 1,-1 0 0,1 0-1,0 0 1,0 0-1,4-15 13142,-4 23-9305,6 80-2338,-1-17-817,8 200 462,-4-56-619,-9-185-630,0 1 1,-7 37 0,7-62 40,0-5-258,0 0 0,0 1 0,0-1-1,0 0 1,-1 0 0,1 0 0,0 1 0,-1-1-1,1 0 1,-1 0 0,0 1 0,1-1 42,-1-1 1,1 0 0,-1 0-1,0 1 1,1-1 0,-1 0-1,1 0 1,-1 0 0,0 0-1,1 0 1,-1 0 0,1 0-1,-1 0 1,0 0 0,1 0-1,-1 0 1,1 0 0,-1 0-1,0 0 1,1-1 0,-1 1-1,1 0 1,-1 0 0,1-1-1,-1 1 1,1 0 0,-1-1-1,1 1 1,-1-1 0,-7-6-3079,6-1 1158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3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21 136 5216,'-6'-5'934,"-6"-5"567,11 9-1374,1 1 0,0-1 0,-1 1 1,1-1-1,0 0 0,0 1 0,0-1 0,0 1 1,-1-1-1,1 1 0,0-1 0,0 0 0,0 1 1,0-1-1,0 1 0,0-1 0,0 1 0,1-1 1,-1 0-1,0 1 0,0-1 0,0 1 0,1-1 1,3-10 1870,-4 9-1737,1-1-1,0 1 0,0 0 1,1-1-1,-1 1 1,0 0-1,1 0 0,-1-1 1,5-2-1,2-2 155,0 0 0,1 1 0,0 0-1,1 0 1,-1 1 0,1 0 0,0 1-1,0 0 1,1 1 0,-1 0 0,1 0 0,12-1-1,11 0 40,1 1-1,48 3 0,-59 1-241,1 0-1,-1 2 1,0 1-1,42 12 1,-57-13-130,-1 0 1,0 0 0,0 1 0,0 0-1,0 0 1,-1 1 0,0 0-1,0 0 1,0 1 0,0 0 0,-1 0-1,0 0 1,0 1 0,-1 0 0,0 0-1,7 13 1,-6-4 28,0 0-1,-2 1 1,0-1 0,0 1-1,-2 0 1,0 0 0,-1 24-1,0-20 54,0 1 0,-2-1 0,-1 1-1,0-1 1,-2 1 0,-12 40 0,11-47-100,-2 0 1,0-1-1,-1 1 0,0-2 1,-1 1-1,0-1 1,-1 0-1,-1-1 0,0-1 1,-1 1-1,0-2 0,0 0 1,-18 11-1,-10 5 59,-74 36-1,85-49-282,-48 18-323,69-28-183,0-1 1,-1 0-1,1-1 1,0 1-1,-1-2 1,0 1-1,-11-2 1,18 1 101,-1 0 0,1-1-1,0 1 1,-1-1 0,1 1 0,0-1 0,0 0 0,0 0 0,0 0 0,-4-2 0,6 2 311,-1 1 0,1-1 1,-1 1-1,1-1 0,-1 1 0,1-1 0,-1 0 1,1 1-1,0-1 0,-1 0 0,1 0 1,0 1-1,0-1 0,0 0 0,-1 0 0,1 1 1,0-1-1,0 0 0,0 0 0,0 1 0,0-1 1,0 0-1,0 0 0,1 0 0,-1 1 0,0-1 1,0 0-1,0 1 0,1-1 0,-1 0 0,1 0 1,-1 1-1,1-2 0,15-18-3480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3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20 5984,'-2'-20'10212,"-2"24"-8668,-7 10-1439,-23 39 857,3 1-1,2 2 1,2 1 0,3 1 0,-17 62-1,24-48-265,-14 132 0,22-23-208,10-144-317,2-1 1,13 69 0,-9-75-153,-3-9-58,1-1-1,0 1 0,2-1 1,0 0-1,17 31 0,-21-47-261,-1 0-1,1 0 0,0 0 1,1 0-1,-1 0 1,1-1-1,0 1 0,4 2 1,-6-5 31,-1 0-1,1 0 1,-1 0 0,1-1 0,0 1 0,0 0 0,-1-1-1,1 1 1,0-1 0,0 0 0,0 1 0,0-1 0,0 0 0,-1 0-1,1 0 1,0-1 0,0 1 0,0 0 0,0-1 0,-1 1 0,1-1-1,0 0 1,0 1 0,-1-1 0,4-2 0,20-16-4578,3-2 1579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3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19 7232,'0'0'120,"-1"0"0,1-1 0,0 1 0,0-1 1,0 1-1,0-1 0,-1 1 0,1-1 0,0 1 0,0-1 1,0 1-1,0-1 0,0 0 0,0 1 0,0-1 0,0 1 1,0-1-1,0 1 0,1-1 0,-1 1 0,0-1 0,0 1 1,0-1-1,1 1 0,-1 0 0,0-1 0,0 1 0,1-1 1,-1 1-1,0-1 0,1 1 0,-1 0 0,1-1 0,-1 1 1,1 0-1,-1 0 0,0-1 0,1 1 0,-1 0 0,1 0 1,-1-1-1,1 1 0,-1 0 0,1 0 0,-1 0 0,1 0 1,-1 0-1,1 0 0,-1 0 0,1 0 0,0 0 0,0 0 154,-1 0-1,1 0 1,0 0-1,-1 1 1,1-1-1,-1 0 1,1 0-1,0 0 1,-1 1-1,1-1 1,-1 0-1,1 1 1,-1-1-1,1 0 1,-1 1-1,0-1 1,1 1-1,0 0 1,2 5 34,0 0 1,-1 0 0,1 0-1,-1 0 1,0 1 0,-1-1-1,0 1 1,0-1 0,0 11-1,2 7 275,8 141 1233,-10-129-1627,-8 311 894,-7-222-400,13-113-624,-1 0 0,-4 14 0,6-22 9,-1 0 1,-1-1-1,1 1 0,0-1 0,-1 1 0,0-1 1,0 0-1,0 1 0,0-1 0,-4 4 1,5-6-36,1-1 1,-1 1-1,0-1 1,1 0 0,-1 1-1,1-1 1,-1 0 0,0 1-1,1-1 1,-1 0 0,0 0-1,1 1 1,-1-1 0,0 0-1,1 0 1,-1 0 0,0 0-1,1 0 1,-1 0-1,0 0 1,0 0 0,1-1-1,-2 1 1,1-1 2,-1 1-1,1-1 1,-1 0 0,1 0-1,0 0 1,0 0-1,-1 0 1,1 0 0,-2-2-1,0-1-7,0-1-1,0 1 1,0-1-1,-3-7 1,2 2-35,2 1 0,-1-1 0,1 1 0,0-1 0,1 0 0,0 0 0,1-12 0,8-68 118,-6 73-49,4-21-15,1 1 0,16-52 0,-15 67-14,1-1-1,0 1 1,2 1-1,23-37 1,-27 50-28,0 0 0,0 0-1,1 0 1,0 1 0,0 0 0,1 0-1,0 1 1,14-8 0,6 0 23,45-15-1,-55 22-13,50-16-1451,76-15 0,-137 36 648,12-3-4081,-20 5 4723,1 0-1,-1 0 1,1 0-1,-1 0 1,0 0 0,1 0-1,-1 0 1,0 0-1,1 0 1,-1 0-1,1 0 1,-1 0 0,0 0-1,1 1 1,-1-1-1,0 0 1,1 0-1,-1 0 1,0 1 0,1-1-1,-1 0 1,0 0-1,1 1 1,-1-1-1,0 0 1,0 1 0,1-1-1,-1 0 1,0 1-1,0-1 1,0 0-1,0 1 1,1-1 0,-1 1-1,0-1 1,0 0-1,0 1 1,0-1-1,0 0 1,0 1 0,0 0-1,-5 15-5526,-1 6 1834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3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7712,'0'1'200,"-1"-1"1,1 1-1,-1 0 1,1-1 0,0 1-1,0 0 1,-1-1-1,1 1 1,0 0-1,0 0 1,0 0 0,0-1-1,0 1 1,0 0-1,0 0 1,0-1-1,0 1 1,0 0 0,0 0-1,0-1 1,1 1-1,-1 0 1,1 1-1,10 17 2176,-7-14-1808,0 1 1,0 0 0,-1 1-1,1-1 1,-2 0-1,1 1 1,0 0-1,0 7 1,-1-8-359,-1 1-1,0-1 1,-1 1-1,1-1 1,-1 1 0,-1-1-1,1 1 1,-1-1-1,0 1 1,-1-1 0,0 0-1,0 0 1,0 1-1,-5 9 1,0-5-89,0 1-1,0-2 1,-1 1 0,0-1-1,-1 0 1,0-1 0,-1 0-1,-20 15 1,20-17-585,0-2 1,0 1-1,-1-1 0,1-1 0,-1 0 1,-13 3-1,-6 1-1115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3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8384,'0'0'105,"0"0"0,-1 0 1,1 0-1,0 0 0,-1 0 1,1 0-1,0 0 0,-1 0 0,1 0 1,0 0-1,-1 0 0,1 1 1,0-1-1,-1 0 0,1 0 0,0 0 1,0 0-1,-1 1 0,1-1 1,0 0-1,0 0 0,-1 1 1,1-1-1,0 0 0,0 0 0,-1 1 1,1-1-1,0 0 0,0 0 1,0 1-1,0-1 0,0 0 0,0 1 1,-1-1-1,1 0 0,0 1 1,0-1-1,0 0 0,0 1 1,0-1-1,0 0 0,0 1 0,0-1 1,1 1-1,-1-1 0,0 28 883,0-14-110,0 393 6338,-5-373-5723,8-42-1602,4-5-27,33-92-175,11-28 60,-41 111 286,1 1 0,1 0 0,28-36 0,-35 51 60,0 0 57,0 0-1,0 0 1,0 0-1,1 1 1,10-8-1,-15 12-111,1 0 0,0 0-1,0 1 1,-1-1 0,1 0-1,0 1 1,0-1 0,0 1-1,0-1 1,0 1 0,0 0-1,0 0 1,0 0 0,0 0-1,-1 0 1,1 1 0,0-1-1,0 0 1,0 1 0,0 0-1,0-1 1,0 1 0,-1 0 0,1 0-1,0 0 1,-1 0 0,1 0-1,1 2 1,2 0 35,-1 1 0,0 1-1,0-1 1,0 1 0,-1 0 0,1-1 0,-1 2 0,0-1-1,2 6 1,4 10 188,6 24 0,-6-18-140,-8-23-158,59 165-82,-31-98-3085,-21-55 919,-2-6-760,-2-2-2378,0-1 1923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3:2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235 158 3392,'8'-8'10394,"-7"10"-10647,-1 1 192,1-1 0,-1 1 0,0-1 0,0 1 0,0-1 0,-1 3 0,0 1-48,1 50 669,-13-29 245,11-25-757,1 0 0,0-1 0,-1 1 0,1-1 0,-1 1-1,1-1 1,-1 1 0,1-1 0,-1 0 0,0 0 0,0 0 0,0 0 0,0 0-1,-4 1 1,-4 3 141,3-1-47,-1-1 1,0 0-1,0 0 1,0 0-1,0-1 0,0 0 1,0-1-1,0 0 1,-1 0-1,1 0 1,-1-1-1,1-1 0,0 0 1,-1 0-1,1 0 1,-9-3-1,14 3-105,0-1 1,-1 1-1,1 0 1,1-1-1,-1 0 0,0 0 1,0 1-1,1-2 0,-1 1 1,1 0-1,-3-3 1,4 4-48,0 0 0,1 0 0,-1 0 0,0 0 0,1 0 0,-1 1 0,1-1 0,-1-1 0,1 1 1,-1 0-1,1 0 0,0 0 0,0 0 0,-1 0 0,1 0 0,0 0 0,0 0 0,0-1 1,0 1-1,0 0 0,0 0 0,1 0 0,-1 0 0,0 0 0,1 0 0,-1 0 0,0 0 0,1 0 1,-1 0-1,1 0 0,0 0 0,-1 0 0,2-1 0,20-18-173,0 1 1,1 0-1,26-15 0,-32 23 311,-5 3-86,1 2 0,-1-1 0,1 1 0,0 1-1,20-5 1,-15 5 65,0 2 1,0 0-1,0 1 0,0 0 0,33 3 1,-22 2 40,1 1 0,53 15 0,-70-15-82,48 14 536,0-3 0,73 9 0,-127-24-533,0 1 1,0-1-1,0 0 0,0-1 1,-1 0-1,1 0 0,0 0 1,0-1-1,-1 0 0,1 0 1,-1-1-1,0 1 0,0-2 1,0 1-1,7-6 0,-4 3-68,0 0-1,0-1 0,-1 0 1,0-1-1,0 0 1,-1 0-1,0-1 0,0 0 1,-1 0-1,-1-1 1,1 1-1,-1-1 0,5-15 1,-9 16-3193,-14 28-7760,7 0 8115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0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1296 4480,'0'-1'46,"0"1"0,0 0 0,-1 0 0,1 0 0,0 0 0,0 0 0,-1 0 0,1 0 0,0 0 0,-1 0 0,1 0 0,0 0 0,0 0 0,-1 0 0,1 0 0,0 0 0,0 0 0,-1 0 0,1 0 0,0 0 0,0 1 0,0-1 0,-1 0 0,1 0 0,0 0 0,0 0 0,0 1 0,-1-1 0,1 0 0,0 0 0,0 0 0,0 0 0,0 1 0,-1-1 0,1 0 0,0 0 0,0 1 0,0-1 0,0 0 0,0 0 0,0 1 0,0-1 0,0 0 0,0 0 0,0 1 0,0-1 0,0 0 0,0 0 0,0 1 0,0-1 0,0 2 397,1-2-167,0 0-1,0 0 1,0 0-1,0-1 1,0 1-1,0 0 1,0 0-1,0-1 1,0 1-1,-1 0 1,1-1-1,2 0 126,4-3 103,1 1 0,-1-1 0,0 0 0,0-1 0,0 0 0,0 0 0,-1 0 0,0-1 0,8-9 1,1-4-154,23-38 0,83-163 133,-22 37 142,-58 116-754,-41 66 104,1 0 0,-1 0 1,1 0-1,0 0 0,-1 0 0,1 0 1,0 0-1,-1 0 0,1 0 0,0 0 1,0 1-1,0-1 0,0 0 1,0 1-1,0-1 0,0 1 0,0-1 1,0 1-1,0-1 0,0 1 0,0 0 1,0-1-1,0 1 0,1 0 0,-1 0 1,0 0-1,0 0 0,0 0 1,0 0-1,0 0 0,1 0 0,-1 1 1,0-1-1,0 0 0,0 1 0,2 0 1,-1 0 0,1 1-1,-1 0 1,0 0 0,0 0 0,0 0 0,0 1 0,0-1 0,0 0 0,0 1-1,-1-1 1,1 1 0,1 4 0,5 16 8,0 1 0,-1 0 0,-2 1-1,5 47 1,-4 101 314,-6-173-298,0 3 0,0 41 267,-1 1 0,-11 60 0,11-97-157,-1 1-1,0-1 0,-1 0 0,-5 12 1,7-18-50,0 0 1,0 0 0,0-1 0,0 1-1,0 0 1,0-1 0,-1 1 0,1-1-1,0 1 1,-1-1 0,0 0 0,1 0 0,-1 1-1,1-1 1,-1 0 0,0 0 0,0-1-1,0 1 1,0 0 0,1-1 0,-1 1-1,0-1 1,0 1 0,0-1 0,0 0-1,-3 0 1,-8-2 133,0 0-1,1-1 1,-1 0-1,1-1 1,0 0-1,0-1 1,-14-8 0,2-1-407,1-1 1,-31-25 0,48 32-290,6 8 482,0 0 0,0 0 0,1 0 0,-1 0 0,0 0 0,0 0 0,0 0 0,0 0 0,0 0 0,0 0-1,0 0 1,1 0 0,-1 0 0,0 0 0,0 0 0,0 0 0,0 0 0,0 0 0,0 0 0,0 0 0,0-1 0,0 1 0,1 0 0,-1 0 0,0 0 0,0 0 0,0 0 0,0 0 0,0 0 0,0 0 0,0 0 0,0 0 0,0-1-1,0 1 1,0 0 0,0 0 0,0 0 0,0 0 0,0 0 0,0 0 0,0 0 0,0-1 0,0 1 0,0 0 0,0 0 0,0 0 0,0 0 0,0 0 0,0 0 0,0-1 0,40 17-79,1-3 0,51 11 0,-72-20 200,-1-1 0,1 0-1,0-1 1,0-2 0,0 0-1,0-1 1,-1 0 0,1-2-1,0-1 1,-1 0 0,0-1-1,0-1 1,0-1 0,-1-1-1,23-13 1,-23 11-37,0-2 0,-1 0 1,0-1-1,-1 0 0,-1-2 0,0 1 0,-1-2 1,-1 0-1,0-1 0,-1 0 0,-1-1 0,-1 0 0,0-1 1,-1 0-1,-1-1 0,-1 1 0,5-24 0,-10 31-90,0 1 0,1-18 0,-3 26-30,0 0 0,0 0 0,0 0 1,0 0-1,-1 0 0,0 0 0,1 0 0,-1 0 1,0 0-1,0 0 0,-1 0 0,1 1 0,-3-5 1,3 6 35,1 1 0,-1-1 0,0 0 0,0 0 0,0 1 0,0-1 0,0 1 0,0-1 0,0 1 0,0-1 0,0 1 0,0 0 0,0 0 0,0-1 0,0 1 1,0 0-1,0 0 0,0 0 0,0 0 0,0 0 0,-1 0 0,1 0 0,0 1 0,0-1 0,0 0 0,0 1 0,0-1 0,0 0 0,0 1 0,0-1 0,0 1 0,0 0 0,-1 0 0,-4 3-24,0 1-1,0 0 0,-8 7 0,11-9 0,-9 9-8,1 1 1,0 0-1,1 0 1,0 1-1,1 1 1,-9 18-1,6-7 5,2 0 0,-14 53 0,21-69 90,1 1 0,0 1 0,1-1 0,1 0 0,-1 0-1,3 19 1,-1-25-16,-1 0 0,1-1 0,1 1 0,-1-1 0,1 1 0,-1-1-1,1 0 1,0 1 0,1-1 0,-1 0 0,1 0 0,0-1 0,0 1 0,0 0 0,0-1-1,1 0 1,-1 0 0,6 4 0,0-3 66,-1 1 1,1-1-1,0-1 0,0 0 1,0 0-1,0 0 0,1-2 1,-1 1-1,1-1 0,16 0 1,-2-2 115,0 0-1,47-11 1,-51 7-154,-1 0-1,0-2 0,0 0 0,-1-1 1,0-1-1,-1-1 0,25-18 0,6-9-37,48-49 0,11-9-138,-101 90 98,1 0 0,0 1 0,0-1 0,0 1-1,1 1 1,-1-1 0,1 1 0,0 1 0,0-1 0,0 1 0,14-1 0,-22 3 18,1 0 0,-1 0 0,0 0 1,1 0-1,-1 0 0,0 0 0,0 0 1,1 0-1,-1 0 0,0 0 0,1 0 0,-1 0 1,0 0-1,1 1 0,-1-1 0,0 0 1,0 0-1,1 0 0,-1 0 0,0 1 1,0-1-1,1 0 0,-1 0 0,0 0 1,0 1-1,0-1 0,0 0 0,1 0 0,-1 1 1,0-1-1,-2 11-153,-11 10-20,12-20 182,-48 56-5,9-11 34,13-11-10,1 1 0,-28 56 0,52-89-19,1-1-1,0 1 1,0 0 0,0 0-1,0 0 1,1-1-1,-1 1 1,0 5 0,1-7 16,0-1 0,0 1 0,0 0 0,1 0 0,-1 0 0,0 0 0,0-1 0,0 1 0,1 0 0,-1 0 0,0 0 0,1-1 0,-1 1 1,0 0-1,1-1 0,-1 1 0,1 0 0,-1-1 0,1 1 0,0 0 0,-1-1 0,1 1 0,0-1 0,-1 1 0,1-1 0,0 1 0,-1-1 0,1 0 0,0 1 0,0-1 0,0 0 1,-1 0-1,2 1 0,4-1 35,0-1 1,0 1-1,0-1 1,0 0-1,0 0 1,0-1-1,0 1 1,-1-1-1,1-1 1,7-3-1,5-2 76,16-5-71,-1-2 0,0-1 0,-2-2-1,0-1 1,-1-1 0,-1-2 0,-1-1 0,37-38 0,99-131 131,-149 173-116,31-38 56,75-125 0,103-253-323,-211 405 44,-2 0 1,15-60-1,-26 88 118,1 0-1,-1 0 1,0 0 0,1 0 0,-1 0 0,0 0-1,-1-3 1,1 5 17,0-1 0,0 1 0,-1 0 0,1-1 0,0 1-1,0 0 1,-1-1 0,1 1 0,0 0 0,-1-1 0,1 1 0,0 0 0,-1-1 0,1 1 0,-1 0-1,1 0 1,0 0 0,-1-1 0,1 1 0,-1 0 0,1 0 0,-1 0 0,1 0 0,-1 0 0,1 0-1,0 0 1,-1 0 0,1 0 0,-1 0 0,1 0 0,-1 0 0,1 0 0,-1 0 0,1 0-1,0 0 1,-1 0 0,1 1 0,-1-1 0,1 0 0,0 0 0,-1 1 0,0-1 0,-4 3-49,0-1 1,1 1-1,-1 0 0,0 0 1,1 0-1,-1 1 1,1 0-1,-5 5 1,-3 5-52,-11 17 1,-2 8 11,2 1-1,2 0 1,-20 52 0,36-79 95,-90 263 44,75-188 45,3 2 1,-7 147-1,22-212 92,2 0 0,0 0-1,4 26 1,-4-49-141,0 0 0,1 0 0,-1 0-1,1-1 1,0 1 0,-1 0 0,1 0 0,0 0 0,0-1 0,0 1-1,2 2 1,-3-4-11,1 1 0,0 0-1,0-1 1,-1 1 0,1-1-1,0 1 1,0-1 0,0 1-1,0-1 1,-1 0 0,1 1-1,0-1 1,0 0 0,0 0-1,0 0 1,0 1 0,0-1 0,0 0-1,0 0 1,0 0 0,0-1-1,0 1 1,0 0 0,0 0-1,0 0 1,1-1 0,7-4 90,0 0 0,0 0 0,0-1 0,-1-1 0,9-7 0,-15 12-109,171-165-158,-162 155 104,0 1 0,1 0 0,0 1 0,1 0 1,14-7-1,-26 16 28,0 0 0,0 0 0,1 1 1,-1-1-1,0 1 0,1-1 0,-1 1 0,1-1 0,-1 1 0,1 0 1,-1 0-1,0 0 0,1 0 0,1 0 0,-2 0 10,0 0 1,-1 1-1,1-1 0,0 0 1,-1 1-1,1-1 0,0 1 1,-1-1-1,1 1 0,-1-1 1,1 1-1,-1-1 0,1 1 1,-1 0-1,1-1 0,-1 1 0,1 0 1,-1-1-1,0 1 0,0 0 1,1 0-1,-1-1 0,0 1 1,0 0-1,0 0 0,0 0 1,0-1-1,0 2 0,1 13-49,-1 0 0,-1 0 0,-3 15 0,1-3 17,1-8 15,-3 57 68,5-69-17,0 1-1,0-1 0,1 1 1,0 0-1,1-1 1,0 0-1,4 11 1,-5-16 2,0 0-1,0 0 1,1 0 0,-1 0 0,0 0 0,1-1 0,0 1 0,-1-1 0,1 1-1,0-1 1,0 1 0,-1-1 0,1 0 0,0 0 0,0 0 0,1 0 0,-1 0 0,0-1-1,0 1 1,0-1 0,0 1 0,1-1 0,-1 0 0,0 0 0,0 0 0,1 0 0,-1 0-1,0 0 1,5-2 0,1 1 29,0-1-1,0-1 0,-1 1 1,1-1-1,-1-1 1,1 1-1,7-6 1,6-7-27,-1-1 1,0-1 0,-2-1-1,0-1 1,16-21 0,9-24-244,-41 61 92,-12 41-802,-7 29 932,9-45-6,-24 71-182,28-78 214,1 1-1,0 0 0,1 0 0,-1 19 1,3-32-1,0 0 1,0 0 0,0 0 0,0-1 0,1 1 0,-1 0-1,1 0 1,-1-1 0,1 1 0,-1 0 0,1-1 0,0 1-1,0 0 1,0-1 0,0 1 0,0-1 0,0 0 0,0 1-1,2 0 1,-2-1-5,0 0-1,1 0 0,-1-1 1,1 1-1,-1-1 1,0 1-1,1-1 1,-1 0-1,1 1 0,-1-1 1,1 0-1,-1 0 1,1 0-1,-1 0 0,1 0 1,-1 0-1,1-1 1,-1 1-1,1 0 1,-1-1-1,1 1 0,-1-1 1,2 0-1,3-3 29,0 1 0,-1-1 0,1 0 1,-1 0-1,0 0 0,0-1 0,0 0 0,-1 0 0,0 0 0,0 0 0,5-8 0,-2 0-46,0 1 0,-1-1 0,-1 0-1,5-16 1,-6 14-13,-1 1 0,0-1-1,-2 1 1,1-1 0,-2 0-1,0 1 1,-1-1 0,-3-21-1,3 32-46,-1 0 0,1 1 0,0-1 0,-1 0 0,0 1 0,0-1-1,0 1 1,0 0 0,0 0 0,-6-5 0,7 6 34,0 1 0,0 0 1,-1-1-1,1 1 0,-1 0 0,1 0 1,-1 0-1,1 0 0,-1 0 0,0 0 1,0 1-1,1-1 0,-1 0 1,0 1-1,0 0 0,0-1 0,1 1 1,-1 0-1,0 0 0,0 0 0,0 0 1,0 0-1,0 0 0,1 1 0,-4 0 1,3 0 30,6-3 20,41-13 139,-21 9-169,9-3-14,0 1-1,50-4 0,-69 11-4,11-1-28,0 1 1,1 1-1,32 5 0,-51-4 22,-1 0 0,1 0 0,-1 1-1,0 0 1,0 0 0,0 1 0,0-1 0,0 1-1,0 1 1,-1-1 0,0 1 0,0 0-1,0 0 1,0 1 0,0-1 0,-1 1-1,0 0 1,5 7 0,-6-7 13,-1 1 1,1 0 0,-1-1-1,-1 1 1,1 0-1,-1 0 1,0 0-1,0 0 1,-1 0-1,1 0 1,-2 1-1,1-1 1,-1 6-1,-2 5 174,-1 0-1,0-1 0,-9 24 1,13-40-156,0 0 1,0 0-1,1 0 1,-1 0 0,0-1-1,0 1 1,0 0-1,0 0 1,0 0-1,0 0 1,0 0 0,0 0-1,0 0 1,1 0-1,-1 0 1,0 0-1,0 0 1,0 0 0,0 0-1,0 0 1,0 0-1,0 0 1,0 0 0,0 0-1,1 0 1,-1 0-1,0 0 1,0 1-1,0-1 1,0 0 0,0 0-1,0 0 1,0 0-1,0 0 1,0 0 0,0 0-1,0 0 1,0 0-1,1 0 1,-1 0-1,0 0 1,0 1 0,0-1-1,0 0 1,0 0-1,0 0 1,0 0 0,0 0-1,0 0 1,0 0-1,0 0 1,0 0-1,0 1 1,0-1 0,0 0-1,0 0 1,0 0-1,0 0 1,0 0-1,0 0 1,10-9 355,47-80-1,-20 28-253,-23 39-97,-7 9-101,1 1 0,1 0 0,0 0-1,15-14 1,-23 25 73,0 0 0,0 0 0,0 0 0,0 0 0,1 0 0,-1 1 0,0-1 0,0 0 0,1 1 0,-1-1 0,0 1 1,1-1-1,-1 1 0,0 0 0,1 0 0,-1-1 0,0 1 0,3 0 0,-2 1 8,-1-1 1,0 0 0,0 1 0,1 0 0,-1-1-1,0 1 1,0 0 0,0-1 0,0 1 0,0 0-1,0 0 1,0 0 0,0 0 0,0 0-1,-1 0 1,2 1 0,2 6-10,0-1 0,-1 1 1,0-1-1,0 1 0,1 8 0,-3-10-22,37 113 400,-35-111-339,1 0 1,0-1-1,0 0 0,1 0 1,0 0-1,8 8 1,-13-14-78,0-1 1,1 0 0,-1 0-1,0 1 1,0-1 0,1 0-1,-1 0 1,0 0 0,1 1-1,-1-1 1,0 0-1,0 0 1,1 0 0,-1 0-1,0 0 1,1 0 0,-1 0-1,0 0 1,1 1 0,-1-1-1,0 0 1,1 0 0,-1-1-1,0 1 1,1 0 0,-1 0-1,0 0 1,1 0 0,-1 0-1,0 0 1,1 0 0,-1 0-1,0-1 1,1 1 0,7-10-3124,-7 9 2728,7-8-1462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54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9 5216,'-3'-8'14037,"5"10"-13839,-1 0 0,1 0 0,-1 0 0,0 0 1,0 0-1,0 1 0,0-1 0,1 4 0,-1-3 29,2 5-21,0 1 0,-1-1 0,0 1-1,-1 0 1,0 0 0,-1 17 0,-7 56 969,6-69-937,-4 13-36,0 1 1,-2-1 0,-13 35-1,18-56-231,0-1-1,0 0 0,0 0 1,0 0-1,0 0 1,-1-1-1,0 1 0,0-1 1,0 1-1,0-1 1,0 0-1,-1 0 0,1-1 1,-1 1-1,0-1 1,0 1-1,0-1 0,-8 3 1,7-4-414,0 1 0,0-1 0,0-1 0,0 1 0,0-1 0,0 1 0,0-1 0,0-1 0,-11-1 0,-5-4-2559,7 5 949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3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26 5984,'-4'-16'1920,"4"16"-1857,0-1-1,0 1 1,0 0 0,0-1 0,0 1 0,0 0-1,0-1 1,0 1 0,0 0 0,0-1 0,0 1-1,0 0 1,0-1 0,0 1 0,0 0 0,1 0 0,-1-1-1,0 1 1,0 0 0,0 0 0,1-1 0,-1 1-1,0 0 1,0 0 0,1-1 0,-1 1 0,0 0-1,0 0 1,1 0 0,-1 0 0,0 0 0,1-1-1,-1 1 1,0 0 0,1 0 0,-1 0 0,1 0-1,9-1 2880,-7 3-2651,-1 0 0,0-1 0,1 1 1,-1 0-1,0 0 0,0 0 1,0 0-1,0 1 0,0-1 0,-1 0 1,1 1-1,0 2 0,16 29 1505,25 65 0,-18-38-924,9 15 254,-9-23-20,31 100 1,-45-112-817,-3 0-1,-1 1 1,-1 0 0,-3 0 0,-2 42 0,-3-52-188,-1-1-1,-1-1 0,-2 1 0,-1-1 0,-1 0 0,-2 0 1,-20 43-1,-87 150-1840,104-201 278,-1 0 0,-21 22-1,31-39 803,1 0 0,-1 0 0,0-1-1,-1 1 1,1-1 0,-1-1 0,0 1-1,0-1 1,0 1 0,0-1-1,-1-1 1,-6 4 0,-21 2-3186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3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 7232,'3'-4'5332,"-1"22"-1688,-7 193 2144,-7 4-3492,-1 8-1325,-5 74-685,11-203-582,6-88-317,0 0 1,0-1 0,0 1 0,-4 7 0,-4 1-2850,9-14 3283,-1 1-1,1-1 1,0 0-1,0 0 1,-1 0-1,1 1 1,0-1-1,-1 0 1,1 0 0,0 0-1,-1 0 1,1 0-1,0 0 1,-1 0-1,1 0 1,0 0-1,-1 0 1,1 0 0,-1 0-1,1 0 1,0 0-1,-1 0 1,1 0-1,0 0 1,-1 0-1,1 0 1,0-1 0,-1 1-1,1 0 1,0 0-1,-1 0 1,1 0-1,0-1 1,-2-3-2722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3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12 8128,'0'0'199,"0"-1"0,1 0 1,-1 0-1,1 1 0,-1-1 1,1 0-1,-1 1 0,1-1 1,0 1-1,-1-1 1,1 0-1,0 1 0,-1 0 1,1-1-1,0 1 0,0-1 1,-1 1-1,1 0 0,0-1 1,0 1-1,0 0 0,0 0 1,-1 0-1,1 0 0,0 0 1,0 0-1,1 0 0,-1 0 61,0 1-1,0 0 1,0-1-1,1 1 0,-1 0 1,0 0-1,0 0 0,0 0 1,-1 0-1,1 0 1,0 0-1,0 0 0,0 0 1,-1 0-1,2 2 1,2 6 515,-1 0-1,1 0 1,2 16 0,-1 0-112,-2 1 0,0 0 0,-2 0 0,-3 40 0,-19 105 966,19-161-1570,-18 127 476,-45 268-302,62-385-457,2-11-544,0-1 1,-1 0 0,1-1 0,-2 1 0,1 0 0,-7 13-1,4-12-944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3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10464,'0'-8'4736,"13"13"-4096,-8-5 1599,3 0-1343,7 0 992,-1 0-1120,7 0 512,2 0-736,9 0-512,0 0-32,2 0-192,8 0 96,-2 0-2048,-4 0 1184,4 0-4127,-3 0 2847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3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5312,'-8'0'5770,"31"11"219,3-8-3905,34 0-1,72-8-576,-81 2-1250,-26 1-224,-16 1-18,1 0 0,-1 1-1,0 0 1,13 2 0,4 0-131,-23-3 117,0 1 0,0 0-1,0 0 1,-1 1 0,1-1 0,0 1-1,0-1 1,0 1 0,0 0-1,-1 0 1,5 2 0,-3 0 19,0 0 0,0-1 0,-1 1 0,1 1 0,-1-1 0,0 0-1,0 1 1,0-1 0,0 1 0,-1 0 0,0 0 0,4 7 0,-4-3 31,1 1-1,-1-1 1,0 1-1,-1-1 1,0 1 0,0 10-1,-3 118 303,-1-60-295,-8 141 251,-6-1 497,10-124-665,-19 187 523,22-246-537,-17 223 605,25-96-460,-4 67 463,2-222-590,-1-3 223,-7-1-43,-162 20-453,80-12-267,-62 14-919,-8 1-2361,52-17-3122,54-5 3384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4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7 110 4576,'-6'-1'12320,"17"-7"-9446,58-25-687,86-27-1,-151 59-2080,1-1-1,0 1 0,-1 0 0,1 0 1,0 0-1,0 1 0,0 0 0,-1 0 1,6 1-1,-8-1-48,0 0 0,0 1-1,0 0 1,0-1 0,-1 1-1,1 0 1,0 0 0,0 0 0,-1 0-1,1 0 1,-1 0 0,1 0 0,-1 1-1,0-1 1,1 0 0,-1 1 0,0-1-1,0 1 1,0 0 0,0-1 0,0 1-1,0 0 1,0 0 0,-1-1-1,1 4 1,5 25 681,-6-26-693,0 0 0,1 0-1,-1 0 1,1 0 0,0-1 0,0 1 0,0 0 0,1-1-1,-1 1 1,1 0 0,0-1 0,0 0 0,4 5-1,-3-5 1,0 0 0,0 0-1,0-1 1,0 1 0,1-1-1,-1 0 1,1 0 0,0 0-1,-1 0 1,1 0-1,0-1 1,0 0 0,0 0-1,0 0 1,0 0 0,1-1-1,-1 0 1,7 0-1,13-1 193,1-1 0,44-10 0,47-20-228,-67 15-830,-25 6-1483,-7-1-3845,-17 9 3904,-6 3-3232,-17 9 383,1 6 1740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4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40 198 5568,'-40'3'4901,"42"-3"-4284,-1 0 1,1-1-1,-1 1 0,1 0 1,-1-1-1,1 0 0,-1 1 1,0-1-1,1 0 0,-1 1 1,3-3-1,17-15-291,-13 11 452,60-56 1657,-38 34-1328,37-28 1,-64 55-1007,0 0 0,0 0-1,0 0 1,1 0 0,-1 0 0,0 1-1,1 0 1,-1 0 0,1 0 0,0 0-1,4 0 1,-7 1-49,1 0-1,0 0 1,-1 0 0,1 0 0,0 1-1,-1-1 1,1 1 0,-1-1 0,1 1-1,-1-1 1,1 1 0,-1 0 0,1 0-1,-1 0 1,0 0 0,1 0 0,-1 0-1,0 0 1,0 0 0,0 1 0,0-1-1,0 0 1,0 1 0,0-1 0,0 1-1,-1-1 1,1 1 0,0 1 0,12 34 699,-9-26-523,-1 0 0,2 0 1,-1 0-1,11 16 0,-13-24-174,0 0-1,0-1 1,1 1 0,-1 0-1,1-1 1,-1 0-1,1 0 1,0 0 0,0 0-1,0 0 1,0 0 0,0-1-1,1 1 1,-1-1 0,0 0-1,1 0 1,-1 0 0,1-1-1,6 1 1,0 0-29,1-1 1,0-1 0,0 0-1,0-1 1,-1 0-1,1 0 1,15-6 0,-7 0-1995,0 0 0,33-22 1,-33 21-230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4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31 4160,'-1'-3'486,"-1"-3"243,2 6-658,0 0 0,0-1-1,0 1 1,0 0 0,0 0-1,0 0 1,0 0 0,0 0 0,0 0-1,0-1 1,0 1 0,0 0-1,0 0 1,0 0 0,0 0 0,0 0-1,0 0 1,1 0 0,-1 0-1,0 0 1,0-1 0,0 1 0,0 0-1,0 0 1,0 0 0,0 0-1,0 0 1,1 0 0,-1 0-1,0 0 1,0 0 0,0 0 0,0 0-1,0 0 1,0 0 0,1 0-1,-1 0 1,0 0 0,0 0 0,0 0-1,0 0 1,0 0 0,-1-10 8341,-2 4-6281,0 5-1954,1 1-1,-1 0 0,1-1 0,0 1 0,-1 0 1,1 0-1,-1 0 0,1 0 0,-1 1 0,1-1 1,-1 1-1,1-1 0,0 1 0,-4 2 0,-4 1 213,1 0-1,-10 8 0,8-5-194,0 1 0,0 0-1,1 0 1,0 1 0,1 1 0,0 0-1,-10 15 1,16-21-154,0 1 0,1-1 1,-1 1-1,1 0 0,0 0 0,1-1 1,-1 1-1,1 0 0,-1 9 0,2-11 10,0 1 0,0 0-1,1-1 1,-1 1 0,1-1-1,0 1 1,0-1 0,0 1-1,0-1 1,0 0 0,1 0-1,0 1 1,-1-1 0,1 0-1,3 3 1,-2-2 29,1-1-1,-1 1 1,1-1-1,-1 0 1,1 0 0,0-1-1,0 1 1,0-1 0,0 0-1,1 0 1,-1 0 0,1 0-1,-1-1 1,1 0 0,0 0-1,-1 0 1,1 0-1,0-1 1,0 0 0,5 0-1,9-2 98,0-1-1,0 0 0,31-10 0,-19 4-42,4 0 77,0-1 0,-1-1-1,-1-3 1,0 0 0,32-20 0,-62 32-182,1 0 0,-1-1-1,0 1 1,0-1 0,0 0 0,0 1 0,-1-1 0,1 0 0,2-5 0,-4 7-26,-1 0 1,1 0-1,-1-1 0,1 1 1,-1 0-1,0-1 0,1 1 1,-1 0-1,0-1 1,0 1-1,0-1 0,0 1 1,0 0-1,0-1 0,0 1 1,0-1-1,-1 1 1,1 0-1,0-1 0,-1 1 1,1 0-1,-1 0 0,0-1 1,1 1-1,-1 0 1,0 0-1,0 0 0,0 0 1,0 0-1,0 0 0,0 0 1,-1-1-1,-4-2-95,0 0 0,0 0-1,0 1 1,0 0 0,-1 0 0,1 1-1,-1 0 1,0 0 0,-12-2 0,-9 1-308,-29-2 1,36 5 90,0 0 0,0 1 1,-28 5-1,40-4-424,-1 0-1,1 1 1,-15 7 0,18-7-335,1 0 0,0 0 0,-1 0 0,1 1 0,0 0 0,-6 7 0,9-9 533,1 0 0,0 0 0,-1 0 0,1 0 0,0 0 0,0 0-1,0 0 1,0 0 0,1 1 0,-1-1 0,1 0 0,-1 0-1,1 1 1,0 3 0,-1 14-2781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8800,'-3'1'413,"-1"0"1,1 0 0,0 1-1,0-1 1,0 1-1,0 0 1,0 0 0,1 0-1,-1 1 1,1-1-1,-1 1 1,1-1 0,0 1-1,0 0 1,0 0-1,-3 4 1,-1 6 675,0 0 0,-7 25-1,9-25-751,1-3-29,-28 94 2043,28-89-1987,0 0 0,1 0 0,1 0 0,0 1 0,2 16 0,-1-27-247,1 1 0,0-1 1,0 1-1,1-1 0,0 1 1,0-1-1,0 0 0,1 0 1,-1 0-1,1 0 0,0 0 1,1-1-1,4 6 1,-6-7-48,1-1 0,-1 0 0,0 0 0,1-1 0,-1 1 0,1 0 0,0-1 1,-1 1-1,1-1 0,0 0 0,0 0 0,0 0 0,0-1 0,0 1 1,0-1-1,0 1 0,0-1 0,0 0 0,0 0 0,0 0 0,1-1 1,-1 1-1,0-1 0,0 1 0,4-3 0,0 0-35,0-1 1,1 0-1,-2 0 0,1-1 0,0 0 0,-1 0 1,0 0-1,0-1 0,-1 0 0,1 0 0,-1-1 1,-1 1-1,8-13 0,-7 9-66,1-1 0,-2 1 0,0-1-1,0 0 1,-1 0 0,0 0 0,-1 0 0,0 0 0,1-18-1,-4 20-176,1 0-1,-1 1 0,-1-1 1,1 0-1,-1 1 0,-1-1 1,-4-10-1,6 16 83,0 1-1,0 0 1,-1 0 0,1 0-1,0 0 1,-1 0 0,0 0 0,1 1-1,-1-1 1,0 0 0,0 1 0,0 0-1,-3-3 1,3 3-11,0 1 0,0-1 0,1 1 0,-1 0 0,0 0 0,0-1 0,0 1 0,0 0 0,0 0 0,0 1 0,1-1 0,-1 0 0,0 1 0,0-1 0,0 1 0,1-1 0,-1 1 0,0 0 0,1 0 0,-3 1 0,0 1-458,-1 0 1,1 1-1,0-1 0,0 1 0,1-1 0,-1 1 1,1 1-1,0-1 0,-3 5 0,3-4-760,1 0 0,-1 0-1,1 1 1,-3 6-1,4 5-1865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4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9312,'-4'3'9112,"4"-3"-8926,-2 13 2768,-1 18-2149,3-30-508,-6 114 2016,-3 40-194,3-98-1776,-10 70 108,13-113-687,-16 65-2205,19-76 1793,0-3 533,0 0-1,0 0 1,0 1 0,0-1-1,0 0 1,0 0 0,0 0 0,0 1-1,-1-1 1,1 0 0,0 0-1,0 0 1,0 0 0,0 1 0,0-1-1,0 0 1,0 0 0,0 0-1,0 0 1,-1 1 0,1-1 0,0 0-1,0 0 1,0 0 0,0 0-1,0 0 1,-1 0 0,1 0 0,0 1-1,0-1 1,0 0 0,0 0-1,-1 0 1,1 0 0,0 0 0,0 0-1,-1 0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55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440 79 2976,'1'-3'217,"-1"1"0,0 0 1,1 0-1,0-1 0,-1 1 1,1 0-1,0 0 0,0 0 1,0 0-1,1 0 0,-1 0 0,0 0 1,1 0-1,-1 1 0,3-3 1,10-14 3201,1-4 869,-14 22-4135,-1 0 0,0-1 0,0 1 0,1 0 0,-1-1 0,1 1 0,-1 0 0,0 0 0,1 0 0,-1-1 0,0 1 0,1 0 0,-1 0 0,1 0 0,-1 0 0,1 0 0,-1 0 0,0-1 0,1 1 0,-1 0 0,1 0 0,0 1-28,-1-1 1,1 0-1,-1 1 0,1-1 1,-1 1-1,0-1 0,1 0 0,-1 1 1,0-1-1,1 1 0,-1-1 0,0 1 1,0-1-1,1 1 0,-1-1 0,0 1 1,0 0-1,0-1 0,0 1 1,1-1-1,-1 2 0,2 16 403,-1 1 1,-1-1-1,0 1 1,-5 31-1,3-31-301,0 0-78,-1 1 0,0-1 0,-2 0-1,0-1 1,-1 1 0,-1-1-1,0 0 1,-15 24 0,1-7 69,-2-1 0,-27 32 0,38-53-158,0-1 0,0 0 0,-1-1 1,0 0-1,-1-1 0,-1 0 1,-21 10-1,31-17-77,0 0 0,-1-1-1,0 0 1,1 0 0,-1 0 0,0-1 0,0 0 0,0 0 0,0 0-1,0-1 1,0 0 0,0 0 0,0 0 0,0-1 0,0 0 0,0 0-1,0-1 1,1 1 0,-1-1 0,0-1 0,1 1 0,0-1 0,-1 0-1,1 0 1,0 0 0,0-1 0,-6-6 0,5 5-82,1 0 0,0 0 0,1-1 0,-1 1-1,1-1 1,0 0 0,1-1 0,0 1 0,0-1 0,-5-13 0,7 16 72,0 0 0,1 0 0,-1 0 0,1 0 0,0 0 0,0 0 0,0 0-1,0 0 1,1 0 0,-1 1 0,1-1 0,0 0 0,1 0 0,-1 0 0,1 0 0,-1 1 0,1-1 0,0 1 0,0-1 0,1 1 0,-1 0 0,4-4 0,-1 3 45,0 0 0,-1 1-1,1-1 1,0 1 0,0 0 0,1 0 0,-1 1 0,1 0 0,-1 0-1,1 0 1,9-1 0,-2 0 99,0 2 0,0 0 1,0 0-1,16 2 0,-14 1 7,0 0 0,0 1-1,-1 0 1,1 2 0,-1-1 0,0 2-1,0 0 1,-1 0 0,1 2 0,-1-1 0,11 10-1,-10-6-17,-1 0 0,-1 1 0,0 1 0,0 0 0,-1 0-1,-1 1 1,0 0 0,-1 1 0,10 21 0,43 116-26,-60-146-686,5 13-85,1-8-3724,3-34-10971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4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 8224,'0'-10'2170,"5"8"263,-4 2-2116,0 1 0,-1-1 0,1 0 0,0 1 1,0-1-1,0 1 0,-1 0 0,1-1 0,0 1 0,0-1 1,-1 1-1,1 0 0,0 0 0,-1-1 0,1 1 0,-1 0 0,1 0 1,0 1-1,1 3 195,0 1 0,0-1 1,-1 1-1,1-1 0,-1 1 1,0 0-1,0 6 1,-2 43 848,0-34-747,-3 53-207,-3 0-1,-4-1 0,-3 0 1,-24 76-1,34-136-1511,-8 22-4323,10-26 3337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4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45 192 7808,'-22'-12'2506,"21"11"-2454,1 1-1,-1 0 0,1 0 0,-1-1 1,1 1-1,-1 0 0,1 0 0,-1 0 1,1-1-1,-1 1 0,1 0 0,-1 0 1,1 0-1,-1 0 0,1 0 0,-1 0 0,0 0 1,1 0-1,-1 0 0,1 0 0,-1 1 1,1-1-1,-1 0 0,1 0 0,-1 0 1,1 1-1,-1-1 0,-1 1 232,2-1-218,0 0 1,0 0-1,0 0 1,-1 0-1,1 0 1,0 0-1,0 0 1,0 0-1,0 0 1,-1 0-1,1 0 1,0 0 0,0 0-1,0 0 1,0 0-1,-1 0 1,1 0-1,0 0 1,0 0-1,0 0 1,0 0-1,-1 0 1,1 0-1,0 1 1,0-1-1,0 0 1,0 0-1,0 0 1,-1 0 0,1 0-1,0 0 1,0 1-1,0-1 1,0 0-1,0 0 1,0 0-1,0 0 1,0 1-1,0-1 1,0 0-1,0 0 1,-1 0-1,1 0 1,0 1-1,0-1 1,1 0 81,-1 0-1,0 1 1,1-1 0,-1 0 0,0 0-1,1 0 1,-1 0 0,0 0 0,1 0-1,-1 0 1,0 0 0,1 0-1,-1 0 1,0 0 0,1 0 0,-1 0-1,0 0 1,1 0 0,-1 0 0,0 0-1,1 0 1,0-1 0,19-10 1331,0-1 0,0-1 0,26-22 0,-23 16-327,45-26-1,-66 43-1097,14-7 437,0 1 1,0 0 0,30-9-1,-41 16-410,0 0-1,0 0 1,0 0-1,0 0 1,0 1-1,0 0 1,0 0-1,0 0 0,0 1 1,1 0-1,-1 0 1,0 0-1,0 1 1,-1-1-1,1 1 1,0 0-1,-1 0 1,6 4-1,13 11 93,24 23 0,-29-24-117,0 0 0,1-1 0,28 16 0,-41-28-183,0 0-1,0 0 1,0-1 0,0 1 0,0-1 0,1-1-1,-1 1 1,1-1 0,-1-1 0,1 1-1,-1-1 1,1 0 0,0 0 0,-1-1 0,1 0-1,10-3 1,10-4-1024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4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1 289 4992,'9'0'15512,"0"1"-10215,16 0-5301,39-6 409,453-86 356,-204 30-600,-150 33-138,207-35 296,2 20 246,-359 43-582,23 2-1,-3 1-1099,-33-3 1064,0 0 1,0 0-1,0 0 0,1 0 0,-1 0 0,0 0 0,0 0 1,0 0-1,0 0 0,0 0 0,0 0 0,0 0 0,0 0 1,0 0-1,1 0 0,-1 0 0,0 0 0,0 0 1,0 0-1,0 0 0,0 0 0,0 0 0,0 0 0,0 0 1,0 0-1,0 1 0,0-1 0,0 0 0,0 0 0,0 0 1,0 0-1,1 0 0,-1 0 0,0 0 0,0 0 1,0 0-1,0 1 0,0-1 0,0 0 0,0 0 0,0 0 1,0 0-1,0 0 0,0 0 0,0 0 0,-1 0 0,1 0 1,0 1-1,0-1 0,-3 7-1631,-8 6-988,-4 0 773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4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77 6656,'-4'-1'12571,"5"1"-12296,11-1 3146,16-5-1811,33-12-284,66-14-300,-118 31-969,107-15 285,-99 15-213,0 0 0,0 1 0,-1 1 0,1 1 0,17 4 0,-33-6-96,0 0 0,0 0 0,0 1 0,0-1 0,0 0 0,0 1 0,-1-1 0,1 1 0,0-1 0,0 1 0,0-1 0,0 1 0,-1 0 0,1-1 0,0 1 0,1 1 0,-2-1-11,0 0 1,0 0-1,0-1 0,0 1 0,0 0 0,0 0 0,0 0 0,0 0 0,0 0 1,0-1-1,0 1 0,-1 0 0,1 0 0,0 0 0,0 0 0,-1-1 0,1 1 1,-1 0-1,1 0 0,-1-1 0,1 1 0,-1 0 0,1-1 0,-2 2 0,-17 19 13,-32 29-1,-6 6-1,20-16 13,3 1 0,-36 56 0,67-92-73,0 0 0,0 0 0,1 1-1,0-1 1,0 1 0,0-1-1,0 1 1,1 0 0,0 0 0,0 0-1,1 0 1,0 6 0,0-8 25,1 0 0,0 0 1,-1 1-1,2-1 1,-1-1-1,0 1 0,1 0 1,0 0-1,0 0 0,0-1 1,0 1-1,0-1 1,1 0-1,0 0 0,0 0 1,-1 0-1,7 4 0,7 4-11,1 0 0,0-2 0,1 0 0,31 11-1,17 8 299,-60-25-213,16 10 257,-21-13-317,-1 0 0,0 1 0,1-1 0,-1 0 0,1 1 1,-1-1-1,0 1 0,0-1 0,1 1 0,-1-1 0,0 1 1,0-1-1,1 1 0,-1-1 0,0 1 0,0-1 0,0 1 0,0-1 1,0 1-1,0-1 0,0 1 0,0 0 0,0-1 0,0 1 1,0-1-1,0 1 0,0-1 0,0 1 0,-1-1 0,1 1 1,0-1-1,0 1 0,-1-1 0,1 1 0,0-1 0,-1 1 0,1-1 1,-1 1-1,-3 2 30,0 0 1,0 0-1,-1 0 0,1-1 1,-1 1-1,1-1 1,-1 0-1,0-1 1,0 1-1,-7 1 0,1-1-18,-23 9-150,7-2-453,-1-2 0,0 0 0,-41 3 0,48-9-1956,-30-2 0,43 1 784,0-1 0,0 0 0,0-1 0,0 0-1,0 0 1,-12-6 0,0-4-2339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4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130 105 4640,'-1'0'40,"-1"-1"262,0 1 0,0 0 0,0-1 0,-1 1 0,1-1-1,0 0 1,0 0 0,-3-2 0,3 2 622,1 0-1,-1 1 1,1-1 0,0 1-1,-1-1 1,1 1-1,-1 0 1,1 0 0,-1-1-1,-2 1 1,12 8 5543,14 16-6150,-20-22 88,4 5-222,1-1 0,0 1 1,0-1-1,1-1 0,13 9 0,-18-12-97,0-1 0,0 1 0,1-1 0,-1 0 0,0 0 0,1 0-1,-1-1 1,0 1 0,1-1 0,-1 0 0,1 0 0,-1 0-1,1 0 1,-1 0 0,1-1 0,-1 0 0,0 0 0,7-2 0,-5 1-18,0-1 1,1-1-1,-1 1 1,0 0-1,-1-1 1,1 0-1,-1 0 1,1-1-1,-1 1 1,-1-1-1,1 0 1,-1 0-1,1 0 1,1-7-1,-3 9-76,0 0 1,-1 0-1,0 0 0,0 0 1,0-1-1,0 1 1,0-1-1,-1 1 0,0 0 1,1-1-1,-1 1 0,-1-1 1,1 1-1,0 0 0,-1-1 1,1 1-1,-1-1 1,0 1-1,0 0 0,-1 0 1,1 0-1,-1 0 0,1 0 1,-1 0-1,0 0 0,-2-3 1,2 5-25,-1-1 1,1 0-1,0 1 1,0-1-1,-1 1 1,1-1-1,-1 1 1,1 0-1,-1 0 1,1 1-1,-1-1 1,0 0-1,1 1 1,-1-1-1,0 1 1,1 0-1,-1 0 0,0 0 1,0 0-1,1 1 1,-5 0-1,-1 1-18,-1 0-1,1 1 0,0 0 1,0 0-1,-14 9 0,10-5 129,2 0 0,-1 2 0,1-1 0,0 1 0,1 1 0,0 0 0,0 0 0,-8 14 0,2-1 120,2 1 0,0 0 0,-9 28 0,17-41-140,2 0 1,-1 0 0,1 1 0,1-1-1,0 1 1,1 0 0,0 0-1,1 19 1,0-25-8,1 0 0,0 0 0,1 0 0,-1 0 0,1 0 0,0-1 1,1 1-1,-1-1 0,1 1 0,0-1 0,1 0 0,-1 0 0,1 0 0,0-1 0,0 0 0,0 1 0,1-1 0,8 5 0,-3-2 52,0-2-1,0 0 0,1 0 1,0-1-1,0 0 0,20 4 0,69 7-23,-92-15-116,8 1-763,0 0-1,23-3 1,7-3-5773,-36 3 4267,-7 2 944,1-1 1,0 0-1,-1 0 0,1 0 0,4-3 1,6 0-1951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4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62 7712,'-12'-31'4325,"11"31"-4083,1-1 1,0 0-1,0 0 0,0 1 1,0-1-1,0 0 0,0 0 1,0 1-1,0-1 0,0 0 1,0 0-1,1 1 0,-1-1 1,0 0-1,0 1 0,1-1 1,-1 0-1,1 1 0,-1-1 1,0 0-1,1 1 0,0-1 1,0-1 63,1 1 0,-1 0 1,0 0-1,1 0 1,-1 0-1,1 0 1,0 1-1,-1-1 0,4 0 1,-1-1 21,0 2-1,0-1 1,0 0-1,0 1 1,0 0 0,0 0-1,0 0 1,0 0 0,5 2-1,-6-2-242,0 1 0,-1 1 0,1-1 1,0 0-1,-1 1 0,1-1 0,-1 1 0,1 0 0,-1 0 0,0 0 0,0 0 0,0 0 0,0 1 0,0-1 0,0 0 0,2 5 0,1 2 171,-1 1 0,1 0 0,2 11 0,-5-13-120,0 0-1,-1 0 1,0 0 0,0 1 0,-1-1 0,0 0 0,0 1 0,-3 14 0,0-8 61,-1 0 0,0 0-1,-11 26 1,5-21-121,6-14-48,1 0 1,0 0-1,1 1 0,-1-1 1,1 1-1,0-1 0,1 1 0,-2 9 1,3-15-25,0 0 0,1 0 0,-1 0 0,0 0 0,0 0 1,1 0-1,-1 0 0,1 0 0,-1 0 0,1 0 0,-1 0 0,1 0 1,-1 0-1,1 0 0,0-1 0,-1 1 0,1 0 0,0-1 0,0 1 1,0 0-1,0-1 0,-1 1 0,1-1 0,0 1 0,0-1 0,0 1 0,0-1 1,2 1-1,3 0 7,1 0 0,-1 1 0,11-1 0,-10-1-117,10 1-2023,28-2-1,10-1-5781,-27 5 4829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5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44 233 4640,'-28'-5'1430,"13"6"10301,15-1-11581,3 3 96,-1-1-1,1 0 1,0 0-1,0 0 1,1 0-1,-1-1 0,0 1 1,1-1-1,-1 0 1,7 2-1,38 2 652,-30-3-510,31 1 292,94-5-1,45-18-61,-179 19-580,324-48 509,-316 47-527,202-33 157,157-24 160,163-7 192,-481 62-491,364-18 502,-378 23-869,75 11-1,-118-12 113,0 0 0,0 0 0,0 0 0,0 0 0,0 0 0,0 1 0,0-1 0,0 0 1,0 1-1,0-1 0,0 1 0,0-1 0,0 1 0,0 0 0,2 1 0,-3-1-104,0 0 0,0-1 1,0 1-1,0 0 0,0 0 0,0 0 0,0 0 0,0 0 1,0 0-1,0-1 0,0 1 0,-1 0 0,1 0 1,0 0-1,0 0 0,-1-1 0,1 1 0,-1 0 0,1 0 1,-1 0-1,-8 18-2675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5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1027 3072,'6'0'19718,"-3"-7"-21570,69-216 5130,-49 163-2618,54-98-1,42-61 424,-75 131-467,76-114 0,-69 136-222,-51 66-385,0 0 0,0 0 0,0-1 0,0 1 0,0 0-1,1 0 1,-1 0 0,0 0 0,0-1 0,0 1 0,0 0-1,0 0 1,0 0 0,0 0 0,0 0 0,1 0 0,-1-1-1,0 1 1,0 0 0,0 0 0,0 0 0,0 0 0,1 0-1,-1 0 1,0 0 0,0 0 0,0 0 0,0 0 0,1 0-1,-1 0 1,0 0 0,0 0 0,0 0 0,0 0 0,1 0-1,-1 0 1,0 0 0,0 0 0,0 0 0,0 0 0,1 0-1,-1 0 1,0 0 0,0 0 0,0 0 0,0 0 0,1 0-1,-1 1 1,3 10 43,-1 24-116,-2-33 91,-1 92 213,2 108-309,0-184 123,6 31 1,-5-41-27,-1-1 1,2 1 0,-1-1-1,1 0 1,0 0 0,7 10-1,-10-16-14,1 0-1,0-1 0,0 1 0,-1 0 0,1-1 0,0 1 1,0-1-1,0 1 0,-1-1 0,1 0 0,0 1 0,0-1 1,0 0-1,0 0 0,0 0 0,0 1 0,0-1 1,0 0-1,0 0 0,0 0 0,0-1 0,0 1 0,0 0 1,0 0-1,0 0 0,-1-1 0,1 1 0,0 0 0,0-1 1,0 1-1,0-1 0,1 0 0,2-2 35,0 1 1,0-1-1,0 0 1,0 0-1,0 0 0,3-5 1,6-8-47,0-1 1,-2 0-1,16-31 1,23-62-124,4-8 333,-48 105-193,-4 10-22,-1 0 0,1-1 0,-1 1 0,1 0 0,0 0 0,0 1 0,5-6 0,-7 8-2,0-1 1,0 1-1,1 0 1,-1 0 0,0 0-1,0 0 1,0 0-1,0-1 1,1 1-1,-1 0 1,0 0 0,0 0-1,0 0 1,0 0-1,1 0 1,-1 0-1,0 0 1,0 0 0,0 0-1,1-1 1,-1 1-1,0 0 1,0 0-1,0 0 1,1 0 0,-1 0-1,0 1 1,0-1-1,0 0 1,1 0 0,-1 0-1,0 0 1,0 0-1,0 0 1,0 0-1,1 0 1,-1 0 0,0 0-1,0 1 1,0-1-1,0 0 1,1 0-1,-1 0 1,0 0 0,0 0-1,0 1 1,0-1-1,0 0 1,0 0-1,0 0 1,0 0 0,1 1-1,-1-1 1,0 0-1,1 15 87,-1-10-59,8 92 196,-8 168-1,-2-198-165,-4 49 17,-1-44-4432,9-61 279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5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34 4160,'-6'7'20320,"-3"-10"-21723,-8-4 2216,0 1 0,0 0 0,-22-3 0,20 6-705,-1 0 1,0 1 0,0 1-1,0 1 1,-25 3 0,33 0-114,0 0 0,0 1 0,1 0 1,-1 1-1,1 0 0,1 1 0,-1 0 1,-11 9-1,13-9 64,1 1-1,-1 1 1,1 0 0,1 0-1,0 0 1,0 1-1,0 0 1,1 0 0,1 1-1,-9 20 1,12-24-7,0 0-1,1 0 0,0 0 1,0 0-1,1 0 1,0 0-1,0 0 0,0 1 1,1-1-1,0 0 0,0 0 1,0 0-1,1 0 1,0 0-1,0 0 0,0-1 1,6 10-1,1 0 57,1 0 0,0-1 0,0 0 0,2-1 0,14 15 0,-16-19-16,0 0 0,1-1-1,0 0 1,0 0 0,18 8 0,-22-13-194,0 0 0,0 0 0,0-1 0,1 0 0,-1 0 0,1-1 1,-1 0-1,1 0 0,-1-1 0,1 0 0,8-1 0,-8 1-235,12-4-2664,-6-1 1374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5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240 227 3552,'2'-15'19055,"-4"16"-18893,0-1-1,0 1 0,0 0 1,-1 0-1,2 0 0,-1 0 1,0 0-1,0 0 0,0 1 1,-2 1-1,-21 19 437,24-21-581,-22 23 263,1 1 0,0 1 1,2 1-1,1 1 0,1 0 1,-16 37-1,27-49-235,2 0 0,-1 1-1,2 0 1,0-1 0,1 1-1,1 0 1,0 23 0,2-29 110,1 1 1,4 21-1,-4-27-84,0-1 0,1 0 0,0 0 0,0 0-1,0 0 1,0 0 0,1 0 0,3 4-1,-5-7-53,0-1 0,1 0 0,-1 0-1,0 0 1,1 0 0,-1 0-1,0-1 1,1 1 0,-1 0-1,1-1 1,-1 1 0,1-1 0,0 1-1,-1-1 1,1 0 0,-1 1-1,1-1 1,0 0 0,-1 0-1,1 0 1,-1-1 0,1 1 0,0 0-1,-1 0 1,4-2 0,3-1 34,1 0 1,-1-1-1,12-7 1,-16 9-42,80-50 18,89-73-1,-121 86 185,-50 37-188,-1 1-66,0 0-1,1 0 1,0-1 0,-1 1-1,1 1 1,-1-1-1,1 0 1,0 0-1,0 1 1,2-2-1,-3 20-368,-1-14 404,0-1-1,0 1 1,1-1-1,-1 0 0,1 1 1,0-1-1,0 0 1,0 1-1,0-1 0,1 0 1,-1 0-1,3 4 1,1-1 43,0 0 1,0-1 0,1 1 0,10 7 0,-9-7 43,1 0 1,0 0-1,10 4 1,-16-9-47,1 1-1,-1-1 1,1 0 0,-1 0 0,1-1-1,0 1 1,-1-1 0,1 1 0,0-1-1,0 0 1,-1 0 0,1 0 0,0 0 0,-1 0-1,1-1 1,3 0 0,3-3 33,-1 0 1,0 0 0,0-1 0,0 0-1,0 0 1,-1-1 0,0 1-1,0-2 1,0 1 0,10-15 0,0-1-50,-2-1 0,16-30 1,-18 27-72,0-1 1,-2 0 0,-1 0-1,-1-1 1,-2 0 0,0 0-1,-2-1 1,-2 0-1,0 0 1,-2-39 0,-2 57-60,2 6 30,-1 1 0,0 0 0,-1-1 0,1 1-1,-1 0 1,0-1 0,0 1 0,0 0-1,0 0 1,-1 0 0,0 0 0,0 0-1,0 0 1,0 0 0,0 1 0,-5-6-1,5 7-104,-1-1 0,0 1 0,0 0 0,1 0 0,-1 0 0,0 0-1,-1 0 1,1 1 0,-4-2 0,5 2 51,0 1 0,-1-1-1,1 1 1,0 0 0,0 0 0,0 0 0,0 0 0,0 0 0,-1 0-1,1 1 1,0-1 0,0 1 0,0-1 0,0 1 0,0 0-1,0 0 1,0 0 0,-2 1 0,-2 2-416,1 1 1,0-1-1,0 1 0,0 0 1,0 0-1,1 0 1,0 0-1,0 1 0,0 0 1,-4 9-1,0 3-1754,1 0 0,-7 27 0,4-8-78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56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9 3328,'1'-6'6270,"0"6"-6117,10-3 3054,21 4-755,-21-1-679,-5 0-1554,0 1-1,0-1 0,0 1 0,-1 0 0,1 1 0,0 0 0,0-1 0,-1 2 0,1-1 0,-1 1 0,0 0 0,0 0 0,0 0 0,0 1 0,0 0 0,5 5 0,0 2-15,1 1-1,-1 0 1,-1 1 0,0 0-1,-1 0 1,0 1 0,6 16-1,2 10 345,14 56 0,-19-55-170,-2 1 1,-2 1 0,-2-1 0,-1 1-1,-5 80 1,-3-68-81,-2 0 0,-18 67 0,17-96-270,-1 0 0,-2-1 1,0 0-1,-25 43 0,25-54-305,0 1-1,-1-2 0,0 1 0,-1-2 0,-1 0 0,0 0 0,0-1 0,-21 13 1,30-21 74,-16 9-1625,-26 13 0,41-22 775,-1-1 0,0 0 1,0 0-1,0 0 0,0-1 0,-1 0 0,1 0 1,0 0-1,-9-1 0,-5-3-3143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6: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7296,'-1'0'288,"-1"0"1,1 0-1,0 0 0,0 0 1,0 1-1,0-1 0,0 0 1,0 0-1,0 1 1,0-1-1,0 0 0,0 1 1,0-1-1,0 1 0,1-1 1,-1 1-1,0 0 1,0-1-1,0 1 0,1 0 1,-1 0-1,0-1 0,0 3 1,-4 3 640,-16 17 2391,-29 44 1,38-49-2813,1 1 1,1 0 0,1 0 0,1 1 0,0 0 0,-5 24 0,12-38-418,0 0 1,0 0 0,0 0-1,1 1 1,0-1 0,0 0 0,0 1-1,1-1 1,0 0 0,0 0-1,1 0 1,-1 0 0,1 0 0,4 7-1,-4-9-34,1 1 0,0-1 0,0 0 0,0 0-1,1 0 1,0 0 0,0 0 0,0-1-1,0 0 1,0 1 0,0-2 0,1 1 0,0 0-1,-1-1 1,1 0 0,9 3 0,-8-4-3,0 1 0,1-1 1,-1 0-1,0 0 0,0-1 0,0 0 1,1 0-1,-1-1 0,0 1 0,0-1 1,0-1-1,0 1 0,0-1 0,0 0 1,0 0-1,0-1 0,-1 0 1,1 0-1,-1 0 0,0 0 0,0-1 1,6-6-1,-3 3-3,-1-1 1,0 0 0,0-1 0,-1 1-1,0-1 1,-1 0 0,0-1-1,0 1 1,-1-1 0,-1 0-1,1 0 1,2-17 0,-3 12-98,-1 0 0,-1 0 1,0-25-1,-1 34-81,-1 0 0,0 0 0,1 1 0,-2-1 0,1 1 0,-1-1 0,0 1-1,0-1 1,0 1 0,-1 0 0,0 0 0,-6-8 0,8 11-2,-1 0-1,0 1 1,0-1 0,1 1-1,-1-1 1,0 1-1,0-1 1,-1 1 0,1 0-1,0 0 1,0 0-1,-1 1 1,1-1 0,0 0-1,-1 1 1,1-1-1,-1 1 1,1 0 0,0 0-1,-1 0 1,-3 1-1,-1 0-356,1 0 0,-1 1 0,1 0-1,-1 1 1,1-1 0,-7 5 0,-19 12-1072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0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1219 9 2976,'-5'-9'11013,"-13"10"-7968,-49 12-1253,-35 7-719,65-15-736,1 3 0,0 1 0,-53 20 0,73-22-225,0 1 1,-29 18-1,36-19-50,1 0 1,0 0-1,0 1 0,1 0 1,0 0-1,-6 10 1,-21 36 162,3 1 1,-34 84 0,13-38 270,33-66-348,1 1-1,-16 43 1,31-66-91,0 0 0,1 0 0,0 0 0,1 1 0,0-1 1,1 1-1,0-1 0,5 24 0,1-8 122,0 0-1,22 53 1,22 42 83,-38-96-186,1-1 0,20 30 1,-23-42-84,-6-10 68,0 1 0,-1 0 0,1-1 1,-1 1-1,2 7 0,-4-11-32,-1 0-1,1 0 0,-1 0 1,0 0-1,0 0 1,0 0-1,0 1 0,0-1 1,0 0-1,0 0 0,-1 0 1,1 0-1,-1 0 1,0 0-1,1 1 0,-1-2 1,0 1-1,0 0 0,-2 3 1,-4 4 53,1-1-1,-1 0 1,-1 0 0,1 0-1,-2-1 1,1 0 0,-11 6-1,-68 35 226,18-12-120,50-26-162,7-2-91,-20 12 0,29-17 80,0-1 1,0 1-1,0 0 0,0 0 1,0 1-1,1-1 1,-1 1-1,1-1 0,-4 8 1,6-10-4,0 0 0,-1-1-1,1 1 1,0 0 0,0 0 0,0 0 0,0 0 0,0 0 0,0-1-1,0 1 1,0 0 0,0 0 0,0 0 0,1 0 0,-1 0 0,0-1-1,1 1 1,-1 0 0,0 0 0,1 0 0,-1-1 0,1 1 0,-1 0-1,1-1 1,1 2 0,20 15 113,-15-13-146,111 82 15,-93-65 36,-2 0 0,35 40 0,-45-46-35,-1 1 0,0 1 0,11 21 0,-19-29 38,0 0 0,-1 0 1,0 0-1,0 0 0,-1 0 1,0 1-1,-1-1 0,1 19 0,-3-14 17,-1 0 0,-1 0 0,0-1 0,-1 1 0,0-1 0,-10 22 0,12-29-40,-15 32 45,-1 0 0,-2-2 0,-1 0-1,-41 51 1,7-21 193,-74 68 0,100-107-248,1 2-1,1 1 1,-36 53 0,46-55 76,2 0 0,0 2 0,2 0 1,-17 62-1,19-49 21,2 0 1,2 1 0,-1 53-1,7-76-50,2 0 0,0 0 0,1 0 0,1 0 0,1-1 0,1 1 0,1-1 0,1 0 0,1-1 0,0 1 0,1-2 0,24 36 0,-16-30-112,0-1 0,41 40 0,-46-52-573,0 0 1,1-1 0,1 0-1,0-1 1,0 0 0,24 10-1,-34-18 87,-1 0 0,1 0 0,0 0 0,-1-1 0,7 1 0,16 0-1704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0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21 3968,'0'0'40,"0"0"1,0 0-1,0 0 1,0 0-1,0-1 1,-1 1-1,1 0 1,0 0-1,0 0 1,0 0 0,0 0-1,0 0 1,-1-1-1,1 1 1,0 0-1,0 0 1,0 0-1,0 0 1,0-1-1,0 1 1,0 0-1,0 0 1,0 0-1,0 0 1,0-1-1,0 1 1,0 0-1,0 0 1,0 0-1,0-1 1,0 1-1,0 0 1,0 0-1,0 0 1,0 0-1,0-1 1,0 1-1,0 0 1,0 0-1,0 0 1,1 0-1,-1-1 1,0 1-1,0 0 1,0 0-1,0 0 1,0 0 0,0 0-1,1-1 1,13-7 6727,-14 8-6636,0 0-1,0-1 0,-1 1 0,1 0 1,0 0-1,0-1 0,0 1 0,0 0 1,0 0-1,-1-1 0,1 1 1,0 0-1,0 0 0,0 0 0,-1-1 1,1 1-1,0 0 0,0 0 0,0 0 1,-1 0-1,1 0 0,0 0 1,0-1-1,-1 1 0,1 0 0,0 0 1,-1 0-1,1 0 0,0 0 0,0 0 1,-1 0-1,1 0 0,0 0 1,0 0-1,-1 0 0,1 0 0,0 0 1,-1 0-1,1 1 0,0-1 0,0 0 1,-1 0-1,1 0 0,0 0 0,-24 10 1462,-22 18-1002,-19 12 293,-39 26 21,84-52-737,0 2-1,-32 32 1,45-40-137,-1 1-1,1-1 1,1 1-1,-1 1 1,2-1-1,-1 1 0,1 0 1,1 0-1,0 1 1,0-1-1,1 1 1,0 0-1,1 0 0,0 0 1,1 0-1,0 0 1,1 0-1,0 1 1,3 16-1,-1-18 54,0 1 1,0-1-1,1 0 1,0 0-1,7 14 1,-8-20-46,0-1 1,0 1-1,0 0 1,1-1-1,-1 0 1,1 1-1,0-1 1,0 0-1,0 0 1,1-1-1,-1 1 1,1-1-1,-1 1 1,1-1 0,0 0-1,4 1 1,-1-1-5,-1 0 0,0-1 1,1 1-1,0-2 1,-1 1-1,1-1 0,0 0 1,-1 0-1,1 0 1,12-4-1,-10 2-2,0-1 1,-1 0-1,0 0 0,1-1 1,-1 0-1,-1-1 0,15-10 1,-1-2 165,-1-2 0,28-32 0,29-47 57,-53 67-272,-12 18-168,-6 9-208,-6 8-56,-3 9 438,1 0 1,0 0 0,1 0-1,0 14 1,0-2 51,0-1-30,0 1 0,4 31 1,-3-49 59,1-1 0,0 1 0,1-1 0,0 1 0,0-1 0,0 0 0,0 0 0,1 0 0,0 0 0,1 0 0,-1 0 0,1-1 0,7 8 0,-9-11-23,0 0 0,0-1 0,1 1 0,-1-1 0,0 1-1,1-1 1,-1 0 0,1 0 0,-1 0 0,1 0 0,0 0 0,0-1 0,-1 1 0,1-1 0,0 0 0,-1 0 0,1 0 0,0 0 0,0 0-1,4-2 1,2 0 20,-1 0 0,1-1 0,-1-1-1,1 1 1,7-6 0,17-11 84,-1-1 1,40-33-1,55-59 160,-127 113-313,83-83 282,-68 65-191,0 0 0,25-40 0,-36 50-138,0 0 1,0-1-1,-1 1 1,0-1 0,2-12-1,-4 17-135,0 1-1,-1-1 0,0 1 1,1-1-1,-1 0 1,-1 1-1,1-1 0,0 0 1,-1 1-1,0-1 1,0 1-1,0-1 1,0 1-1,-1-1 0,-2-4 1,3 7-49,0-1 1,-1 1-1,1 0 1,0 0-1,-1-1 1,1 1-1,-1 0 1,0 0-1,1 0 1,-1 0-1,0 1 1,1-1-1,-1 0 1,0 1-1,0-1 1,0 1-1,0 0 1,0-1-1,1 1 1,-1 0-1,0 0 1,-3 1-1,2-1-219,1 0-1,0 0 1,0 1-1,0-1 1,0 1-1,0 0 1,0 0-1,0-1 1,0 1-1,0 0 1,0 1-1,0-1 1,0 0-1,1 0 1,-1 1-1,0-1 1,1 1-1,-3 2 1,-1 11-2163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0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8544,'-2'4'787,"-1"0"-1,1 1 1,0-1 0,0 1 0,0 0 0,1 0-1,0 0 1,0 0 0,-1 6 0,-2 12 704,2-16-1086,-20 73 2497,21-72-2686,0 0 1,0 0 0,0 0-1,1 0 1,1 0 0,-1 0 0,4 15-1,-3-20-115,0 0-1,0-1 1,0 1-1,1-1 1,-1 0-1,1 1 1,-1-1-1,1 0 0,0 0 1,0 0-1,0 0 1,0 0-1,0-1 1,0 1-1,0-1 1,1 1-1,-1-1 1,1 0-1,-1 1 1,1-1-1,-1-1 1,1 1-1,0 0 0,-1-1 1,1 1-1,0-1 1,-1 0-1,1 0 1,0 0-1,0 0 1,-1 0-1,1-1 1,0 1-1,-1-1 1,1 0-1,4-1 1,-3 0-27,-1 0 0,1 0 1,-1 0-1,1 0 1,-1 0-1,0-1 1,0 1-1,0-1 0,0 0 1,0 0-1,-1 0 1,1 0-1,-1-1 1,0 1-1,0-1 0,3-5 1,-4 6-137,0 0 1,0 0-1,0 0 1,-1 0-1,1 0 1,-1 0-1,1 0 1,-1 0-1,0 0 1,0 0-1,-1 0 1,1 0-1,0-1 1,-1 1-1,0 0 1,0 0-1,0 0 1,0 1-1,0-1 1,-1 0-1,1 0 1,-5-4-1,4 4-215,0 0-1,-1 1 1,0 0-1,0-1 1,0 1-1,0 0 1,0 0-1,0 1 1,0-1 0,0 1-1,-7-2 1,8 2-72,0 0 0,-1 1 0,1-1 1,0 1-1,-1 0 0,1 0 1,0 0-1,-1 0 0,1 0 1,0 0-1,-1 1 0,1-1 0,0 1 1,0-1-1,-1 1 0,1 0 1,0 0-1,0 0 0,-3 2 1,-7 5-4378,2 0 1532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0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15 3232,'4'-14'15177,"-10"21"-13443,-41 41-622,3 3-1,1 1 0,-57 94 1,75-103-774,2 1 0,1 2 0,3 0 0,2 1 1,-18 82-1,16-30 204,5 0 0,-1 160 0,16-233-356,1 0-1,2 0 0,9 36 1,-11-57-176,-1 0-1,1-1 1,0 1 0,4 4-1,3 11-345,-9-20 225,0 0 1,0 1 0,0-1-1,0 0 1,0 1-1,0-1 1,0 0-1,0 0 1,0 1-1,0-1 1,1 0 0,-1 1-1,0-1 1,0 0-1,0 1 1,0-1-1,0 0 1,1 0 0,-1 1-1,0-1 1,0 0-1,1 0 1,-1 1-1,0-1 1,0 0 0,1 0-1,-1 0 1,0 1-1,1-1 1,-1 0-1,0 0 1,0 0 0,1 0-1,-1 0 1,0 0-1,1 0 1,-1 0-1,0 0 1,1 0 0,-1 0-1,0 0 1,1 0-1,-1 0 1,0 0-1,1 0 1,-1 0 0,1 0-1,16-15-13334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0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5312,'-2'5'14010,"-1"-1"-12495,-17 20-991,0 0 0,2 1 0,1 1 0,1 0 1,1 1-1,-13 36 0,24-54-482,-35 102 222,35-96-210,0 1 0,1-1 0,1 1-1,0 0 1,1 21 0,2-30 8,0 0-1,0 0 0,0 0 0,1 0 1,0 0-1,4 10 0,-5-14-10,0-1-1,0 0 0,0 0 1,1 1-1,-1-1 0,1 0 1,-1 0-1,1 0 0,0 0 0,0-1 1,0 1-1,0-1 0,0 1 1,0-1-1,0 1 0,0-1 1,1 0-1,-1 0 0,0 0 1,1 0-1,3 0 0,-4-1-37,0 0-1,0 0 0,0 0 1,1 0-1,-1-1 1,0 1-1,0 0 0,0-1 1,0 0-1,0 0 1,0 1-1,-1-1 1,1-1-1,0 1 0,0 0 1,-1 0-1,1 0 1,2-4-1,3-2-41,-1 0 1,10-15-1,-12 16 23,78-118-586,-88 183 518,3-40 139,-1 0-36,1 0-1,1 0 0,1 22 0,1-36 28,0 0 0,1 0 0,-1 1 0,1-1 0,1 0 0,-1 0 0,1-1 0,0 1 0,0 0 0,0 0 0,1-1 0,-1 1 0,1-1 0,0 0 0,0 0 0,7 6 0,-7-8 18,0 0-1,0 1 1,1-2-1,-1 1 1,1 0-1,-1-1 1,1 0-1,-1 1 1,1-1 0,0-1-1,-1 1 1,7 0-1,3 0 94,0-1-1,18-3 1,-13 0-89,0 0 0,0-2 0,0 0 0,-1-1-1,0-1 1,0 0 0,0-1 0,-1-1 0,18-13 0,-18 10-80,-1-1 1,-1 0-1,0-1 0,-1 0 1,-1-1-1,0-1 1,10-18-1,59-122-792,-68 128 529,-6 13-195,0 0 0,-2 0 0,4-17 0,-7 25-145,-1 1-1,0-1 1,0 0 0,-1 0-1,0 0 1,0 1 0,-1-1-1,0 0 1,-2-11 0,2 17 266,1 0 0,0-1 1,-1 1-1,1 0 0,-1 0 1,0 0-1,1 0 0,-1 0 1,0 0-1,0 0 0,0 0 1,0 0-1,-1-1 0,0 0-364,-2-2-1633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0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62 9632,'-11'-9'3120,"11"8"-2978,0 1 1,0-1-1,0 1 1,0-1-1,1 1 1,-1-1-1,0 1 1,0 0-1,0-1 1,1 1-1,-1-1 1,0 1-1,0 0 1,1-1-1,-1 1 1,0 0-1,1-1 1,-1 1-1,1 0 1,-1-1-1,0 1 1,1 0-1,-1 0 1,1-1-1,29-5 3000,-9 3-2039,104-12 1960,-58 8-2222,61 1-777,-112 3-1429,-3 0-3110,-8 6 2235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0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9 7232,'-2'-9'7329,"2"9"-7107,-7 7 3275,-1 3-2402,-12 8 360,-36 22-1,-15 13-149,53-38-1127,2 1 1,0 1 0,1 1-1,0 0 1,-22 39 0,26-36-34,1 0 0,1 1 0,-7 29 0,13-40-31,1 0 1,0 0-1,1 0 1,0 0-1,1 0 1,0 0-1,0 1 1,5 18-1,-5-26-52,1-1-1,0 1 1,0-1-1,0 1 1,1-1-1,-1 0 1,1 0-1,0 0 1,0 0-1,0 0 1,0 0-1,1 0 1,-1 0-1,1-1 1,-1 1-1,1-1 1,0 0-1,0 0 1,4 2-1,-1-1 6,1-1 0,0 0-1,0 0 1,-1 0-1,1-1 1,0 0-1,0 0 1,12-1-1,-8-1-55,0 1 0,1-2 0,-1 0 0,0 0 0,-1-1 0,1 0 0,0-1 0,-1 0 0,0-1 0,0 0 0,10-7 0,9-8-114,-1-1 0,30-31 1,-19 17-175,-39 35 270,0 0-1,1-1 1,-1 1-1,0 0 1,0 0-1,0 0 1,0 0-1,0 0 1,0 0-1,1 0 1,-1-1-1,0 1 1,0 0-1,0 0 1,0 0-1,0 0 1,1 0-1,-1 0 1,0 0-1,0 0 1,0 0-1,0 0 1,1 0-1,-1 0 1,0 0-1,0 0 1,0 0-1,0 0 1,1 0-1,-1 0 1,0 0-1,0 0 1,0 0-1,0 0 1,1 0-1,-1 0 1,0 0-1,0 0 1,0 1-1,0-1 1,2 9-134,-5 18 154,2-19 27,-8 72 286,8-73-301,0 1 1,0 0-1,1 0 0,0 0 1,1 0-1,0 0 0,2 11 1,-2-16 7,0 0 0,0 1 1,0-1-1,0 0 0,0 0 1,1 1-1,0-1 0,0 0 1,-1 0-1,2-1 0,-1 1 1,0 0-1,1-1 0,-1 1 1,1-1-1,-1 0 0,1 0 0,0 0 1,4 2-1,-4-3 5,0-1 0,0 1-1,1 0 1,-1-1 0,0 1 0,0-1 0,1 0-1,-1 0 1,0-1 0,6 0 0,33-9 319,-31 7-239,10-4-36,-1 0-1,0-2 1,0 0 0,-1-1 0,0-1 0,0-1 0,-2-1-1,24-21 1,-3-1-25,-2-3 0,43-57-1,-59 69-170,-2 0 0,-1-1 0,-1 0 0,21-51 0,-36 73-6,1 0 1,-1 0 0,0 0 0,0 0-1,0 0 1,0 0 0,-1 0 0,0 0-1,0 0 1,-1 0 0,1 0 0,-3-8-1,2 11 20,0-1 1,0 1-1,0-1 0,0 1 0,-1 0 0,1-1 1,-1 1-1,1 0 0,-1 0 0,0 0 0,0 0 1,0 1-1,0-1 0,0 0 0,0 1 0,0-1 1,-1 1-1,1 0 0,0 0 0,-1 0 0,1 0 1,-1 0-1,0 0 0,1 1 0,-1-1 0,-3 1 1,-89-5-3341,77 5 1663,0 1-1,0 1 1,-25 5 0,15 4-399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0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7232,'0'0'2314,"-3"1"-1396,1 1-565,0-1 0,0 1 0,0 0 1,0-1-1,0 1 0,0 0 0,1 0 0,-1 0 1,0 0-1,1 1 0,0-1 0,-1 0 0,1 0 1,0 1-1,0 2 0,-7 11 715,-4 2 510,10-16-1423,1 0 1,-1 0 0,0 1 0,1-1-1,-1 1 1,1-1 0,0 1 0,0-1-1,0 1 1,0 0 0,0 0 0,0-1-1,1 1 1,0 0 0,-1 0 0,1 0-1,0 0 1,0-1 0,1 1 0,0 4-1,0-4-40,0 1-1,0-1 1,1 0 0,0 1-1,-1-1 1,1 0-1,1 0 1,-1 0-1,0 0 1,1-1-1,-1 1 1,1-1-1,0 1 1,0-1 0,0 0-1,0 0 1,0 0-1,0 0 1,1-1-1,-1 1 1,1-1-1,-1 0 1,1 0 0,-1 0-1,1-1 1,0 1-1,-1-1 1,1 0-1,0 0 1,-1 0-1,1 0 1,0-1 0,-1 1-1,1-1 1,-1 0-1,1 0 1,-1 0-1,1-1 1,-1 1-1,0-1 1,1 0-1,-1 0 1,0 0 0,0 0-1,-1-1 1,1 1-1,3-5 1,-2 3-18,-1 1-98,-1 0 1,1 0 0,-1 0-1,0 0 1,0 0-1,0 0 1,0 0-1,0-1 1,-1 1 0,0-1-1,1 1 1,-1-1-1,-1 0 1,2-6-1,-2 5-157,0 1-1,-1 0 1,0-1-1,0 1 1,0 0-1,-1-5 1,1 7 45,0 0 1,0 0-1,0 0 1,0 0-1,0 0 0,0 1 1,0-1-1,0 1 0,-1-1 1,1 1-1,-1-1 1,1 1-1,-1 0 0,0-1 1,1 1-1,-3-1 1,-3-1-713,0 0 0,0 1 0,-9-3 0,14 5-31,-1-1 1,1 1-1,0 0 1,0 0-1,0 0 0,0 0 1,0 1-1,0-1 1,-3 1-1,16-1-9069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0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36 5888,'0'-21'2179,"0"6"2367,1 15-4272,0 0 0,0 0 0,0 1-1,0-1 1,0 0 0,0 0 0,0 1 0,0-1 0,0 0 0,0 1 0,0-1 0,-1 1-1,1-1 1,0 1 0,0-1 0,-1 1 0,1 0 0,1 1 0,22 19 948,-3 7-318,-1 0-1,-2 1 0,-1 1 1,21 52-1,-23-42-520,-2 0 0,-2 1-1,9 62 1,-12-36 304,-2 0 0,-4 0 0,-2 0 0,-14 101 0,9-136-605,-2-1 1,-2 0 0,0 0-1,-2 0 1,-2-1 0,0-1-1,-22 34 1,21-42-621,-1-1 1,0 0-1,-2-1 0,0-1 1,-1-1-1,-21 16 0,14-15-619,-1 0-1,0-2 1,-1-1-1,-39 16 0,27-16-1834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57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3328,'13'0'13750,"3"-1"-7035,6-1-4936,31-4-4929,-36 3 4994,164-12-1514,-102 10-153,39 4 119,-57 3-443,-60-2-18,1 0 1576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0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99 126 1312,'-7'4'672,"0"1"0,1 0 0,0 0 0,0 0 0,1 1 0,-6 7 0,-9 10 2207,17-19-2091,-1 0 1,1-1 0,-1 1-1,1 0 1,1 1 0,-5 7 0,3-4 982,4-6-341,0 0-957,0-1-385,0 0-1,0 0 1,0 0 0,0-1 0,0 1-1,0 0 1,1 0 0,-1-1-1,0 1 1,0 0 0,1-1-1,-1 1 1,1 0 0,-1-1-1,1 1 1,-1-1 0,1 1-1,-1 0 1,1-1 0,-1 1-1,1-1 1,0 0 0,-1 1-1,2 0 1,20 6 968,-13-5-789,-1 0-142,0 0-1,1-1 1,-1 0 0,1 0 0,-1-1 0,1 0 0,10-2 0,12 0 134,477-29 876,-404 23-979,112-6 36,615-32 373,-831 46-565,903-38 422,-19 7 244,-197 0-639,-518 23 106,267-21-175,-310 16-549,-74 4-2936,-48 8 3045,5-2-1746,-9 3 2140,0 0 0,0 0 1,0 0-1,0-1 0,0 1 0,0 0 1,0 0-1,0 0 0,0 0 1,0 0-1,0-1 0,0 1 1,0 0-1,0 0 0,0 0 0,0 0 1,0-1-1,0 1 0,0 0 1,0 0-1,0 0 0,0 0 1,0 0-1,0 0 0,0-1 1,-1 1-1,1 0 0,0 0 0,0 0 1,0 0-1,0 0 0,0 0 1,0 0-1,-1 0 0,1 0 1,0-1-1,0 1 0,0 0 0,0 0 1,-1 0-1,1 0 0,0 0 1,0 0-1,0 0 0,0 0 1,0 0-1,-1 0 0,1 0 1,-8-1-2873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1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10 6560,'-3'-9'12534,"-6"12"-9335,-33 15-3327,12-2 390,1 0 0,1 2 0,0 1 1,-26 23-1,37-26-149,0 0 0,1 1-1,1 1 1,1 0 0,0 1 0,-18 34 0,27-42-50,0 0 0,1 0 1,0 0-1,1 0 0,0 1 0,1 0 0,-2 13 1,4-20-10,0-1 0,0 0 1,0 1-1,0-1 0,0 0 0,1 1 1,0-1-1,0 0 0,0 1 1,1-1-1,-1 0 0,1 0 1,0 0-1,0 0 0,0 0 0,1-1 1,-1 1-1,1-1 0,0 0 1,0 1-1,0-1 0,5 3 1,-1-2-2,0 0 1,0 0 0,1-1 0,0 0 0,0-1 0,-1 1 0,2-1 0,-1-1-1,0 0 1,0 0 0,0 0 0,0-1 0,1 0 0,-1-1 0,0 0 0,0 0-1,12-4 1,1-1-66,1-1 0,-1-1-1,0-1 1,-1-1 0,23-15 0,112-88-436,-152 111 409,0-1 1,0 1-1,0 0 1,1 0-1,-1 1 1,0-1-1,5-1 1,-7 3 31,-1 0 1,0 0 0,1 0 0,-1-1-1,1 1 1,-1 0 0,0 0 0,1 0-1,-1 0 1,1 0 0,-1 1 0,1-1-1,-1 0 1,0 0 0,1 0 0,-1 0-1,0 0 1,1 0 0,-1 1 0,1-1-1,-1 0 1,0 0 0,1 1 0,-1-1-1,0 0 1,0 0 0,1 1 0,-1 0 0,1 0 1,-1 0 0,0 1 0,1-1 0,-1 0 0,0 0 0,0 0-1,0 0 1,0 1 0,0-1 0,0 0 0,0 0 0,0 0 0,-1 2 0,-7 34 81,0-3 163,-6 57 0,14-86-211,0-1 1,0 1-1,1 0 0,0-1 0,-1 1 0,1-1 1,1 0-1,-1 1 0,1-1 0,-1 0 1,1 1-1,1-1 0,-1 0 0,0-1 0,1 1 1,0 0-1,0-1 0,0 1 0,0-1 0,1 0 1,-1 0-1,1 0 0,0-1 0,0 1 1,0-1-1,0 0 0,0 0 0,0 0 0,0-1 1,7 2-1,-1-1 116,1 0 0,0 0 1,0-1-1,21-1 0,47-8 249,-63 6-353,-1-1 0,0 0-1,1-1 1,-2 0-1,1-2 1,0 0-1,-1 0 1,0-1-1,-1-1 1,0 0-1,0-1 1,0-1-1,-2 0 1,1 0-1,-1-1 1,16-21-1,-6 3-20,-2-1 0,-2-1-1,0-1 1,-2 0 0,17-56-1,-29 81-218,-2 0-1,1 0 0,-1-1 0,0 1 0,0 0 0,-1-1 1,0 1-1,0 0 0,-3-14 0,2 17-37,0 1 0,0 0 1,0 0-1,0 0 0,0 0 0,-1 1 0,1-1 0,-1 0 0,0 1 1,0-1-1,0 1 0,0-1 0,-1 1 0,1 0 0,0 0 0,-1 0 0,0 0 1,1 0-1,-1 1 0,0-1 0,0 1 0,0 0 0,-5-2 0,1 2-1075,0 0-1,-1 0 0,1 0 0,-1 1 1,1 0-1,-1 1 0,1-1 0,-9 3 1,6 1-1375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1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 7040,'-16'-4'2282,"16"3"-2071,-1 1 0,0 0 0,0 0 0,1 0 0,-1 0 0,0 0 0,0 0 0,1 0 0,-1 0 0,0 1 0,-8 3 7244,17-6-2854,34-3-2685,72 1-995,44 1-727,-58 3-103,-98 0-83,-1 0 0,0 0 1,0 0-1,0 1 0,1-1 1,-1 0-1,0 0 0,0 1 1,1-1-1,-1 1 1,0-1-1,0 1 0,2 0 1,-3 0 1,1-1 1,-1 0-1,0 1 1,1-1-1,-1 1 1,0-1 0,1 1-1,-1-1 1,0 1-1,0-1 1,0 1-1,1-1 1,-1 1-1,0 0 1,0-1-1,0 1 1,0-1-1,0 1 1,0-1 0,0 2-1,-1 1 47,1 0 0,-1 0 1,0 0-1,0 0 0,-1 0 0,1 0 0,-1-1 1,-1 4-1,-8 8 32,0-1 0,-1 0 1,0 0-1,0-1 0,-21 14 1,14-11-6,1 0 1,-16 19-1,33-33-58,0 1 0,0-1-1,0 0 1,1 0 0,-1 1-1,0-1 1,1 0 0,-1 1 0,0-1-1,1 0 1,0 1 0,-1-1-1,1 1 1,0-1 0,0 1-1,0-1 1,0 1 0,0-1 0,0 1-1,0-1 1,0 1 0,1-1-1,-1 1 1,1-1 0,-1 1 0,1-1-1,-1 0 1,1 1 0,0-1-1,0 0 1,-1 0 0,1 1 0,0-1-1,0 0 1,0 0 0,2 1-1,4 5 113,1-1 0,0 0 0,0 0-1,13 6 1,-10-5-71,94 52-514,-89-50-18,-1 3-2968,-12 2-8472,-4-6 8257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1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6 3488,'-27'0'1115,"26"0"-973,0 1 0,0-1 0,0 0 0,0 0 0,0 0 0,0 1 0,0-1 0,0 1 1,0-1-1,-7 6 6618,24-7-4728,31-6 1,6 0-1112,263 11 777,-256 2-1505,-1 2 0,0 3 0,71 23-1,-81-18-100,-1 1 0,-1 3 0,75 44 0,-116-60-47,0 0 0,0 0-1,-1 1 1,0 0-1,1 0 1,-2 1 0,1-1-1,-1 1 1,1 0 0,3 10-1,-3-7 11,-2 0-1,1 0 1,-1 1-1,-1-1 1,0 1-1,2 18 1,-3 2 77,-2 1 1,-1 0-1,-12 56 1,8-56-79,-2 0 0,0 0 0,-3-1 0,0 0 0,-2 0 1,-18 29-1,12-24 104,-18 27 329,25-44-400,1 1 0,1 1 0,-14 36 0,-15 68 309,9-24-127,19-66-141,-1-1 0,-2 0 0,-32 55 0,39-79-73,0-1-1,0 1 0,0-1 0,-1-1 1,-17 14-1,-47 23 221,70-42-268,-36 18 148,-45 18 0,39-19-65,-64 36 215,89-44-276,1 1 0,0 1 0,-24 23 1,34-28-12,-13 13 47,-34 41 0,50-55-29,0 0 1,0 1-1,1-1 0,0 1 1,1 0-1,0 0 1,0 0-1,0 0 1,1 0-1,-2 17 1,4-22-13,0 1 1,0 0-1,0-1 0,1 1 1,-1-1-1,1 1 1,0-1-1,0 1 0,0-1 1,1 0-1,-1 0 1,1 1-1,0-1 0,0 0 1,0 0-1,0 0 1,0-1-1,1 1 0,-1-1 1,1 1-1,4 2 0,5 4-9,1-1 0,0-1 0,26 11 0,-13-6-3,-12-6 9,-9-3-21,1-1 1,-1 1 0,1 0 0,-1 0-1,0 1 1,0-1 0,6 7 0,-10-9-2,-1 0-1,1-1 1,-1 1 0,1 0 0,-1-1 0,0 1 0,1 0 0,-1 0 0,0-1 0,1 1 0,-1 0 0,0 0 0,0 0 0,0 0 0,0-1 0,0 1 0,0 0 0,0 0 0,0 0 0,0 0 0,0 0 0,0-1 0,0 1 0,-1 0 0,1 0 0,0 0 0,-1-1 0,1 1 0,0 0 0,-1 0 0,1-1 0,-1 1 0,1 0 0,-1-1 0,0 1 0,1-1 0,-1 1 0,0 0 0,0 0 0,-5 3 2,0 0 1,0 1-1,-11 4 1,12-6-5,-90 51 15,-60 32 78,131-73-106,1 1 1,0 0 0,0 2 0,2 1-1,0 0 1,-35 40 0,50-51 11,0 1-1,1 0 1,0 1 0,0-1-1,1 1 1,0 0 0,0 0-1,1 1 1,0-1 0,0 1-1,1 0 1,0-1 0,1 1 0,0 0-1,0 0 1,1 0 0,0 0-1,1 0 1,0 0 0,0 0-1,1-1 1,0 1 0,0 0-1,1-1 1,7 16 0,5 1 35,1 0 1,1-1-1,38 39 1,-28-33 110,28 43 0,-32-37-35,-3 2-1,-1 0 0,-2 1 0,-1 0 0,-3 2 0,-1 0 0,-2 0 0,9 76 0,-17-103-62,-2 0 0,1 1 0,-2-1 0,0 0 0,-1 0 0,0 1 0,-7 23 0,6-30-33,0 0 1,-1 0-1,1-1 1,-1 1-1,-1-1 1,0 0-1,0 0 0,0 0 1,-1-1-1,1 0 1,-2 0-1,1 0 1,-14 9-1,2-5-68,1-1-1,-2-1 0,1 0 1,-22 5-1,-12 2-525,-1-2 0,-78 9 0,102-19-332,-1-1 0,0-2-1,0-1 1,-49-8 0,71 8 416,1-1 1,0 1-1,0-1 0,-1-1 1,1 1-1,1-1 0,-1-1 1,0 1-1,1-1 0,-1 0 1,-7-7-1,11 8 134,-1 0-1,1-1 0,0 1 1,1 0-1,-1-1 0,1 0 1,-1 0-1,1 1 1,0-1-1,0-1 0,-1-6 1,0 1-541,2 0 0,-1 0 1,1-15-1,1 18 404,2-83-2928,-2 90 3426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1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51 1728,'0'-1'88,"0"1"-59,0-1 1,0 1 0,0 0-1,-1-1 1,1 1 0,0 0-1,0-1 1,0 1 0,0 0-1,0 0 1,-1-1 0,1 1-1,0 0 1,0 0 0,0-1-1,-1 1 1,1 0 0,0 0-1,0-1 1,-1 1 0,1 0-1,0 0 1,-1 0 0,1 0-1,0 0 1,-1-1 0,1 1-1,0 0 1,-1 0 0,1 0-1,0 0 1,-1 0 0,-18-12 9265,27 9-2337,36-9-6039,-1 5-487,0 2 0,0 3 0,0 1 0,79 8 0,-108-6-317,0 0 0,1 2-1,-1-1 1,0 2 0,15 5-1,-26-8-84,-1 0 0,1 0 0,-1 0 0,0 1 0,0-1 0,4 3 0,-6-4-20,1 1 0,-1-1 0,0 0 1,0 1-1,1-1 0,-1 1 0,0-1 0,1 0 0,-1 1 1,0-1-1,0 1 0,0-1 0,0 1 0,0-1 1,1 1-1,-1-1 0,0 0 0,0 1 0,0-1 0,0 2 1,-1-2 2,1 1 0,0 0 1,-1 0-1,1-1 0,0 1 1,-1 0-1,1-1 1,-1 1-1,1 0 0,-1-1 1,1 1-1,-1-1 0,0 1 1,1-1-1,-1 1 1,-1 0-1,-16 8 134,-1 0 1,0-1-1,0-1 1,-32 7-1,5-1-9,19-5-69,-137 49-224,161-56 160,0 1-1,0-1 1,0 1-1,0 0 1,0-1-1,0 2 1,0-1-1,1 0 1,-1 0-1,1 1 0,-3 3 1,4-5-4,0 1-1,1-1 1,0 0 0,-1 1-1,1-1 1,0 0 0,-1 1-1,1-1 1,0 0 0,0 1-1,0-1 1,0 1 0,0-1-1,0 0 1,1 1 0,-1-1-1,0 0 1,1 1 0,-1-1-1,1 0 1,-1 0 0,1 1 0,0-1-1,0 0 1,-1 0 0,1 0-1,0 0 1,0 0 0,0 0-1,2 1 1,53 53 101,-41-42-106,-1 0 0,0 1 0,0 1 0,-2 1 0,0 0 0,15 25 1,-26-39 66,0 1 0,0 0 1,0 0-1,0 0 1,-1-1-1,1 1 1,-1 0-1,0 0 0,1 0 1,-1 0-1,-1 0 1,1 0-1,0 0 1,-1 0-1,1 0 0,-1-1 1,0 1-1,0 0 1,0 0-1,-1-1 1,1 1-1,0 0 0,-1-1 1,0 0-1,1 1 1,-1-1-1,-4 4 1,-5 4 79,1-1 0,-1 0 0,-1-1 0,-16 9 0,28-17-144,-179 90 77,176-88-88,-117 53-2478,115-53 1916,4-2 273,-1 1 0,0 0 0,1-1 1,-1 1-1,1 0 0,-1 0 0,0 0 1,1 0-1,0 0 0,-1 0 0,1 0 1,0 0-1,-1 1 0,1-1 1,0 0-1,0 1 0,0-1 0,0 1 1,0-1-1,1 1 0,-1 0 0,0-1 1,0 4-1,0 6-2072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1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711 56 5312,'16'-21'1701,"-10"15"-1024,6-1-200,-8 4 346,1 0 1,-1 0 0,1 1 0,0-1 0,-1 1-1,1 0 1,6-1 0,-13 6 1256,-15 15-350,9-9-1375,-21 27 1037,-37 62 0,28-35-901,-4-2-1,-2-2 1,-2-2 0,-70 66-1,105-112-503,-194 196 802,179-178-1052,2 2 1,1 1-1,2 0 0,1 2 1,-23 53-1,37-64-1822,6-23 1988,0 1 1,0-1 0,-1 1-1,1-1 1,0 1 0,0-1-1,0 1 1,0-1 0,0 0-1,0 1 1,0-1 0,0 1-1,0-1 1,1 1 0,-1-1-1,0 0 1,0 1 0,0-1-1,0 1 1,1-1 0,-1 0-1,0 1 1,0-1 0,1 0-1,-1 1 1,0-1 0,1 0-1,-1 1 1,0-1 0,1 0-1,-1 1 1,0-1 0,1 0-1,-1 0 1,1 0 0,-1 0-1,1 1 1,-1-1 0,0 0-1,1 0 1,-1 0 0,1 0-1,-1 0 1,1 0 0,-1 0-1,1 0 1,21-10-3946,8-1 1322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1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31 6656,'-14'-19'8416,"14"18"-8350,4 0 2033,0 0-1706,0 0-1,0 1 1,-1-1 0,1 1-1,6 0 1,7 0 104,5-2 107,61-3 925,-70 5-1328,0 1 1,0 0 0,0 1 0,18 5-1,-30-6-175,1-1 1,-1 0-1,1 1 0,-1-1 0,1 1 0,-1 0 1,0-1-1,1 1 0,-1 0 0,0 0 0,1 0 1,-1 0-1,0 0 0,0 0 0,0 0 0,0 1 0,0-1 1,1 3-1,-1-3-1,-1 0 0,0 1 0,0-1 0,0 1 0,0-1 0,0 1 0,0-1 0,0 0 0,0 1 1,-1-1-1,1 1 0,0-1 0,-1 0 0,1 1 0,-1-1 0,0 0 0,1 0 0,-1 1 0,0-1 0,-1 2 0,-10 12 403,-25 27-1,0-2 57,7-5-270,-65 82 623,80-97-644,2 1 0,0 0 0,1 0 0,-9 25 0,20-42-161,-1-1-1,1 1 1,0 0 0,0 0-1,0-1 1,1 1 0,-1 0-1,1 0 1,0 0 0,0-1 0,0 1-1,0 0 1,1 0 0,0 0-1,0-1 1,0 1 0,0 0-1,0-1 1,1 1 0,0-1 0,-1 1-1,1-1 1,0 0 0,1 0-1,-1 0 1,1 0 0,-1 0-1,1 0 1,0-1 0,0 1 0,0-1-1,0 0 1,0 0 0,1 0-1,3 1 1,13 5-38,1-1 0,0-1-1,0 0 1,31 2 0,88 3-5264,-86-7 2683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24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35 2816,'-1'-1'242,"1"1"0,-1-1 0,1 0 0,0 0 0,-1 1 0,1-1 0,0 0 0,0 0 1,-1 1-1,1-1 0,0 0 0,0 0 0,0 0 0,0 1 0,0-1 0,0 0 0,1 0 0,-1 0 0,0 1 0,0-1 0,0 0 0,1 0 0,-1 1 0,0-1 1,1 0-1,-1 1 0,1-1 0,-1 0 0,1 1 0,-1-1 0,1 0 0,-1 1 0,2-1 0,4-9 6798,-14 19-4378,6-6-2872,-7 9 469,0 1 0,1 0 0,0 1 0,-5 15 1,-19 58 32,21-56-141,-12 34 361,-26 123 0,47-175-422,0-1 1,1 0-1,1 1 0,0-1 1,1 0-1,0 1 1,1-1-1,4 19 1,-4-26-40,-1-1-1,1 1 1,0-1 0,0 1 0,0-1 0,1 0 0,0 0-1,0 0 1,0 0 0,0 0 0,0-1 0,1 1 0,-1-1 0,1 0-1,0 0 1,0 0 0,0-1 0,1 1 0,-1-1 0,1 0 0,-1 0-1,1-1 1,-1 1 0,7 0 0,-1-1 20,0 0 0,-1-1-1,1 0 1,0-1 0,0 0 0,0-1 0,-1 1 0,1-2-1,-1 0 1,11-4 0,14-7 66,41-25 0,-66 34-102,32-18 120,-2-2-1,0-2 1,36-33 0,-68 53-138,8-5-509,-16 15 131,-6 9 45,2-5 277,1 0 1,0 0 0,1 0-1,0 0 1,0 1 0,0-1 0,-1 11-1,3-15 35,0 1 1,1-1-1,0 0 0,-1 1 0,1-1 0,1 0 0,-1 1 0,0-1 0,1 0 0,0 0 0,0 1 0,0-1 0,0 0 0,0 0 0,0 0 0,1 0 0,0 0 0,-1-1 0,1 1 0,5 5 0,0-2 125,0 1-1,1-1 1,0 0-1,1-1 1,-1 0-1,1 0 1,0-1-1,0 0 1,1-1-1,-1 0 1,1 0-1,0-1 1,-1 0-1,1-1 1,0 0-1,20-1 1,-21-1-48,0 1 1,1-2-1,-1 0 1,0 0-1,0 0 1,0-1-1,0-1 1,-1 1-1,1-1 1,-1-1-1,0 0 1,0 0-1,-1 0 1,1-1-1,-1 0 1,0-1-1,-1 1 1,10-14-1,-1-3 45,-2-1-1,-1 0 0,-1-1 1,15-51-1,-18 47-77,-1 1 0,-1-2 0,1-31 0,-6 41-125,-1-1 1,-1 1 0,-1 0-1,0 0 1,-7-24-1,7 38-146,1 0-1,-1 1 0,-1-1 0,1 1 0,-5-8 0,6 11 41,0 0-1,0 1 1,0-1 0,-1 0-1,1 1 1,-1-1-1,1 1 1,-1 0-1,0-1 1,0 1-1,1 0 1,-1 0 0,0 0-1,0 0 1,0 0-1,0 1 1,-4-2-1,4 2-12,1 0 1,0 0-1,-1 0 0,1 0 0,-1 0 1,1 0-1,0 1 0,-1-1 0,1 0 0,0 1 1,0-1-1,-1 1 0,1-1 0,0 1 0,0 0 1,0 0-1,0-1 0,-1 1 0,1 0 0,0 0 1,1 0-1,-1 0 0,0 0 0,0 0 0,0 0 1,0 0-1,1 1 0,-1-1 0,1 0 1,-2 3-1,0 1-727,1 1 0,-1 0 0,1 0 0,0 0 0,-1 10 0,1 4-2688,3 31 1,5-11 663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24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6880,'-3'1'413,"-1"0"0,1 1-1,0 0 1,0 0 0,-1-1 0,1 2 0,1-1 0,-1 0 0,0 1-1,0-1 1,1 1 0,0 0 0,-1 0 0,1 0 0,0 0-1,0 0 1,1 0 0,-1 0 0,-1 6 0,-2 5 619,1 1 0,1 1 0,-3 19-1,6-32-978,-2 9 344,0 1 0,2 0 0,0-1 1,0 1-1,1 0 0,2 13 0,-2-21-285,0-1 0,1 1 0,-1-1 0,1 1 0,0-1 0,0 0 0,0 1 0,0-1-1,1 0 1,0 0 0,0-1 0,0 1 0,0-1 0,0 1 0,1-1 0,-1 0 0,1 0-1,0-1 1,6 4 0,-6-4-18,0 0 0,1 0 1,-1 0-1,1-1 0,-1 0 0,1 0 0,0 0 0,-1-1 0,1 1 0,0-1 0,-1 0 0,1 0 0,0-1 0,-1 1 0,1-1 1,-1 0-1,1-1 0,-1 1 0,1-1 0,-1 1 0,0-1 0,1-1 0,-1 1 0,5-4 0,-1-1-34,-1 0 0,1 0-1,-1-1 1,-1 0 0,0 0 0,0 0-1,0-1 1,-1 0 0,0 0-1,-1 0 1,0-1 0,0 1 0,-1-1-1,-1 0 1,1 0 0,-1 0 0,-1 0-1,0-1 1,-1-18 0,-1 25-156,1 0 1,-1 0 0,-1 0-1,1-1 1,0 1-1,-1 0 1,0 1 0,0-1-1,0 0 1,0 0-1,-1 1 1,0 0 0,1-1-1,-1 1 1,0 0-1,-1 0 1,1 1 0,0-1-1,-1 1 1,0-1-1,1 1 1,-1 0 0,-6-2-1,3 1-570,0 1 1,0 0-1,0 0 0,0 0 1,-1 1-1,1 0 0,-1 1 1,1 0-1,-1 0 0,1 0 1,-1 1-1,-10 2 0,7 3-1861,8-1-2082,6 3 1623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25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43 115 5984,'-12'-4'843,"10"3"-555,-1 0 0,1 1 0,0-1 0,-1-1 0,1 1 0,0 0 0,0 0-1,-9-8 6047,10 8-6046,1 1 0,0 0 0,0-1 0,0 1 0,0-1 0,0 1 0,0 0 0,0-1 0,0 1 0,0-1 0,13-3 3919,-1 1-3228,159-28 2311,-81 18-2708,-50 6-363,89-18-230,-122 20-371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3:58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8320,'61'-1'9444,"4"-3"-5256,142-16-2429,70 7-1295,-219 14-494,-28 0-1070,0-1-3343,-25 0 2736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25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11232,'0'0'5056,"34"0"-4385,-5 0 1665,-3 0-1408,19 0 1056,0 0-1152,5 0 32,-5 0-512,-5 0-64,1 0-192,-14 0-416,-1 3 192,-3-3-1888,-1 5 1120,-14-1-4415,7 1 2975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31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1365 2240,'-6'2'840,"7"2"-371,0-3-423,0 1 999,0 3 880,-1-4-1596,0 0 1,0-1-1,0 1 1,1 0-1,-1 0 1,0-1-1,0 1 0,1 0 1,-1-1-1,0 1 1,1 0-1,-1-1 1,1 1-1,-1-1 1,1 2-1,0-2-172,0 0-1,0 0 1,0 0-1,0 1 1,0-1-1,0 0 1,0-1-1,0 1 1,0 0 0,0 0-1,0 0 1,0 0-1,0-1 1,0 1-1,1-1 1,29-11 1105,-1-1-1,53-33 1,-36 20-722,-19 11-365,-2 0-1,0-2 1,-1-1-1,0 0 0,-2-2 1,37-40-1,2-20 344,58-96-1,-89 128-384,78-128 859,-93 148-882,6-10 92,-1-1 0,-2-1 0,14-45 0,-32 82-175,4-11 137,-1-1 0,0 1 0,-2-1 1,2-19-1,-6 23-51,2 11-112,-1 0-1,1-1 0,0 1 0,0 0 0,0 0 0,-1 0 0,1 0 0,0 0 0,0-1 0,-1 1 0,1 0 0,0 0 0,0 0 0,-1 0 0,1 0 0,0 0 0,0 0 1,-1 0-1,1 0 0,0 0 0,0 0 0,-1 0 0,1 0 0,0 0 0,-1 0 0,-1 1-12,0 0 0,0 0 0,1 0 0,-1 0 0,0 0 0,1 0-1,-1 1 1,0-1 0,-2 4 0,-16 18-41,2 2 0,0 0 0,1 1 0,2 0 0,-23 55 0,10-9 252,-21 89 0,12 17 2,23-101-124,13-76-77,-16 111 135,16-100-80,0 0 0,1 1 0,1-1 0,0 0 1,1 0-1,0 1 0,4 13 0,-5-24-10,0 0 1,-1 0-1,1 0 1,0 0-1,0 0 1,0 0-1,0 0 1,0-1-1,1 1 1,-1 0-1,0-1 1,1 1-1,-1-1 1,1 1-1,0-1 1,-1 0-1,1 0 1,0 0 0,0 0-1,0 0 1,0 0-1,0 0 1,0-1-1,0 1 1,0-1-1,0 1 1,3-1-1,2-1 60,1-1 0,-1 0 1,0-1-1,-1 1 0,1-1 0,12-8 0,-18 11-100,24-14 100,-1-1 0,34-27 0,-2-11-23,75-93 0,-97 106-81,24-28 103,-2-4 0,-4-2 0,79-145 0,33-144 349,-158 348-436,-1 4-24,1-1-40,0-1 0,-1 0 0,-1 0 0,0 0 0,-1-1 0,4-26 0,-7 39 37,0 1 1,0 0 0,0 0-1,0-1 1,0 1 0,0 0-1,0-1 1,0 1-1,0 0 1,-1 0 0,1-1-1,0 1 1,0 0 0,0 0-1,0-1 1,0 1 0,0 0-1,0 0 1,-1-1-1,1 1 1,0 0 0,0 0-1,0 0 1,-1 0 0,1-1-1,0 1 1,0 0-1,0 0 1,-1 0 0,1 0-1,0 0 1,0-1 0,-1 1-1,1 0 1,0 0 0,-1 0-1,1 0 1,0 0-1,0 0 1,-1 0 0,1 0-1,0 0 1,0 0 0,-1 0-1,1 0 1,0 0-1,0 0 1,-1 1 0,1-1-1,0 0 1,0 0 0,-1 0-1,1 0 1,0 0 0,0 1-1,-1-1 1,1 0-1,0 0 1,0 1 0,-14 9-122,9-5 133,1 1 0,-1 0 0,1 0 0,0 0 0,1 0 0,-1 1 0,-2 9 0,2-6 14,-70 186 41,13-27 83,-22 21-98,44-105-100,-21 50 311,-78 126 0,111-209-13,26-51-228,1-1-1,0 1 1,-1 0-1,1-1 0,0 1 1,-1 0-1,1-1 0,0 1 1,0 0-1,0 0 0,-1 0 1,1-1-1,0 1 1,0 0-1,0 0 0,0-1 1,1 1-1,-1 0 0,0 0 1,0 1-1,1-2 10,-1 1 1,1-1-1,-1 0 0,0 1 1,1-1-1,-1 0 0,1 1 1,-1-1-1,1 0 0,0 0 1,-1 1-1,1-1 0,-1 0 1,1 0-1,-1 0 0,1 0 1,0 0-1,-1 1 0,1-1 1,0-1-1,4 1 59,0-1 0,0 1 1,0-1-1,0-1 0,7-2 0,1-1-29,0-1 0,0-1 0,-1 0 0,0-1 0,0 0-1,-1-1 1,15-15 0,67-80 157,-63 67-391,-15 17 74,-11 14 36,0 1 0,0 0 0,0 0 0,6-5 0,-9 10 67,-1-1 0,0 1-1,0 0 1,0 0 0,1 0 0,-1 0 0,0 0 0,0 0 0,1 0-1,-1 0 1,0 0 0,0 0 0,1 0 0,-1 0 0,0 0 0,0 0 0,1 0-1,-1 0 1,0 0 0,0 0 0,0 0 0,1 0 0,-1 0 0,0 0-1,0 0 1,1 0 0,-1 0 0,0 1 0,0-1 0,0 0 0,1 0 0,-1 0-1,0 0 1,0 0 0,0 1 0,0-1 0,1 0 0,-1 0 0,0 0 0,0 1-1,0-1 1,0 0 0,0 0 0,0 1 0,0-1 0,0 0 0,0 0-1,0 1 1,0-1 0,0 0 0,0 1 0,4 16-140,-4-15 147,4 69-111,-3-44 90,4 32 0,-4-56 45,-1 0 0,1 1-1,0-1 1,0 0 0,0 1-1,1-1 1,-1 0 0,1 0-1,-1 0 1,1 0 0,0 0-1,0 0 1,0-1-1,1 1 1,4 3 0,-5-4-18,0-1 1,1 1-1,-1-1 1,1 0-1,0 0 1,-1-1-1,1 1 1,0 0-1,-1-1 1,1 1-1,0-1 1,0 0-1,-1 0 1,1 0-1,0-1 1,0 1-1,0 0 0,-1-1 1,5-1-1,22-8 127,-1 0-1,39-22 1,50-37-204,-107 63 69,-8 4-2,1 0 0,-1 1 0,0-1 0,1 1 1,0-1-1,-1 1 0,1 0 0,4-1 0,-7 2-3,0 0-1,1 0 0,-1 1 1,0-1-1,0 0 1,1 0-1,-1 1 0,0-1 1,0 0-1,0 0 0,1 1 1,-1-1-1,0 0 0,0 1 1,0-1-1,0 0 0,1 1 1,-1-1-1,0 0 0,0 1 1,0-1-1,0 0 0,0 1 1,0-1-1,0 0 0,0 1 1,0-1-1,0 14-31,0-12-47,-1 7-10,1-6 138,-1 1 0,1-1 1,0 1-1,0 0 0,0-1 0,1 1 1,1 5-1,1-5 53,-2-4 117,5-7-250,-6 6 36,0 1 0,1 0 0,-1 0 1,0 0-1,0-1 0,1 1 0,-1 0 0,0-1 0,0 1 1,1 0-1,-1 0 0,0-1 0,0 1 0,0 0 1,1-1-1,-1 1 0,0-1 0,0 1 0,0 0 1,0-1-1,0 1 0,0 0 0,0-1 0,0 1 1,0-1-1,0 1 0,0 0 0,0-1 0,0 1 1,0-1-1,0-1-17,0-3-147,2 6 147,0-1 0,0 0 0,0 1 1,0 0-1,0-1 0,0 1 0,0 0 1,0 0-1,0 0 0,-1 0 0,1 0 0,0 0 1,-1 1-1,1-1 0,-1 1 0,1-1 1,-1 1-1,0-1 0,2 3 0,1 2-17,0 1 0,0 0 0,4 12 0,-7-16 24,0 1 0,-1-1 0,0 1 0,1 0 0,-1-1 0,-1 1 0,1 0 0,0-1 0,-1 1 0,0-1 0,-2 8 0,-1 6-65,2-7 51,2-6 67,-1 1 1,0 0-1,0-1 0,0 0 1,-3 7-1,2-7-43,0 0-1,1-1 0,-1 1 1,1 0-1,0 0 1,0 0-1,-1 6 1,2-9 10,0 0-1,0 1 1,0-1 0,0 0 0,0 0 0,0 0 0,1 0 0,-1-1 0,0 1 0,0 0 0,1 0 0,-1 0 0,1 0 0,-1 0 0,1 0 0,-1 0 0,1 0 0,-1-1-1,1 1 1,0 0 0,0 0 0,-1-1 0,1 1 0,0 0 0,0-1 0,0 1 0,-1-1 0,1 1 0,0-1 0,0 0 0,0 1 0,0-1 0,0 0 0,0 0 0,2 1-1,11 0 32,0 0 0,-1-1 0,1-1 0,0 0 0,0-1 0,0 0 0,-1-1 0,1-1 0,-1 0 0,0-1 0,0 0 0,-1-1 0,15-9 0,-18 9 14,0-1 0,0 0 0,-1 0 0,1-1-1,-2 0 1,12-16 0,-15 19-38,0-1 0,-1 0-1,1 0 1,-1 0 0,0 0-1,-1 0 1,0-1 0,0 0 0,0 1-1,-1-1 1,2-13 0,-6-12-262,3 31 235,0 0 0,0 1 0,0-1-1,0 1 1,-1-1 0,1 0 0,0 1-1,0-1 1,0 1 0,-1-1 0,1 0 0,0 1-1,-1-1 1,1 1 0,-1-1 0,1 1-1,0-1 1,-1 1 0,1 0 0,-1-1-1,1 1 1,-1-1 0,1 1 0,-1 0-1,1-1 1,-1 1 0,0 0 0,1 0-1,-1 0 1,1-1 0,-1 1 0,0 0-1,1 0 1,-1 0 0,0 0 0,1 0-1,-1 0 1,1 0 0,-1 0 0,0 0-1,1 1 1,-1-1 0,0 0 0,0 1 0,-1-1-7,0 1 0,0 0 0,-1 0 0,1 0 0,0 0 0,0 1 1,1-1-1,-1 0 0,0 1 0,0-1 0,-2 4 0,-1 2-14,0 0 0,1 1 0,0-1 0,0 1-1,0 0 1,1 1 0,0-1 0,-2 10-1,5-14 38,-1-1 0,1 1 0,-1 0 0,1 0 0,0 0 0,0 0 0,1 0 0,-1-1 0,1 1 0,0 0 0,0 0 0,0-1 0,1 1 0,-1-1 0,1 1-1,0-1 1,0 1 0,0-1 0,0 0 0,0 0 0,4 3 0,-2-2 47,0 0 0,1 0 0,0 0 0,-1 0 0,1-1 0,6 3 0,-8-5-30,0 0 0,0 0 0,1 0 0,-1 0 0,0 0 0,0-1 1,1 1-1,-1-1 0,0 0 0,1 0 0,-1 0 0,6-2 0,10-2 45,0-1-1,0-1 1,0-1 0,0 0 0,-1-1 0,-1-2 0,1 1 0,-2-2 0,1 0-1,-1-1 1,-1-1 0,23-25 0,-31 31-58,-1-2 0,9-16 0,-10 18-70,-1 0-1,1-1 1,9-10-1,-29 74-663,7-37 694,0 1 0,-2-2 0,0 0 0,-18 25 1,20-30 141,6-10-112,0 0 28,0-1 0,0 1 0,0-1 0,0 1 0,0-1 0,-3 3 0,5-5-39,-1 1 0,1-1 0,-1 0 0,0 0 0,1 1 0,-1-1 1,1 0-1,-1 0 0,1 0 0,-1 1 0,0-1 0,1 0 0,-1 0 0,1 0 0,-1 0 0,0 0 0,1 0 0,-1-1 0,1 1 0,-1 0 1,1 0-1,-1 0 0,0 0 0,1-1 0,-1 1 0,1 0 0,-1-1 0,1 1 0,-1 0 0,1-1 0,-1 1 0,1 0 0,0-1 0,-1 1 1,1-1-1,-1 1 0,1-1 0,0 1 0,0-1 0,-1 1 0,1-1 0,-1-1 0,1 2 1,0 0 0,0 0 0,0-1-1,0 1 1,0 0 0,0 0 0,-1-1 0,1 1 0,0 0 0,0-1-1,0 1 1,0 0 0,0 0 0,0-1 0,0 1 0,0 0 0,0-1-1,0 1 1,0 0 0,1-1 0,-1 1 0,0 0 0,0 0-1,0-1 1,0 1 0,0 0 0,0 0 0,1-1 0,-1 1 0,0 0-1,0 0 1,0-1 0,1 1 0,-1 0 0,0 0 0,0 0-1,1-1 1,16-5-228,26 1 131,-41 5 111,39-3 11,0-2-1,40-10 1,-62 10 32,0-1 0,-1 0 0,1-1 0,-1-1 0,-1-1 0,23-15 0,-30 16 0,0 0-1,0-1 1,0 0 0,-1-1 0,-1 0 0,0 0 0,0-1-1,6-12 1,6-8 38,108-162 236,-61 101-290,66-102 440,-118 170-499,-2-2 0,-1 1 1,-1-1-1,-2-1 0,0 0 0,6-33 0,-15 59 27,2-18-84,-2 19 82,0 0 0,-1 0 0,1 0 1,0 1-1,0-1 0,0 0 0,0 0 0,0 0 0,-1 0 0,1 0 0,0 0 0,0 1 1,0-1-1,0 0 0,-1 0 0,1 0 0,0 0 0,0 0 0,0 0 0,-1 0 1,1 0-1,0 0 0,0 0 0,0 0 0,-1 0 0,1 0 0,0 0 0,0 0 0,0 0 1,-1 0-1,1 0 0,0 0 0,0 0 0,0-1 0,0 1 0,-1 0 0,1 0 0,0 0 1,0 0-1,0 0 0,0 0 0,0 0 0,-1-1 0,1 1 0,0 0 0,0 0 1,0 0-1,0 0 0,0-1 0,0 1 0,0 0 0,0 0 0,0 0 0,-1-1 0,1 1 1,0 0-1,0 0 0,0 0 0,0-1 0,0 1 0,-28 41-300,-28 37 322,14-21-45,3 3-1,-37 71 1,41-53 98,3 1 0,-40 158 0,60-197 132,12-40-197,-1 0-1,1 1 1,0-1 0,0 0-1,0 0 1,0 0 0,0 1-1,0-1 1,0 0 0,-1 0 0,1 1-1,0-1 1,0 0 0,0 0-1,0 1 1,0-1 0,0 0-1,0 0 1,0 1 0,0-1-1,0 0 1,1 0 0,-1 1-1,0-1 1,0 0 0,0 0-1,0 1 1,0-1 0,0 0-1,0 0 1,1 0 0,-1 1-1,0-1 1,0 0 0,0 0-1,0 0 1,1 1 0,-1-1-1,0 0 1,0 0 0,1 0-1,12-3 187,-8 0-185,0 0 0,0 0 1,8-7-1,-9 7-35,-1 0 0,1 0 0,0 0 0,0 1 0,6-3 0,-9 4 15,0 0 1,0 1 0,0-1 0,0 1-1,0 0 1,0-1 0,0 1 0,1 0-1,-1 0 1,0 0 0,0 0 0,0 0-1,0 0 1,0 0 0,0 0 0,1 0-1,-1 0 1,0 1 0,0-1 0,0 0-1,0 1 1,0-1 0,0 1 0,0-1-1,0 1 1,0-1 0,0 1 0,0 0-1,-1 0 1,1-1 0,1 3 0,2 4 18,-1 0 0,0 0 0,0 1 1,-1-1-1,0 1 0,0 0 0,-1-1 0,0 1 1,0 0-1,-1 11 0,0-8 59,1 0 1,0 0-1,1 0 0,4 15 0,-6-23-24,1-1 0,0 0 0,0 0 1,1 1-1,-1-1 0,0 0 0,1 0 0,-1 0 0,1 0 0,0 0 0,0-1 0,-1 1 0,1 0 0,0-1 0,0 1 0,1-1 0,-1 0 0,0 0 0,0 0 0,5 2 0,-2-2-119,1 0 0,-1 0 0,0 0 1,7-1-1,11 0-3150,-7 0-1376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33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87 882 7456,'-1'-1'602,"0"1"1,0 0 0,0-1-1,0 1 1,-1 0-1,1 0 1,0 0 0,0 0-1,0 0 1,-1 0-1,1 1 1,0-1-1,0 0 1,0 0 0,0 1-1,-2 0 1,2-1-360,-1 1 0,1 0 0,-1-1 0,1 1 0,0 0 0,-1 0 0,1 0 0,0 0 0,0 0 0,-2 1 0,-12 16 1187,10-12-996,0-1 1,0 1-1,-6 11 0,9-14-334,1 0-1,0 0 0,0 0 0,0 0 1,0 0-1,1 0 0,-1 0 1,1 1-1,0-1 0,0 0 1,0 0-1,1 5 0,0 0 138,2 0-1,-1 0 1,1 0-1,0 0 0,0-1 1,1 1-1,0-1 1,9 12-1,-13-18-221,0-1 0,1 1 0,-1 0 0,1-1 1,-1 1-1,1 0 0,0-1 0,-1 1 0,1-1 0,0 1 0,-1-1 0,1 1 0,0-1 0,-1 1 0,1-1 0,0 0 0,0 1 0,0-1 0,-1 0 1,1 0-1,0 0 0,0 0 0,0 0 0,0 1 0,0-1 0,-1-1 0,1 1 0,0 0 0,0 0 0,0 0 0,0 0 0,-1-1 0,1 1 0,0 0 1,0-1-1,-1 1 0,1 0 0,0-1 0,0 1 0,-1-1 0,1 1 0,0-1 0,-1 0 0,1 1 0,-1-1 0,1 0 0,-1 1 0,1-1 1,-1 0-1,1-1 0,2-2-118,0-1 1,-1 0 0,1 0-1,-1 0 1,3-9 0,-4 10 35,-1 0 0,0 0 0,1 0 0,-1 0 0,0 0 0,-1 0 1,1 1-1,-1-1 0,0 0 0,0 0 0,0 0 0,0 1 0,-4-7 0,2 3-58,-1 0-1,-1 1 0,1-1 1,-1 1-1,-9-9 0,5 9 158,8 6-53,0-1-1,0 1 1,0-1 0,0 1-1,0-1 1,0 1 0,0-1-1,0 1 1,0-1 0,0 0 0,0 0-1,-1-1 1,-1 1-311,6 5 206,-2-3 144,1 0-1,-1 0 1,0 1 0,1-1-1,-1 0 1,1 0 0,-1-1 0,3 2-1,4 0 72,-1 0-1,1-1 1,0-1 0,0 1-1,-1-1 1,13-1-1,49-10 519,-31 3-280,-1-2 0,43-18 0,-64 21-272,-1 0 0,0-1 1,0-1-1,-1 0 0,-1-1 0,1-1 0,-1 0 0,-1-1 0,12-14 1,-5 2 6,-1-1 1,-1-1-1,-1 0 1,14-34-1,81-199 300,-92 204-241,-3-1 0,18-109 0,-34 164-120,1-4 9,0-1-1,0 0 0,-1 0 0,0 0 1,0 0-1,-1 1 0,-1-9 0,2 14-10,0-1-1,0 1 1,0-1-1,0 1 0,0 0 1,0-1-1,-1 1 1,1 0-1,0-1 1,0 1-1,0 0 1,-1-1-1,1 1 1,0 0-1,-1-1 0,1 1 1,0 0-1,0 0 1,-1-1-1,1 1 1,0 0-1,-1 0 1,0 0-1,1 0 0,-1 0-1,1 1 1,-1-1 0,0 0 0,1 1 0,0-1 0,-1 0 0,1 1 0,-1-1 0,1 1 0,-1-1 0,1 1 0,0-1 0,-1 1 0,1-1 0,0 1 0,-1 0-1,-39 70-50,-61 149 0,83-171 83,2 0 0,3 2 0,2 0-1,-6 64 1,15-98 15,2 1 0,0 0 0,0-1 0,2 1 0,0-1-1,1 1 1,1-1 0,6 18 0,-7-27-24,0-1 1,1 0-1,-1 1 1,1-1-1,1 0 0,-1-1 1,1 1-1,0-1 1,1 0-1,0 0 0,0-1 1,0 0-1,0 0 1,1 0-1,0-1 0,0 0 1,0 0-1,0 0 1,10 2-1,-6-3-8,0 0-1,1-1 1,-1-1 0,1 1-1,0-2 1,-1 0 0,1 0-1,0-1 1,-1-1 0,16-3-1,10-5-106,63-26-1,-56 18-26,-37 16 94,-4 1-11,-1 1 1,0-1-1,0 0 0,0 0 0,0 0 0,0-1 0,3-1 0,-5 3 31,0 0 1,0 0-1,0 0 1,-1 0-1,1 0 1,0 0 0,0 0-1,0 0 1,0 0-1,0 0 1,0 0-1,0 0 1,0 0-1,0 0 1,0 0-1,-1 0 1,1 0-1,0 0 1,0 0-1,0 0 1,0 0 0,0 0-1,0 0 1,0 0-1,0 0 1,0 0-1,0 0 1,0 0-1,0 0 1,-1-1-1,1 1 1,0 0-1,0 0 1,0 0-1,0 0 1,0 0 0,0 0-1,0 0 1,0 0-1,0 0 1,0 0-1,0 0 1,0-1-1,0 1 1,0 0-1,0 0 1,0 0-1,0 0 1,0 0-1,0 0 1,0 0 0,0 0-1,0 0 1,0-1-1,0 1 1,0 0-1,0 0 1,0 0-1,0 0 1,0 0-1,0 0 1,1 0-1,-1 0 1,0 0-1,-15 1-265,-16 5 31,8 2 247,1 1-1,-37 22 0,51-26-11,0 0 0,0 1 0,1 0 0,-1 0 0,-7 9 0,13-12 15,-1 0 0,1 0 0,-1 1 0,1-1 0,0 1 0,-2 5 0,4-7 1,-1 0-1,0-1 1,1 1 0,0 0-1,0 0 1,-1-1 0,1 1-1,0 0 1,0 0 0,0 0-1,1-1 1,-1 1 0,0 0-1,1 0 1,0 2 0,0-3 10,0 0 0,-1 0 0,1 1 0,0-1-1,0 0 1,0 0 0,0 0 0,0 0 0,1 0 0,-1 0 0,0 0 0,0 0 0,1 0 0,-1-1 0,0 1 0,1 0 0,-1-1 0,1 1 0,-1-1 0,1 0-1,-1 1 1,1-1 0,-1 0 0,1 0 0,-1 0 0,1 0 0,1 0 0,5-1 84,1 0 0,-1-1 0,13-4 0,-18 5-54,19-5 45,-1-2 0,0 0 1,-1-1-1,0-2 0,0 0 1,-1-1-1,29-23 0,-28 17-75,-2 0-1,0-2 0,-2 0 0,29-43 0,-10 5 53,-2-1-1,42-110 0,-69 156-71,107-300 165,-112 309-166,0 1 0,0 0 0,0-1 1,0 1-1,-1-1 0,1 1 0,-1-1 0,0 0 0,0 1 0,0-1 0,-1-3 0,1 7 1,0 0-1,0 0 0,0 1 1,0-1-1,0 0 0,0 0 1,0 0-1,0 0 0,0 0 0,-1 0 1,1 0-1,0 0 0,0 0 1,0 0-1,0 0 0,0 0 1,0 0-1,0 0 0,0 0 0,0 1 1,0-1-1,0 0 0,0 0 1,0 0-1,-1 0 0,1 0 1,0 0-1,0 0 0,0 0 0,0 0 1,0 0-1,0 0 0,0 0 1,0 0-1,0 0 0,0 0 1,0 0-1,-1 0 0,1 0 0,0 0 1,0 0-1,0-1 0,0 1 1,0 0-1,0 0 0,0 0 1,0 0-1,0 0 0,0 0 0,0 0 1,0 0-1,0 0 0,-1 0 1,1 0-1,0 0 0,0 0 1,0 0-1,0 0 0,0-1 0,0 1 1,-13 15-22,1 1 1,-20 32-1,21-29-68,-97 179-37,17 8-79,80-180 112,-30 83-1082,23-58-1793,-29 56 0,41-94 1827,0 0-485,0-1-1,-1 1 1,-1-1 0,0-1 0,0 0-1,-17 18 1,-4-5-1690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33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 4480,'-24'-5'2016,"29"5"1472,9 0-1152,9 0-1344,43 0 1312,11 9-1313,41-1 481,-2 4-864,50-4-384,-8 4-192,22-4-800,-14 0 384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34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280 227 5056,'-11'-29'1642,"9"17"-1002,3-19 2251,6-36 0,3-20 7471,6 289-8288,-6-60-948,2 172 100,-14-258-1032,-3 0 1,-2-1 0,-23 88 0,28-134-158,-1-1-1,0 1 1,-1-1 0,0 0-1,0 0 1,0 0 0,-1 0-1,0-1 1,-1 0 0,-11 12-1,12-15-22,1-1 0,-1 1 0,0-1-1,0 0 1,0 0 0,-1 0 0,1-1-1,-1 0 1,1 0 0,-1-1 0,0 1-1,0-1 1,1 0 0,-1-1 0,0 1-1,0-1 1,-7-1 0,8 1 10,0 0-14,0-1 0,0 1 1,0-1-1,0 0 1,0 0-1,0-1 1,0 1-1,0-1 0,-8-5 1,9 5 17,0-1-1,1 0 1,-1 0 0,1 0 0,-1 0 0,1 0 0,0-1 0,0 0-1,0 1 1,-3-8 0,3 5 23,1 0 1,0 1-1,0-1 0,1 0 1,0 0-1,0 0 0,0-1 0,1-10 1,0-5 66,1-1 0,1 1 0,1 0 1,1 0-1,12-35 0,-11 42-85,1 0 0,1 1 0,0-1 0,1 2 0,1-1 0,0 1 0,1 1 1,0-1-1,14-11 0,15-9 36,3 2 0,0 1 1,59-29-1,195-121 59,-9-22-37,-226 153-471,-25 15-6520,-31 30 4343,-5 16-6576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17:39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1097 4992,'-30'8'2800,"44"-19"5453,4-10-5596,19-29-2695,-30 41 813,140-230 1232,-138 224-1960,95-199 451,-81 160-426,98-189 367,-83 179-56,75-99 1,-102 146-295,-11 12-57,-8 5-25,6 1-3,1-1 0,0 1 0,0 0 0,0-1 0,0 1 0,0 0 0,0 0 0,0 0 1,0 0-1,0 0 0,0 0 0,-1 2 0,-17 22 86,1 1 1,-22 42-1,-27 70-24,42-83-40,-182 343 208,-28-45 524,173-272-541,-126 180 1208,182-250-873,6-11-543,0 1 0,0-1 1,0 0-1,0 0 0,0 0 0,0 0 1,0 0-1,0 0 0,0 0 1,0 0-1,0 0 0,0 0 1,0 1-1,0-1 0,0 0 1,0 0-1,0 0 0,0 0 1,0 0-1,0 0 0,0 0 1,0 0-1,0 0 0,0 0 1,0 0-1,0 1 0,0-1 0,0 0 1,0 0-1,0 0 0,0 0 1,0 0-1,0 0 0,0 0 1,0 0-1,0 0 0,1 0 1,-1 0-1,0 0 0,0 0 1,0 0-1,0 0 0,0 0 1,0 0-1,0 0 0,0 0 1,0 0-1,0 0 0,0 0 0,1 0 1,-1 0-1,16-8 582,-10 4-554,101-62 411,-66 38-442,-1-1-1,59-55 0,62-82-34,-87 87-29,84-70 1,62-15 160,-130 99 13,-11 10-186,-82 62-2,0 0 0,-1 1 0,-4 6 0,-22 27 119,22-31-51,1 0 1,0 0-1,-9 18 0,14-23 39,0 0-1,0 0 0,1 0 0,-1 0 0,1 1 0,0-1 0,1 0 0,-1 1 0,1-1 0,1 9 0,-1-11-22,1 0-1,-1 1 0,1-1 1,0 0-1,0 0 1,1 0-1,-1 0 1,1 0-1,-1 0 0,1 0 1,0-1-1,0 1 1,0-1-1,0 1 1,1-1-1,-1 0 1,1 1-1,4 2 0,1 0 25,0-1 0,0 1 0,1-2-1,-1 1 1,1-1 0,0 0-1,0-1 1,0 0 0,0 0-1,1-1 1,-1 0 0,11-1-1,-3-2 12,1-1-1,-1-1 0,24-9 0,52-23 38,-30 10-129,-59 25 41,226-90 440,-218 86-425,35-17-52,-44 20 11,0 1 1,-1-1 0,1 0 0,0 0-1,-1-1 1,0 1 0,1 0 0,-1-1 0,0 1-1,0-1 1,0 0 0,1-3 0,-3 6 22,1-1 0,-1 1 0,0-1 0,0 1 0,0 0 0,0-1-1,0 1 1,0-1 0,0 1 0,0-1 0,0 1 0,0 0 0,0-1 0,0 1 0,0-1 0,0 1 0,0-1 0,0 1 0,0 0 0,0-1 0,-1 1 0,1-1 0,0 1 0,0 0 0,-1-1 0,1 1 0,0 0 0,0-1 0,-1 1-1,1 0 1,0-1 0,-1 1 0,1 0 0,0 0 0,-1 0 0,1-1 0,-1 1 0,1 0 0,0 0 0,-1 0 0,1 0 0,-2-1 0,-1 1-27,-1-1 0,1 1 0,-1-1 0,1 1 0,-7 0 0,-19 4-30,1 2 1,-37 11-1,58-15 63,-13 3 18,-1 2 0,1 0 0,0 1 0,0 2 0,-27 16-1,44-23-7,0-1-1,-1 1 0,1 0 1,1 0-1,-1 0 0,0 1 0,1-1 1,-1 1-1,1-1 0,0 1 1,-2 7-1,3-10-2,0 1 0,1 0 0,-1 0 1,1 0-1,0 0 0,0 0 0,-1 0 0,1 0 0,0 0 0,0 0 1,1 0-1,-1 0 0,0 0 0,1-1 0,-1 1 0,1 0 1,0 0-1,0 0 0,-1 0 0,1-1 0,0 1 0,0 0 1,1-1-1,-1 1 0,0-1 0,0 1 0,3 1 0,2 1 14,0 0 0,0 0-1,0-1 1,0 0-1,1-1 1,-1 1-1,1-1 1,-1 0-1,9 1 1,8 0 29,32 1 0,-21-3 23,1-2 0,-1-2-1,0-1 1,0-1 0,49-16 0,-28 3 37,0-2-1,74-40 1,-109 52-30,-16 6-126,0 1 1,0-1-1,0 0 1,0 0-1,-1 0 1,1-1-1,3-2 1,-7 4 36,0 1 0,0 0 1,0 0-1,0 0 1,0 0-1,0 0 0,0 0 1,0 0-1,0 0 0,-1 0 1,1 0-1,0 0 0,0 0 1,0 0-1,0 0 0,0 0 1,0 0-1,0 0 0,0 0 1,0-1-1,0 1 0,0 0 1,0 0-1,0 0 1,0 0-1,0 0 0,0 0 1,0 0-1,0 0 0,0 0 1,0 0-1,0 0 0,0-1 1,0 1-1,0 0 0,0 0 1,0 0-1,0 0 0,0 0 1,0 0-1,0 0 0,0 0 1,0 0-1,0 0 1,0 0-1,0-1 0,0 1 1,0 0-1,0 0 0,0 0 1,0 0-1,1 0 0,-1 0 1,0 0-1,0 0 0,0 0 1,0 0-1,0 0 0,0 0 1,0 0-1,0 0 0,0 0 1,0 0-1,1 0 0,-12 2-319,-12 8 112,8-1 158,-2 0 32,1 1 1,0 0-1,0 1 1,-27 26-1,43-36 35,-1-1 0,0 1-1,1-1 1,-1 1 0,0 0-1,1-1 1,-1 1 0,1 0 0,-1 0-1,1-1 1,-1 1 0,1 0-1,0 0 1,-1 0 0,1 0-1,0-1 1,0 1 0,0 0-1,0 0 1,-1 0 0,1 0-1,0 0 1,0 0 0,1 0-1,-1-1 1,0 1 0,0 0-1,0 0 1,1 0 0,-1 0-1,0 0 1,1-1 0,-1 1-1,0 0 1,1 0 0,-1-1-1,1 1 1,0 0 0,-1-1-1,1 1 1,-1 0 0,2 0-1,0 0 14,0 0 0,0 0 0,0 0-1,0 0 1,0 0 0,0-1 0,1 1-1,-1-1 1,0 1 0,0-1 0,1 0-1,-1 0 1,0 0 0,1 0 0,-1 0-1,4-1 1,9-4 8,0 0 1,1-1-1,-2-1 0,1 0 1,15-11-1,-30 18-34,0 0 0,0 0 0,0 0 0,0 0 0,0 0 0,0 1 0,0-1 0,0 0 0,0 0 0,0 0 0,0 0 0,0 0-1,0 1 1,0-1 0,0 0 0,0 0 0,0 0 0,0 0 0,0 0 0,0 1 0,0-1 0,0 0 0,0 0 0,0 0 0,0 0 0,0 0 0,0 1 0,0-1 0,0 0 0,0 0 0,0 0 0,0 0-1,1 0 1,-1 0 0,0 0 0,0 1 0,0-1 0,0 0 0,0 0 0,0 0 0,0 0 0,1 0 0,-1 0 0,0 0 0,0 0 0,0 0 0,0 0 0,0 0 0,1 0 0,-1 0 0,0 0 0,0 0 0,0 0-1,0 0 1,0 0 0,1 0 0,-1 0 0,0 0 0,0 0 0,0 0 0,0 0 0,0 0 0,1 0 0,-1 0 0,0-1 0,-7 22-198,5-13 163,-15 41-137,-61 158 130,51-158 56,-1-1 1,-3-2-1,-46 56 0,42-60 26,-145 184 144,-58 118 103,237-344-279,1 0-1,0 0 0,0 0 0,-1 1 0,1-1 0,0 0 1,0 0-1,-1 1 0,1-1 0,0 0 0,0 0 0,0 1 0,0-1 1,0 0-1,-1 1 0,1-1 0,0 0 0,0 1 0,0-1 1,0 0-1,0 1 0,0-1 0,0 0 0,0 1 0,0-1 0,0 0 1,0 1-1,0-1 0,0 0 0,1 1 0,-1-1 0,0 0 1,0 1-1,0-1 0,0 0 0,1 0 0,-1 1 0,0-1 0,0 0 1,0 0-1,1 1 0,-1-1 0,2 0 9,-1 1-1,0-1 1,1 0-1,-1 0 1,0 0-1,1-1 1,-1 1-1,0 0 1,0 0-1,1-1 1,-1 1-1,0-1 1,2 0-1,13-6 67,-1-1-1,24-15 1,141-131-72,-163 140-26,196-190 47,-73 76-143,-40 39 240,108-126 121,-177 181-222,204-234 261,-178 201-251,-40 49-4,-17 18-29,0 0-1,-1 0 1,1 0 0,0 0-1,0 0 1,0 0 0,0 0 0,0 0-1,0 0 1,0 0 0,0 1 0,0-1-1,0 0 1,0 0 0,0 0-1,0 0 1,0 0 0,0 0 0,0 0-1,0 0 1,0 0 0,0 0 0,0 0-1,0 0 1,0 0 0,0 0-1,0 0 1,0 0 0,0 0 0,1 1-1,-1-1 1,0 0 0,0 0 0,0 0-1,0 0 1,0 0 0,0 0-1,0 0 1,0 0 0,0 0 0,0 0-1,0 0 1,0 0 0,0 0 0,0 0-1,0 0 1,0 0 0,0 0 0,0 0-1,1 0 1,-1 0 0,0 0-1,0 0 1,0 0 0,0 0 0,0 0-1,0 0 1,0 0 0,0 0 0,0 0-1,0 0 1,0 0 0,0 0-1,0 0 1,0 0 0,0 0 0,0 0-1,-4 12-83,-16 33 103,3 1 0,-21 86-1,34-114-6,2 0 0,-1 0-1,2 0 1,2 34 0,2-35 30,-3-16-30,1-1 1,-1 1-1,0-1 1,0 0-1,0 1 1,0-1-1,0 1 1,1-1-1,-1 0 1,0 1-1,0-1 1,0 0-1,1 1 0,-1-1 1,0 0-1,1 1 1,-1-1-1,0 0 1,1 0-1,-1 1 1,0-1-1,1 0 1,-1 0-1,0 0 1,1 0-1,-1 1 0,1-1 1,-1 0-1,0 0 1,1 0-1,-1 0 1,1 0-1,-1 0 1,1 0-1,-1 0 1,0 0-1,1 0 1,-1 0-1,1 0 0,-1-1 1,1 1-1,3-2 45,1-1 0,-1 0 1,0 0-1,-1 0 0,1 0 0,0-1 0,3-4 0,23-34 46,-7 10-77,-1 3-130,2 2 0,1 1-1,48-39 1,151-90-375,-168 125 293,-56 30 180,0 0 0,0 0 0,0 0-1,0 0 1,0 0 0,0-1 0,1 1-1,-1 0 1,0 0 0,0 0-1,0 0 1,0 0 0,0 0 0,0 0-1,0 0 1,0 0 0,1 0 0,-1 0-1,0 0 1,0 1 0,0-1 0,0 0-1,0 0 1,0 0 0,0 0 0,0 0-1,0 0 1,1 0 0,-1 0-1,0 0 1,0 0 0,0 0 0,0 0-1,0 0 1,0 0 0,0 0 0,0 1-1,0-1 1,0 0 0,0 0 0,0 0-1,0 0 1,0 0 0,0 0-1,2 9-114,-2 12 165,0-16-31,1 2 1,-1 0 1,1 0 0,1 0 0,-1-1-1,1 1 1,0 0 0,1 0-1,0-1 1,0 0 0,0 1-1,1-1 1,-1 0 0,2-1 0,-1 1-1,0-1 1,6 6 0,-6-8 12,-1 0 0,1 0 0,-1 0 0,1 0 0,0-1 0,0 1 0,0-1 0,1 0 1,-1 0-1,0-1 0,1 1 0,-1-1 0,1 0 0,-1 0 0,1-1 0,0 1 0,-1-1 0,1 0 0,0 0 1,-1-1-1,1 1 0,0-1 0,-1 0 0,9-3 0,4-3-40,-1-2 0,0 0-1,0 0 1,24-21 0,51-54-411,-90 82 401,2 0-56,0-2-1,1 1 1,-2 0 0,1 0 0,0-1 0,-1 0-1,1 0 1,-1 1 0,0-1 0,-1 0 0,3-7-1,-4 10 75,1 1-1,-1 0 0,0-1 0,0 1 1,0 0-1,0-1 0,0 1 0,0-1 1,0 1-1,0 0 0,0-1 0,0 1 1,0 0-1,0-1 0,0 1 0,0-1 1,-1 1-1,1 0 0,0-1 0,0 1 1,0 0-1,0-1 0,-1 1 0,1 0 1,0-1-1,0 1 0,-1 0 0,1 0 1,0-1-1,0 1 0,-1 0 0,1 0 1,0 0-1,-1-1 0,0 1-15,0 0-1,-1 0 1,1 0-1,0 0 0,0 0 1,0 0-1,0 0 1,0 1-1,0-1 1,0 0-1,-2 1 1,-29 17-293,25-13 368,0 0 0,1 1 0,-1 0 0,1 0 0,1 1 0,-1-1 0,1 1 0,0 1 0,-5 9-1,8-14-21,1 1 0,-1 0 0,0 0 0,1 0 0,0 0 0,0 0 0,0 1 0,0-1 0,1 0 0,0 0 0,-1 0 0,2 1 0,-1-1 0,0 0 0,1 0 0,0 1 0,0-1 0,0 0 0,0 0 0,1 0 0,2 4 0,-3-6-5,0 0 0,0-1 0,1 1 0,-1 0-1,1-1 1,-1 1 0,1-1 0,0 0 0,-1 1 0,1-1 0,0 0 0,0 0 0,0 0 0,0 0 0,0-1 0,0 1 0,0-1 0,0 1 0,0-1 0,4 1 0,2-1 27,1 0 1,0 0 0,14-3 0,-19 2-52,41-6 75,63-21 0,39-21-233,-125 42 142,26-12 11,-25 10-214,45-12 0,-68 21 210,1 0 0,-1 0 0,0 0 0,1 0 0,-1 0 0,0 0 0,1 0 0,-1 0-1,1 0 1,-1 0 0,0 0 0,1 1 0,-1-1 0,0 0 0,1 0 0,-1 0 0,0 1 0,1-1 0,-1 0 0,0 0 0,1 1 0,-1-1-1,0 0 1,0 1 0,0-1 0,1 0 0,-1 1 0,0-1 0,0 0 0,0 1 0,0-1 0,1 0 0,-1 1 0,0-1 0,0 1 0,0-1-1,0 0 1,0 1 0,0-1 0,0 1 0,0-1 0,0 0 0,0 1 0,0-1 0,-1 0 0,1 1 0,-4 19 24,2-13 29,-2 0 0,1 0-1,-1-1 1,-5 9-1,5-10-13,0 1 1,1 0-1,-1 1 0,-3 9 1,4-10 97,3-4-1,5-3-68,3-1-142,-1-1 0,0 1 0,0-2 1,-1 1-1,1-1 0,-1 1 0,11-9 0,-12 7 29,0 2 0,0-1-1,0 1 1,1-1-1,0 1 1,-1 1-1,1-1 1,0 1 0,0 0-1,0 1 1,1-1-1,6 0 1,-13 2 49,0 0 1,1 0-1,-1 0 0,1 0 1,-1 1-1,0-1 1,1 0-1,-1 0 0,0 0 1,1 0-1,-1 1 1,0-1-1,1 0 0,-1 0 1,0 0-1,1 1 1,-1-1-1,0 0 0,0 1 1,1-1-1,-1 0 0,0 1 1,0-1-1,1 0 1,-1 1-1,0-1 0,0 0 1,0 1-1,0-1 1,0 1-1,0-1 0,0 0 1,0 1-1,0-1 1,0 1-1,0-1 0,0 0 1,0 2-1,-3 17-28,2-17 46,-2 13 71,0 0-1,1 0 0,0 1 1,2-1-1,-1 1 0,5 28 1,-4-43-73,0 0 1,0 0-1,1 0 0,-1 0 1,0-1-1,1 1 1,-1 0-1,1 0 0,-1 0 1,1-1-1,-1 1 1,1 0-1,0-1 0,-1 1 1,1 0-1,0-1 0,-1 1 1,1-1-1,0 1 1,0-1-1,-1 1 0,1-1 1,0 0-1,0 1 1,0-1-1,0 0 0,0 0 1,0 0-1,-1 0 1,1 0-1,0 0 0,0 0 1,0 0-1,0 0 1,0 0-1,0 0 0,0 0 1,-1 0-1,3-1 1,5-2 13,0 1 0,-1-1-1,12-6 1,-9 5 12,446-159-353,-411 151 181,-30 9 63,24-8 1,-34 7 153,-8 6-88,-5 9 129,0 0 0,-1 0 0,-19 17 0,-15 19 180,32-33-312,-12 14-38,-20 34 1,37-52 81,1 0 1,0 0-1,0 1 0,1 0 1,0 0-1,1 0 0,-3 20 1,5-28-18,1-1 1,0 0-1,0 1 1,0-1-1,0 0 1,0 1 0,1-1-1,-1 1 1,1-1-1,-1 0 1,1 0-1,0 1 1,0-1-1,0 0 1,0 0 0,0 0-1,0 0 1,1 0-1,-1 0 1,3 2-1,-1-1-10,0-1 0,1 0 0,-1 0 1,0 0-1,1-1 0,-1 1 0,1-1 0,-1 0 0,1 0 0,-1 0 0,1 0 0,4 0 0,2-1 32,0 1 1,0-1-1,0-1 1,0 0-1,0 0 1,0-1-1,0 0 0,0-1 1,12-5-1,-1-4-104,0 0-1,28-21 0,-10 5 11,70-52 8,1-1-24,-96 71-29,-1-1-1,13-13 0,-25 21 109,-1 3-10,0 0-1,0 0 1,0 0 0,0 0 0,0 0 0,0-1 0,0 1 0,0 0 0,0 0-1,0 0 1,0 0 0,0 0 0,-1 0 0,1 0 0,0 0 0,0 0-1,0 0 1,0 0 0,0 0 0,0-1 0,0 1 0,0 0 0,0 0 0,0 0-1,0 0 1,0 0 0,0 0 0,0 0 0,-1 0 0,1 0 0,0 0 0,0 0-1,0 0 1,0 0 0,0 0 0,0 0 0,0 0 0,0 0 0,0 0-1,0 0 1,-1 0 0,1 0 0,0 0 0,0 0 0,0 0 0,0 0 0,0 0-1,0 0 1,0 0 0,0 1 0,-8 2 67,5-1-26,-4 3-50,0 0 0,1 1 0,0 0 0,0 0 0,0 1 0,1 0 0,-9 14 0,0 2 35,1 0 0,1 0-1,2 1 1,-9 27 0,15-40 7,1 0 0,0 0 0,1 0 0,-2 17 0,4-25-21,0-1 1,0 1 0,0 0-1,0-1 1,1 1 0,-1 0-1,1-1 1,-1 1 0,1 0-1,0-1 1,0 1 0,0-1-1,0 1 1,1-1 0,-1 0 0,1 0-1,0 1 1,-1-1 0,1 0-1,0 0 1,0-1 0,0 1-1,0 0 1,4 2 0,1-1 22,1 0 1,-1-1 0,0 1 0,1-1 0,-1-1-1,1 1 1,0-1 0,0-1 0,-1 1 0,1-2-1,0 1 1,8-2 0,4-1 35,0-1 1,0-1-1,26-10 1,-28 8-67,-1-1-1,0-1 1,-1-1 0,0 0 0,-1-1 0,26-22 0,72-88-34,-101 107 36,10-7-7,-19 19-3,-1 0-1,1 0 1,-1 0-1,0 0 1,0 0-1,3-5 1,-6 17-28,0-1 0,-1 1 1,0-1-1,-6 16 0,1-5 3,0 4 26,-2 0-1,-1-1 1,-22 37 0,16-33 4,-1-1 1,-26 30-1,-44 38-53,43-49 47,-214 245 227,231-258-187,-2 5-38,-2-1 0,-2-1-1,-45 37 1,50-50 26,-56 32 0,69-46-35,-1 0 1,1-2-1,-1 0 1,0 0 0,-1-2-1,-16 4 1,31-8 11,1 0-1,-1 1 1,0-1 0,1 0 0,-1 0-1,0 0 1,1 0 0,-1-1 0,0 1-1,0 0 1,1-1 0,-1 1 0,-2-2-1,3 2 1,1-1 0,-1 1 0,1-1 0,-1 1 0,1-1 0,0 1 0,-1-1 0,1 1 0,-1-1 0,1 1-1,0-1 1,0 1 0,-1-1 0,1 1 0,0-1 0,0 0 0,0-1 0,-1 0 1,1 1 1,1-1-1,-1 0 1,0 0 0,0 0-1,1 0 1,-1 0-1,2-3 1,4-11-1,2 0 1,0 0 0,11-16 0,34-45-67,41-38 79,-79 99-11,1 2 0,0 0 1,1 0-1,1 1 0,0 2 1,1-1-1,0 2 0,0 1 1,1 0-1,28-7 0,19-2-517,127-18 0,-150 30-138,-19 0-1598,5-1-863,-11 9-3077,-19-2 5984,1 0 0,0 0-1,-1 0 1,1 0-1,-1 1 1,1-1 0,-1 0-1,1 1 1,-1-1-1,0 0 1,1 1-1,-1-1 1,1 0 0,-1 1-1,0-1 1,1 1-1,-1-1 1,0 1 0,1-1-1,-1 0 1,0 1-1,0 0 1,1-1-1,-1 1 1,0 0 0,-2 16-5703,-6 7 1561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0:52.2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0 1408,'-3'1'120,"1"-1"-1,-1 1 1,1 0 0,-1 0-1,1 0 1,-1 0 0,1 0 0,-4 3-1,-2 5 1057,7-8-1078,1 0 0,-1-1 1,1 1-1,-1 0 0,0-1 0,1 1 0,-1 0 0,0-1 0,0 1 0,1-1 0,-1 1 0,0-1 0,-1 1 1,0 0 166,-1 1 1,1 0 0,0 0-1,0 0 1,0 0 0,-3 2-1,2 0 243,-11 4 612,7-5-939,-4 2 3697,12-5-3871,0-1 1,0 0-1,0 1 0,0-1 1,0 1-1,-1 0 0,1-1 1,0 1-1,0 0 1,0-1-1,0 1 0,0 0 1,0 0-1,0 0 0,2 0 1,11-3 119,12-9 132,-12 5-292,1 0 0,24-6 0,-22 8 134,-11 3-80,1 0-1,0 0 1,0 0-1,0 1 0,0 0 1,0 0-1,0 1 1,0 0-1,0 0 1,0 1-1,8 1 1,-14-1-1,1-1 1,-1 0-1,0 1 1,1 0-1,-1-1 0,0 1 1,0 0-1,1-1 1,-1 1-1,0 0 1,0 0-1,0 0 0,0 0 1,0 0-1,0 0 1,1 2-1,-2-2 3,1 0-1,-1 0 1,0 0 0,1 0-1,-1 0 1,0 0-1,0 0 1,0 0-1,0 0 1,0 0 0,0 1-1,0-1 1,0 0-1,0 0 1,-1 0 0,1 0-1,0 0 1,-1 0-1,1 0 1,-1 0 0,1 0-1,-1 0 1,1 0-1,-2 1 1,-7 8 126,0 0 0,0-1 0,-1 0 0,-1 0 0,1-1 0,-24 14 0,2-1-45,-27 11 381,113-34-1189,-43 0 657,-1 2 0,1-1 0,-1 1 0,20 3 0,-25-2 53,0 0-1,0 0 0,-1 1 1,1 0-1,0 0 0,0 0 1,-1 0-1,1 0 0,-1 1 1,0 0-1,8 7 0,-9-8 52,-1 1 1,1 0-1,0 0 0,-1 0 0,0 0 1,4 6-1,-6-7-15,1-1-1,-1 1 1,0 0 0,1 0 0,-1-1-1,0 1 1,0 0 0,0 0 0,0 0-1,0-1 1,-1 1 0,1 0-1,0 0 1,-1-1 0,0 1 0,1 0-1,-2 1 1,-2 6 193,-1 0-1,0-1 1,0 1 0,-14 14-1,-30 27 391,29-30-258,12-13-640,0 0-1,1-1 0,-2-1 0,1 1 1,-16 7-1,22-12-252,1-1 1,0 1-1,-1 0 1,1 0-1,0 0 1,0 0-1,0 1 1,0-1-1,0 0 1,0 0-1,0 1 1,0-1-1,0 1 1,-1 2-1,2 4-4236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0:55.2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0 200 2912,'0'0'9226,"13"-12"-8538,-8 0-692,0 0-1,1 1 1,0 0-1,1 0 0,0 1 1,17-19-1,-15 19 90,1 0 0,-1 1 0,2 0-1,22-15 1,-27 20-76,1 0-1,-1 0 1,1 1-1,0 0 1,0 1-1,0 0 1,0 0-1,1 0 1,-1 1-1,13-1 1,-18 2 1,0 0 0,0 0 0,0 0 0,0 0 0,0 0 0,0 1 0,0-1 0,0 1 0,0 0 0,-1-1 0,1 1 0,0 0 0,0 0 0,0 0 0,-1 0 1,3 2-1,-3-2 19,0 1 0,0-1 0,0 0 0,0 1 1,0-1-1,0 1 0,-1-1 0,1 1 1,-1 0-1,1-1 0,-1 1 0,1 0 0,-1-1 1,0 1-1,0 2 0,0 3 68,-1 0 0,0 0 0,0 0 0,-1 0-1,0 0 1,0-1 0,-5 11 0,-15 26 367,-51 75-1,63-104-446,8-10-128,-1 0 0,0 0 0,-1-1 0,-6 6 0,11-8 15,1 0 90,-1 0 0,0-1 0,1 1 0,-1 0 0,1-1 0,-1 1 0,1-1 0,-1 1 0,1-1 0,-1 0 0,1 0 1,1 0-1,7 2-103,38 12-197,-37-12 288,0 1 0,0 0 0,-1 1 1,20 9-1,-22-8 120,-1-1 0,1 1 0,-1 1 0,0-1 0,-1 1-1,1 1 1,-1-1 0,10 14 0,-16-19-64,1 0-1,-1-1 0,0 1 1,1 0-1,-1 0 0,0 0 1,0 0-1,0 0 0,0 0 1,1 0-1,-1 0 0,-1 0 1,1 0-1,0 0 0,0-1 1,0 1-1,0 0 0,-1 0 1,1 0-1,0 0 0,-1 0 1,1 0-1,-1-1 0,1 1 1,-1 0-1,1 0 0,-1 0 1,1-1-1,-1 1 0,0 0 1,-1 0-1,-1 2 161,-1 0 1,0-1-1,1 1 0,-7 2 1,-3 0 136,0 0-1,-1-1 1,1-1 0,-22 3 0,24-4-233,-30 5-180,1 2-1,-40 15 1,72-22 505,0 1-4326,14 0-975,9-3 2164,6-4-1668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0:56.9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358 162 1728,'6'3'11400,"-13"-7"-11307,-31-27 1212,-54-32 0,17 13-411,71 48-936,0-1-1,0 1 1,0 0 0,-1 1-1,1-1 1,-1 1 0,1 0 0,-1 0-1,0 0 1,1 1 0,-1-1-1,0 1 1,-5 1 0,8-1 32,0 1 0,0-1 0,0 1 0,0 0-1,1-1 1,-1 1 0,0 0 0,0 0 0,1 1 0,-1-1 0,1 0 0,-1 0 0,1 1 0,-1-1 0,1 1 0,0-1 0,0 1-1,0 0 1,-2 2 0,-17 38-466,19-41 471,-6 17-183,1 0 0,-6 21 0,11-33 172,0 1 0,0-1 0,0 1 0,1-1 0,0 0 0,0 1-1,1-1 1,-1 1 0,1-1 0,2 7 0,-1 2-18,-3 1 89,2-15-51,-1-1 0,0 1 0,1 0-1,-1 0 1,1-1 0,-1 1 0,1 0-1,0 0 1,-1-1 0,1 1 0,0-1 0,-1 1-1,1 0 1,0-1 0,0 0 0,-1 1-1,1-1 1,0 1 0,0-1 0,0 0-1,0 0 1,0 1 0,7 2 144,-2-1-170,-1 0 1,1-1-1,0 0 0,0 0 1,-1 0-1,1-1 0,12-1 1,2 2-9,54 4 446,-33-2-497,30 5 66,-53-5 109,-15-3-82,1 0 1,-1 0-1,0 1 1,1 0-1,-1-1 1,0 1-1,0 1 1,0-1-1,4 2 1,4 4-25,-3-3 76,0 2-1,0-1 0,13 12 1,-19-15-28,0 1 1,0-1-1,0 0 1,0 1 0,-1-1-1,1 1 1,-1 0-1,0-1 1,0 1 0,0 0-1,0 0 1,0 0-1,0 0 1,-1-1 0,1 1-1,-1 5 1,-1 1 35,0 1 0,0-1 0,-1 0 1,0 0-1,0-1 0,-1 1 0,-1 0 1,1-1-1,-9 13 0,2-4 107,-1-1 1,0 0-1,-21 21 1,28-34-25,0 1 1,-1 0-1,0-1 1,0 0 0,0 0-1,0 0 1,0-1-1,-1 0 1,-9 3-1,-1-1 161,1 0-1,-20 0 0,-6-1-114,-42-4 0,27 0-1030,49 0-1039,8-3-848,14-7-2082,-9 6 4250,18-10-4657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0:58.2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25 1152,'-1'-1'78,"0"0"-1,1 0 1,-1 0-1,0 0 1,-1 0 0,1 1-1,0-1 1,0 0 0,0 1-1,0-1 1,-1 1-1,1-1 1,0 1 0,0-1-1,-1 1 1,1 0 0,-2-1-1,2 1 483,-12 7 3493,12-7-3823,0 0-1,0 0 0,0 0 1,0 0-1,0 0 0,0 0 1,0 0-1,0 0 0,0 1 1,0-1-1,0 0 0,0 1 1,0-1-1,0 0 0,0 1 1,1-1-1,-1 1 0,0 0 1,0-1-1,0 1 0,0 1 1,-6 0 688,7-2-906,0 0 0,-1 0 0,1 0-1,0 0 1,0 0 0,0 0 0,0 0 0,0 0 0,-1 0 0,1 0 0,0 0 0,0 0 0,0 0 0,0 0-1,0 0 1,-1 0 0,1 0 0,0 0 0,0 0 0,0 0 0,0 1 0,0-1 0,0 0 0,-1 0 0,1 0 0,0 0-1,0 0 1,0 0 0,0 0 0,0 1 0,0-1 0,0 0 0,0 0 0,0 0 0,0 0 0,0 0 0,0 1-1,0-1 1,-1 0 0,1 0 0,0 0 0,0 0 0,0 1 0,0-1 0,1 0 0,-1 0 0,0 0 0,0 0-1,0 0 1,0 1 0,0-1 0,0 0 0,0 0 0,0 0 0,0 2 36,19 10 128,-5-7-25,1-1 0,0 0 0,0-1 0,1-1 0,-1 0 0,23 0 1,-9-1 33,43 1 100,13 1-186,82 5 375,-125-7-363,-22 0-126,39-3-1,-5-1 523,-45 1-283,-9 2-182,0 0 1,0 0-1,0 0 1,1 0-1,-1 0 1,0 0-1,0 0 1,0 0-1,0 0 1,1 0-1,-1 0 1,0 0-1,0 0 1,0 0-1,0 0 1,1 0-1,-1 0 1,0 0-1,0-1 0,0 1 1,0 0-1,0 0 1,0 0-1,1 0 1,-1 0-1,0 0 1,0 0-1,0-1 1,0 1-1,0 0 1,0 0-1,0 0 1,0 0-1,0 0 1,0-1-1,0 1 1,0 0-1,0 0 1,0 0-1,1 0 1,-1-1-1,0 1 1,-1 0-1,1 0 0,0 0 1,0 0-1,0-1 1,0 1-1,0 0 1,0 0-1,0 0 1,0 0-1,0 0 1,0-1-1,0 1 1,0 0-1,-1 0 1,-17-9 437,-21-16-118,25 12-680,14 12 323,-1 0-1,0 0 0,0 0 0,0 0 1,0 0-1,0 0 0,0 0 0,0 1 0,-1-1 1,1 0-1,0 1 0,0-1 0,-1 1 0,1-1 1,0 1-1,-1-1 0,1 1 0,0 0 1,-1 0-1,-1-1 0,3 1-10,0 0-1,0 1 1,-1-1-1,1 0 1,0-1 0,-1 1-1,1 0 1,0 0-1,-1 0 1,1 0 0,0 0-1,-1 0 1,1 0-1,0 0 1,-1-1 0,1 1-1,0 0 1,0 0-1,-1 0 1,1 0 0,0-1-1,0 1 1,0 0-1,-1 0 1,1-1 0,0 1-1,0-1-13,-1 1 0,1 0 0,0-1 0,-1 1 0,1 0 0,0-1 0,0 1 0,-1 0 0,1 0 0,0-1 0,-1 1-1,1 0 1,-1 0 0,1 0 0,0-1 0,-1 1 0,1 0 0,-1 0 0,1 0 0,0 0 0,-1 0 0,1 0 0,-1 0 0,1 0 0,-1 0-1,0 0 1,1 0 4,0 0 0,0 0-1,0 0 1,0 0 0,0 0-1,0-1 1,0 1-1,0 0 1,0 0 0,0 0-1,0 0 1,0 0-1,0 0 1,0-1 0,-1 1-1,1 0 1,0 0 0,0 0-1,0 0 1,0 0-1,0-1 1,0 1 0,1 0-1,-1 0 1,0 0 0,0 0-1,0 0 1,0 0-1,0-1 1,0 1 0,0 0-1,0 0 1,0 0-1,0 0 1,0 0 0,0 0-1,0 0 1,1-1 0,-1 1-1,0 0 1,0 0-1,79 6-1172,-67-4 1185,0 0 0,12 5 0,13 2-229,-36-9 243,0 0-1,1 0 1,-1 1 0,0-1-1,0 1 1,0-1 0,0 1-1,0-1 1,0 1 0,0-1 0,0 1-1,0 0 1,1 1 0,5 3 771,-6-4-756,0 0 0,-1 0 0,1-1 1,0 1-1,-1 0 0,1 0 0,-1 0 0,1-1 0,-1 1 0,1 0 0,-1 0 1,0 0-1,0 0 0,1 0 0,-1 0 0,0 0 0,0 0 0,0 0 0,0 0 0,0 0 1,0 0-1,0 0 0,0 0 0,0 0 0,-1 0 0,1 0 0,0 0 0,-1 0 0,1 0 1,-1 1-1,-29 39 547,-39 58-371,52-73-171,12-20-18,1 0 0,0 1 0,0-1 0,0 1-1,-3 10 1,-5 10-2966,20-31-1270,6-8 987,8-7 1061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10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9 319 2720,'-8'-12'13173,"8"-3"-10400,4 3-2613,1 0 1,0 0-1,0 0 0,1 1 1,0 0-1,1 0 0,1 1 1,-1 0-1,2 0 0,-1 0 1,1 1-1,1 1 0,-1-1 1,2 2-1,17-12 0,8 2-78,0 1-1,67-19 1,82-7 63,-179 41-133,8-2 150,-1 1-1,17-1 1,-27 3-107,0 0 1,0 0-1,0 0 1,-1 1-1,1-1 1,0 1-1,0-1 0,-1 1 1,1 0-1,0 0 1,-1 0-1,1 1 1,-1-1-1,1 0 1,-1 1-1,5 3 1,-6-4-29,0 1 1,-1-1 0,1 0-1,0 0 1,0 1 0,-1-1-1,1 1 1,-1-1 0,1 1-1,-1-1 1,1 1-1,-1-1 1,0 1 0,0-1-1,0 1 1,0 1 0,-5 24 181,4-21-136,-6 16-21,-1-1 1,-1 1-1,-1-2 1,0 1-1,-1-2 1,-18 24 0,-8 7 80,-1-1 0,-65 63 1,90-99-124,0 1 1,-13 18 0,26-31-15,-1 0 1,1 0-1,-1 0 1,1 0 0,0-1-1,-1 1 1,1 0-1,0 0 1,-1 0 0,1 0-1,0 0 1,0 0-1,0 0 1,0 0 0,0 0-1,0 0 1,0 0-1,0 0 1,0 0 0,0 0-1,1-1 1,-1 1-1,0 0 1,1 0 0,-1 0-1,1 0 1,-1 0-1,1-1 1,-1 1 0,1 0-1,-1 0 1,1-1-1,1 2 1,2 2 10,0-1 0,0 0 0,1 0-1,8 4 1,-8-5 27,74 36-181,-55-28 158,0 1 0,-1 1 1,0 1-1,41 31 0,-60-40 36,1 1 1,-1-1-1,0 1 1,0 0-1,-1 0 0,1 0 1,-1 1-1,-1-1 1,1 1-1,-1 0 0,0-1 1,0 1-1,0 0 1,-1 0-1,0 0 0,0 1 1,-1-1-1,1 0 1,-1 0-1,-1 0 0,1 0 1,-1 1-1,0-1 1,0 0-1,-1 0 0,-3 7 1,3-8-2,0 0-1,-1-1 1,1 1-1,-1-1 1,0 0 0,-1 1-1,1-1 1,-1-1-1,1 1 1,-1-1 0,-6 5-1,-3 1 27,-1 0 0,-18 8 0,-225 97-184,221-100-376,-59 33 1,15 6-3274,61-37-382,14-12 325,11-10-818,7-5 1452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1:00.5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68 2720,'0'9'11109,"6"-2"-8107,-3-11-2841,-1-1 0,0 1 0,1-1 0,-2 0-1,1 1 1,2-10 0,1-1 97,-4 12-165,1 1 0,-1-1 0,-1 0 0,1 1 0,0-1 0,-1 0 0,1-6 0,0 68-1101,1-7 1072,-8 73 0,2-84 261,3 47-1,1-57 25,0-30-355,0 0 1,0 1 0,-1-1-1,1 0 1,0 0 0,-1 1-1,1-1 1,0 0 0,-1 0-1,0 2 1,0-2 1098,-3 8-426,0-9-571,-14 1-498,15 1-240,10 1 438,1-2 161,1-1-1,-1 0 0,0 0 1,12-2-1,12 0-53,-15 5 348,-16-3 21,1 0-96,3 0-80,-3 0 11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1:02.1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354 230 2400,'0'0'7685,"-4"-7"-4618,0 2-2581,4 5-433,-1-1-1,1 1 0,-1-1 1,1 1-1,0-1 0,-1 1 1,1-1-1,0 1 1,-1-1-1,1 1 0,0-1 1,0 1-1,0-1 0,-1 1 1,1-1-1,0 0 1,0 0-1,0-5 202,-1 0-1,0 0 1,-1 1 0,1-1-1,-5-10 1,0 1 59,-12-30 369,15 37-578,1 0-1,-2 0 0,-4-9 1,-7-14-43,15 29-63,-1 0 1,0 0-1,0 1 1,0-1-1,0 0 1,0 1-1,-1-1 1,1 0-1,0 1 1,-1 0 0,1-1-1,-1 1 1,0 0-1,1 0 1,-1 0-1,0 0 1,1 0-1,-1 0 1,0 0-1,0 1 1,0-1-1,0 1 1,0-1-1,0 1 1,-3 0-1,2-1-16,0 1-1,0 1 0,0-1 0,0 0 1,0 1-1,0-1 0,0 1 0,0 0 1,0 0-1,1 0 0,-1 0 0,0 1 0,1-1 1,-1 1-1,1 0 0,-5 3 0,2 0-80,0 1 0,0-1 0,0 1 0,-7 12-1,-50 81-113,48-70 127,4-10 113,-12 18 0,20-33-47,0-1-1,1 1 0,-1 0 1,1 0-1,-1 0 1,1 0-1,0 0 0,1 0 1,-1 0-1,1 0 0,0 0 1,0 0-1,0 5 1,0-9 42,5 7 180,-4-5-190,-1-1 1,1 0-1,0 1 0,0-1 1,0 0-1,0 0 0,0 0 1,0 0-1,0 0 0,1 0 0,-1 0 1,0 0-1,1 0 0,-1-1 1,0 1-1,1 0 0,-1-1 1,1 1-1,2-1 0,1 2 41,-1 0-31,-1-1 0,0 0 0,1-1 0,-1 1 0,0 0 0,5-1 0,-5 0 0,0 1-1,0-1 0,0 0 1,0 1-1,-1 0 0,7 2 1,-5-1 0,1 0 0,0-1 0,0 0 1,0 0-1,0 0 0,5 0 0,22 5 201,-2 1 45,-24-6-290,0 0 1,-1 1-1,11 3 1,-11-3 8,-1-1 3,1 1-1,-1 0 1,0 0-1,1 1 1,-1-1-1,0 1 1,-1-1-1,1 1 1,0 1-1,-1-1 1,0 0-1,5 6 0,6 10 93,-10-14-16,1 1 0,-1-1 0,0 1-1,3 9 1,-4-9-28,2 5-17,-1 0 0,0 1 0,3 20 1,-6-25-44,1 0 214,-1 1 0,0-1 0,-1 0 0,0 0 0,0 1 0,0-1 0,-1 0 0,-1 7 0,0-10-99,1 0 0,-1 0 1,1-1-1,-1 1 0,0-1 0,0 1 0,-1-1 0,1 0 0,-1 0 0,0 0 0,1 0 0,-1 0 0,-5 2 0,2-1 54,0 0 0,0-1 1,-1 1-1,0-2 0,1 1 0,-14 3 0,-4-2-24,-1-1 0,1-1-1,-33-1 1,52-1-173,-94 0-244,97 0 14,-1-1 0,1 0-1,-1 1 1,1-1 0,0 0-1,-1 0 1,1-1 0,0 1-1,0 0 1,-2-2 0,-11-10-4823,12 10 3082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1:03.6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412 1 2080,'-5'5'6547,"-8"7"-2716,-14 31-1899,-23 37-1394,34-51-269,-2 0 0,0-1 1,-38 42-1,33-46-85,-74 85 522,87-96-691,0 1 0,1 0 1,1 1-1,0 0 0,1 0 1,-8 25-1,9-17 38,1 0 0,1 1-1,-3 46 1,7-53-8,1 0-1,0 0 1,1 0-1,1 0 1,1-1-1,7 22 1,-7-30-11,-1 0 0,1 0 0,0 0 0,1-1 0,0 0 0,0 0 0,9 10 1,5 1 62,23 18 0,-36-31-79,0-1 6,0-1 0,0 1 1,10 3-1,-11-5 95,0 1 0,0-1 0,0 1 0,0 0 0,8 7 0,-9-5 60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1:12.3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248 438 1728,'-7'1'4424,"-18"-4"-2084,3 2-950,13 0-1135,-1 2 0,1-1-1,0 1 1,0 1-1,0 0 1,-11 4 0,14-4-274,1 0 0,0 1 0,0 0 0,0 0 0,0 1 0,0-1 0,1 1 0,-1 0 0,1 0 0,-7 9 0,4-4 11,1 1 1,0 0 0,1 0-1,0 0 1,0 1 0,1 0 0,-3 13-1,3-7 23,0 1-1,2 0 1,-1 34 0,3-41-42,0 0 0,1 0-1,0-1 1,1 1 0,1 0 0,4 13 0,-6-20 60,1 0 0,0 0 0,0-1 0,0 1 0,0 0 0,0-1 0,1 0 0,-1 0 0,1 1 0,0-2 0,0 1-1,0 0 1,1 0 0,-1-1 0,0 0 0,1 0 0,0 0 0,-1 0 0,9 2 0,-3-2 7,1 0 0,0-1 0,-1 0 0,1 0 0,0-1 1,-1-1-1,16-2 0,2-2 122,37-12 0,-54 13-110,1 0-1,0 0 0,10-7 1,-17 8 45,1 0 1,0 0-1,-1 0 0,0 0 1,0-1-1,0 0 1,0 0-1,3-5 1,-6 6-87,0 1 0,0-1 0,0 0 0,-1 0 0,1 1-1,-1-1 1,0 0 0,0 0 0,0 0 0,0 0 0,0 1 0,-1-1 0,1 0 0,-1 0 0,0 0 0,1 1 0,-1-1-1,-1 0 1,1 1 0,-2-3 0,3 5-19,0 0 0,0 0-1,0-1 1,0 1 0,0 0-1,0 0 1,0 0 0,-1 0-1,1 0 1,0 0-1,0 0 1,0 0 0,0 0-1,0 0 1,0 0 0,-1 0-1,1 0 1,0 0 0,0 0-1,0 0 1,0 0 0,0 0-1,-1 0 1,1 0 0,0 0-1,0 0 1,0 0 0,0 0-1,0 0 1,0 0 0,-1 0-1,1 0 1,0 0 0,0 0-1,0 0 1,0 0 0,0 0-1,0 0 1,0 1 0,-1-1-1,1 0 1,-4 8-277,1 8-125,3-11 375,1 0 0,-1 0-1,1 0 1,1 0 0,-1-1 0,1 1 0,-1 0-1,1-1 1,0 1 0,1-1 0,-1 0 0,1 0-1,0 0 1,0 0 0,0 0 0,6 4 0,-3-2 70,1 0 0,0-1 0,0 0 0,1 0 0,-1 0 0,1-1 0,0-1 0,12 5 0,-14-6 21,-1-1-1,1 0 0,0 0 0,-1-1 1,1 0-1,0 0 0,0 0 1,-1 0-1,1-1 0,0 0 0,-1 0 1,1-1-1,6-2 0,-8 3 2,1-1 0,-1 0 0,0-1 0,1 1 0,-1-1 0,0 0 0,0 0 0,-1 0 0,1 0 0,-1-1 0,1 1 0,-1-1 0,0 0 0,0 0 0,3-7 0,-5 8 2,0-1 1,0 1-1,0-1 1,0 1-1,-1-1 1,1 1-1,-1-1 1,0 0 0,0 1-1,0-1 1,-1 0-1,1 1 1,-1-1-1,-1-5 1,-2-1 49,1 1-1,-1 0 1,-10-16 0,11 19-125,-1 0 1,-1 0-1,1 0 1,-1 1-1,0 0 1,0 0-1,-1 0 1,1 0 0,-1 1-1,-9-5 1,11 7-15,1 0-1,0 1 1,0 0 0,-1-1 0,1 1 0,-1 1-1,1-1 1,-1 0 0,1 1 0,-1 0 0,1 0 0,-1 0-1,1 0 1,-1 1 0,0-1 0,1 1 0,-1 0-1,1 0 1,0 0 0,-1 0 0,1 1 0,-5 2 0,0 1-66,1 0 1,-1 0 0,-6 7 0,12-9 56,-1-1 1,1 1 0,0 0 0,0 0 0,0 0 0,0 0 0,1 0 0,-1 0 0,1 0 0,-2 6 0,-1 3 35,2-7-13,0 1 1,0-1-1,1 0 1,-2 10-1,3-14 24,0 0-1,0 0 1,0-1-1,0 1 1,0 0-1,0 0 1,0 0-1,1 0 1,-1 0-1,0-1 1,0 1-1,1 0 1,-1 0-1,0 0 1,1-1-1,-1 1 1,1 0-1,-1-1 1,1 1-1,-1 0 1,1-1-1,0 1 1,-1-1-1,1 1 1,0-1-1,-1 1 1,1-1-1,0 1 1,0-1-1,-1 1 1,1-1-1,0 0 1,0 0-1,0 1 1,0-1-1,1 0 1,1 0 39,1 0-1,0 0 1,0 0 0,0-1-1,-1 1 1,1-1 0,0 0-1,-1 0 1,8-3 0,32-18 79,-40 20-132,20-13 12,0-2 0,-1 0 0,31-33 0,-35 32 109,1 1-1,1 0 1,0 1-1,41-23 1,-60 38-105,-1 1 1,1-1-1,0 1 0,0-1 1,0 1-1,-1 0 0,1-1 1,0 1-1,0 0 1,0 0-1,0 0 0,0 0 1,0 0-1,0 0 0,0 0 1,0 0-1,-1 0 0,1 0 1,0 0-1,0 0 1,0 1-1,0-1 0,0 0 1,0 1-1,-1-1 0,1 1 1,0-1-1,0 1 0,-1-1 1,1 1-1,0-1 1,-1 1-1,1 0 0,0 0 1,-1-1-1,1 1 0,-1 0 1,1 0-1,-1-1 0,0 1 1,1 0-1,-1 0 1,0 0-1,1 0 0,-1 0 1,0 1-1,1 4 38,0 0-1,0 0 1,0 0 0,-1 0 0,0 0-1,-1 6 1,-25 159 533,20-150-497,4-18-42,1 1 0,0-1 0,0 0 0,0 1 0,0 5 0,1-8 428,4-9-358,32-73-70,-29 68-166,0 0 0,2 0 0,17-22 0,-25 35 112,-1-1-1,0 1 0,0 0 0,1-1 0,-1 1 0,0-1 1,1 1-1,-1 0 0,0-1 0,1 1 0,-1-1 0,1 1 0,-1 0 1,1 0-1,-1-1 0,1 1 0,-1 0 0,0 0 0,1 0 0,-1-1 1,1 1-1,0 0 0,-1 0 0,1 0 0,-1 0 0,1 0 0,-1 0 1,1 0-1,-1 0 0,1 0 0,-1 0 0,1 0 0,-1 1 0,1-1 1,-1 0-1,2 1 0,-1 0-10,0 1 0,0 0 0,0-1 1,0 1-1,0 0 0,0 0 0,-1 0 0,1 0 0,0 3 0,39 101 50,-36-96-37,1-1-1,0 0 1,0 0 0,0-1-1,1 0 1,0 0 0,14 13-1,-18-19 38,0 1-1,1-1 0,0 0 1,-1 0-1,1-1 1,0 1-1,0 0 0,0-1 1,0 0-1,0 0 1,0 0-1,1 0 0,-1 0 1,0-1-1,0 1 0,1-1 1,-1 0-1,0 0 1,1 0-1,-1 0 0,0-1 1,1 1-1,-1-1 1,0 0-1,0 0 0,0 0 1,4-2-1,4-3 39,-1-1 0,0 0-1,0 0 1,-1-1 0,0 0-1,-1-1 1,1 0 0,-2 0 0,1-1-1,6-10 1,7-17 119,26-57 1,-41 82-167,77-179 135,-64 141-128,23-97-1,-32 103 12,-3 0 0,3-84-1,-10 128-54,1 0-1,-1-1 1,0 1-1,0 0 1,0 0 0,0-1-1,0 1 1,0-1-1,0 1 1,0 0 0,0-1-1,0 1 1,0 0-1,0-1 1,0 1 0,0 0-1,-1 0 1,1-1-1,0 1 1,0 0 0,0-1-1,0 1 1,-1 0-1,1-1 1,0 1 0,0 0-1,0 0 1,-1-1-1,1 1 1,0 0 0,0 0-1,-1 0 1,1 0-1,0-1 1,-1 1-1,1 0 1,0 0 0,-1 0-1,1 0 1,0 0-1,-1 0 1,0 0 0,1 0-20,-1 0 1,0 1-1,0-1 1,0 1-1,0-1 1,1 1 0,-1 0-1,0-1 1,1 1-1,-1 0 1,0-1-1,1 1 1,-1 0-1,1 0 1,-1 0 0,0 0-1,-6 16-74,0 0-1,-7 25 1,8-21 136,-12 25 1,2-10-234,3 1 0,-16 62 1,23-73 221,1 1 1,2 0 0,0 0 0,2 0 0,0 0 0,5 31 0,-1-28 6,-1-11-43,0-1 0,8 31 0,-1-17 247,-5-17-139,0-1 0,11 24-1,-15-38-62,1 1-1,-1-1 0,1 1 0,-1-1 1,1 1-1,-1-1 0,1 0 0,-1 1 1,1-1-1,-1 0 0,1 1 0,-1-1 1,1 0-1,0 0 0,-1 1 0,1-1 1,-1 0-1,1 0 0,0 0 0,-1 0 0,1 0 1,0 0-1,-1 0 0,1 0 0,0 0 1,-1 0-1,1 0 0,-1-1 0,1 1 1,0 0-1,18-8 254,-16 5-228,-1 1 1,1 0-1,-1-1 1,1 0-1,-1 1 1,0-1-1,0 0 1,0 0-1,-1 0 0,1 0 1,-1-1-1,2-4 1,5-10 37,-2 5 5,0-1 0,5-23 0,7-15-212,-17 48-30,0 0 0,0 0 0,0 0 0,-1 0 1,0 0-1,1-8 0,-1 10-137,0 204 444,-1-196-178,1 0 0,0 0 0,1 0 0,0 0 0,0 0 0,0 0 0,1 0 0,-1-1 0,6 11 0,-3-7 185,-4-8-144,0-1-1,0 1 1,0-1 0,1 1 0,-1-1 0,0 1 0,0-1 0,1 1 0,-1-1 0,0 1 0,1-1 0,-1 1-1,1-1 1,-1 1 0,0-1 0,1 0 0,-1 1 0,1-1 0,-1 0 0,1 1 0,-1-1 0,1 0 0,0 0-1,-1 1 1,1-1 0,-1 0 0,1 0 0,-1 0 0,1 0 0,0 0 0,-1 0 0,1 0 0,-1 0 0,2 0-1,13-9 624,-4 1-573,-1-1-1,0 0 1,0 0-1,-1-1 1,9-13-1,18-17-113,-16 19-42,-12 12 31,1-1 1,1 2-1,19-15 0,-16 13 78,-12 9-57,1-1 0,-1 1 0,1 0-1,0-1 1,-1 1 0,1 0 0,0 0-1,0 0 1,0 1 0,0-1 0,0 0-1,0 1 1,0-1 0,0 1 0,0 0-1,3-1 1,-4 1 32,-1 0-1,1 1 1,0-1-1,0 0 1,-1 0-1,1 1 1,0-1-1,-1 0 1,1 1-1,0-1 1,-1 0-1,1 1 1,-1-1-1,1 1 1,-1-1-1,1 1 1,-1-1-1,1 1 1,-1 0-1,1-1 1,-1 1-1,0-1 1,1 1-1,-1 0 1,0-1-1,0 1 1,1 0-1,-1 0 1,0-1-1,0 1 1,0 0-1,0 1 1,1 0-1,1 6 62,0 0 0,0 0-1,0 1 1,-1-1-1,0 0 1,-1 1-1,0-1 1,0 0-1,-1 1 1,0-1 0,-2 9-1,2-6 345,1-10-11,2-2-197,0 0-182,1-1 0,-1 0-1,1 0 1,-1 0 0,0 0-1,0 0 1,0-1 0,0 1-1,0 0 1,-1-1 0,3-3-1,9-12-109,9-10-90,-15 19 180,1 0 0,0 0 1,18-15-1,18-3-545,-43 26 547,0 1-1,0 0 0,0-1 0,-1 1 1,1 0-1,0-1 0,0 1 0,0 0 1,0 0-1,0 0 0,0 0 0,0 0 1,0 0-1,0 0 0,0 0 0,0 0 1,-1 1-1,1-1 0,0 0 0,0 1 0,0-1 1,0 0-1,0 1 0,-1-1 0,1 1 1,0-1-1,0 1 0,-1-1 0,1 1 1,0 0-1,-1-1 0,1 1 0,0 1 1,2 2-1,0-1 1,-1 1 0,1 0 0,-1 0 0,2 4 0,-2-1-14,0 0 0,0 0 1,0 1-1,0 13 0,-1-12 2,0-1-1,5 17 0,-5-21 56,0 0 0,-1 0 0,0-1 0,1 1-1,-2 7 1,1-8-65,0-1 0,0 1 1,0 0-1,0 0 0,0 0 0,1 0 0,-1 0 0,1 0 0,0-1 1,0 1-1,2 4 0,-3-6 84,1 1-1,0-1 1,0 1 0,0-1-1,0 0 1,1 1 0,-1-1 0,0 0-1,0 0 1,1 0 0,-1 0-1,4 2 1,-4-3-10,1 0 0,0 0-1,-1 0 1,1 0 0,0 0 0,-1 0-1,1 0 1,-1 0 0,1-1 0,0 1-1,-1-1 1,1 1 0,-1-1 0,4-1-1,-4 0-29,1 1-1,0-1 1,-1 1 0,1-1-1,-1 0 1,1 1-1,-1-1 1,0 0-1,0 0 1,0 0-1,0 0 1,0 0-1,0 0 1,0-3 0,6-10-10,5-6 43,-2 0 0,-1-1-1,13-45 1,-19 44-6,-3 20-55,0 0 0,0-1 0,0 1 0,1-1 0,1-4 0,-1-5-93,-1 11-325,0 9 209,0 11 6,-1-1 0,-3 24 0,-1-5 147,2-1 1,2 47-1,1-52 34,4 30 574,-4-59-218,3-3-208,0 0 0,-1-1 0,1 1 0,-1-1 0,3-2 0,2-6-70,0 1-1,-1-1 1,0 0-1,-1-1 1,-1 0-1,0 1 1,5-23-1,-7 27-15,10-49 160,-11 32-225,-1 16-156,0 8 125,0 16-1007,9 99 826,-9-109 221,0 0 0,1 0 0,0 0 0,1 0-1,-1 0 1,1 0 0,1 0 0,4 9-1,-5-12 113,0-1-1,1 0 0,-1 0 0,0 0 0,1 0 1,0 0-1,-1 0 0,7 2 0,-6-4-41,0 0 0,1 0 1,-1-1-1,0 1 0,1-1 0,-1 1 0,0-1 0,0 0 0,0 0 1,6-3-1,9-3 291,-14 5-296,0 1-1,0-1 0,0-1 0,0 1 1,0 0-1,0-1 0,-1 0 1,1 0-1,-1 0 0,0 0 0,5-6 1,1-3-7,0-1 0,8-14 0,-13 19 19,0 0 0,4-15 0,0-1-17,-7 22-21,-1-1-1,1 1 1,0-1-1,-1 0 0,0 1 1,0-5-1,0 5-8,0 0-1,0 0 1,1 0-1,-1 0 0,0 0 1,1 0-1,-1 0 1,1 1-1,1-5 0,-2 48-1934,0-19 1753,-5 120 561,6-141-387,-1 0-1,0 0 1,0 0 0,0 0 0,1-1-1,-1 1 1,1 0 0,0 0 0,-1 0-1,1-1 1,0 1 0,0 0 0,0-1-1,0 1 1,1-1 0,-1 1 0,0-1-1,1 1 1,-1-1 0,1 0 0,-1 0-1,1 0 1,-1 0 0,1 0 0,2 1 0,0 0 66,-1-1 0,0 0 1,0 0-1,1-1 0,-1 1 1,0-1-1,1 1 0,-1-1 1,0 0-1,1 0 1,-1-1-1,1 1 0,-1-1 1,4-1-1,3 0-2,-1-1-1,1-1 1,-1 0-1,1 0 1,-1 0-1,-1-2 1,1 1 0,-1-1-1,0 0 1,0 0-1,10-12 1,-6 5-46,-6 6-8,0 1-1,0-1 0,-1 0 1,0-1-1,0 1 0,0-1 1,4-12-1,-5-7-470,-4 26 197,1 2-96,1 2 339,-1 0 1,0 0-1,0 0 1,1 0 0,-2 0-1,1 0 1,0 0-1,-1 0 1,1 0 0,-1 6-1,3 14-64,1-1-5,-2-15 54,-1 0-1,1 0 1,0 0 0,5 11-1,6 5 653,-13-22-362,2-1-182,0-1-42,1 1 1,-1 0-1,0-1 0,1 1 1,-1-1-1,0 0 0,0 0 1,0 0-1,1 0 1,-1 0-1,0 0 0,0-1 1,0 1-1,3-4 1,3-3 108,13-18 0,-7 9-105,-3 4-117,-7 7 23,1 1-1,-1-1 0,1 1 1,0 1-1,0-1 0,1 1 0,11-7 1,-16 11 56,-1 0 0,1 0 0,-1 0 0,1 0 0,-1 0 0,1 0 0,-1 0 0,1 0 0,-1 0 0,1 0 0,-1 1 0,0-1 0,1 0 0,-1 0 0,1 0 1,-1 1-1,1-1 0,-1 0 0,0 1 0,1-1 0,-1 0 0,0 1 0,1-1 0,-1 1 0,0-1 0,1 1 0,-1 0 0,7 12-96,-3 5 455,-2 0-1,0 0 1,-1 30 0,10-58 58,-3 0-470,0 1 0,1 1 0,0-1 1,0 1-1,14-8 0,-23 16 58,0 0 0,1-1 0,-1 1 0,0 0 0,1 0 0,-1-1 0,0 1 0,1 0 0,-1 0 0,0 0 1,1 0-1,-1-1 0,0 1 0,1 0 0,-1 0 0,0 0 0,1 0 0,-1 0 0,0 0 0,1 0 0,-1 0 0,1 0 0,-1 0 0,0 0 1,1 0-1,-1 0 0,0 0 0,1 0 0,-1 1 0,0-1 0,1 0 0,-1 0 0,0 0 0,1 1 0,0 4-33,10 31-24,-11-36 83,0 1 0,0 0 0,0-1 0,0 1 0,1 0 0,-1-1 0,0 1-1,0 0 1,1-1 0,-1 1 0,1 0 0,-1-1 0,0 1 0,1-1 0,-1 1 0,1-1 0,0 1 0,-1-1 0,1 1 0,-1-1-1,1 1 1,0-1 0,-1 0 0,1 0 0,1 1 0,-1-1-8,1 0 0,0 0 0,-1 0-1,1 0 1,-1 0 0,1 0 0,-1 0 0,1-1 0,-1 1-1,1-1 1,2 0 0,3-3 12,-1 0 0,1 0 1,10-9-1,-7 5 37,119-89-227,-128 96 152,0 0-1,0 1 1,0-1-1,-1 0 1,1 1-1,0-1 1,0 1-1,0 0 1,0-1-1,0 1 1,0 0-1,0-1 1,1 1-1,-1 0 1,0 0 0,0 0-1,0 0 1,0 0-1,0 0 1,0 0-1,0 0 1,0 1-1,0-1 1,0 0-1,2 1 1,-1 1 24,0 0-1,0 1 1,0-1 0,0 0 0,0 1 0,-1-1-1,1 1 1,1 2 0,-3-4 15,19 32 293,1-2-1,31 38 1,-48-65-308,1-1 1,-1 0 0,0 0-1,1 0 1,-1 0 0,1-1-1,0 1 1,0-1 0,0 0-1,0 0 1,1 0 0,-1-1-1,8 3 1,-9-4-229,0 0 1,0 0-1,0 0 1,0 0-1,0 0 1,0 0-1,0-1 1,0 1-1,0-1 1,0 0-1,-1 0 1,1 0-1,0 0 1,0 0-1,-1-1 1,1 1-1,-1-1 1,1 0-1,-1 0 1,0 0-1,4-4 1,-3 3-495,0-1 1,-1 0-1,1 0 1,-1 0-1,0 0 1,0-1-1,0 1 1,-1 0-1,2-6 1,6-28-4216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1:12.7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3 296 5984,'0'0'67,"0"0"1,0-1 0,-1 1-1,1 0 1,0-1 0,0 1-1,0 0 1,0-1 0,-1 1-1,1 0 1,0-1 0,0 1-1,0-1 1,0 1 0,0 0-1,0-1 1,0 1 0,0 0-1,0-1 1,0 1 0,0-1-1,0 1 1,0 0-1,0-1 1,1 1 0,-1 0-1,0-1 1,0 1 0,0 0-1,1-1 1,-1 1 0,0 0-1,0-1 1,0 1 0,1 0-1,-1 0 1,0-1 0,1 1-1,-1 0 1,0 0 0,1 0-1,-1-1 1,0 1 0,1 0-1,-1 0 1,23-5 1091,-13 4-465,81-10 2896,-33 5-2401,350-50 458,-245 32-2873,293-83-1,-340 71-2095,-11 0 970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1:20.8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232 0 1472,'3'4'8586,"-3"0"-9348,0 2 805,-1 0 1,1-1 0,-1 1-1,-1-1 1,1 1 0,-1-1-1,0 1 1,0-1 0,-4 6-1,-5 7 263,-15 20 0,4-7-154,-27 36-63,0-1 92,42-55-153,0 0 0,2 1 0,-1-1 0,-5 19 0,5-7 76,0 1-1,1 0 0,2 0 1,0 0-1,2 0 0,1 1 1,0-1-1,2 0 0,1 0 1,1 0-1,1 0 0,1 0 1,1-1-1,0 0 0,22 42 1,-22-55-40,-1 0 0,2 0 0,-1-1 0,1 0 0,1 0 0,0-1 0,0 0 0,0 0 0,14 7 0,-6-4 469,-16-9-613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0:36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32 100 992,'-1'0'172,"1"-1"0,0 1 0,0 0-1,-1 0 1,1 0 0,0 0 0,0-1 0,-1 1 0,1 0 0,0 0 0,-1 0 0,1 0-1,0 0 1,0 0 0,-1 0 0,1 0 0,0 0 0,-1 0 0,1 0 0,0 0-1,-1 0 1,1 0 0,-2 1-11,1-1-1,0 1 0,-1 0 1,1-1-1,0 1 1,0 0-1,-1 0 0,1 0 1,-2 2 1775,-7-6 1861,11 2-3763,1 0 0,-1 0 0,0 0 0,0 0 0,1 0 0,-1-1-1,0 1 1,0 0 0,-1 0 0,1-1 0,1-1 0,-2 2 2,4-3 28,0-1 0,0 0 0,0 1 0,0 0 0,1 0 0,6-5 0,3 1-101,-7 3 89,0 0 1,1 1-1,0-1 1,0 2-1,8-4 0,0 1 124,-14 5-156,0-1 1,1 1 0,-1 0-1,1 0 1,0 0 0,-1 0 0,1 1-1,0-1 1,-1 1 0,1-1-1,0 1 1,-1 0 0,1 0-1,0 0 1,5 1 0,-2 2-56,-4-2 67,0 0 1,0 0-1,0 0 1,0 0-1,0 0 1,0 0 0,0 1-1,0-1 1,-1 1-1,1-1 1,-1 1-1,1 0 1,-1-1-1,1 1 1,1 4-1,-2-5 9,0 0 1,-1 1-1,1-1 0,0 0 0,-1 1 0,1-1 0,-1 1 1,1-1-1,-1 0 0,0 1 0,1 0 0,-1-1 0,0 1 1,0-1-1,0 1 0,0-1 0,0 1 0,-1-1 0,1 1 1,0-1-1,-1 1 0,1-1 0,-1 0 0,0 1 0,1-1 1,-1 1-1,0-1 0,0 0 0,0 0 0,0 0 0,-1 2 1,-7 7 188,0 0 0,0-1 0,0-1 0,-1 0 1,-16 11-1,14-11-212,5-3-29,0 0 0,0-1-1,-15 7 1,86-8-703,-54-3 694,1 0 0,-1 0 0,1 2 0,0-1 0,-1 1 0,0 0 0,1 1 0,-1 0 0,0 1 0,-1 0 0,1 1 0,-1 0 0,0 0 0,0 1 0,10 9 0,-16-13 92,0 1 1,-1 0-1,1 0 1,-1 1-1,0-1 1,0 0 0,0 1-1,0-1 1,-1 1-1,0 0 1,1-1 0,-1 1-1,0 0 1,-1 0-1,1 0 1,-1 0 0,0 0-1,0 0 1,0 0-1,0 0 1,-1-1-1,1 1 1,-1 0 0,0 0-1,0 0 1,-1-1-1,1 1 1,-1 0 0,0-1-1,0 0 1,0 1-1,0-1 1,0 0 0,-1 0-1,-3 4 1,-2-1 40,1 1 0,0-1 0,-1-1 0,0 1 0,-1-2 0,-11 6 0,-56 18 152,74-28-307,-32 10 169,13-7-2778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0:37.5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430 129 3808,'2'-3'91,"6"-10"3466,-8 12-2896,0-19 1616,0 17-2109,0-1 0,0 1 0,-1 0 0,0-1 0,0 1 0,0 0 0,0 0 0,0 0-1,0 0 1,-1 0 0,0 0 0,1 0 0,-1 0 0,0 0 0,0 1 0,-4-4 0,3 2 55,0 1-203,0 0 0,-1 0 0,1 0 0,-1 0 0,1 1 0,-1 0 0,0 0 0,0 0 0,0 0 0,0 1 0,0-1 0,0 1 0,0 0 0,0 0 0,-1 1 0,1-1 0,0 1 0,-1 0 0,1 0 0,0 0 1,-1 1-1,1-1 0,0 1 0,0 0 0,-1 0 0,1 1 0,0-1 0,-5 4 0,-26 17-102,0 1 0,-48 43 1,27-21 306,-5 3-242,40-25 54,20-21-101,1 3 43,2-4 52,-1 1 0,1-1 0,-1 0 0,1 0 0,-1 0 0,1-1 0,0 1 0,3 1 0,-5-2-28,13 3 68,0 0 0,0-1 0,0-1-1,1 0 1,-1 0 0,22-3 0,-15 1 16,0 1 0,28 4 1,-21 0-76,-1 1 0,1 1 0,27 11 0,-44-12 15,0 1 1,0 0-1,-1 1 1,0 0-1,0 1 1,0-1-1,-1 2 1,0-1 0,-1 1-1,0 0 1,9 17-1,-13-21 64,-1 1 0,1-1 0,-1 1 0,-1-1 0,1 1 0,-1 0 0,0 0 0,0-1 0,-1 1 0,0 0 0,0 0 0,0 0 0,-1 0 0,1-1 0,-2 1 0,1 0 0,0 0 0,-4 6 0,3-7-8,1-1 1,-2 0-1,1 0 0,0 0 0,-1 0 1,1 0-1,-1-1 0,0 1 1,0-1-1,-1 1 0,1-1 1,-1 0-1,0-1 0,1 1 0,-1-1 1,0 1-1,-1-1 0,1 0 1,0-1-1,-1 1 0,1-1 0,0 0 1,-7 1-1,-14-1-130,0-1-1,-1-1 1,1-2 0,-29-6-1,26 5-78,14 2-245,-17-5-3369,49 15-7700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0:39.1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94 2720,'-6'-1'-1508,"-7"0"12372,22-1-8839,3 0-1974,0 2 0,0-1 0,13 2 0,1 0-15,-16 0 33,1 0 0,0 1 0,11 2 0,-12-1 27,1-1 1,-1 0-1,11 0 0,206-2 251,-147 8 48,-68-7-67,-7-1-278,-1 0-1,0 0 1,1 0-1,-1-1 1,0 1 0,1-1-1,6-2 1,1 0-40,-10 2 15,0 1 1,0-1 0,1 1-1,-1-1 1,0 0 0,0 0-1,0 0 1,0 0 0,0 0-1,0 0 1,-1-1 0,1 1-1,0 0 1,1-3-1,-2 3 247,-1 0-238,0 0-1,0-1 1,-1 1-1,1 0 0,0 0 1,-1 0-1,1 0 0,-1 0 1,1 0-1,-1-1 0,0 1 1,1 0-1,-1 1 0,0-1 1,0 0-1,0 0 0,0 0 1,0 0-1,0 1 0,0-1 1,-1 0-1,-26-13-16,18 10 208,-3-1-258,-1 1 0,0 0 0,-19-3 0,16 3 97,-26-7-1,11-1-186,21 10-429,10 3-102,8-1 468,34 5-208,0-3 448,-1 3 1,47 9-1,-31-3 172,2 1-210,-57-12 25,0 0 0,0 1 0,1-1 0,-1 0 0,0 0 0,0 1 0,0-1 0,0 1 0,0-1 0,0 1 0,0 0 0,0-1 0,-1 1 1,1 0-1,0 0 0,0-1 0,0 1 0,-1 0 0,1 0 0,0 0 0,0 2 0,-1-2 7,1 1 0,-1-1 1,0 0-1,0 1 0,0-1 0,0 1 1,0-1-1,0 1 0,-1-1 1,1 0-1,0 1 0,-1-1 1,1 0-1,-1 1 0,0 0 1,-4 7 100,0-1 1,0 0 0,-1 0 0,-8 8 0,9-10-180,-116 144-189,117-145-66,1 0 1,-1 1-1,1-1 0,0 1 0,-3 9 0,6-14 106,-1 0 0,1 1 0,-1-1-1,1 0 1,0 0 0,0 0-1,0 1 1,0-1 0,0 0 0,0 1-1,0-1 1,0 0 0,0 0-1,1 0 1,-1 1 0,0-1 0,1 0-1,-1 0 1,1 0 0,-1 0-1,1 1 1,0-1 0,-1 0 0,1 0-1,0 0 1,0 0 0,0-1-1,0 1 1,0 0 0,0 0-1,0 0 1,0-1 0,0 1 0,2 0-1,17 7-1654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0:41.3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9 3488,'0'-1'48,"0"1"0,1 0 1,-1-1-1,0 1 0,0 0 0,0 0 0,0-1 1,-1 1-1,1 0 0,0-1 0,0 1 0,0 0 1,0 0-1,0-1 0,0 1 0,0 0 1,0-1-1,-1 1 0,1 0 0,0 0 0,0 0 1,0-1-1,-1 1 0,1 0 0,0 0 0,0 0 1,0-1-1,-1 1 0,-4-1 4228,4 22-3060,-2 9-808,1 0 0,2 41 0,1-26 27,4 130 376,3 37-182,-2 79 736,-8-271-1243,1-10-81,1 0 0,-1-1-1,2 1 1,1 12 0,-1-10 512,-1-7-744,-1-9-1969,-4-17-2821,0 0 496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11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112 257 3136,'-1'-1'56,"1"1"1,0 0-1,-1-1 1,1 1 0,0-1-1,0 1 1,-1-1-1,1 1 1,0-1-1,0 0 1,0 1-1,0-1 1,0 1-1,-1-1 1,1 1-1,0-1 1,0 1-1,0-1 1,1 0-1,-1 1 1,0-1-1,0 1 1,0-1-1,0 1 1,0-1-1,1 1 1,-1-1-1,13-13 995,-12 13-667,0 0 0,1 0 1,-1 0-1,0-1 0,1 1 0,-1 0 0,0-1 0,0 1 0,0-1 0,0 0 0,1-2 0,-2 2 30,0 0-1,1 0 0,-1 0 1,0 0-1,0 0 0,-1 0 1,1 1-1,0-1 0,0 0 1,-2-2-1,2 3-313,0 0 0,-1 1 0,1-1 0,0 0-1,-1 1 1,1-1 0,-1 0 0,1 1 0,-1-1 0,1 1 0,-1-1 0,0 1 0,1-1 0,-1 1 0,0-1-1,1 1 1,-1 0 0,0-1 0,1 1 0,-1 0 0,0-1 0,0 1 0,1 0 0,-1 0 0,0 0 0,0 0 0,0 0-1,1 0 1,-1 0 0,0 0 0,-1 0 0,-1 1 25,0 0-1,0 0 1,-1 0 0,1 1 0,0-1-1,1 1 1,-1-1 0,0 1-1,0 0 1,1 0 0,-1 0-1,1 1 1,-1-1 0,1 1-1,0-1 1,-2 4 0,-3 5 123,0 0 0,-10 22 0,11-20-147,0 1 1,1 1-1,0-1 1,2 1-1,-1-1 1,2 1-1,-2 29 1,4-38-38,0-1 1,0 1-1,1 0 0,0-1 1,0 1-1,0-1 0,1 0 1,0 1-1,0-1 1,0 0-1,0 0 0,1 0 1,0 0-1,0-1 0,0 1 1,1-1-1,-1 0 1,1 0-1,0 0 0,1 0 1,-1 0-1,0-1 1,1 0-1,7 4 0,-4-4 38,0 0 0,-1-1 0,1 1 0,0-2-1,0 1 1,0-1 0,0 0 0,0-1 0,13 0-1,1-2 19,0-1-1,26-7 0,-26 4-44,-1-1 1,0 0-1,-1-2 0,0-1 0,0 0 0,-1-1 1,0-2-1,-1 0 0,26-23 0,-20 13 14,-2 0 1,-1-1-1,-1-2 0,-1 0 0,-1-1 0,14-29 0,-27 47-55,-1 0 0,0 0 0,-1-1-1,1 0 1,-2 1 0,0-1 0,0 0-1,1-17 1,-3 24-41,0 0-1,0 0 1,-1 0-1,1 0 1,-1 0-1,0 0 1,0 0-1,0 0 0,0 0 1,0 0-1,-1 0 1,1 1-1,-1-1 1,0 1-1,0-1 1,0 1-1,-2-3 1,0 2-32,-1-1 1,1 1 0,-1 0 0,1 0-1,-1 1 1,0-1 0,0 1-1,-7-2 1,-10-2-78,0 2 0,0 0 1,0 2-1,-1 0 0,1 1 0,-1 2 0,1 0 0,0 1 0,-1 1 0,-26 8 1,37-8-138,1 1 1,0 0 0,1 0-1,-1 1 1,-14 9 0,20-11-90,0 0 1,1 1-1,-1 0 1,1 0 0,0 0-1,0 1 1,0-1 0,0 1-1,1 0 1,0 0-1,0 0 1,-3 8 0,-6 25-2694,3 5 1009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0:41.8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0 232 2976,'1'-6'224,"-1"0"0,1 0 0,0 0 0,3-8 0,-2 8 218,-1 0 1,0 0 0,0 0-1,1-9 1,-2 6 14,1 1 0,0-1 0,1 0-1,0 1 1,0 0 0,1-1 0,0 1 0,0 0-1,1 1 1,0-1 0,1 1 0,6-9 0,-9 12-424,1 1 0,1-1 1,-1 1-1,0 0 0,1 0 1,0 0-1,0 0 0,0 1 1,0-1-1,7-2 0,-7 4-16,-1 0-1,0 0 1,1 1 0,-1-1-1,1 1 1,-1 0-1,1 0 1,-1 0 0,0 0-1,1 1 1,-1-1-1,1 1 1,-1 0-1,0 0 1,7 3 0,-4-1 50,-1 0-1,1 0 1,-1 1 0,1 0 0,-1 1 0,0-1 0,-1 1 0,1 0 0,-1 0 0,0 0-1,7 11 1,-3-1 130,0 1 0,-1 0-1,7 23 1,-11-30-56,-1 1 1,0-1-1,-1 1 0,0-1 1,-1 1-1,0 0 0,0-1 0,-1 1 1,0 0-1,0-1 0,-5 13 1,2-9 81,-1 1 0,0-1 1,-1 0-1,0 0 0,-2 0 1,1-1-1,-11 13 0,14-20-232,0 0 0,-1 0 0,0 0 0,1 0 0,-2-1 0,1 0 0,0 0 0,-1 0 0,0-1 0,0 1 0,0-1 0,0-1 0,-1 1 0,1-1-1,-1 0 1,1-1 0,-1 0 0,1 0 0,-8 0 0,-3-1-4215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1:26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98 299 1984,'1'0'1104,"-2"0"-635,11-11 1776,-6 0-1064,-3 11-1076,-1-1 0,1 0 0,-1 0 0,1 0 0,-1 0-1,0 0 1,1 0 0,-1 0 0,0 0 0,0 0 0,0 0 0,1-1-1,-1-7 1079,0-7 302,0 16-1459,0-1 0,0 1 0,0-1 0,0 1 0,0 0 0,0-1 0,-1 1 0,1 0 0,0-1 0,0 1 0,0 0 0,0-1 0,-1 1 0,1 0 0,0 0 0,0-1 0,-1 1 0,1 0 0,0 0 0,-1-1 0,1 1 0,0 0 0,-1 0 0,1 0 0,0 0 0,-1-1 0,1 1 0,0 0 0,-1 0 0,1 0 0,0 0 0,-1 0 0,0 0 0,-1 0-34,0 0-1,-1 1 1,1-1 0,-1 1-1,1 0 1,0-1-1,0 1 1,-1 0 0,1 0-1,0 0 1,0 1-1,0-1 1,0 0 0,0 1-1,0-1 1,1 1-1,-1 0 1,0 0 0,1 0-1,-1 0 1,1 0-1,0 0 1,0 0-1,0 0 1,-2 3 0,-6 15-48,0 1 0,1 0 0,-6 25 0,7-22 101,5-17-16,0-1 0,0 1 0,0 1 0,1-1-1,-1 10 1,2-9-26,0 0 0,1-1-1,0 1 1,0 0 0,1 0-1,0-1 1,5 14 0,-6-18 5,0 0 0,0 1 0,1-1 0,-1 0 1,1 0-1,0 0 0,0-1 0,0 1 0,0 0 1,0-1-1,1 1 0,2 2 0,0-1 15,-3-3 23,-1 1 0,1-1-1,-1 0 1,1 0 0,0 0-1,-1 0 1,1 0-1,0 0 1,0 0 0,0 0-1,2 0 1,11 2-90,-13-2 70,0 0 1,0 0-1,0-1 1,0 0-1,0 1 1,0-1-1,0 0 0,0 0 1,0 0-1,0 0 1,0 0-1,0 0 1,0-1-1,0 1 1,0-1-1,0 1 1,3-2-1,-1-1-68,-2 3 60,0-1-1,0 0 0,0 0 0,-1 0 1,1 0-1,0 0 0,-1-1 0,1 1 1,-1-1-1,1 1 0,1-4 0,7-5 202,-10 9-194,1 1-1,0-1 1,0 0 0,-1 0-1,1 1 1,0-1 0,-1 0 0,1 0-1,-1 0 1,1 0 0,-1 0 0,0 0-1,1 0 1,-1 0 0,0 0 0,0 0-1,1 0 1,-1 0 0,0 0-1,0 0 1,-1-3 0,6-66-62,-5 29 138,-1 37-354,-2 9-269,-2 10 150,4-3 274,0 0-1,0 0 1,2 18-1,0 0 19,-1-24 108,1-1 1,-1 0 0,1 1 0,0-1 0,0 1-1,0-1 1,1 0 0,0 0 0,3 7 0,-5-12-14,1 1 1,-1-1 0,0 1 0,0-1 0,1 1-1,-1-1 1,0 1 0,1-1 0,-1 1 0,1-1-1,-1 0 1,1 1 0,-1-1 0,1 0 0,-1 1-1,1-1 1,-1 0 0,1 0 0,-1 1 0,1-1-1,-1 0 1,1 0 0,-1 0 0,1 0 0,0 0-1,0 0 1,1 0 155,-2 0-164,0 1 0,0-1 0,0 0 0,0 0 0,0 0 0,0 0 1,0 1-1,1-1 0,-1 0 0,0 0 0,0 0 0,0 0 0,0 0 0,0 0 0,1 1 0,-1-1 0,0 0 0,0 0 1,0 0-1,0 0 0,1 0 0,-1 0 0,0 0 0,0 0 0,0 0 0,1 0 0,-1 0 0,0 0 0,0 0 1,0 0-1,1 0 0,-1 0 0,0 0 0,0 0 0,0 0 0,1 0 0,-1 0 0,0 0 0,0 0 0,0 0 0,0 0 1,1-1-1,-1 1 0,0 0 0,0 0 0,0 0 0,10-5 407,-7 2-383,0 1 0,-1-1 0,0 1 0,1-1 0,-1 0 0,0 0 0,-1 0 0,1 0 0,0 0 0,-1-1 0,0 1 0,0 0 0,1-5 0,1-1 18,-1 0 1,-1 0 0,1 0 0,-1-11-1,-1 14-53,0-1-1,0 0 0,-1 0 1,0 1-1,0-1 0,0 0 1,-1 1-1,0-1 0,0 1 1,-1-1-1,0 1 0,0 0 1,0 0-1,-1 1 0,-6-10 1,9 15-9,0-1 1,0 1-1,1-1 1,-1 1 0,0 0-1,0-1 1,1 1 0,-1 0-1,0-1 1,0 1 0,0 0-1,0 0 1,0 0-1,0 0 1,1 0 0,-1 0-1,-1 0 1,-1-1-156,13-6 175,0 0-52,0 0 1,0 0 0,1 2 0,-1-1 0,1 1-1,17-5 1,-20 8 7,1 0 0,-1 1 0,1-1 1,-1 2-1,1-1 0,-1 1 0,1 0 0,-1 1 0,1 0 0,-1 1 0,1-1 0,9 5 0,-15-5 49,-1 0-1,0 0 0,0 0 1,0 0-1,0 0 1,0 0-1,0 1 0,-1-1 1,1 1-1,0-1 0,-1 1 1,1 0-1,-1 0 0,0 0 1,1-1-1,-1 1 1,0 1-1,0-1 0,0 0 1,-1 0-1,2 5 0,0 1 37,-1 1 0,0 0-1,-1 0 1,-1 12-1,1-1-81,-1-5 59,-1-1 1,0 0 0,-1 1 0,0-1-1,-9 22 1,11-34 71,0 0-1,0 0 1,1 0-1,-1 0 0,1 1 1,0-1-1,-1 0 1,1 0-1,0 0 1,0 0-1,1 3 1,8-14 569,48-39-596,-47 39-72,2-4-70,1 0 0,0 1 1,1 0-1,1 1 0,16-9 1,-30 20 58,0-1 0,0 0 0,0 1 0,0 0 0,0-1 0,0 1 0,0-1 0,0 1 0,0 0 0,0 0 0,0 0 0,0 0 0,0 0 0,1 0 0,-1 0 0,0 0 1,2 0-1,-2 1-2,0 0 1,-1-1-1,1 1 1,0 0-1,0 0 1,-1 0-1,1 0 1,-1-1-1,1 1 1,0 0-1,-1 0 1,0 0-1,1 0 1,-1 0-1,0 0 1,1 0-1,-1 1 1,0-1-1,0 1 1,2 11 19,-1 0 1,-1 19-1,-1-20 111,1 1-1,3 18 1,-2-16-128,-1-12 6,0-1 1,1 1 0,-1 0 0,0-1 0,1 1 0,1 3 0,4 7-7,-2-11 19,-1 0 56,-2-2-30,0 1-1,0 0 1,0 0 0,0 0-1,0-1 1,0 1 0,0-1-1,0 1 1,0-1-1,0 1 1,0-1 0,1 1-1,-1-1 1,0 0 0,0 0-1,0 0 1,1 1 0,-1-1-1,0 0 1,0-1-1,1 1 1,-1 0 0,0 0-1,0 0 1,0-1 0,2 0-1,1 0 29,-1-1 1,1 0-1,-1 0 0,0 0 0,0 0 0,0 0 1,6-6-1,-4 2-31,0 0 0,0 0 0,-1-1 1,1 0-1,-2 0 0,4-8 0,17-48 74,-20 53-94,8-24-11,57-190 450,-50 116-550,-17 92 50,0 0-1,-1 0 1,-1-23 0,0 15-560,0 23 408,-5 5-271,1 4 417,0-1 1,1 1 0,0 0 0,0 0 0,1 1 0,-2 12 0,4-19 22,-14 54-99,-4 21 202,15-55-72,-2 5-113,2 0-1,0 47 1,3-20 276,-1-40-148,0 0-1,2 0 1,0 0 0,4 24 0,1-15-74,-6-18 124,1 0 0,0 0 0,0 0 0,1 0 0,0 0 0,0 0 0,0-1 0,0 1 0,1-1 0,0 1 0,3 4 0,-5-8 88,3-1-98,0 0 0,-1-1 0,1 1 1,0-1-1,-1 1 0,1-1 0,0 0 1,-1-1-1,1 1 0,-1 0 0,1-1 1,-1 0-1,0 0 0,0 0 0,0 0 1,0 0-1,0-1 0,0 0 1,4-4-1,9-13-2,16-23 1,5-26-163,-34 59 117,-2 7-321,-1 9 190,-1 5 36,0 0 1,-1 0-1,-5 18 0,4-18 84,1 0 0,0 1-1,-1 19 1,2-18-19,1-5 32,0 0-1,0 0 1,1 0 0,0 0-1,0 0 1,4 14-1,-4-21 85,4 6 153,-4-7-240,-1 1 0,1 0-1,-1 0 1,1-1 0,-1 1 0,1 0 0,0-1 0,-1 1 0,1 0 0,0-1 0,-1 1 0,1-1 0,1 1 0,2 1 48,-1-1 0,1 0 0,0 0 1,0 0-1,0 0 0,0-1 1,0 1-1,0-1 0,0 0 1,0 0-1,0-1 0,0 1 1,0-1-1,0 0 0,0 0 1,0 0-1,0-1 0,0 1 0,-1-1 1,5-2-1,6-4-1,-1-1-1,0 0 1,21-20 0,-17 12 85,24-29 0,-9 7-712,-29 37 534,-1 0 0,0 0 1,1 0-1,-1 1 0,1-1 0,0 0 1,0 1-1,-1 0 0,1 0 1,0 0-1,0 0 0,0 0 0,0 1 1,0-1-1,0 1 0,5 0 0,-7 0 38,0 0 0,0 0 0,0 1 0,0-1-1,0 0 1,0 1 0,0-1 0,0 1-1,-1-1 1,1 1 0,0 0 0,0-1-1,-1 1 1,1 0 0,0-1 0,-1 1-1,1 0 1,0 1 0,8 15-123,-7-12 127,1 1 0,-1 1 1,-1-1-1,0 0 0,1 0 1,-2 0-1,1 1 0,-1-1 1,0 0-1,0 1 0,-1-1 1,0 0-1,0 1 0,-3 9 1,0 1 123,4-13-111,-1 1 0,-1 0 0,1-1 0,0 1 0,-5 7 0,4-6 307,5-10 280,7-10 240,5-11-826,9-18-70,-18 32-118,0 0 0,12-15 0,-10 15-96,12-22 0,-19 32 246,0 0-1,0-1 0,-1 1 0,1 0 1,0 0-1,0 0 0,0 0 0,1 0 1,-1 0-1,0 0 0,0 0 0,0 1 1,2-2-1,4-2-71,-7 3 133,4 24-493,-3-20 457,0 1 0,0-1 0,-1 0 0,1 0 0,-1 0 0,0 1 0,0 2 0,0-3 8,-2 12 48,0 1-1,0-1 0,-8 24 1,1 13-68,8-50 16,1-1-8,0 12 49,-1-8-68,1-5 28,0 1-1,0 0 0,0 0 0,0 0 0,0 0 0,0 0 0,0 0 0,0 0 0,0 0 0,1 0 0,-1 0 0,0-1 1,0 1-1,1 0 0,-1 0 0,1 0 0,-1 0 0,1-1 0,0 3 0,0-2 59,9 6 101,-7-6-140,0 0-1,0 0 1,0 0-1,0 0 0,0-1 1,3 1-1,-5-1-26,1 0 0,-1 0 0,1 0 0,-1 0 0,0 0 0,1 0 0,-1-1 0,1 1 0,-1 0 0,0-1 0,1 1 0,-1-1 0,0 1 0,1-1 0,0-1 0,-1 2 215,1-1-137,-2 2-70,0-1 0,0 0-1,1 0 1,-1 0-1,0 0 1,0 0 0,0 0-1,1 0 1,-1 0-1,0 0 1,0 0 0,1 0-1,-1 0 1,0 0-1,0 0 1,0-1 0,1 1-1,-1 0 1,0 0-1,0 0 1,0 0 0,1 0-1,-1 0 1,0-1-1,0 1 1,0 0 0,1 0-1,-1 0 1,0 0-1,0-1 1,0 1 0,0 0-1,0 0 1,1-1-1,-1 1 3,0-1 0,0 0 0,0 1 0,0-1-1,1 0 1,-1 1 0,0-1 0,1 1 0,-1-1-1,0 0 1,1 1 0,-1-1 0,1 1-1,-1-1 1,1 1 0,-1-1 0,1 1 0,0-1 11,0 1 1,-1-1-1,1 0 1,-1 1-1,1-1 1,0 1 0,-1-1-1,0 0 1,1 0-1,-1 1 1,1-1-1,-1 0 1,0 0 0,1 1-1,-1-1 1,0 0-1,0 0 1,0-1-1,1 2-23,-1 0 0,0-1 0,0 1 0,0 0 0,0-1-1,0 1 1,1 0 0,-1-1 0,0 1 0,0 0 0,0 0-1,1-1 1,-1 1 0,0 0 0,1 0 0,-1-1-1,0 1 1,0 0 0,1 0 0,-1 0 0,0 0 0,1-1-1,0 1 11,-1 0 0,1 0 0,-1 0-1,0-1 1,1 1 0,-1 0 0,1 0 0,-1-1-1,0 1 1,1 0 0,-1-1 0,0 1-1,1-1 1,-1 1 0,0 0 0,0-1-1,1 1 1,-1-1 0,0 1 0,0 0-1,0-1 1,0 1 0,1-1 0,-1 0-1,0 0-6,0 0-1,1-1 0,-1 1 0,1 0 1,-1 0-1,1-1 0,0 1 0,-1 0 1,1 0-1,0 0 0,0 0 0,1-1 1,7-10 82,22-76-300,-29 85 147,0-1-1,0 1 0,0 0 0,0 0 0,5-4 0,-7 7-34,7 0-330,-5 2 427,0-1 0,0 1-1,-1-1 1,1 1 0,0 0 0,0-1-1,-1 1 1,1 0 0,-1 0-1,0 0 1,0 1 0,1-1 0,-1 0-1,-1 0 1,1 1 0,0-1 0,0 0-1,-1 1 1,0-1 0,1 3 0,1 9 46,-1 0 0,0 15 0,-1 37 146,-3-58 151,3-6 715,3-5-413,55-61-657,-37 44 35,39-31-463,-39 31 247,-20 20 139,9 16-26,-8-10 84,-1 0-1,1 1 1,-1-1 0,0 1 0,-1-1-1,0 12 1,0-11 83,1 1 0,-1 0 0,1-1 0,2 10 0,-3-16-42,0-1 1,1 0-1,-1 0 0,0 1 0,0-1 1,0 0-1,0 0 0,0 0 0,0 1 1,1-1-1,-1 0 0,0 0 0,0 0 1,0 1-1,1-1 0,-1 0 0,0 0 1,0 0-1,0 0 0,1 0 1,-1 0-1,0 1 0,0-1 0,1 0 1,-1 0-1,0 0 0,0 0 0,1 0 1,-1 0-1,0 0 0,0 0 0,1 0 1,-1 0-1,13-5 361,14-15-442,-22 16 161,73-63-187,8-6-373,-85 72 415,0 0 1,0 0 0,0 1-1,0-1 1,0 0-1,0 1 1,0-1 0,0 1-1,0-1 1,0 1 0,1-1-1,-1 1 1,0 0-1,2-1 1,-2 2 0,0-1 0,0 1 0,0-1 0,0 1 0,0-1 0,0 1 0,0 0 0,-1-1 0,1 1 0,0 0 0,0 0 0,-1 0 0,1 0 0,0 0 0,-1 0 0,1 1 0,3 6 39,0 0 0,-1 0 0,0 1 0,0-1 0,-1 1 0,2 12 0,5 19 208,-5-27-123,7 22 84,19 40 1,-28-72-133,0 0 0,0 0 0,0 0 0,1 0 0,-1-1 0,1 1 0,-1 0 0,6 2 0,-7-4-237,0 0 1,0 0-1,0-1 1,0 1-1,0 0 1,0-1-1,0 1 1,0-1-1,0 1 1,1-1-1,-1 0 1,0 1-1,0-1 1,1 0-1,-1 0 1,0 0-1,0 0 1,1 0-1,-1 0 1,0 0-1,0 0 1,1-1-1,-1 1 1,2-1-1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1:26.8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44 8128,'-18'-31'3008,"18"27"-2336,-3-4-160,-2 8-32,0 0-352,-4 0-320,4 0 96,-3 0-192,3 3 160,0 6 0,2-6 64,-2 5 64,5 1 0,0-1-1696,5 0-3424,-10-5 1184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1:27.2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97 7456,'-14'-13'2784,"23"9"-2176,22-7-160,-4 6 384,19 1-544,8 1 320,4-2-352,23-3 128,27 1-224,13-1 128,-4 3-160,-18 2-768,-1-9 352,7 4-4480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1:30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10 4576,'-2'-1'244,"1"0"0,0 0 0,-1 0 0,1 0 0,0 0 0,-1 1 0,1-1 0,-1 1 0,1-1 0,-1 1 0,1 0 0,-1-1 0,1 1 0,-1 0 0,1 0 0,-4 0 0,3 0 10,0 0-1,0 0 0,0 0 1,0 0-1,0 1 0,0-1 1,0 1-1,0-1 1,0 1-1,0 0 0,0-1 1,0 1-1,-2 2 1,4-3-235,0 1 0,0-1 1,0 1-1,1-1 0,-1 1 1,0-1-1,0 1 0,0-1 0,1 1 1,-1-1-1,0 1 0,0-1 1,1 1-1,-1-1 0,0 1 1,1 0-1,0-1 26,5 7 77,-1 0 0,2 0 0,-1-1 0,1 0 0,11 8 0,13 12 154,5 8-66,119 118 419,-118-112-302,62 87 0,-89-110-224,0 0 1,-1 1-1,-1-1 0,-1 2 0,0-1 0,-2 1 1,0 0-1,-1 1 0,-1-1 0,0 1 0,-2-1 0,-1 40 1,-3-35-142,0 0 0,-1 0 1,-2 0-1,0 0 1,-2-1-1,0 0 1,-1-1-1,-2 0 0,0 0 1,-15 20-1,-70 82-4746,50-71-650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2:15.9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185 612 832,'1'0'19,"-1"0"0,0 0 0,0 0 0,1 0 0,-1 0 0,0 0 0,0 0 1,0 0-1,1-1 0,-1 1 0,0 0 0,0 0 0,0 0 0,0 0 0,0-1 0,1 1 0,-1 0 0,0 0 0,0 0 0,0-1 0,0 1 0,0 0 1,0 0-1,0 0 0,0-1 0,0 1 0,0 0 0,1 0 0,-1-1 0,0 1 0,0 0 0,0 0 0,-1 0 0,1-1 0,0 1 0,0 0 0,0 0 1,0-1-1,0 1 0,0 0 0,0 0 0,0 0 0,0-1 0,0 1 0,-1 0 0,1 0 0,0-1 0,-3-5 1461,8-7 653,-5 9-2001,0 1-1,0 0 1,0 0 0,-1-1 0,0 1 0,1 0-1,-1 0 1,0 0 0,-1 0 0,1 0 0,-1 0 0,1 0-1,-1 1 1,0-1 0,0 0 0,0 1 0,0-1-1,0 1 1,-1 0 0,-3-3 0,-17-16 401,-3 14-330,25 7-221,1-1-1,-1 1 1,0 0 0,1-1 0,-1 1 0,0 0 0,0 0 0,1 0 0,-1-1-1,0 1 1,1 0 0,-1 0 0,0 0 0,0 0 0,1 0 0,-1 0-1,0 0 1,0 0 0,1 1 0,-1-1 0,0 0 0,0 0 0,1 1 0,-1-1-1,0 0 1,1 1 0,-2 0 0,-14 16-142,7-7 38,2-2 121,7-7 13,-1 0 0,0 0 0,1 0 0,-1 0 0,0 0 0,0-1 0,1 1 0,-1 0 0,0-1 0,0 1 0,0 0 0,-2 0 0,3-1-21,-1 1 0,1-1 0,-1 0-1,1 1 1,-1-1 0,1 1 0,-1-1 0,1 1 0,-1-1-1,1 1 1,-1-1 0,1 1 0,0-1 0,-1 1 0,1-1 0,0 1-1,0 0 1,-1-1 0,1 1 0,0 0 0,0-1 0,0 1-1,0 0 1,-4 9-6,4-9 21,-1 3-5,2 8-56,-2-11 78,1 1-1,-1-1 1,1 1-1,-1-1 1,0 1 0,1-1-1,-1 0 1,0 1-1,0-1 1,0 0-1,0 0 1,0 1-1,0-1 1,0 0-1,-1 0 1,1 0-1,-2 1 1,3-2-13,0 0-1,-1 0 1,1 0 0,0 1 0,0-1 0,0 0 0,0 0-1,-1 0 1,1 1 0,0-1 0,0 0 0,0 1-1,0-1 1,0 0 0,0 0 0,0 1 0,0-1 0,-1 0-1,1 1 1,0-1 0,0 0 0,0 0 0,1 1 0,-1-1-12,0 1 1,0-1-1,0 0 1,0 0 0,0 0-1,0 0 1,0 1 0,0-1-1,0 0 1,0 0 0,0 0-1,0 1 1,0-1 0,-1 0-1,1 0 1,0 0-1,0 1 1,0-1 0,0 0-1,0 0 1,0 0 0,0 0-1,0 1 1,-1-1 0,1 0-1,0 0 1,0 0 0,0 0-1,0 0 1,-1 0-1,1 0 1,0 1 0,0-1-1,0 0 1,0 0 0,-1 0-1,1 0 1,0 0 0,0 0-1,0 0 1,-1 0 0,1 0-1,0 0 1,0 0-1,0 0 1,-1 0 0,1 0-1,-6 20 157,6-18-118,0-1 1,0 0-1,0 1 0,0-1 1,0 0-1,1 0 0,-1 1 1,0-1-1,1 0 0,-1 0 1,1 1-1,0 0 0,0 0-74,5 7 138,2-6 11,-1 0-1,1-1 1,0 1-1,0-1 0,0-1 1,0 0-1,0 0 0,0 0 1,14-2-1,22 3 226,-26-1-279,23-1 0,-14 0-30,-24 1-57,-1 0 0,1 0 1,-1 0-1,1 0 0,-1 0 0,0 1 0,0-1 1,0 1-1,4 3 0,-5-4 28,0 0 1,-1-1-1,1 1 0,0 0 0,0-1 1,0 1-1,-1 0 0,1 0 0,0 0 1,-1 0-1,1-1 0,-1 1 0,1 0 1,-1 0-1,0 0 0,1 0 0,-1 0 1,0 2-1,2 3 36,-1-5-44,0 1-1,-1-1 0,1 1 1,-1-1-1,1 1 1,-1-1-1,1 1 0,-1-1 1,0 1-1,0-1 0,0 1 1,0 0-1,0-1 1,0 1-1,0-1 0,-1 1 1,1-1-1,-1 3 0,-2 13 103,3-14-39,-1 0-1,1 1 1,-1-1 0,0 0 0,0 0 0,-1 0 0,1 0 0,-1 0 0,1 0 0,-1 0 0,0 0-1,0 0 1,0-1 0,0 1 0,0-1 0,-1 0 0,1 0 0,-5 3 0,-7 4 297,12-8-346,1 1 1,-1-1-1,1 0 1,-1 0-1,0 0 0,0-1 1,1 1-1,-1 0 0,0-1 1,0 1-1,0-1 1,0 1-1,-3-1 0,-67 9-271,59-7 26,13-2 233,0 0 1,-1 1 0,1-1-1,0 0 1,0 0 0,0 1 0,0-1-1,0 0 1,-1 1 0,1-1-1,0 0 1,0 0 0,0 1-1,0-1 1,0 0 0,0 1 0,0-1-1,0 0 1,0 0 0,0 1-1,0-1 1,0 0 0,0 1-1,0-1 1,0 0 0,1 0-1,-1 1 1,0-1 0,0 0 0,0 0-1,0 1 1,1-1 0,1 4 31,0-1 1,0 1-1,1-1 1,-1 0-1,1 1 1,0-1-1,0 0 1,0-1-1,1 1 1,-1-1-1,1 1 1,-1-1-1,1 0 1,0 0 0,-1-1-1,1 1 1,0-1-1,0 0 1,0 0-1,8 1 1,-7-2 14,0 1 1,1-1-1,-1 0 1,1 0-1,-1-1 1,0 0-1,1 0 1,-1 0-1,0-1 1,0 1-1,0-1 1,0-1-1,0 1 1,0 0-1,7-6 1,4-6 70,-1 0 1,14-17 0,14-14 321,7 1-235,72-71-208,-109 100 18,-1-1-1,0 0 0,0 0 1,-2-1-1,0-1 0,10-26 1,-9 14-35,-2-1 1,9-56 0,-2-66-311,-15 53 34,-1 60 360,-5-5-558,5 45 471,0 0 1,0-1-1,-1 1 1,1 0-1,0-1 1,0 1-1,0 0 0,0 0 1,-1 0-1,1-1 1,0 1-1,0 0 1,0 0-1,-1-1 1,1 1-1,0 0 0,0 0 1,-1 0-1,1 0 1,0 0-1,0-1 1,-1 1-1,1 0 1,0 0-1,-1 0 0,1 0 1,0 0-1,0 0 1,-1 0-1,1 0 1,0 0-1,-1 0 1,1 0-1,0 0 0,-1 0 1,1 0-1,0 0 1,0 1-1,-1-1 1,-11 4-613,7 2 638,0 0 0,0 0-1,1 0 1,0 1 0,0-1 0,0 1-1,1 0 1,0 0 0,1 0 0,-2 9-1,-4 5-76,-16 57 123,-23 127-1,20-75 79,25-125-104,-18 103 274,19-96-242,0 0 1,1 0-1,0 0 0,1 0 1,1-1-1,0 1 1,3 12-1,0-6 322,-5-13-243,1-1 1,0 1 0,1-1-1,2 7 1,-3-10-59,17 32-325,-18-39 1076,2-55 677,-1 51-1480,0 1-1,1-1 1,0 1-1,0-1 1,6-12-1,-5 14-70,1 0-1,-1 1 0,2-1 1,-1 1-1,1 0 0,0 1 1,0-1-1,1 1 0,0 0 1,0 0-1,14-10 0,-11 10 61,-3 3-182,-1-1-1,1 1 1,13-5 0,-17 7 123,0 0 1,1 1-1,-1-1 1,0 1-1,1 0 0,-1 0 1,1 0-1,-1 0 1,1 0-1,-1 0 1,0 1-1,1-1 0,-1 1 1,5 1-1,-1 1 0,0 0 0,-1 1 0,1 0-1,-1-1 1,0 2 0,0-1 0,0 0-1,0 1 1,6 8 0,-2-1 155,-1 1 1,0 0-1,7 16 1,2 11 57,-5-16 7,-9-16-93,1 0 0,0-1 1,9 14-1,-13-20-32,1-1 0,0 1 1,0 0-1,0 0 1,0-1-1,0 1 1,-1 0-1,1-1 0,0 1 1,0-1-1,0 1 1,1-1-1,-1 0 1,0 1-1,0-1 0,0 0 1,0 0-1,0 0 1,2 0-1,0 0-21,0 0-1,0-1 1,-1 1 0,1-1-1,0 0 1,-1 0 0,6-2-1,-3 0 30,0 0-1,0 0 0,0 0 0,0-1 1,0 0-1,-1 0 0,5-6 1,76-109 227,-84 117-299,0 1-1,1-1 1,-1 1 0,0 0 0,1 0-1,-1 0 1,1 0 0,0 0 0,-1 0 0,1 0-1,0 0 1,-1 1 0,1-1 0,0 1-1,0-1 1,3 1 0,-2-1-64,1 1 0,0 0 1,0 1-1,0-1 0,0 1 0,0 0 1,6 1-1,3 4-152,-1-1 0,1 1 0,17 12 0,-15-8 325,15 8 1554,-31-26-1076,-2 3-544,1 2-1,-1-1 1,0 0-1,0 1 1,-1-1-1,-4-3 1,-5-6-74,10 10-10,0 1 0,0-1-1,0 1 1,0 0 0,0 0 0,-5-3 0,6 4-2,1 1 0,0-1 0,0 1 0,-1-1 0,1 1-1,0-1 1,0 1 0,-1 0 0,1 0 0,0 0 0,-1 0 0,1 0 0,0 0 0,-1 0 0,1 0 0,0 0 0,-1 0 0,1 1 0,0-1 0,-2 1 0,-3 3 2,0 0-1,1 1 1,0-1 0,0 1-1,0 0 1,1 1 0,0-1 0,0 1-1,0-1 1,0 1 0,1 0-1,0 1 1,-2 6 0,2-3 106,0 0 1,0 0-1,1 1 1,0-1-1,1 1 0,1-1 1,0 21-1,1-22-26,-1-5 8,0-1 1,0 1-1,1 0 1,0-1-1,-1 1 0,1 0 1,1-1-1,2 7 1,-4-8 30,1 0 0,1 0 1,-1 0-1,0 0 1,0 0-1,1 0 1,-1-1-1,1 1 0,3 3 1,-4-5-29,0 0 1,0 0-1,0 0 1,-1 1-1,1-1 0,0 0 1,0 0-1,0 0 1,0 0-1,0-1 0,0 1 1,-1 0-1,1 0 1,0 0-1,0-1 1,0 1-1,0 0 0,-1-1 1,1 1-1,0-1 1,0 1-1,-1-1 1,1 1-1,0-1 0,-1 1 1,1-1-1,0 0 1,-1 1-1,1-1 0,0-1 1,5-6 87,-1 0 0,0 0 0,0-1 0,-1 1 0,6-16 0,0 2-28,-6 12-155,0-1-1,0 0 1,-1 0 0,-1 1-1,0-2 1,0 1 0,0-21-1,-2 32-268,8 20-1205,-1-3 1570,1 0 0,1-1 0,0 0 0,16 20 0,-22-31 35,1-1 0,0 0 1,0 0-1,0 0 0,0 0 0,0-1 0,1 1 1,0-1-1,-1 0 0,1-1 0,1 1 1,-1-1-1,0 0 0,0 0 0,1-1 1,-1 0-1,1 0 0,10 1 0,-8-3 0,0 0-1,0 0 0,0-1 0,0 0 1,-1 0-1,1-1 0,0 0 1,-1 0-1,11-7 0,8-6 119,25-21 1,-50 36-176,7-4 44,0-1 0,-1 0 1,0 0-1,0 0 1,-1-1-1,0 0 0,0 0 1,8-13-1,-4 4-106,-9 15 71,0-1 0,0 1 0,0-1 0,0 1 0,0-1 1,0 1-1,-1-1 0,1 0 0,0 1 0,-1-1 0,1 0 0,-1 0 0,0 0 0,1-3 1,-1 5-103,-2-4-572,-1 1 307,4 2-448,0 2 789,0 0 0,0-1 0,0 1-1,0 0 1,-1 0 0,1 0 0,0 0 0,-1 0-1,1 0 1,-1 0 0,1 0 0,-1 0 0,1 0-1,-1 0 1,1 0 0,-1 0 0,0 0 0,0 2-1,6 14-296,4 2 435,12 36 0,-18-44-104,0-1 1,8 13-1,4 9 116,-16-31-115,1 0 0,-1 0 0,0 1 0,1-1 1,0 0-1,-1 0 0,1 0 0,0 0 0,0 0 0,-1 0 0,1 0 0,0 0 0,0-1 0,0 1 0,0 0 0,0 0 0,0-1 0,0 1 0,0 0 0,1-1 0,-1 1 0,0-1 1,0 0-1,0 1 0,1-1 0,-1 0 0,0 0 0,0 0 0,1 0 0,-1 0 0,0 0 0,0 0 0,1 0 0,-1 0 0,0-1 0,0 1 0,2-1 0,2-1 75,-1 0 0,1 0-1,-1-1 1,0 0 0,0 0-1,0 0 1,7-7 0,31-32-8,82-78 114,-116 113-192,-6 5-150,0 0 1,0 0-1,0 0 0,1 1 1,-1-1-1,0 1 0,6-3 1,-7 4 90,0 0-1,0 0 1,0 0 0,0 0 0,0 0 0,0 0 0,0 0 0,0 0-1,0 0 1,0 1 0,0-1 0,0 0 0,0 1 0,0-1 0,0 1-1,-1-1 1,1 1 0,0-1 0,0 1 0,0 0 0,0-1 0,-1 1-1,1 0 1,0 0 0,0 0 0,2 3 2,0 0-1,-1 0 1,1 0 0,-1 0 0,0 0-1,0 0 1,0 0 0,1 7 0,7 40 203,-5-23-192,12 64-178,28 121 153,-29-150 101,13 42 1021,-21-90-206,-7-14-374,-2-2 321,-1-4-675,0 0 1,0 0 0,1-1-1,0 1 1,0 0 0,0-8-1,-2-7-151,-4-36 8,2 0 0,2 0 1,3 0-1,11-97 0,-7 129-112,1 0-1,1 0 1,1 1-1,1 0 1,1 0 0,1 0-1,1 1 1,24-36-1,-33 55 49,-1 0-1,1 1 1,1-1 0,-1 1-1,0 0 1,5-4 0,-6 5 41,0 1 0,-1-1 0,1 1 0,0 0 1,0-1-1,0 1 0,0 0 0,0 0 0,0-1 1,0 1-1,-1 0 0,1 0 0,0 0 0,0 0 0,0 0 1,0 0-1,0 0 0,0 1 0,0-1 0,0 0 1,0 0-1,-1 1 0,1-1 0,0 1 0,0-1 1,0 1-1,1 0 0,3 3-21,1 1-1,-1 0 1,0 0-1,0 0 1,-1 0 0,1 1-1,-1 0 1,0 0-1,-1 0 1,0 0 0,0 1-1,0-1 1,-1 1-1,3 10 1,-2-6 102,-1 0 0,-1-1 1,0 1-1,-1 0 0,0 0 0,0 0 0,-1-1 1,-1 1-1,-2 11 0,2-14-2,1-2 86,-1 0-1,1-1 1,-1 1-1,0-1 1,-3 7-1,4-11-87,0 0 0,0 0 0,0 0 0,0 0 1,0 0-1,0 0 0,0 0 0,0 0 0,0 0 0,0 0 0,0 0 0,0-1 0,-1 1 0,1 0 0,0-1 0,-1 1 0,1-1 1,0 0-1,-1 1 0,1-1 0,-1 0 0,1 0 0,0 0 0,-1 0 0,1 0 0,-3 0 0,-12-3 120,1-1 0,0-1 0,-1 0 0,-27-15 0,27 13-353,13 5 100,1 1-107,1 1 1,-1-1 0,0 0 0,1 1-1,-1-1 1,0 1 0,0-1-1,-2 1 1,7 11-5313,12 2 3273,-11-10 1547,13 10-2659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2:16.3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23 6240,'0'0'109,"-1"0"0,1 1 0,-1-1 0,1 0 0,-1 1 0,1-1 0,0 1 0,-1-1 0,1 0 0,-1 1 0,1-1 0,0 1 0,-1-1 0,1 1 0,0-1 0,0 1 0,-1 0 0,1-1 0,0 1 0,0-1 0,0 1 0,0-1 0,0 1 0,0 0 0,0-1 0,0 2 0,-1 3 41,-23 88 2250,24-93-2334,0 1 0,0-1 0,0 1-1,0-1 1,-1 1 0,1 0 0,0-1 0,0 1 0,0-1 0,-1 1-1,1-1 1,0 1 0,-1-1 0,1 0 0,0 1 0,-1-1-1,0 1 1,1-1-30,-1 0 0,1 0 0,0 0 0,0 0 0,0 0 0,-1 0 0,1 0 0,0 0 0,0 0 0,-1 0 0,1-1 0,0 1 0,0 0 0,0 0-1,-1 0 1,1 0 0,0 0 0,0-1 0,0 1 0,0 0 0,0 0 0,-1 0 0,1-1 0,0 1 0,0 0 0,0 0 0,0-1 0,-7-20 673,6-1-429,1-39 0,1 25-333,4 44-3376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2:18.2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262 172 1056,'-2'-12'1324,"1"0"0,0-18 0,1 24 501,0 7-1818,-1-1 1,0 0-1,1 1 0,-1-1 0,0 1 0,1-1 0,-1 1 1,0-1-1,1 1 0,-1 0 0,1-1 0,-1 1 1,1 0-1,0-1 0,-1 1 0,1 0 0,-1 0 1,-6 17-83,6-16 95,-56 163 448,6-13 205,-4-24 116,-11 32 539,64-153-1190,-4 7 957,5-14-335,0-10 10,3-15-598,0-1 1,2 1-1,1 0 0,10-28 1,7-36-64,54-226-45,-61 273-86,28-60 1,-31 82 165,-9 16-367,-1-1 0,1 0 0,-1 0 0,0 0-1,2-7 1,-3 12 208,0 0 0,0 0 0,0 0 0,0 0 0,0 0 0,0 0 0,0 0 0,0 1 0,0-1 0,0 0 0,0 1 0,0-1 0,0 0 1,0 1-1,0 0 0,0-1-7,6 9 37,1 1 0,-1 0-1,-1 0 1,0 1 0,0 0 0,4 11-1,-10-21-21,15 36 45,13 51 0,-8-22 153,-3-16-106,42 84 0,-43-103-96,-3-5 198,27 40 0,3-1 346,-39-58-330,-3-5 69,3 3-210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2:18.8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24 3136,'-1'-1'93,"1"1"1,0 0-1,0 0 1,-1 0-1,1 0 1,0-1-1,-1 1 1,1 0-1,0 0 1,-1 0-1,1 0 1,0 0-1,-1 0 1,1 0-1,0 0 1,-1 0-1,1 0 1,-1 0-1,1 0 1,0 0-1,-9 7 7730,165-17-5858,-59 3-1380,-46 1-737,15 0-64,-12 6-6899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2:20.4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1 744 3232,'0'0'1035,"5"-4"2628,14-21-1807,-6-1-1563,26-34 0,7-15 44,38-98-409,1-3 48,-69 146 128,-4 11 30,-2 0 0,0-1 0,-2-1-1,13-41 1,-20 33-523,-1 28 375,-1 1 1,1 0-1,0 0 1,0-1-1,0 1 1,0 0-1,-1 0 1,1-1-1,0 1 1,0 0-1,0 0 0,-1 0 1,1-1-1,0 1 1,0 0-1,-1 0 1,1 0-1,0 0 1,0 0-1,-1 0 1,1-1-1,0 1 0,-1 0 1,1 0-1,0 0 1,-1 0-1,1 0 1,0 0-1,0 0 1,-1 0-1,1 0 1,0 0-1,-1 1 1,1-1-1,0 0 0,0 0 1,-1 0-1,-12 4-58,9-1 68,0 0-1,0 0 1,1 1-1,0-1 1,0 1-1,0 0 1,0-1 0,0 1-1,-4 9 1,-1 4 8,-6 21 1,11-29 57,-10 34 31,3 1 1,1 0-1,-5 88 0,13-111-9,0 0 0,4 28 0,-2-39-80,0-1 1,1 0-1,1 1 1,-1-1 0,2 0-1,-1-1 1,7 13-1,-7-16-28,3 6 204,1 0-1,8 10 1,-13-19-122,0 1 1,1-1-1,-1 0 1,0 0-1,1 0 1,-1 0-1,1 0 1,0 0-1,0 0 1,0-1-1,0 0 1,0 1-1,4 0 1,-1-2 61,-1 0 0,1 0 1,0-1-1,-1 0 1,1 0-1,10-3 0,-10 1-76,0-1 0,0 1 1,0-1-1,0 0 0,-1-1 0,0 1 0,0-1 0,8-9 0,-4 4-25,77-89-13,-54 59-44,-31 39 12,0 0-1,0 0 0,0 0 1,0 0-1,0 0 0,0 0 1,0 1-1,0-1 0,0 0 1,1 1-1,-1-1 0,2 0 1,-3 1 5,1 0 0,-1 0 0,0 0 1,0 0-1,1 0 0,-1 1 0,0-1 1,0 0-1,1 0 0,-1 0 1,0 1-1,0-1 0,0 0 0,1 0 1,-1 0-1,0 1 0,0-1 0,0 0 1,0 0-1,0 1 0,1-1 1,-1 0-1,0 1 0,0-1 0,0 0 1,0 1-1,0 0-38,3 5 26,-1 0 0,-1 0-1,1 0 1,-1 0 0,0 0 0,0 13-1,-5 37 68,3-48-6,-1 18 81,2-19 146,0 1 1,-3 15-1,-1-16 1057,8-18-587,13-23-959,-15 29 187,0 0 0,0 0 0,1 0-1,0 0 1,-1 0 0,1 1 0,1 0-1,-1-1 1,1 1 0,0 0 0,0 1-1,5-5 1,-4 4-33,8-2-269,14 5 144,-21 1 230,0-1 1,0 0-1,0 0 1,0 0 0,0-1-1,0 1 1,-1-1-1,8-4 1,5-4 195,19-13 1,-22 13-79,31-16 1,-42 24-114,-1 1-62,0-1 1,-1 1 0,1 0-1,0 0 1,0 1 0,0-1-1,-1 0 1,5 1 0,-5 0 16,-1 0 0,0 1 0,1-1 0,-1 0 0,0 1 0,1 0 0,-1-1 0,0 1 0,0 0 0,1 0 0,-1-1 1,0 1-1,0 0 0,0 0 0,0 0 0,0 1 0,0-1 0,-1 0 0,1 0 0,1 2 0,2 4-13,0 0 0,-1 1 0,0-1 0,0 0 0,-1 1 0,0 0 0,0-1 0,0 14 0,0 7 181,-2 30 1,0-26 85,0-4-229,0-27 60,0 0 100,0 0-166,-1 0 0,1-1-1,0 1 1,0-1 0,0 1 0,0-1-1,0 1 1,0-1 0,0 1-1,0-1 1,0 1 0,0-1 0,0 1-1,1-1 1,-1 1 0,0-1-1,0 1 1,0-1 0,1 1 0,-1-1-1,0 1 1,1-1 0,-1 0-1,1 2 1,0-2 5,0 2 311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12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405 4 4640,'0'0'85,"0"0"0,0 0 0,-1 0-1,1 0 1,0-1 0,0 1 0,0 0 0,0 0 0,0 0 0,0 0 0,0-1-1,0 1 1,0 0 0,0 0 0,0 0 0,-1 0 0,1-1 0,0 1 0,0 0 0,0 0-1,0 0 1,0 0 0,-1 0 0,1 0 0,0 0 0,0 0 0,0-1 0,-1 1 0,1 0-1,0 0 1,0 0 0,0 0 0,0 0 0,-1 0 0,1 0 0,0 0 0,0 0 0,0 0-1,-1 0 1,1 0 0,0 0 0,0 0 0,0 1 0,-1-1 0,-12 4 2904,4-1-1926,-21 8 370,1 2 1,0 1-1,1 1 1,-30 21-1,41-23-1183,0 0 0,0 2-1,1 0 1,1 1 0,1 0-1,0 1 1,-15 25-1,20-28-171,1 0 0,0 1 0,2-1 0,-1 1 0,2 1-1,0-1 1,1 1 0,0 0 0,2 0 0,-2 25 0,4-33-37,1 0 0,0 1 0,1-1 0,0 0 0,0 0 0,0 0 0,1 0 0,1 0 0,-1-1 0,1 0 0,0 1 0,1-1 0,0 0 0,0-1 0,0 0 0,13 12 0,-14-14-17,1 0 0,0 0-1,0-1 1,0 1-1,1-1 1,-1-1 0,1 1-1,0-1 1,-1 1-1,1-2 1,0 1 0,0-1-1,0 0 1,1 0-1,-1 0 1,0-1-1,0 0 1,0 0 0,0-1-1,1 0 1,-1 0-1,0 0 1,10-4 0,-7 1-49,-1 0 0,0-1 0,-1 0 0,1 0 0,11-10 1,-2-1 10,15-18 1,-11 6 24,-1 0 1,-1-1 0,-2-1-1,15-35 1,-29 58-12,2-2-6,0-1 1,-1 0-1,-1 0 0,0-1 0,0 1 0,-1-1 0,2-17 1,-4 24-5,0 1 0,0 0 1,0-1-1,0 1 1,-1 0-1,0 0 0,1 0 1,-1-1-1,-1 1 1,1 0-1,0 0 0,-1 0 1,1 0-1,-1 1 0,0-1 1,0 0-1,0 1 1,0-1-1,0 1 0,-1 0 1,1-1-1,-1 1 1,1 1-1,-1-1 0,0 0 1,0 0-1,0 1 1,-3-2-1,0 2-247,1 0 1,0-1-1,-1 2 0,1-1 1,0 0-1,-1 1 0,1 0 1,-1 1-1,1-1 0,-1 1 1,1 0-1,0 0 0,-1 1 1,1-1-1,-10 6 0,12-5-621,-1 1 0,0-1 0,1 1 1,0 0-1,-1 1 0,1-1 0,-3 5 0,6-8 744,0 0 0,0 1 0,0-1 0,0 0 0,0 1 0,0-1 0,0 0 0,0 1-1,0-1 1,0 1 0,0-1 0,0 0 0,0 1 0,0-1 0,0 0 0,0 1 0,0-1 0,0 0 0,1 1 0,-1-1 0,0 0 0,0 1 0,0-1 0,1 0 0,-1 1 0,0-1 0,0 0 0,1 0 0,-1 1 0,0-1 0,1 0 0,-1 0 0,0 0 0,0 1 0,1-1 0,-1 0 0,1 0 0,-1 0 0,0 0 0,1 0 0,-1 0 0,0 0 0,1 0 0,1 1-401,15 7-1961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2:22.5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107 517 2720,'1'-6'1197,"-1"6"-1158,0 0 0,1 0 0,-1 0 0,0 0-1,0 0 1,0 0 0,0 0 0,0 0 0,0 0-1,0 0 1,0 0 0,0 0 0,0 0-1,0 0 1,0 0 0,0 0 0,0 0 0,0-1-1,0 1 1,0 0 0,0 0 0,0 0 0,0 0-1,0 0 1,0 0 0,0 0 0,0 0-1,0 0 1,0 0 0,0 0 0,0 0 0,0 0-1,0-1 1,0 1 0,0 0 0,0 0 0,0 0-1,0 0 1,0 0 0,0 0 0,0 0-1,0 0 1,0 0 0,0 0 0,0 0 0,0 0-1,0 0 1,-1 0 0,1 0 0,0 0 0,0 0-1,0 0 1,0 0 0,0 0 0,0 0 0,0 0-1,0-1 1,0 1 0,0 0 0,0 0-1,0 0 1,0 0 0,-1 0 0,-9-8 3753,8 7-3705,0 0 0,1 0 1,-1 0-1,0 0 1,0 0-1,0 0 0,0 1 1,-3-2-1,4 2-89,0 0 0,0 0 1,0 0-1,0 0 0,0 0 0,1 1 0,-1-1 1,0 0-1,0 0 0,0 1 0,0-1 0,1 0 1,-1 1-1,0-1 0,0 0 0,0 1 0,1-1 1,-1 1-1,0 0 0,1-1 0,-1 1 0,1 0 1,-1-1-1,0 2 0,-27 34 183,25-32-189,0 0-1,0 1 0,1-1 0,-1 1 1,1-1-1,0 1 0,0 0 0,0 0 0,1 0 1,0 0-1,0 0 0,0 0 0,0 9 1,0-2-58,1-10 79,0 0 0,-1 0 0,1 0 0,0 0 0,0 0 0,1 0 0,-1 0 0,0 0 0,2 3 0,0 5 177,-2-9-152,0 0-1,0 0 1,0 1 0,1-1-1,-1 0 1,0 0 0,0 0-1,1 0 1,-1 0 0,1 0-1,-1 0 1,1 0 0,0 0-1,-1 0 1,1 0 0,0 0-1,-1 0 1,1-1 0,0 1-1,2 1 1,-1-1 21,0-1 1,0 1-1,1-1 1,-1 1-1,0-1 1,1 0-1,-1 0 0,0 0 1,1 0-1,-1 0 1,0-1-1,0 1 1,1-1-1,-1 1 0,0-1 1,0 0-1,0 0 1,1 0-1,-1 0 1,0 0-1,0-1 0,-1 1 1,1-1-1,0 1 1,0-1-1,-1 1 0,3-4 1,-2 2-44,0 0 1,0 0-1,0-1 1,-1 1-1,1 0 1,-1-1-1,0 1 1,0 0-1,0-1 1,-1 1-1,1-1 1,-1 0-1,0 1 1,0-1-1,0 1 1,0-1-1,-1 0 1,1 1-1,-1-1 1,0 1-1,-2-5 1,0-1-91,-7-14-250,10 22 297,0 1 1,-1-1-1,1 1 1,-1-1 0,1 1-1,0-1 1,-1 1-1,1-1 1,-1 1 0,1-1-1,-1 1 1,0 0-1,1-1 1,-1 1 0,1 0-1,-1 0 1,0-1-1,1 1 1,-1 0 0,0 0-1,1 0 1,-1 0-1,0 0 1,1 0 0,-1 0-1,0 0 1,1 0 0,-1 0-1,0 0 1,1 0-1,-2 1 1,0 0 11,0 0 0,0 0 0,0 0 1,0 0-1,0 1 0,1-1 0,-1 1 0,0-1 0,1 1 0,-1 0 1,1-1-1,0 1 0,0 0 0,-1 0 0,1 0 0,0 0 0,1 0 1,-1 0-1,0 0 0,1 1 0,-1-1 0,1 0 0,-1 0 0,1 0 1,0 1-1,0-1 0,0 4 0,0-4 84,3 1-25,-3-3-33,0 0-1,0 0 1,0 1 0,0-1-1,0 0 1,0 0 0,0 0-1,0 1 1,0-1-1,0 0 1,0 0 0,0 0-1,0 0 1,0 1 0,0-1-1,1 0 1,-1 0 0,0 0-1,0 0 1,0 1-1,0-1 1,0 0 0,1 0-1,-1 0 1,0 0 0,0 0-1,0 0 1,1 1 0,-1-1-1,0 0 1,0 0-1,0 0 1,1 0 0,-1 0-1,0 0 1,0 0 0,1 0-1,5-1 98,0 1 1,-1-1-1,1-1 0,0 1 0,0-1 1,-1 0-1,1 0 0,-1-1 0,1 0 0,-1 0 1,0 0-1,0 0 0,0-1 0,5-5 0,9-9-20,-1-1 0,15-21 0,-23 28-23,8-12 108,-1 0 0,25-49 0,17-58 236,-58 128-440,0 1 1,-1-1-1,1 1 0,-1-1 0,0 0 1,1 0-1,-1 1 0,0-4 0,-1 1-12,1 5 97,0 0-138,0 0 77,0 0-1,0-1 1,0 1 0,0 0 0,0 0-1,0 0 1,0 0 0,0 0 0,0 0-1,0 0 1,0 0 0,0 0 0,0-1 0,0 1-1,0 0 1,0 0 0,0 0 0,0 0-1,0 0 1,0 0 0,0 0 0,0 0-1,0 0 1,0-1 0,0 1 0,0 0 0,0 0-1,0 0 1,0 0 0,0 0 0,0 0-1,0 0 1,0 0 0,1 0 0,-1 0-1,0 0 1,0 0 0,0-1 0,0 1 0,0 0-1,0 0 1,0 0 0,14 27-311,-2 0 1,17 54 0,-21-56 245,1 0 31,23 85 82,-30-97-80,-1 1 0,0 26 1,-2-24 330,1-15-212,-8 11 469,7-11-519,-1 0 0,1 0-1,-1-1 1,1 1-1,-1-1 1,1 1 0,-1-1-1,1 1 1,-1-1 0,0 0-1,1 0 1,-1 0 0,1 0-1,-1 0 1,0 0 0,1 0-1,-3-1 1,-32-10 57,16 5-105,4 1 44,12 4-64,0 0 1,1 0 0,-1 0 0,0 0 0,-6 0 0,1-3-79,7 2 6,6 4-219,5 2 373,1-1 0,-1-1 0,1 1 0,0-1 0,0-1 0,15 1 0,63-4 382,-81 2-413,2-1 55,-1 0 1,0 0 0,1-1-1,-1 0 1,0 0 0,0-1 0,0 0-1,0 0 1,0-1 0,-1 0-1,0-1 1,0 1 0,0-1 0,6-6-1,-3 1 8,-2 1 0,1-1-1,-1 0 1,-1-1 0,0 0-1,0 0 1,-1-1 0,7-18-1,7-24-30,-2-2 0,-2 0 0,-3-1 0,9-81-1,-22 97-1105,0 40 709,0 3 249,-1-1 0,1 1-1,-1 0 1,1 0 0,-1-1 0,1 1-1,0 0 1,0 0 0,0-1-1,0 3 1,-2 62-208,1-32 419,5 67-1,3-45-25,-2-6 40,2-1 0,27 94 0,-8-68-522,-26-74 157,0 0 1,1-1-1,-1 1 0,0 0 0,0-1 0,1 1 0,-1 0 1,0-1-1,1 1 0,-1 0 0,1-1 0,-1 1 1,1-1-1,-1 1 0,1-1 0,-1 1 0,1-1 0,0 1 1,-1-1-1,1 0 0,-1 1 0,1-1 0,0 0 1,0 1-1,-1-1 0,1 0 0,0 0 0,-1 0 0,2 0 1,10-3-4163,-5-3 5209,-4 2-1189,1 0 0,-1-1 1,-1 1-1,1-1 0,2-5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2:22.8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1 117 8128,'0'5'2474,"-1"-7"-1131,3-9-1118,3 3-49,1 1 0,-1 0 0,1 0 0,1 1 0,-1 0 0,1 0 0,0 0 0,0 1 0,1 0 0,0 1-1,0-1 1,0 1 0,0 1 0,0 0 0,1 0 0,12-2 0,12-2-431,0 3 1,66-2-1,-94 6 258,14-1-284,106 1-2007,-112 1 901,1 0 0,-1 1 0,0 0 0,0 1 0,0 1 1,21 9-1,-29-11-128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2:23.9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289 62 3072,'0'-1'239,"0"-1"0,0 1 0,0 0-1,1 0 1,-1-1 0,0 1 0,1 0 0,-1 0 0,1 0 0,0-1-1,-1 1 1,1 0 0,0 0 0,0 0 0,-1 0 0,1 0 0,0 1 0,2-3-1,-3 3-195,0 0 0,0 0 0,1 0 1,-1 0-1,0 0 0,0 0 0,0-1 0,0 1 0,0 0 0,0 0 0,0 0 0,0 0 0,0 0 0,0 0 0,0-1 0,0 1 0,1 0 0,-1 0 0,0 0 0,0 0 0,0 0 0,0-1 0,0 1 0,0 0 0,0 0 0,0 0 0,-1 0 0,1-1 0,0 1 0,0 0 0,0 0 0,0 0 0,0 0 0,0 0 0,0 0 0,0-1 0,0 1 0,0 0 0,0 0 0,0 0 0,-1 0 0,1 0 0,0 0 0,0 0 0,0 0 0,0-1 0,0 1 0,0 0 0,-1 0 0,1 0 0,0 0 0,-10-5 482,8 4-273,-4-2-131,0-1 1,-1 2 0,1-1-1,-1 1 1,1 0 0,-1 1 0,0-1-1,0 1 1,-11 0 0,-7 1 113,-33 4-1,57-4-240,-7 1 9,0 1 1,0 1 0,-1-1 0,2 1 0,-1 0-1,0 1 1,1 0 0,-1 0 0,1 1 0,0 0 0,1 0-1,-1 0 1,-8 10 0,14-13 19,-1-1 0,1 1-1,0 0 1,0 0 0,-1 1 0,1-1 0,0 0-1,1 0 1,-1 0 0,0 1 0,1-1 0,-1 0 0,1 1-1,0-1 1,0 0 0,0 1 0,0-1 0,0 0-1,0 1 1,0-1 0,1 0 0,-1 1 0,1-1-1,0 0 1,0 0 0,0 0 0,0 1 0,0-1 0,0 0-1,1 0 1,-1 0 0,1-1 0,-1 1 0,1 0-1,-1-1 1,1 1 0,0-1 0,0 1 0,0-1 0,0 0-1,0 0 1,0 0 0,0 0 0,1 0 0,-1 0-1,0 0 1,0-1 0,1 1 0,-1-1 0,0 0-1,1 0 1,-1 0 0,3 0 0,3-1 89,-1-1 1,1 0-1,0 0 1,-1-1-1,0 0 1,0 0-1,0-1 0,12-7 1,-4 0-178,0-1-1,20-20 1,-11 4 45,-19 21-62,0 1 0,1 0 0,-1 0 0,1 0 0,11-7 0,-17 13 60,1-1 1,0 1-1,0-1 0,0 1 0,0 0 1,0 0-1,0 0 0,0-1 1,0 1-1,0 0 0,0 0 1,0 0-1,0 0 0,0 1 1,0-1-1,0 0 0,0 0 1,0 1-1,0-1 0,0 0 0,0 1 1,0-1-1,-1 1 0,1-1 1,0 1-1,0-1 0,0 1 1,-1 0-1,1 0 0,0-1 1,-1 1-1,1 0 0,1 1 0,3 5 117,-1 0 0,1 0-1,3 9 1,-3-6 152,53 80 484,-43-85-3752,-10-5-870,3-4-221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2:27.7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1 387 4320,'2'0'567,"0"-1"1,0 1-1,0-1 1,0 1-1,0-1 0,1 0 1,-2 0-1,1 0 1,3-2-1,24-18 1299,26-29-1412,-33 28-308,-2-2 1,-1 0-1,-1-1 0,16-28 0,14-42-471,-37 75 409,-10 16-135,1 0 0,0 0-1,0 0 1,0 1 0,0-1-1,1 1 1,0-1 0,0 1-1,0 0 1,5-4 0,-5 19-707,5 42 561,-3-32 190,-2 0 0,0 24 0,-2-36 30,1 1 1,0-1 0,0 1-1,1-1 1,0 0 0,1 0 0,0 0-1,7 10 1,-9-16 21,1 0 1,0 0-1,0-1 1,0 1-1,1-1 1,-1 0-1,1 0 0,0 0 1,0 0-1,0 0 1,0-1-1,0 0 1,0 0-1,1 0 0,-1-1 1,1 1-1,-1-1 1,1 0-1,7 1 1,3-1 38,0 0 0,-1-1 0,1-1 0,0 0 0,16-3 0,-8-1-9,0 0 0,-1-1-1,0-1 1,-1-1 0,33-17-1,-43 19-24,0 0-1,0-1 1,-1 0-1,16-15 0,-23 20-32,-1-1-1,0 0 1,1 1-1,-1-1 0,0 0 1,0 0-1,-1 0 1,1 0-1,0 0 0,-1-1 1,0 1-1,0 0 1,0-1-1,0 1 0,-1-1 1,1 1-1,-1-1 1,0 1-1,0-1 0,0 1 1,-1-6-1,1 7-28,-1 1 0,1-1-1,-1 1 1,1-1 0,-1 0 0,0 1-1,1 0 1,-1-1 0,0 1-1,0-1 1,0 1 0,0 0 0,0 0-1,-1-1 1,1 1 0,0 0-1,-1 0 1,1 0 0,0 0 0,-1 1-1,1-1 1,-1 0 0,1 1 0,-1-1-1,0 0 1,1 1 0,-1 0-1,1-1 1,-1 1 0,0 0 0,1 0-1,-1 0 1,-3 1 0,2-1-26,1 0 0,-1 1 0,0-1 0,1 1 0,-1 0 0,1 0 0,-1 0 0,1 0 0,-1 1 0,1-1-1,0 1 1,-1-1 0,1 1 0,0 0 0,0 0 0,0 0 0,0 0 0,1 0 0,-1 0 0,-1 4 0,1-3 39,1 0 0,0 1 0,0 0 0,0-1 0,0 1 0,0-1 0,1 1 0,0 0 0,0 0 0,0-1 0,0 1 0,0 0 0,1-1 0,-1 1 0,1 0 0,0-1 0,1 1 0,-1-1 0,0 1 0,1-1 0,0 0 0,0 0 0,0 0 0,3 4 0,3 3 78,1 0 1,0-1-1,0 0 1,1 0-1,16 11 1,-19-15 27,1-1 1,0 1-1,-1-1 1,1-1 0,0 0-1,1 0 1,-1 0 0,0-1-1,1 0 1,16 1 0,-23-3-64,1 0 1,-1-1 0,0 1 0,0-1-1,0 1 1,1-1 0,-1 0 0,0 1 0,0-1-1,0 0 1,0-1 0,-1 1 0,1 0 0,0-1-1,0 1 1,-1-1 0,1 1 0,-1-1-1,1 0 1,-1 1 0,2-4 0,0-1-1,0 1 1,0-1-1,-1 0 0,1 0 1,-2 0-1,3-10 1,6-24-8,2-10-186,-10 38 49,-2 6-103,1-1 0,0 0 0,1 1 0,2-9 0,-4 15 187,0-1 1,1 1-1,-1 0 1,0-1-1,0 1 1,0 0-1,0 0 0,0-1 1,0 1-1,1 0 1,-1-1-1,0 1 1,0 0-1,1 0 1,-1 0-1,0-1 0,0 1 1,1 0-1,-1 0 1,0 0-1,0-1 1,1 1-1,-1 0 0,0 0 1,1 0-1,-1 0 1,0 0-1,0 0 1,1 0-1,-1 0 1,0 0-1,1 0 0,-1 0 1,0 0-1,1 0 1,-1 0-1,0 0 1,1 0-1,-1 0 1,0 0-1,1 0 0,-1 0 1,0 1-1,0-1 1,1 0-1,-1 0 1,0 0-1,0 1 0,1-1 1,-1 0-1,0 0 1,0 0-1,1 1 1,-1-1-1,0 0 1,0 0-1,0 1 0,14 21-400,-11-17 316,4 10-13,-1 0 0,-1 0-1,4 19 1,-8-25 142,0 1 0,0-1 1,-1 1-1,-1 10 0,0 1 300,1-20-308,0 0 1,0 0 0,0 0-1,0 0 1,0 0 0,-1 0 0,1 0-1,0 0 1,-1 0 0,1 0 0,-1 0-1,1 0 1,-1 0 0,1 0-1,-1-1 1,1 1 0,-1 0 0,0 0-1,0-1 1,1 1 0,-1 0-1,0-1 1,0 1 0,0 0 0,0-1-1,0 0 1,0 1 0,-1 0-1,0-1 21,0 1 0,-1-1 0,1 1 0,0-1-1,0 0 1,-1 0 0,1 0 0,0 0 0,0 0-1,-1-1 1,1 1 0,-4-2 0,0-1-233,-5 0-130,10 3 188,11 0-689,32-2 364,52-10-1,-50 6 614,21-3 24,-1-3 1,78-24-1,-121 28-51,23-13 0,-14 7-5,-23 11-10,0-1-1,0 0 1,11-9-1,-2 2 14,-15 10-201,-3 1 48,1 1-1,0-1 0,-1 1 1,1 0-1,0-1 0,0 1 1,0 0-1,0 0 0,0-1 1,0 1-1,-1 1 0,-2 1-40,-90 73-572,90-73 623,0 1 0,1 0-1,-1 1 1,-4 7 0,7-12 22,1 1 0,-1 0 1,1 0-1,-1-1 0,1 1 0,-1 0 0,1 0 1,-1 0-1,1-1 0,0 1 0,0 0 0,-1 0 1,1 0-1,0 0 0,0 0 0,0 0 1,0 0-1,0 0 0,0-1 0,0 1 0,0 0 1,1 0-1,-1 0 0,0 0 0,0 0 0,1 0 1,-1-1-1,0 1 0,1 0 0,-1 0 1,1 0-1,-1-1 0,1 1 0,0 0 0,1 0 1,0 0 103,1 0 0,0 0-1,0 0 1,-1-1 0,1 0 0,0 1 0,0-1 0,0 0 0,0 0 0,0-1 0,0 1 0,-1 0 0,6-2 0,-3-2-93,1 1 1,-1-1-1,0 0 1,0-1-1,0 1 0,-1-1 1,0 0-1,0 0 1,0 0-1,0 0 1,-1-1-1,0 0 0,0 1 1,0-1-1,1-8 1,-2 10-22,-1 1 1,0-1 0,0 0-1,0 0 1,0 0 0,-1 0-1,0 0 1,0 0-1,0 0 1,0 0 0,0 0-1,-1 0 1,0 0 0,0 0-1,0 1 1,0-1 0,-1 0-1,1 1 1,-1-1-1,0 0 1,0 1 0,0 0-1,-1 0 1,1-1 0,-6-4-1,5 6 19,-4-6-185,7 8 167,-1 0 0,1-1 0,0 1 0,0 0-1,0 0 1,0-1 0,0 1 0,0 0-1,1 0 1,-1-1 0,0 1 0,0 0-1,0 0 1,0 0 0,0-1 0,0 1-1,0 0 1,0 0 0,0 0 0,1-1-1,-1 1 1,0 0 0,0 0 0,0 0-1,0 0 1,1-1 0,-1 1 0,0 0-1,0 0 1,0 0 0,1 0 0,-1 0 0,0 0-1,0 0 1,1 0 0,-1 0 0,0 0-1,0 0 1,0-1 0,1 1 0,36-14 193,20-8-240,-42 19 41,-1 0 0,0 0 1,1 2-1,-1 0 0,1 0 0,-1 2 0,24 2 0,-27-1-26,1 0-1,-1 1 1,0 0 0,0 1-1,0 0 1,0 1 0,-1 0-1,0 1 1,18 13 0,-25-17 69,0 0 0,0 0 0,-1 1 0,1-1-1,-1 1 1,1 0 0,-1 0 0,0 0 0,0 0 0,-1 0 0,1 0 0,-1 0 0,1 0 0,-1 1 0,0-1 0,0 1 0,0-1 0,-1 1 0,1-1 0,-1 1 0,0-1 0,0 1 0,0-1 0,-1 1 0,1-1 0,-1 1 0,0-1 0,0 1 0,0-1 0,0 0 0,0 1 0,-1-1 0,0 0 0,1 0 0,-1 0 0,0 0 0,-4 4 0,0-1 254,0 0-1,0 0 1,-12 8 0,18-14-265,0 0 1,-1 0 0,1 0 0,0 0-1,-1 0 1,1 0 0,-1 0 0,1 0-1,0 0 1,-1 0 0,1 0 0,0 0 0,-1 0-1,1 0 1,0-1 0,-1 1 0,1 0-1,0 0 1,-1 0 0,1 0 0,0-1-1,0 1 1,-1 0 0,1 0 0,0-1 0,0 1-1,0 0 1,-1-1 0,1 1 0,0 0-1,0-1 1,0 1 0,-1-1 0,1 1-17,0-1-1,-1 0 1,1 1 0,0-1 0,0 0 0,-1 1 0,1-1-1,0 0 1,0 1 0,0-1 0,0 0 0,0 0 0,0 1 0,0-1-1,0 0 1,0 0 0,0 1 0,0-2 0,5-7-102,1 1 0,-1 0 0,1 0 0,1 1 1,-1 0-1,1 0 0,1 0 0,12-9 0,5-1-38,40-20 0,-55 32 56,0 0 0,0 1 0,0 0 0,0 0 0,1 1 0,0 1 1,11-2-1,-18 4 36,0 0 1,1-1-1,-1 2 1,0-1-1,0 0 1,0 1-1,0 0 1,0 0-1,0 0 1,0 1-1,0-1 1,-1 1-1,1 0 1,0 0 0,-1 0-1,1 0 1,-1 1-1,0-1 1,0 1-1,0 0 1,4 5-1,-1 1 15,-1-1-1,-1 1 0,0 0 1,0 0-1,0 1 0,3 14 1,4 12 108,8 20 655,-19-56-701,0 1 0,0-1 0,1 1 0,-1-1 0,0 0 0,0 1 0,1-1 0,-1 1 0,0-1 0,1 0 0,-1 1 0,1-1 0,-1 0 0,0 1 0,1-1 0,-1 0 0,1 0 0,-1 1 0,1-1 0,-1 0 0,1 0 0,-1 0 0,1 0 0,-1 0 0,1 0 0,14-3 724,-10 0-701,-1 1 1,-1-1 0,1 1 0,0-1 0,3-4-1,5-7-134,-1-1 0,13-22 0,7-8-21,-22 32-16,1 0 0,0 1-1,1 0 1,19-14 0,-27 23 66,1 0 1,0 1 0,0-1-1,1 1 1,-1 0 0,0 0-1,1 1 1,-1-1 0,1 1-1,0 0 1,-1 0 0,1 1-1,0-1 1,0 1 0,-1 0-1,1 0 1,0 1 0,0-1-1,6 3 1,5 2-40,0 1 0,29 15 1,3 2 529,-47-23-103,-1 0-329,0 0 0,1 0 0,-1 0 0,0 0 1,0 0-1,0 0 0,0 0 0,0 0 0,1 0 0,-1 0 1,0 0-1,0 0 0,0 0 0,0 0 0,0 0 0,0 0 0,1-1 1,-1 1-1,0 0 0,0 0 0,0 0 0,0 0 0,0 0 1,0 0-1,0-1 0,0 1 0,0 0 0,0 0 0,1 0 0,-1 0 1,0 0-1,0-1 0,0 1 0,0 0 0,0 0 0,0 0 1,0 0-1,0-1 0,0 1 0,0 0 0,0 0 0,-1 0 0,1 0 1,0 0-1,0-1 0,0 1 0,0 0 0,0 0 0,0 0 1,0 0-1,0 0 0,0 0 0,0-1 0,-1 1 0,1 0 0,0 0 1,0 0-1,0 0 0,0 0 0,0 0 0,0 0 0,-1 0 1,1 0-1,0 0 0,0-1 0,-10-8 164,10 8-157,-13-10-39,-1 1 0,0 0 0,-26-13 0,38 22-39,0 0 0,0 0 0,0 0 0,0 0 0,-1 0 0,1 1 0,0-1-1,0 1 1,0 0 0,-1-1 0,1 1 0,0 0 0,0 0 0,0 1 0,-1-1 0,1 0 0,0 1 0,0-1-1,0 1 1,-3 1 0,2-1 8,0 1 1,0 0-1,0 1 0,0-1 0,1 0 1,-1 1-1,1-1 0,0 1 0,0 0 0,0 0 1,-3 5-1,-1 4 16,1-1 1,0 1 0,1 0 0,1 1-1,0-1 1,-2 16 0,5-22 112,-1 1 0,2-1 1,-1 0-1,0 1 0,1-1 1,0 0-1,1 0 0,-1 0 1,1 0-1,1 0 0,-1 0 1,4 5-1,-6-10-43,0-1 0,1 1 0,-1-1 0,1 1 0,-1-1-1,1 1 1,-1-1 0,1 1 0,-1-1 0,1 0 0,-1 1 0,1-1-1,0 0 1,-1 1 0,1-1 0,0 0 0,-1 0 0,1 1 0,0-1 0,-1 0-1,1 0 1,1 0 0,0 0 13,0 0 0,0-1 0,0 1 1,0-1-1,0 1 0,0-1 0,-1 0 0,3 0 0,3-3 14,-1 1 0,-1-1 0,12-9 0,0-5-104,0-1 0,-1-1 0,19-29 0,5-8-329,-38 54 298,0 1-1,0-1 1,0 1-1,1-1 1,-1 1-1,1 0 1,-1 0-1,1 0 1,0 0-1,0 0 1,4-1-1,-5 2 40,0 1 0,0 0 0,-1 0 0,1 0-1,0-1 1,0 1 0,0 1 0,-1-1 0,1 0 0,0 0 0,0 1-1,-1-1 1,1 1 0,0 0 0,0-1 0,-1 1 0,1 0 0,-1 0 0,1 0-1,-1 0 1,1 0 0,-1 0 0,2 2 0,12 13-65,-1 0 0,-1 1 1,0 1-1,-2 0 0,11 21 0,16 23 932,-37-60-721,0 0 1,0 0-1,0-1 1,1 1-1,-1 0 0,0-1 1,1 1-1,0-1 1,-1 1-1,4 1 0,-4-3-86,0 0-1,0 0 1,0 0-1,0 0 0,0 0 1,0 0-1,0 0 1,0 0-1,0 0 0,-1-1 1,1 1-1,0 0 1,0-1-1,0 1 0,0 0 1,-1-1-1,1 1 1,0-1-1,0 0 1,-1 1-1,1-1 0,0 1 1,-1-1-1,1 0 1,-1 0-1,1 1 0,-1-1 1,1-1-1,17-22-52,-1-1 1,15-32-1,-22 40-91,22-28-1,-19 28 26,-13 16 69,0 0 1,0 1 0,1-1 0,-1 1 0,0-1 0,1 1-1,-1-1 1,1 1 0,-1-1 0,1 1 0,-1 0 0,1-1-1,-1 1 1,1 0 0,-1-1 0,1 1 0,-1 0 0,1-1-1,-1 1 1,1 0 0,0 0 0,-1 0 0,1 0 0,-1 0 0,1 0-1,0 0 1,-1 0 0,1 0 0,0 0 0,-1 0 0,1 0-1,-1 0 1,1 0 0,0 0 0,-1 1 0,1-1 0,-1 0-1,1 0 1,-1 1 0,1-1 0,-1 0 0,1 1 0,-1-1-1,1 1 1,-1-1 0,1 0 0,-1 1 0,1-1 0,-1 1 0,0-1-1,1 1 1,-1 0 0,0-1 0,1 2 0,1 1-52,0 1 0,-1 0 0,1 0 1,-1 0-1,1 0 0,0 7 0,-2-3 69,0 0 0,0 0 0,-2 14 0,-1-1 132,-3 7 334,4-24-380,1-1 0,0 1-1,0 0 1,-1 8-1,2-11 742,1-9-378,1 2-557,0 1-1,1-1 1,-1 1-1,8-10 1,2-7-242,24-44-276,-32 60 592,0 0 1,0 0 0,1 1-1,-1-1 1,2 1 0,-1 0-1,0 1 1,9-6 0,-12 8 0,1 1 1,0 0-1,-1 0 1,1 0-1,0 1 1,-1-1-1,1 0 1,0 1-1,0 0 1,-1 0-1,1 0 1,0 0-1,0 0 1,0 0-1,-1 1 1,1-1-1,0 1 1,-1 0-1,1 0 1,0 0-1,-1 0 1,1 1-1,-1-1 1,0 0-1,1 1 1,-1 0-1,4 3 1,5 5-44,0 1 0,-1 1 0,17 23-1,-16-19 242,8 9-33,-11-12 83,1-1-1,0-1 0,0 0 0,2 0 0,14 13 1,-23-24-159,-1 1 1,1 0 0,0 0 0,0-1-1,-1 1 1,1-1 0,0 1 0,0-1-1,0 0 1,0 0 0,0 0 0,2 0 0,24-4 214,-24 3-225,7-2-65,1 0 0,-1-1 0,-1 0 0,1-1 0,-1 0 1,1-1-1,-2 0 0,1-1 0,-1 0 0,0 0 0,0-1 0,-1 0 0,0-1 0,12-16 1,-3 2 144,11-14 138,-28 36-287,1 1-1,0-1 0,0 0 1,-1 0-1,1 1 1,-1-1-1,1 0 0,-1 0 1,1 0-1,-1 0 1,1 0-1,-1 0 0,0 0 1,1 0-1,-1 0 1,0 0-1,0 0 0,0 0 1,0-2-1,-8 8-578,6-2 556,0 0-1,0 1 1,1-1-1,-1 1 1,1 0-1,0 0 1,-1 5-1,-6 32 258,6-25-134,0 0-22,0 0 0,1 1 0,1-1 0,2 18 1,-2-32-16,0-1 1,1 1 0,-1 0 0,1 0 0,-1-1 0,1 1-1,0-1 1,0 1 0,0 0 0,-1-1 0,1 1 0,1-1 0,-1 0-1,0 1 1,0-1 0,0 0 0,1 0 0,-1 0 0,1 0-1,-1 0 1,1 0 0,-1 0 0,1 0 0,0-1 0,-1 1 0,1 0-1,0-1 1,-1 0 0,1 1 0,3-1 0,1 1 38,-1-1 1,1 0 0,0 0 0,-1-1-1,1 0 1,-1 0 0,1 0 0,8-3-1,16-7-27,-1-2 0,1 0 0,-2-2 0,48-34 0,-66 41-39,-1-1 0,1 0 0,-1 0 1,-1-1-1,8-11 0,-12 15-18,0 0 1,-1 1-1,1-2 0,-2 1 0,1 0 1,-1 0-1,0-1 0,0 1 1,0-1-1,-1 0 0,1-9 0,-2 16-7,0-1-1,0 0 0,0 1 0,0-1 0,0 1 0,0-1 0,0 1 1,-1-1-1,1 0 0,0 1 0,0-1 0,0 1 0,0-1 1,-1 1-1,1-1 0,0 1 0,-1-1 0,1 1 0,0-1 0,-1 1 1,1-1-1,-1 1 0,1 0 0,-1-1 0,1 1 0,0-1 0,-1 1 1,0 0-1,1 0 0,-1-1 0,1 1 0,-1 0 0,1 0 0,-1 0 1,1 0-1,-1-1 0,0 1 0,1 0 0,-1 0 0,1 0 0,-1 0 1,0 1-1,1-1 0,-2 0 0,0 1-16,-1-1 1,1 1-1,-1 0 1,1 0-1,0 0 0,-1 0 1,1 0-1,0 1 0,-3 1 1,-3 5 93,0 0 0,1 0 0,0 0 0,0 1 0,1 0 1,1 0-1,-1 1 0,1 0 0,1 0 0,0 0 0,-4 13 0,7-19-34,1 1-1,-1-1 1,1 0-1,0 0 1,0 1-1,1-1 1,-1 0-1,1 0 1,0 0-1,0 0 1,0 0-1,0 0 1,1 0-1,0 0 1,0 0-1,0 0 1,0-1-1,0 1 1,1-1-1,-1 0 1,1 0-1,0 1 1,0-2-1,1 1 1,-1 0-1,0-1 1,1 1-1,4 1 1,3 1-477,0 1 0,0-2 1,1 0-1,-1 0 0,1-1 1,0 0-1,0-1 0,18 0 1,10-1-1517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2:29.5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 1728,'0'0'35,"0"-1"0,0 1 0,0-1 0,0 1 1,0-1-1,0 1 0,0-1 0,0 0 0,0 1 0,1-1 0,-1 1 0,0-1 1,0 1-1,0-1 0,1 1 0,-1-1 0,0 1 0,1 0 0,-1-1 1,6-7 6498,-3 14-6361,0 0 0,-1 1 1,1-1-1,-1 1 0,-1 0 0,2 8 0,-2-7-16,0 0-1,1 0 1,1 0-1,4 12 1,-3-8-319,0-4 2843,-4-8-2606,0-1-1,1 1 0,-1 0 1,1 0-1,-1 0 0,0-1 1,0 1-1,1 0 0,-1-1 1,0 1-1,1 0 0,-1-1 1,0 1-1,0 0 0,0-1 1,1 1-1,-1 0 0,0-1 1,0 1-1,0-1 1,0 1-1,0 0 0,1-2 1,21-57 559,-4 4-644,-16 51-882,-1 5 379,1 8 205,2 11 42,2 0-2118,1-11 1067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2:22:53.9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20 3712,'-4'-20'5488,"22"24"-4496,10 4-819,1-2 0,-1-1 1,41 1-1,-14 0-36,-1 2 0,91 25 0,-111-22 114,46 20 0,5 2-108,-20-10 38,76 22 651,-34-24-757,-71-16-6,65 18 1,-75-13-173,0 0 0,-1 2 1,34 20-1,-43-20 140,0 1 0,0 1-1,25 30 1,-33-36-77,-3-3 61,1 0 1,0-1 0,-1 0 0,2 0 0,7 4 0,6 3 97,-13-7-94,-1 0 10,0 0 0,1-1 0,12 5 1217,-20-11-1129,0 1 0,0 0 1,0-1-1,0 1 0,-1 0 1,1-1-1,-4-3 0,-1-3 53,3 4-94,-18-31 246,1-1 0,-20-56 1,-5-31-121,41 112-137,0 1 1,0 0 0,-1 1-1,-1-1 1,0 1 0,-9-13-1,-9-13 73,19 26-690,13 17-785,1 0 1454,-3-2-171,0 1 0,-1-1 0,1 1 0,-2 0 0,8 10 0,5 8 106,-5-9-66,-1 1-1,-1 0 1,0 0-1,13 32 1,-13-23 157,13 50 0,-13-35-234,-6-27 214,-2-9-89,-1 0 0,0 0 0,1 0 1,-2 0-1,1 0 0,0 7 1,1-4-24,-2-6-10,0-1 0,0 0 0,1 1 0,-1-1 0,0 0 0,0 0 0,0 1 0,0-1 0,1 1 0,-1-1 0,0 0 0,0 1 0,0-1 0,0 0 0,0 1 0,0-1 0,0 0 0,0 1 0,0-1 0,0 1 0,0-1 0,0 0 0,0 1-1,-1-1 1,1 0 0,0 1 0,0-1 0,0 0 0,0 1 0,-1-1 0,1 0 0,0 0 0,0 1 0,-1-1 0,1 0 0,0 1 0,-1-1 0,1 1 22,0-1 0,0 0-1,0 1 1,0-1 0,0 0 0,-1 1-1,1-1 1,0 1 0,0-1-1,0 0 1,-1 1 0,1-1 0,0 0-1,0 1 1,-1-1 0,1 0 0,0 0-1,-1 1 1,1-1 0,0 0-1,-1 0 1,1 0 0,0 1 0,-1-1-1,1 0 1,0 0 0,-1 0 0,1 0-1,-1 0 1,1 0 0,-7 0 106,0-1-1,1 0 1,-1-1 0,1 0 0,-1 0-1,-10-5 1,-17-6-118,12 9-167,0 1 1,0 0 0,-37 2-1,58 1 130,0 0 0,0 0 0,0 0 0,0 0 0,0 0 0,0 0 0,0 1 0,0-1 0,0 0 0,0 1 0,0-1 0,0 1 0,1-1 0,-1 1 0,0-1 0,0 1 0,1-1 0,-1 1 0,0 0 0,1 0 0,-2 1 0,-7 20-209,1-3 221,7-17 18,0 0 1,0 0-1,1 1 0,-1-1 0,0 0 1,1 0-1,-1 3 0,1-3 15,-1 1-1,1-1 0,-1 0 1,1 1-1,-1-1 1,0 0-1,-1 2 0,-2 2-5,1-1 0,-1 0-1,0 0 1,-1 0 0,1-1-1,-1 1 1,-7 4 0,7-8 797,5-3-700,0 1 1,0-1-1,1 1 1,-1-1-1,0 1 1,1-1-1,-1 1 1,1 0-1,0-3 1,0 3-18,34-122 354,-31 113-549,-3 8-73,0 0 0,0-1 0,0 1 1,-1-1-1,1 0 0,-1 1 0,1-1 0,-1-2 0,8 9-119,1 3 277,0 0 0,12 15 0,-14-14 173,1 0 0,15 11 0,-21-18-122,-1 0 0,1 0-1,0 0 1,0 0-1,1-1 1,-1 1-1,0-1 1,0 0-1,0 1 1,0-1 0,0 0-1,0 0 1,1 0-1,-1-1 1,3 0-1,1 0 51,0-1 0,-1 1 0,1-1 0,6-4 0,-4 3-22,-6 2-64,1 0 1,-1 0-1,1-1 1,-1 1 0,0-1-1,1 1 1,-1-1-1,0 0 1,0 0 0,0 0-1,3-3 1,-4 3 60,-1 2-63,1-1 0,-1 1 1,0-1-1,1 1 0,-1-1 1,1 1-1,-1-1 0,0 1 1,0-1-1,1 1 0,-1-1 1,0 1-1,0-1 0,0 1 1,0-1-1,0 1 0,0-1 1,0 0-1,1 1 0,-2-1 1,1 1-1,0-1 0,0 1 1,0-1-1,0 0 0,0 1 1,0-1-1,-1 1 0,1-1 1,0 1-1,0-1 0,-1 1 1,1-1-1,0 1 0,-1-1 1,1 1-1,0 0 0,-1-1 1,1 1-1,-1-1 0,1 1 1,-1-1-1,-2 0-23,0 0 1,0 0-1,0 0 0,0 0 1,0 0-1,0 1 0,0-1 0,0 1 1,0 0-1,0 0 0,0 0 1,0 1-1,-5 0 0,-17-1-110,-11-6 152,36 6-13,-1 0 0,1 0 0,0 0-1,-1 0 1,1 0 0,-1 0 0,1 0 0,0 0-1,-1 0 1,1-1 0,-1 1 0,1 0 0,0 0-1,-1 0 1,1-1 0,0 1 0,-1 0 0,1 0-1,0-1 1,-1 1 0,1 0 0,0-1 0,0 1 0,-1 0-1,1-1 1,0 1 0,0 0 0,0-1 0,-1 1-1,1-1 1,0 1 0,0 0 0,0-1 0,0 1-1,0-1 1,0 1 0,0 0 0,0-1 0,0 1-1,0-1 1,0 1 0,0 0 0,0-1 0,0 1 0,0-1-1,0 1 1,1 0 0,-1-1 0,0 1 0,0 0-1,0-1 1,1 1 0,-1-1 0,13-20 258,71-83-602,-82 102 586,-1 1-433,0 0 1,0 0-1,0 0 1,0-1-1,0 1 1,0 0-1,-1 0 1,1 0-1,0-1 1,0-1-1,-5-2-2890,-9 3-992,-26-1 519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4:55:24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1 24575,'1'5'0,"0"0"0,0 1 0,0-1 0,1 0 0,0 0 0,0 0 0,1 0 0,3 6 0,6 13 0,70 158 0,-64-144 0,-2-5 0,-1 1 0,-2 0 0,17 71 0,-25-61 0,-2 1 0,-5 70 0,0-34 0,2-74 0,0-1 0,-1 1 0,0 0 0,0-1 0,0 1 0,-1-1 0,0 1 0,0-1 0,-1 0 0,0 0 0,-4 8 0,-2-2 0,0 0 0,-1-1 0,0 0 0,-13 9 0,14-10 0,1-1 0,-12 16 0,14-16 0,-1 0 0,0-1 0,-9 9 0,13-15 0,-1 1 0,1-1 0,-1 1 0,0-1 0,1 0 0,-1-1 0,0 1 0,0 0 0,0-1 0,0 0 0,-8 1 0,-11 0-1365,1-1-5461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5:01:51.7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15252 606 24575,'-17'0'0,"0"-2"0,-20-4 0,-12-1 0,-45 0 0,18 3 0,-77-17 0,111 13 0,-88-21 0,115 24 0,1 0 0,0-1 0,0-1 0,0 0 0,1-1 0,-20-15 0,23 16 0,-10-10 0,0 1 0,-1 1 0,-1 0 0,0 2 0,-28-12 0,45 23 0,-356-152 0,285 114 0,40 19 0,-41-16 0,4 11 0,-149-32 0,174 51 0,1 2 0,-1 3 0,-67 4 0,18 0 0,-1-3 0,-135 5 0,203-2 0,0 2 0,1 1 0,-1 2 0,1 0 0,-44 19 0,68-24 0,-169 83 0,137-59 0,32-21 0,-1 0 0,0-1 0,0 1 0,0-1 0,-1-1 0,0 0 0,-11 5 0,-101 17 0,47-12 0,-531 152 0,-172 47 0,514-146 0,4 2 0,-361 86 0,484-126-194,-325 76-1207,219-48 2156,-298 30-1,297-39-646,153-26-119,-90 8 0,-653 24 11,639-36 0,-262 57 0,9-9 0,136-24 0,164-28 0,46-7 0,61-1 0,1 2 0,-68 21 0,-70 37 0,150-55 0,-673 235 0,293-108 0,252-79 0,-81 26 0,188-69 0,0 2 0,1 2 0,1 2 0,-81 52 0,91-53 0,-67 29 0,64-33 0,-56 34 0,34-11 0,-55 33 0,98-63 0,-1-1 0,0-1 0,0-1 0,-1 0 0,-25 4 0,14-3 0,1 2 0,0 0 0,1 2 0,0 1 0,-28 17 0,-37 16 0,52-26 0,20-10 0,1 0 0,-32 9 0,-12 0 0,31-8 0,1-2 0,-62 8 0,-13-2 0,-39 1 0,110-14 0,0-1 0,1 1 0,-37 7 0,25-1 0,-58 0 0,34-3 0,-5 7 0,48-6 0,-31 2 0,-62-7 0,-23 1 0,62 12 0,56-8 0,-48 4 0,13-9 0,31-1 0,-1 2 0,0 1 0,-30 6 0,24-2 0,-73 2 0,45-5 0,52-1 0,-1 1 0,0-1 0,1 2 0,0 0 0,0 0 0,0 1 0,-16 10 0,-26 10 0,25-18 0,8-2 0,19-3 0,9-2 0,1-1 0,0 0 0,0-1 0,0 0 0,0-1 0,0 1 0,-1-1 0,14-8 0,-11 6 0,1 0 0,0 0 0,18-4 0,-15 6 0,0 0 0,1-1 0,-1-1 0,-1 0 0,1-1 0,-1 0 0,0-1 0,0 0 0,-1-1 0,0-1 0,-1 0 0,1-1 0,9-11 0,-1 1 0,1 1 0,0 1 0,43-28 0,-56 39 0,-16 7 0,-17 7 0,4 0 0,1 1 0,0 1 0,0 1 0,1 1 0,0 0 0,1 1 0,0 1 0,1 1 0,1 1 0,-21 23 0,28-29 0,0 0 0,0-1 0,-1 0 0,0 0 0,-14 7 0,-25 20 0,28-21 0,-12 11 0,31-24 0,1 0 0,0 0 0,0 0 0,0 0 0,0 1 0,0-1 0,0 0 0,0 1 0,0-1 0,0 1 0,0-1 0,1 1 0,-1-1 0,1 1 0,-1-1 0,1 1 0,0 0 0,-1 2 0,2-3 0,-1 0 0,0 0 0,1 0 0,-1 0 0,1 0 0,-1 0 0,1 0 0,0 0 0,-1 0 0,1 0 0,0 0 0,0 0 0,0 0 0,-1-1 0,1 1 0,0 0 0,0-1 0,0 1 0,0 0 0,0-1 0,0 1 0,0-1 0,1 0 0,-1 1 0,0-1 0,2 0 0,33 5 0,-33-5 0,187 0 245,-84-2-1855,-83 2-5216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5:02:12.3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520 258 24575,'-6'-5'0,"0"0"0,-1 1 0,1 0 0,-14-7 0,-6-4 0,12 7 0,-1 1 0,0 1 0,-1 0 0,1 0 0,-1 2 0,0 0 0,-1 1 0,-16-1 0,14 2 0,0-1 0,1-1 0,-1-1 0,1 0 0,-32-15 0,31 11 0,12 5 0,0 1 0,0-1 0,0 0 0,1 0 0,-1 0 0,1-1 0,-9-10 0,-16-14 0,24 24 0,1 0 0,0-1 0,-7-8 0,12 14 0,1-1 0,0 1 0,0 0 0,-1 0 0,1 0 0,0-1 0,0 1 0,-1 0 0,1 0 0,0 0 0,0-1 0,-1 1 0,1 0 0,0-1 0,0 1 0,0 0 0,0-1 0,0 1 0,-1 0 0,1 0 0,0-1 0,0 1 0,0 0 0,0-1 0,0 1 0,0 0 0,0-1 0,0 1 0,0 0 0,0-1 0,0 1 0,0 0 0,1-1 0,-1 1 0,0 0 0,0-1 0,0 1 0,0 0 0,0-1 0,1 1 0,-1 0 0,0 0 0,0-1 0,0 1 0,1 0 0,-1 0 0,0 0 0,0-1 0,1 1 0,-1 0 0,0 0 0,1 0 0,-1 0 0,0-1 0,1 1 0,-1 0 0,0 0 0,1 0 0,-1 0 0,0 0 0,1 0 0,-1 0 0,0 0 0,1 0 0,22 4 0,-15 1 0,1 0 0,-1 0 0,14 13 0,16 11 0,71 38 0,-93-58 0,33 12 0,-38-17 0,1 1 0,-1 0 0,0 0 0,-1 1 0,0 1 0,19 13 0,-22-13 0,1 1 0,0 0 0,1 0 0,0-1 0,0-1 0,1 1 0,17 7 0,-6-5 0,102 37 0,-186-44 0,-54-1 0,-88-4 0,199 3 0,-1-1 0,1 0 0,0-1 0,0 1 0,0-1 0,0 0 0,0 0 0,0-1 0,0 0 0,1 0 0,-1 0 0,1-1 0,0 0 0,0 0 0,0 0 0,1-1 0,0 1 0,-1-1 0,2 0 0,-1 0 0,0-1 0,-4-10 0,-22-23 0,31 35 0,6 6 0,9 6 0,-5 1 0,-4-3 0,0 0 0,1 0 0,-1-1 0,2 0 0,-1 0 0,0 0 0,1-1 0,0-1 0,0 0 0,14 4 0,-9-4 0,0-1 0,0-1 0,0 0 0,0 0 0,1-1 0,-1-1 0,0-1 0,15-3 0,-28 5 0,-1 0 0,1 0 0,-1 0 0,1 0 0,-1 0 0,1-1 0,-1 1 0,1 0 0,-1 0 0,1-1 0,-1 1 0,1 0 0,-1-1 0,1 1 0,-1-1 0,0 1 0,1 0 0,-1-1 0,0 1 0,1-1 0,-1 1 0,0-1 0,0 1 0,1-1 0,-1 1 0,0-1 0,0 1 0,0-1 0,0 1 0,0-1 0,1 0 0,-2-1 0,1 1 0,-1 0 0,1 0 0,-1-1 0,1 1 0,-1 0 0,0 0 0,1 0 0,-1 0 0,0 0 0,0 0 0,-2-2 0,-2-2 0,-1 0 0,0 1 0,0 0 0,-8-4 0,7 4-273,-1 1 0,-1 0 0,1 1 0,-10-2 0,-8 0-6553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5:02:22.3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274 1 24575,'0'343'0,"0"-343"0,-3 40 0,3-38 0,-1-1 0,1 0 0,0 0 0,0 0 0,-1 1 0,1-1 0,0 0 0,-1 0 0,1 0 0,-1 0 0,0 0 0,1 0 0,-1 0 0,0 0 0,1 0 0,-1 0 0,0 0 0,0-1 0,0 1 0,0 0 0,0 0 0,0-1 0,0 1 0,0-1 0,0 1 0,0-1 0,0 1 0,0-1 0,-2 1 0,2-2 0,0 1 0,0 0 0,0-1 0,-1 1 0,1 0 0,1-1 0,-1 0 0,0 1 0,0-1 0,0 1 0,0-1 0,0 0 0,0 0 0,1 0 0,-1 1 0,0-1 0,1 0 0,-1 0 0,1 0 0,-1 0 0,1 0 0,-1 0 0,1 0 0,0 0 0,-1 0 0,1 0 0,0-3 0,-6-32 0,6 33 0,-1-8 0,0-1 0,-1 1 0,-1-1 0,0 1 0,0-1 0,-1 1 0,-9-18 0,11 25 0,0 1 0,0 0 0,0 0 0,-1 0 0,1 0 0,-1 0 0,0 0 0,0 0 0,0 1 0,0 0 0,0-1 0,-1 1 0,1 0 0,-1 1 0,1-1 0,-1 1 0,0-1 0,0 1 0,1 0 0,-1 1 0,0-1 0,0 1 0,0-1 0,0 1 0,0 0 0,-6 1 0,4 0 0,-1 1 0,0-1 0,1 1 0,-1 0 0,1 1 0,0 0 0,0 0 0,0 0 0,-8 6 0,12-8 0,0 1 0,0-1 0,0 1 0,1-1 0,-1 1 0,0 0 0,1-1 0,-1 1 0,1 0 0,-1 0 0,1 0 0,0 0 0,0 0 0,0 1 0,0-1 0,1 0 0,-1 0 0,0 1 0,1-1 0,0 0 0,-1 1 0,1-1 0,0 1 0,0-1 0,0 0 0,1 1 0,-1-1 0,1 0 0,1 5 0,-1-5 0,1 1 0,0-1 0,0 1 0,0-1 0,0 0 0,0 0 0,1 0 0,-1 0 0,0 0 0,1-1 0,0 1 0,-1-1 0,1 1 0,0-1 0,0 0 0,0 0 0,0-1 0,0 1 0,0 0 0,0-1 0,5 0 0,6 2 0,0-2 0,0 0 0,18-2 0,-29 2 0,-1-1 0,0 1 0,1-1 0,-1 1 0,1-1 0,-1 0 0,0 1 0,0-1 0,0 0 0,1-1 0,-1 1 0,0 0 0,3-3 0,-4 3 0,-1 0 0,1 0 0,-1 0 0,1 0 0,-1 0 0,0 0 0,1 0 0,-1 0 0,0 0 0,0-1 0,1 1 0,-1 0 0,0 0 0,0 0 0,0 0 0,-1 0 0,1 0 0,0 0 0,0 0 0,-1 0 0,1 0 0,0-1 0,-1 1 0,1 0 0,-1 1 0,1-1 0,-1 0 0,0 0 0,1 0 0,-1 0 0,0 0 0,-1 0 0,-1-3 7,0 1 0,-1 0 0,0 0 0,0 1 0,0-1 0,0 1 0,0 0 0,0 0 0,-1 0 0,1 0 0,-1 1 0,1-1 0,-1 1 0,-4 0 0,-21-7-1477,13 1-5356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12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60 6400,'-2'-3'843,"-11"-10"1417,13 12-2120,-1 1-1,1 0 0,-1-1 0,1 1 0,-1-1 0,1 1 0,-1 0 1,0 0-1,1-1 0,-1 1 0,1 0 0,-1 0 0,0 0 0,1 0 0,-1-1 1,1 1-1,-1 0 0,0 0 0,1 0 0,-1 1 0,0-1 0,0 0 1,-32 5 3550,27-2-3431,-1 0 0,1 0 0,-1 1 1,1 0-1,1 0 0,-1 1 0,0 0 0,1 0 0,0 0 0,0 1 0,-6 10 0,0 0 53,1 1 0,0 1 0,-7 20 0,8-14-63,2 0-1,0 0 1,1 0-1,2 1 0,-3 39 1,5-27-11,3-1 0,1 0 0,8 44 0,-6-61-156,0-1 0,2 0-1,0-1 1,1 1 0,11 20 0,-16-34-64,1 0 1,-1 0-1,1 0 1,0 0-1,1 0 1,-1-1 0,1 1-1,-1-1 1,1 0-1,0 0 1,0-1-1,0 1 1,1-1 0,-1 0-1,1 0 1,-1 0-1,1 0 1,-1-1-1,1 0 1,0 0 0,0 0-1,0-1 1,0 1-1,0-1 1,-1 0-1,9-2 1,6 0-16,1-1 1,-1-2-1,-1 0 1,1 0-1,-1-2 1,0 0-1,0-2 1,-1 0-1,0 0 0,-1-2 1,0 0-1,0-1 1,-1 0-1,-1-1 1,0-1-1,19-24 1,-11 8 54,-1 0 0,-2-1 0,-1 0 0,-1-2 0,14-41 0,-23 52-17,-1-1 0,-1 0 0,-1 0 0,-2 0-1,0-1 1,-1 1 0,-1-1 0,-1 0 0,-4-24 0,3 42-30,0 1 0,0-1 1,0 1-1,-1 0 0,0 0 1,0 0-1,0 0 0,-1 0 0,1 0 1,-1 0-1,-4-4 0,5 6-52,-1 0-1,0 1 1,0-1-1,0 1 1,-1-1 0,1 1-1,-1 0 1,1 0-1,-1 1 1,0-1-1,1 1 1,-1-1-1,0 1 1,0 0-1,-6 0 1,-6 0-259,1 0 0,0 2 0,-1 0 0,1 0 0,0 1 0,0 1 0,-20 6 1,0 3-2883,-64 31 1,89-38 1259,-1 1 0,-16 12 0,12-2-344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5:02:55.515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30T15:03:02.065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61,'530'0,"-524"0,0 1,0 0,0 0,0 0,0 0,-1 1,1 0,0 1,-1-1,1 1,4 3,6 6,0 0,14 14,3 2,-18-15,1 0,1 0,20 12,-31-22,2 1,-1-1,0 0,0-1,1 0,0 0,-1 0,1-1,10 0,213-2,-72-2,-90 3,-80 0,0-1,0-1,0 0,0 0,1-1,-13-5,-62-31,59 26,-51-19,63 28,0 0,0-1,0-1,1-1,0 0,0 0,1-2,-18-14,-42-33,51 42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13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5 8128,'0'0'140,"0"0"0,0-1 1,0 1-1,-1 0 0,1 0 1,0-1-1,0 1 0,-1 0 1,1 0-1,0-1 0,-1 1 1,1 0-1,0 0 0,-1 0 1,1-1-1,0 1 0,-1 0 1,1 0-1,-1 0 0,1 0 1,0 0-1,-1 0 0,1 0 1,0 0-1,-1 0 0,-6 9 2850,4-5-2711,-38 60 3504,27-39-3170,0 0 0,2 1 0,1 0 0,-9 34 0,11-28-280,2 0 0,2 1 0,-3 47 0,8-56-229,0 0-1,2 0 0,0 0 0,2-1 0,10 36 1,-12-51-81,0-1 0,1 0 0,1 0 0,-1 0 0,1 0 1,0 0-1,0-1 0,1 0 0,0 0 0,0 0 1,1 0-1,-1-1 0,1 0 0,0 0 0,9 5 0,-9-7 5,1 0 0,-1 0 0,1 0-1,0-1 1,0 0 0,-1 0 0,1-1-1,1 0 1,-1 0 0,0-1 0,0 0-1,0 0 1,0-1 0,0 1 0,0-1-1,14-5 1,-4 0-27,0-1 0,-1 0 0,0-2 0,0 0-1,0-1 1,-2 0 0,1-1 0,-1-1 0,-1 0-1,0-1 1,13-16 0,7-13 193,-2-2 0,38-71 0,-62 104-80,-1 0 0,-1-1-1,0 0 1,-1-1 0,-1 1 0,1-1-1,1-17 1,-5 25-96,0 0 0,0 1 0,0-1 0,0 0 0,-1 0 1,0 0-1,0 0 0,0 1 0,-1-1 0,-1-4 0,1 6-21,0-1-1,0 1 1,0 0 0,0 0-1,0 1 1,-1-1 0,0 1 0,1-1-1,-1 1 1,0 0 0,0-1-1,0 2 1,0-1 0,0 0 0,-4-1-1,-10-3-174,-1 1 0,1 0 0,-1 1 0,-33-3 0,15 5-534,-54 4 0,68 0 25,0 1 0,1 0 0,-40 13 1,43-9-951,0 0-1,-24 15 1,17-6-2064,9 3 1184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0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 8128,'-14'-13'3680,"19"9"-3168,-5 1 192,0 6-192,9-3-896,1 0 288,-2 0 96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16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23 5216,'-12'-6'1696,"11"5"-1599,1 1-1,0-1 1,-1 1 0,1-1 0,0 1-1,0-1 1,-1 1 0,1-1 0,0 1 0,0-1-1,0 0 1,0 1 0,-1-1 0,1 1 0,0-1-1,0 1 1,6-8 6231,-2 22-3246,-2 2-2521,-2 0 0,0 0 0,-3 27-1,0-19-227,-8 59 620,-42 157 0,33-162-656,-2 10-55,-34 155 369,20-79 45,31-139-420,5-21-85,-1 1 0,1-1-1,-1 1 1,-1-1 0,1 0-1,-3 5 1,4-9-142,0 0-10,0 1 0,0-1 1,0 0-1,0 0 1,0 0-1,0 0 1,0 0-1,0 0 1,0 0-1,0 0 1,0 0-1,0 0 1,-1 1-1,1-1 1,0 0-1,0 0 1,0 0-1,0 0 1,0 0-1,0 0 1,0 0-1,0 0 1,-1 0-1,1 0 1,0 0-1,0 0 0,0 0 1,0 0-1,0 0 1,0 0-1,0 0 1,-1 0-1,1 0 1,0 0-1,0 0 1,0 0-1,0 0 1,0 0-1,0 0 1,0 0-1,0-1 1,0 1-1,-1 0 1,1 0-1,0 0 1,0 0-1,0 0 1,0 0-1,0 0 1,0 0-1,0 0 0,0 0 1,0-1-1,0 1 1,0 0-1,0 0 1,0 0-1,0 0 1,0 0-1,0 0 1,0 0-1,0 0 1,0-1-1,0 1 1,0 0-1,0 0 1,0 0-1,-1-11-47,1 0 0,0 1 0,1-1-1,0 0 1,1 1 0,0-1 0,6-16 0,-6 21 39,3-13 3,1 0 0,1 1 0,1-1 0,1 1 0,0 1 0,1 0 0,1 0 0,1 1 0,0 0 0,1 1 0,0 1 0,2 0 1,-1 1-1,2 0 0,0 1 0,0 1 0,30-15 0,-2 3-124,0 2 0,70-22 1,-108 41 145,1 0 1,-1 1 0,1 0-1,0 0 1,0 1 0,12 0-1,-15 1 51,0 0-1,0-1 1,0 1-1,0 1 1,0-1-1,-1 1 1,1-1-1,0 1 1,-1 0-1,1 0 1,-1 1-1,5 3 1,-6-4-43,-1 0 0,1 0 1,-1 0-1,1 0 0,-1 0 0,1 1 1,-1-1-1,0 1 0,0-1 0,-1 1 1,1-1-1,0 1 0,-1-1 0,1 1 1,-1 0-1,0-1 0,0 1 0,0 0 0,0-1 1,-1 1-1,1 0 0,-2 3 0,-2 9-17,0-1-1,-12 26 0,8-22 21,1 1 7,-2-1 1,0 0-1,-2-1 1,0 0-1,0-1 1,-1 0 0,-28 27-1,30-33-36,0-2 1,-1 0-1,1 0 0,-2 0 0,1-2 0,-1 1 0,0-1 0,0-1 0,0 0 1,-1-1-1,0-1 0,0 0 0,-15 2 0,11-4-90,1-1 0,-1 0-1,1-2 1,-1 0 0,1-1 0,0 0-1,0-1 1,0-1 0,-25-11 0,-6-3-378,40 16 155,8 4 69,18 7 66,2 0 193,0-2 1,0-1-1,0 0 0,1-2 1,34 2-1,-14-3 22,0-2 0,46-5 0,-60 2 8,-1-2 0,0-1 0,0-1 0,32-13 0,488-229 666,-459 200-676,-45 24-50,-41 24 5,-1 0 0,1 0 0,0 0 0,0 0 0,0 1 0,0-1 0,-1 1 0,1-1 0,0 1 0,3 0-1,-5 0 14,1 0-1,0 0 0,0 0 0,0 0 1,-1 0-1,1 1 0,0-1 0,0 0 1,-1 0-1,1 1 0,0-1 0,0 1 1,-1-1-1,1 1 0,-1-1 0,1 1 0,0-1 1,0 2-1,1 1 29,0 1 0,0-1 0,-1 1 0,1 0 0,-1 0 0,0 0 0,0 0 0,1 6 1,0 0-14,2 14 184,-4-24-202,0 0 1,0 0-1,1 0 0,-1 0 1,0 0-1,0 0 0,0 0 1,0 0-1,0 0 1,0 0-1,0 0 0,0 0 1,0 0-1,0 0 0,0 0 1,0 0-1,0 0 0,0 0 1,0 0-1,0 0 0,0 0 1,0 0-1,1 0 0,-1 0 1,0 0-1,0 0 0,0 0 1,0 0-1,0 0 1,0 0-1,0 0 0,0 0 1,0 0-1,0 0 0,0 0 1,0 0-1,0 0 0,0 0 1,0 1-1,0-1 0,0 0 1,0 0-1,0 0 0,0 0 1,0 0-1,0 0 0,0 0 1,0 0-1,0 0 1,0 0-1,0 0 0,1-13-390,-1 8 394,0 1 0,-1 0 0,1 0-1,-1 0 1,0 0 0,0 0 0,0 0-1,0 1 1,-1-1 0,0 0 0,0 0 0,0 1-1,0-1 1,0 1 0,-1 0 0,1 0-1,-1 0 1,0 0 0,0 0 0,0 0 0,0 1-1,-1 0 1,-3-3 0,5 4-13,0 0 0,-1 1 0,1-1 0,0 1 0,0-1 1,0 1-1,-1 0 0,1-1 0,0 1 0,0 1 0,-1-1 0,1 0 0,-4 1 0,-26 10-172,31-11 183,-10 5 14,1 0-1,-1 1 1,1 0 0,0 1-1,1 0 1,0 0 0,0 1-1,0 1 1,1-1 0,1 1 0,-1 0-1,1 1 1,1 0 0,0 0-1,-6 13 1,8-13 30,-1 0 0,2 0 1,-1 1-1,2-1 0,-1 1 0,2 0 0,-1 0 1,1 0-1,1 0 0,0 0 0,0-1 0,1 1 1,1 0-1,0 0 0,0 0 0,6 13 1,-6-17-11,1-1 1,0 0-1,1 0 1,0 0-1,-1-1 1,2 1-1,8 8 1,-12-12-35,1-1-1,0 1 1,-1-1 0,1 1 0,0-1 0,0 0 0,0 0 0,0 0-1,0 0 1,0 0 0,0 0 0,0 0 0,1-1 0,-1 1 0,0-1-1,0 0 1,1 0 0,-1 1 0,0-1 0,0-1 0,1 1-1,-1 0 1,0 0 0,0-1 0,1 0 0,-1 1 0,3-2 0,0-1-7,0-1 0,0 1 0,-1-1 1,1 0-1,-1 0 0,0 0 0,6-8 1,23-35-113,-32 45 110,68-121-207,-6 9 214,-61 111-8,0-1 1,0 1-1,-1 0 1,0 0-1,0-1 1,0 1-1,0-1 1,1-4-1,-6 9-128,-4 9-124,-8 15-106,12-14 409,0 1-1,1-1 1,0 1-1,1 0 1,0 0-1,1 0 1,1 0 0,0 0-1,0 0 1,1 0-1,1-1 1,0 1-1,0 0 1,8 18-1,-10-28-28,1 1 0,0-1 0,1 0 0,-1 1 0,0-1 0,1 0 0,-1 0 0,1 0 0,0 0 0,0 0 0,-1-1 0,1 1 0,0 0 0,1-1 0,-1 0 0,0 1 0,0-1 0,0 0 0,1 0 0,-1 0 0,1 0 0,-1-1-1,1 1 1,-1-1 0,1 0 0,-1 1 0,1-1 0,-1 0 0,1 0 0,0-1 0,-1 1 0,5-1 0,4-2-46,-1 0 0,1 0-1,-1-1 1,0 0 0,0-1-1,12-7 1,20-16-119,54-45 0,-54 40 144,-7 4-33,54-58-1,-80 78 26,-3 4 53,-1-1 0,0 0-1,0 0 1,0-1 0,6-11-1,-7 5 145,-4 11-215,0 1 0,1 0 0,-1-1 0,0 1 0,1-1 0,-1 1 0,1 0 0,0 0 0,-1-1-1,2-1 1,-1 3 21,0 0-1,-1 0 0,1-1 0,-1 1 1,1 0-1,0 0 0,-1 0 1,1 0-1,0 0 0,-1 0 0,1 0 1,0 0-1,-1 0 0,1 1 0,-1-1 1,1 0-1,0 0 0,-1 0 0,1 1 1,-1-1-1,1 0 0,-1 1 1,1-1-1,-1 0 0,1 1 0,-1-1 1,1 1-1,-1-1 0,1 1 0,-1-1 1,1 1-1,4 5 63,0-1 1,-1 1 0,1-1-1,-1 1 1,0 1-1,0-1 1,-1 0-1,4 11 1,17 59 389,-23-72-444,14 73 144,2 4-68,-15-72-67,7 24 113,1-1 1,18 41-1,-28-72-106,1 1 0,-1-1 0,1 0 1,-1 0-1,1 0 0,0 0 0,0 0 0,-1 0 0,1 0 0,0 0 0,0 0 0,0-1 0,0 1 0,0 0 1,0 0-1,0-1 0,0 1 0,0-1 0,0 1 0,0-1 0,1 1 0,-1-1 0,0 0 0,0 1 0,1-1 1,-1 0-1,0 0 0,0 0 0,1 0 0,-1 0 0,0 0 0,0 0 0,0-1 0,1 1 0,-1 0 0,0-1 1,0 1-1,2-1 0,3-3-1,0 1 0,0-1 0,0 0 1,-1-1-1,8-7 0,-6 6 17,100-101-224,-44 42 231,-16 19 39,64-47 0,-93 79-105,-8 6 10,0 0-1,1 1 1,0 0 0,13-6-1,-24 13 27,0 1-1,1-1 0,-1 0 1,0 0-1,0 0 1,1 0-1,-1 0 0,0 0 1,0 0-1,0 1 0,1-1 1,-1 0-1,0 0 1,0 0-1,0 1 0,0-1 1,0 0-1,1 0 1,-1 0-1,0 1 0,0-1 1,0 0-1,0 0 0,0 1 1,0-1-1,0 0 1,0 0-1,0 1 0,0-1 1,0 0-1,0 0 1,0 1-1,0-1 0,0 0 1,0 0-1,0 0 0,0 1 1,-5 16 75,-1-1 0,0 0-1,-10 19 1,-6 12-16,18-37-55,-1 2 17,0 1 0,1-1 0,0 1 1,1 0-1,0-1 0,-1 25 0,4-36-21,-1-1-1,1 1 1,0-1-1,0 1 1,0-1-1,0 1 1,1-1-1,-1 0 1,0 1-1,0-1 1,0 1-1,0-1 1,0 1-1,1-1 1,-1 1-1,0-1 1,0 0-1,1 1 1,-1-1-1,0 1 1,1-1-1,-1 1-5,1-1 0,-1 0 0,1 0 0,-1 0 0,0 0-1,1 0 1,-1 0 0,0 0 0,1 0 0,-1 0 0,1 0 0,-1-1 0,0 1 0,1 0-1,-1 0 1,0 0 0,1 0 0,-1 0 0,1-1 0,-1 1 0,21-19-192,-18 15 187,62-72-345,4-5 103,-53 64 197,2 1 0,29-20-1,-47 35 53,1 1-1,0-1 1,-1 1-1,1 0 0,-1-1 1,1 1-1,0-1 1,-1 1-1,1 0 1,0 0-1,-1-1 1,1 1-1,0 0 0,0 0 1,-1 0-1,1 0 1,0 0-1,0 0 1,-1 0-1,1 0 1,0 0-1,1 0 1,-2 1 4,1-1 1,-1 1-1,1-1 1,-1 1-1,1-1 1,-1 1-1,1-1 1,-1 1 0,1 0-1,-1-1 1,0 1-1,1 0 1,-1-1-1,0 1 1,0 0 0,1-1-1,-1 1 1,0 1-1,1 4 33,-1 0 1,0 0-1,0 0 0,-1 7 0,1-11-30,-2 33 77,1-1-1,2 1 1,6 40 0,-4-60-7,0-1 0,7 19 1,-8-28-12,1 1 1,-1 0 0,1-1 0,0 1 0,0-1-1,1 0 1,-1 0 0,6 5 0,-8-9-53,1 0 0,-1 0 0,1 0 1,-1 0-1,1 0 0,0 0 0,-1 0 0,1-1 0,0 1 1,0-1-1,0 1 0,-1-1 0,1 0 0,0 1 1,0-1-1,0 0 0,0 0 0,-1 0 0,1-1 0,0 1 1,0 0-1,0-1 0,-1 1 0,1-1 0,2-1 1,3-1-38,-1-1 1,1 0-1,-1 0 1,9-8 0,-13 11 31,35-33 15,61-71 0,-68 71-58,60-60 120,-21 33 299,-63 55-273,4-2-236,-8 11 45,-3 9 94,-69 290 312,61-273-282,-1 0-1,-2-1 1,-1-1 0,-24 39-1,37-65-69,-1 1-1,0-1 0,0 0 0,0 0 0,0 1 0,-1-1 0,1 0 0,0 0 0,0 0 1,-1-1-1,-1 2 0,3-1 19,-1-1 1,1 0 0,0 0-1,-1 0 1,1 0 0,0 0-1,-1 0 1,1 0 0,0 0-1,-1 0 1,1 0-1,0 0 1,-1 0 0,1 0-1,0 0 1,-1 0 0,1-1-1,0 1 1,-1 0 0,1 0-1,0 0 1,-1-1-1,0 1 3,1-1 0,-1 0 0,1 1 0,-1-1-1,1 0 1,0 0 0,-1 1 0,1-1-1,0 0 1,-1 0 0,1 0 0,0 1-1,0-2 1,-2-9 50,1 0 0,0 1 0,0-1 0,2 0 0,-1 0 0,1 1 0,1-1 0,3-13 0,-5 23-22,1-1 0,-1 1 0,1-1 0,-1 1 0,1 0 0,0 0 0,0-1 0,0 1 0,-1 0 0,1 0 0,0 0 0,0 0 0,0-1-1,1 2 1,-1-1 0,0 0 0,0 0 0,1 0 0,1 0 0,-1 0 4,0 0 0,1 1 0,-1-1 1,1 1-1,-1-1 0,1 1 0,-1 0 0,1 0 0,-1 1 1,5 0-1,3 1 19,0 1-1,-1 0 1,1 1 0,13 6 0,64 44 165,-69-41-723,0-2-1,1 1 1,0-2-1,0-1 1,35 12-1,-46-19-927,0-1-1,1 0 1,-1-1 0,1 0-1,13-1 1,-18 0 658,23 1-1985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19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2816,'5'-41'6229,"-1"33"-1745,-3 15-2957,15 206 2186,-5-116-3176,6 85 390,18 259 871,-33-400-1906,1 18 322,-3-19-4581,0-40 4272,0 1 1,0-1-1,0 0 0,0 0 0,0 0 1,0 0-1,0 0 0,0 1 0,1-1 1,-1 0-1,0 0 0,0 0 0,0 0 0,0 0 1,0 0-1,0 1 0,0-1 0,1 1-947,-1-1 947,1 0 1,-1 0-1,0 0 0,0 0 0,0 0 0,0 0 1,0 0-1,0 0 0,1 0 0,-1 0 1,0 0-1,0 0 0,0 0 0,0 0 1,0 0-1,1 0 0,-1 0-68,4 0-1693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20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21 6464,'-11'-17'2090,"11"17"-2043,0 0 0,0 0 0,-1 0 0,1-1 0,0 1 0,0 0 0,0 0 0,0-1 0,-1 1 0,1 0 0,0 0 0,0 0 0,0 0 0,-1-1 0,1 1 0,0 0 0,0 0 0,-1 0 0,1 0 0,0 0 0,-1 0 0,1 0 0,0 0 0,0 0 0,-1 0 0,1 0 0,0 0 0,0 0 0,-1 0 0,1 0 0,0 0 0,-1 0 0,1 0 0,0 0 0,0 0 0,-1 0 0,1 0 0,-2 0 759,6 23 2565,-10 282 1455,1 2-2287,3-188-2101,1 72 73,2-102-256,6 62-30,-6-117-1079,-1-23-2372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20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49 6304,'-21'-26'3397,"23"24"-2702,1 1 0,-1 0 0,1 0 0,0 0 1,-1 0-1,1 0 0,0 0 0,5 0 0,39-8 1043,-4 6-13,63 3 0,-40 2-903,-13-3-533,-21 0-243,-1 1 1,1 1-1,31 7 1,-44-2-529,-16-5-262,1 0 1,-1 0-1,0 0 0,1 0 1,5 1-1,-5-2-850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21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1 198 7232,'22'2'8350,"28"5"-5602,-44-7-2522,0 0 0,0 0 1,0 0-1,0-1 0,0 0 1,11-3-1,-9 1 2,-1 0-1,0 0 0,0-1 1,10-6-1,-14 7-201,0 1-1,0-1 0,0 0 0,-1 0 0,1 0 1,-1 0-1,0 0 0,0 0 0,0 0 1,0-1-1,2-6 0,-2 3-52,0-1 0,0 0 0,-1 1 0,0-1 0,0-14 1,-1 17 26,0 0 1,-1 0-1,1-1 1,-1 1 0,0 0-1,-1 0 1,1 0-1,-1 0 1,0 0 0,-3-5-1,5 9-1,-1 0 0,0 0 0,0 0 0,1 0 0,-1 0 0,0 1 0,0-1 0,0 0 0,0 0 0,0 1 0,0-1 0,0 1 0,0-1 0,0 1 0,0-1 0,0 1 0,-1 0 0,1-1 0,0 1 0,0 0 0,0 0 0,0 0 0,-1 0 0,1 0 0,0 0 0,0 0 0,0 0 0,-1 1 0,1-1 0,0 0 0,0 1 0,0-1 0,0 1 0,0-1 0,-1 1 0,-3 2 29,0 0 0,1 0 0,-1 0 0,1 1 0,0 0 0,-5 5 0,-7 9 447,-24 35 0,35-45-356,0-1-1,1 1 1,0 0-1,1 0 1,-1 1-1,2-1 0,-1 1 1,-1 10-1,4-14-47,0 0-1,0 0 1,0 0-1,1 0 1,0 0-1,0 0 1,0-1-1,0 1 1,1 0-1,0-1 1,0 1-1,0-1 1,0 0-1,1 1 1,0-1 0,0 0-1,0 0 1,0-1-1,0 1 1,1-1-1,4 4 1,1 0 62,1 1 0,1-1 1,-1-1-1,1 0 1,1 0-1,-1-1 0,14 4 1,-10-5-269,0-1 1,0-1-1,0 0 1,0 0-1,1-2 1,-1 0-1,20-2 1,-14-1-2265,-1 0 1,31-11-1,-46 13 1450,-1-1 1,0 1-1,0-1 1,-1 0-1,1-1 0,0 1 1,5-5-1,13-10-2240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22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50 4640,'-3'-2'607,"2"2"-521,1-1 0,0 1 0,-1 0 1,1-1-1,0 1 0,-1 0 1,1-1-1,0 1 0,-1 0 0,1-1 1,0 1-1,0 0 0,-1-1 0,1 1 1,0-1-1,0 1 0,0-1 1,0 1-1,2-9 7451,-1 8-7332,0 0 0,0 0 1,0 0-1,0 0 0,0 1 0,0-1 0,0 0 1,0 0-1,1 1 0,-1-1 0,0 1 0,0-1 1,1 1-1,-1-1 0,2 1 0,95-16 1998,-91 15-2013,1-1 1,0 1 0,0 1 0,0-1-1,0 1 1,0 1 0,8 1-1,-14-2-138,-1 0 0,1 1 0,0-1 0,-1 1 0,1 0 0,-1-1 0,1 1 0,-1 0 0,1 0 0,-1 0 0,1 0 0,-1 0 0,0 0 0,1 0 0,-1 0 0,0 1 0,0-1 0,0 0 0,0 1 0,0-1-1,0 1 1,-1-1 0,1 1 0,0 0 0,-1-1 0,1 1 0,-1-1 0,0 1 0,0 0 0,1 0 0,-1-1 0,0 1 0,0 0 0,0-1 0,-1 1 0,1 0 0,0-1 0,-1 3 0,-34 124 796,23-90-835,-13 67 0,25-99 16,-1 1-1,1 0 1,1 7 0,0 8 59,-1-19-88,1 1 1,-1-1-1,1 1 1,0-1-1,0 0 1,0 1 0,0-1-1,1 0 1,-1 0-1,1 0 1,4 6-1,2 2 56,18 17 0,-1 0-163,-8-8 260,-13-15-133,1 0 0,-1 0 0,0 0 0,-1 1 0,1-1 0,5 12 0,-9-15 10,0 0 1,1-1-1,-1 1 1,0 0-1,0-1 1,1 1-1,-1 0 1,-1-1-1,1 1 1,0 0 0,0-1-1,-1 1 1,1 0-1,-1-1 1,1 1-1,-1 0 1,0-1-1,1 1 1,-1-1-1,0 0 1,0 1-1,0-1 1,0 0-1,0 1 1,-1-1-1,1 0 1,0 0-1,-3 1 1,1 1 87,-1 0 0,-1-1 0,1 0 0,0 0 0,-1 0 0,1 0 0,-1-1 0,-5 2 0,4-2-212,0-1 0,0 1 0,0-1 0,0 0 0,0 0 0,-10-2 0,6 0-603,3 1-117,0 1-1,-1 0 1,1 0 0,-9 1-1,13 0-43,0 0 0,0-1-1,-1 1 1,1 0 0,0 1-1,0-1 1,-4 3 0,-3 6-1670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27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36 4480,'0'-21'2924,"0"7"4584,8 34-6426,-6-15-876,0-1 0,0 0 1,-1 1-1,0-1 0,1 9 0,-1-2 44,-1-1-1,-1 0 0,0 1 0,0-1 0,-1 0 0,0 1 0,-1-1 0,0 0 0,-8 17 0,5-15-437,-1 0 0,0 0-1,-1 0 1,0-1 0,-1 0 0,-19 18 0,-33 24-10399,42-29 7121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28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1 5152,'1'5'7289,"1"3"-3360,0 1-2820,0 0-1,2 17 0,-4-18-869,-1 1 0,0 0-1,-1-1 1,0 0-1,0 1 1,0-1-1,-6 10 1,-29 52 475,32-61-643,-11 17 10,0-1 0,-1 0 0,-27 27 0,34-41-660,0-1 1,-1 0 0,0-1 0,-1 0 0,0-1-1,-1 0 1,0-1 0,-20 8 0,28-13 83,0 0 1,0-1-1,0 1 1,0-1-1,-9 0 0,11-1 43,0 0 0,0 0 0,0-1 0,1 1 0,-1-1-1,0 0 1,0 1 0,1-1 0,-1-1 0,-3-1 0,-18-13-3004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30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19 2720,'0'0'114,"0"-1"0,0 1 0,0 0 0,0-1 1,0 1-1,0 0 0,0-1 0,0 1 0,0 0 0,0-1 0,0 1 1,0 0-1,0-1 0,0 1 0,0 0 0,0-1 0,1 1 0,-1 0 1,0 0-1,0-1 0,0 1 0,1 0 0,-1-1 0,0 1 0,0 0 1,1 0-1,-1 0 0,0-1 0,0 1 0,1 0 0,-1 0 0,0 0 1,1 0-1,-1 0 0,0-1 0,0 1 0,1 0 0,-1 0 0,0 0 1,1 0-1,-1 0 0,11 2 9417,-2 11-7393,-7-8-2042,-1-1-1,1 1 1,-1 0-1,-1 0 1,1-1 0,-1 1-1,1 0 1,-1 0-1,-1 0 1,1 0-1,-1-1 1,0 1-1,0 0 1,0 0-1,0-1 1,-1 1-1,0-1 1,-3 6-1,-6 9 56,0-2 0,-1 1 0,-14 15 0,6-8 134,14-16-81,-1-1 0,-1 1-1,1-1 1,-2 0-1,1-1 1,-10 7-1,16-13-180,-1 1 0,1-1 0,-1 1 0,1-1-1,-1 0 1,0 0 0,0 0 0,0 0-1,0-1 1,0 1 0,1-1 0,-1 0-1,0 1 1,0-1 0,0-1 0,0 1-1,0 0 1,0-1 0,0 1 0,0-1-1,0 0 1,1 0 0,-1 0 0,0-1 0,1 1-1,-1 0 1,1-1 0,-5-3 0,-7-8-8,0-1 0,1-1 0,1 0 1,1 0-1,-16-27 0,25 38-32,0 1-23,0-1-1,0 0 0,0 0 0,1 0 1,-1 0-1,1 0 0,0 0 0,0 0 1,1 0-1,-1 0 0,1 0 1,0 0-1,1-6 0,-1 7 34,0 0 0,1 1 0,0-1 0,-1 0-1,1 1 1,0-1 0,0 0 0,1 1 0,-1-1 0,0 1 0,1-1 0,0 1-1,-1 0 1,1 0 0,0 0 0,0 0 0,0 0 0,0 0 0,1 0-1,2-1 1,5-2 71,0 0 0,1 1 0,0 0 0,0 1 0,19-4-1,58-3 197,-57 8-188,332-17 883,-238 22-1126,-120-3-3355,-1 0 1278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32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52 2080,'1'-1'574,"0"-1"0,1 0-1,-1 1 1,1-1 0,-1 1 0,1-1 0,2-1-1,9-9 2661,-12 10-2912,-1 2-167,0 0 1,1-1-1,-1 1 0,0 0 0,0-1 0,1 1 0,-1 0 1,0-1-1,0 1 0,0 0 0,1-1 0,-1 1 1,0-1-1,0 1 0,0 0 0,0-1 0,0 1 1,0-1-1,0 1 0,0 0 0,0-1 0,0 1 0,0-1 1,0 1-1,0 0 0,-1-1 0,1 1 0,0-1 1,0 1-1,0 0 0,0-1 0,-1 1 0,1 0 1,0-1-1,0 1 0,-1 0 0,1-1 0,0 1 1,-1 0-1,1 0 0,0-1 0,-1 1 0,1 0 0,0 0 1,-1-1-1,1 1-125,-1 0 0,1 0 0,0 0 1,0 0-1,0 0 0,0 0 0,0 0 1,0 0-1,-1 0 0,1 0 0,0-1 1,0 1-1,0 0 0,0 0 0,0 0 0,0 0 1,0 0-1,0-1 0,0 1 0,-1 0 1,1 0-1,0 0 0,0 0 0,0 0 1,0-1-1,0 1 0,0 0 0,0 0 0,0 0 1,0 0-1,0-1 0,0 1 0,0 0 1,0 0-1,1 0 0,-2-2 574,-5 1 360,5 1-932,1 0 1,-1 0 0,0 1 0,0-1 0,1 0-1,-1 0 1,0 1 0,1-1 0,-1 0-1,0 1 1,1-1 0,-1 1 0,0-1 0,1 1-1,-1-1 1,1 1 0,-1-1 0,0 2-1,-11 16 245,5-6-174,-119 206 1249,92-156-1141,15-26 31,-20 52 0,33-73-180,1 1 0,1 0 0,0 1 0,2-1 0,-1 0-1,1 20 1,3-10 32,2 0 0,0 0-1,1-1 1,2 1 0,0-1-1,18 43 1,-6-27 22,2-1 0,2-1 0,27 39 0,-47-76-109,11 18-68,1-1-1,1-1 0,26 27 0,-25-28-1733,-14-15 1167,0 1 1,-1-1-1,1 0 0,0 0 1,0 0-1,1-1 0,-1 1 0,0 0 1,1-1-1,-1 1 0,4 0 1,4 3-1629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0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13 162 7648,'-13'-22'3456,"22"19"-3008,4 0 384,5-2-544,22-7 1024,5 1-736,41-6 160,4 5-448,26-4 32,-8 4-192,5-3 160,-10 2-192,13 1-2016,-11 4 1056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33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6656,'1'0'539,"0"1"1,0-1-1,-1 0 1,1 1-1,0-1 0,0 1 1,0-1-1,-1 1 1,1-1-1,0 1 1,-1-1-1,1 1 1,0 0-1,0 0 0,13 18 2321,-9-11-2411,-1-1 0,0 1-1,6 14 1,-6-2-122,-1 0 0,-1 0 0,0 0 0,-1 1 0,-3 21 0,1 3 602,7-57 79,3-15-822,0-6-114,2 0-1,20-41 0,-24 59-131,0 1 0,2 0 0,0 1 0,0 0 0,1 1 0,1 0 0,18-17 0,-12 14 96,-8 7-28,0 0 0,1 1 0,0-1 0,16-7 0,-23 13 23,0 1 1,0 0 0,-1 0-1,2 0 1,-1 0 0,0 0 0,0 1-1,0-1 1,0 1 0,0 0-1,0 0 1,1 0 0,-1 1 0,0-1-1,0 1 1,0-1 0,0 1-1,0 0 1,0 0 0,0 1 0,0-1-1,4 3 1,-1 0 50,-1 1 1,1 0 0,-1 0-1,1 0 1,-1 1-1,-1 0 1,1 0-1,-1 0 1,0 0-1,-1 1 1,0 0 0,4 8-1,2 11 234,11 51 0,-20-75-314,8 44-431,-2 1 1,0 90-1,-10-89-4685,3-28 2708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35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 3488,'2'6'18894,"-1"0"-20909,-1 8 2434,-1 0 0,-1-1 0,-1 1 0,0-1 0,0 0-1,-1 0 1,-1 0 0,0 0 0,-10 16 0,-8 9-405,-41 53 1,60-85-46,-2 1-591,0-1-1,0 1 1,0-1 0,-13 9-1,-14 7-8473,27-17 6382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36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8 5152,'-5'-8'4853,"14"12"614,-8-2-5039,-1 0 0,1 1 0,-1-1 0,0 1 0,0-1 0,0 1 0,0-1 0,0 1 0,0-1 0,-2 4 0,2-3-139,-11 109 3029,4 57-2615,3-68-682,3-61-1764,0 72 5558,2-65-5136,-1-2-5348,1 0-7743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36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2 108 6304,'0'-8'1232,"-1"6"-847,1-1 0,0 1 0,0 0 0,0-1 0,0 1 0,0 0 0,0-1 0,1 1 0,-1 0 0,1 0 0,0-1-1,0 1 1,-1 0 0,1 0 0,1 0 0,-1 0 0,0 0 0,0 0 0,1 0 0,-1 1 0,4-3 0,2-4 567,0 2 45,0 0 1,0 0-1,13-7 1,-17 11-805,1 0 1,-1 1 0,1-1 0,0 1 0,0 0 0,-1 0 0,1 0 0,0 1 0,0 0 0,0-1 0,6 2 0,9 1 96,-1 1 1,-1 1-1,1 0 0,0 1 0,17 9 1,81 40 906,-108-49-1054,2-1 43,0 2 0,8 6 0,-16-11-154,-1 0 0,1 0-1,-1 0 1,1 0-1,-1 0 1,0 0-1,0 1 1,0-1 0,0 1-1,0-1 1,0 1-1,0-1 1,0 1-1,0-1 1,-1 1 0,1 0-1,-1 0 1,1-1-1,-1 3 1,0-3-10,0 0 1,0 1-1,-1-1 0,1 0 1,-1 0-1,1 0 1,-1 0-1,1 1 1,-1-1-1,0 0 0,1 0 1,-1 0-1,0 0 1,0 0-1,0-1 1,0 1-1,0 0 0,0 0 1,-1 0-1,-22 12 144,21-11-151,-19 7-334,-1 0 0,0-2 0,-1 0 0,-29 4 1,35-9-2062,-33-2 0,27-1-2551,14 1 2441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37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 4224,'0'0'102,"0"0"0,1 1 0,-1-1 1,0 0-1,0 0 0,0 0 0,1 0 1,-1 0-1,0 0 0,0 0 0,0 0 0,1 0 1,-1 0-1,0 0 0,0 0 0,1 0 0,-1 0 1,0-1-1,0 1 0,0 0 0,1 0 0,-1 0 1,0 0-1,0 0 0,0 0 0,0 0 0,1-1 1,-1 1-1,0 0 0,0 0 0,0 0 0,0 0 1,0 0-1,0-1 0,1 1 0,-1 0 0,0 0 1,0 0-1,0-1 0,0 1 0,0 0 1,0 0-1,0 0 0,0-1 0,0 1 0,0 0 1,0 0-1,0-1 0,0 1 0,0 0 0,0 0 1,0 0-1,0-1 0,0 1 0,0 0 0,0 0 1,0 0-1,-1-1 0,1 1 0,0 0 0,0 0 1,0 0-1,0 0 0,0-1 0,-1 1 0,1 0 1,10 0 1776,-3 0-826,0 0 0,0 0 1,7 2-1,-11-2-908,-1 1-1,1 0 1,-1 0 0,0-1-1,0 1 1,1 1 0,-1-1-1,0 0 1,0 1 0,0-1-1,0 1 1,2 2 0,3 4 166,-1 1 1,0-1-1,-1 1 1,1 0-1,-2 1 1,6 14-1,17 64 814,-27-87-1113,54 243 1918,-47-199-1507,-2 0 0,-2 0-1,-5 73 1,-4-65-237,-2-1-1,-2 0 1,-3 0 0,-32 85-1,40-125-395,-1 0-1,0 1 0,0-2 1,-1 1-1,0-1 0,-1 0 1,-1 0-1,0-1 0,-13 12 1,14-15-420,-1-1 1,-12 7 0,-15 7-657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38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37 202 4224,'-9'-2'8236,"-4"3"-3332,-1 0-1991,47-3-1634,1-1 1,-1-1 0,51-14 0,106-39-1240,-34 9 491,109-16-115,-256 62-279,-4 1-142,0 0 0,1 0 0,-1 1 1,9-1-1,-14 2-18,1-1-1,0 0 1,0 0 0,0 0-1,0 0 1,0 1 0,0-1-1,0 0 1,0 1 0,0-1-1,0 1 1,-1-1 0,1 1-1,0-1 1,0 1 0,-1-1 0,1 1-1,0 0 1,-1 0 0,1-1-1,0 1 1,-1 0 0,1 0-1,-1 0 1,0-1 0,1 1-1,-1 0 1,0 0 0,1 2 0,0 0-612,-1 0 1,0 0-1,0 0 1,0 1 0,0-1-1,0 0 1,0 0-1,-1 0 1,0 0 0,0 0-1,0 0 1,0 0 0,0 0-1,0 0 1,-1 0-1,1 0 1,-1-1 0,0 1-1,-3 3 1,-1 3-1307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38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39 4160,'-8'0'582,"-23"5"17170,55-5-16903,426-17 2293,-82-5-4412,-340 18-2340,-15 7 1940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41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652 30 3968,'0'-11'9029,"0"10"-8847,0 1 0,0-1 0,-1 0 1,1 0-1,0 1 0,-1-1 0,1 0 0,0 0 0,-1 1 0,1-1 1,-1 1-1,1-1 0,-1 0 0,1 1 0,-1-1 0,0 1 0,1-1 1,-1 1-1,0 0 0,1-1 0,-1 1 0,-1-1 0,-18-4 1261,-42 8-62,19 0-973,1 1 0,-1 2 0,-47 13 0,77-15-353,1 0 0,-1 0 0,1 1 0,0 1 0,1 0 0,-1 0 0,1 1 0,0 1 0,1 0 0,0 0 0,-17 19 0,13-10 18,0 1 0,1 1 0,1 0 0,1 1 1,-16 37-1,7-5 174,1 1 0,-18 89 0,29-105-109,-2 47 0,10-62-112,0-1-1,1 0 1,6 35 0,-3-36 109,1 0 1,1 0 0,11 27 0,-13-38-73,0 0 0,1-1 0,0 0 0,1 1 0,-1-2 0,2 1 0,-1-1 0,1 0 0,10 9 0,-11-13-56,0 1-1,-1-1 1,1 0 0,0 0-1,1-1 1,-1 0 0,0 0-1,1 0 1,-1-1 0,1 0-1,0 0 1,-1 0-1,1-1 1,0 0 0,-1-1-1,1 1 1,7-3 0,5-1-48,-1-1 0,1 0 0,-2-2 0,30-14 0,-32 13 6,-1 0 0,0 0 0,-1-1 0,0-1 0,18-17 0,-27 22 43,0 0 0,1 0 0,-2 0 1,1-1-1,0 0 0,4-11 0,-6 13-7,-1 0 0,0 1 0,0-1 0,0 0 0,-1 0 0,1 0 0,-1 0 1,0 0-1,0 0 0,-1 0 0,1 0 0,-2-6 0,1 8-2,0-1 0,-1 1 0,1 0 0,-1 0 0,1-1 1,-1 1-1,0 0 0,1 0 0,-1 1 0,0-1 0,0 0 0,-1 1 0,1-1 0,0 1 0,0-1 1,-1 1-1,1 0 0,-1 0 0,1 0 0,-1 1 0,1-1 0,-6 0 0,-4-1 41,-1 0 0,0 1 0,-14 0 0,11 1-89,1 1 0,-1 0 1,1 2-1,-1-1 0,1 2 1,0 0-1,-16 7 0,28-9 49,0 0 0,0 0 0,0 0 0,0 0 0,0 1-1,0 0 1,-3 3 0,5-5-152,0 0 0,1 0 0,-1 0 0,0 0-1,1 0 1,-1 1 0,1-1 0,-1 0 0,1 0 0,-1 0-1,1 2 1,0-3-76,0 1-1,0-1 1,0 1-1,0-1 1,0 1-1,0-1 1,0 1-1,1-1 1,-1 0-1,0 1 1,0-1-1,0 1 1,1-1-1,-1 0 1,0 1-1,0-1 1,1 1-1,-1-1 1,0 0 0,1 1-1,-1-1 1,0 0-1,1 0 1,-1 1-1,1-1 1,-1 0-1,0 0 1,1 1-1,11 3-2021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42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26 7808,'-1'-2'494,"0"-1"0,0 1 0,-1 0 0,1 0 0,-1 0 0,1 0 1,-1 0-1,-3-3 0,4 5-275,1-1 1,-1 1-1,0-1 0,0 1 1,0 0-1,0-1 1,0 1-1,0 0 0,0 0 1,0-1-1,0 1 0,0 0 1,0 0-1,0 0 1,0 0-1,0 0 0,0 0 1,0 1-1,0-1 1,0 0-1,0 0 0,-1 1 1,-1 1-29,0-1 0,0 1 0,0 0 0,1 0 0,-1 0 0,1 0 0,-4 4 0,-1 0 62,-3 4-87,0 0 0,1 1 0,1-1 1,0 2-1,-9 14 0,-27 63 595,43-87-738,-16 37 305,1 1-1,3 0 1,1 2-1,-12 70 1,22-95-246,1 0 0,1 0 1,0 0-1,1 0 0,1 0 1,1 0-1,4 17 0,-4-24-7,0 0 1,0 0-1,1-1 0,0 0 0,1 1 1,0-2-1,1 1 0,-1-1 0,1 1 1,1-2-1,0 1 0,0-1 0,9 7 1,-13-11-37,1 0 0,0-1 0,0 0 1,0 0-1,0 0 0,0-1 0,1 1 1,-1-1-1,0 0 0,1 0 0,-1-1 1,8 1-1,-5-1-17,0-1 0,0 1 0,0-2 1,0 1-1,0-1 0,0 0 0,8-4 0,7-5-37,-1-1-1,0 0 1,31-26-1,-48 34 15,13-8 17,-2-1 1,0 0 0,0-2 0,-2 0 0,1 0 0,-2-1 0,0-1 0,-1 0 0,-1 0-1,-1-1 1,0-1 0,-1 1 0,-1-1 0,-1-1 0,0 1 0,-2-1 0,3-24 0,-5 29-44,-1 0 0,-1 0 1,0 0-1,-1 0 0,0 0 1,-1 0-1,-1 0 0,-1 1 1,0-1-1,0 1 0,-8-16 1,10 28-33,1-1 1,-1 0 0,0 0-1,1 1 1,-1-1-1,-1 1 1,1 0 0,0-1-1,0 1 1,-1 0 0,1 0-1,-1 1 1,0-1 0,1 0-1,-1 1 1,-6-3 0,5 3-38,0 1 0,-1-1 1,1 1-1,0-1 0,0 1 1,-1 0-1,1 1 1,0-1-1,0 1 0,0 0 1,-6 2-1,-1 0-418,1 2 1,0-1-1,0 1 0,1 1 1,-1 0-1,1 0 0,1 1 1,-16 14-1,7 1-2552,7 2 970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43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456 8 8320,'-19'-7'2672,"18"7"-2623,1 0 1,0 0 0,-1-1 0,1 1 0,0 0-1,-1 0 1,1 0 0,-1 0 0,1 0-1,0 0 1,-1 0 0,1 0 0,0 0 0,-1 0-1,1 0 1,-1 0 0,1 0 0,0 1-1,-1-1 1,0 0 0,-2 1-19,-5 1 520,1 1-1,0 0 0,0 0 0,0 0 0,0 1 0,-9 6 1,-12 11 656,1 0 0,-34 36 0,28-19-649,1 1 0,2 2 0,2 1 1,1 2-1,-37 85 0,57-109-428,0-1 1,1 2-1,1-1 1,2 0-1,-1 1 0,2 0 1,1 0-1,1-1 1,0 1-1,7 36 1,-6-51-97,0 1 1,1 0 0,0-1-1,1 1 1,0-1 0,0 0 0,0 0-1,0 0 1,9 11 0,-9-14-23,0 0 0,0 0 0,0 0 0,0-1 0,0 1 0,1-1 1,-1 0-1,1 0 0,0 0 0,0 0 0,0-1 0,-1 1 0,2-1 0,-1 0 1,0-1-1,0 1 0,6 0 0,-2-1-7,0-1-1,1 0 1,-1 0 0,0-1 0,0 1-1,0-2 1,0 1 0,11-7-1,2-1-62,33-23-1,-20 10 64,-1-2 0,-1-1 0,46-50-1,-62 58 11,-1 0-1,-2 0 0,1-2 0,-2 1 1,-1-2-1,-1 0 0,15-40 1,-21 49 14,-1-1 0,-1 0 0,0 1 0,0-1 0,-2 0 0,1 0 0,-2 0 0,0 0 0,0 0 0,-4-16 1,4 25-52,0 0 0,0 0 1,0 0-1,-1 0 0,1 0 1,-1 0-1,0 0 0,0 1 1,0-1-1,-1 1 1,1-1-1,-1 1 0,0 0 1,-3-3-1,3 3-28,-1 1 1,1 0-1,-1 0 0,1 1 0,-1-1 1,0 1-1,0 0 0,0 0 1,1 0-1,-1 0 0,0 1 0,0-1 1,0 1-1,0 0 0,-5 1 1,-3 0-368,0 1 1,1 1 0,-1 0 0,1 0 0,-1 2 0,-13 6 0,12-4-1163,0 0 1,-17 13 0,18-11-1697,5 2 1057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0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99 4224,'-10'-18'4485,"10"17"-4378,0 1-1,0 0 1,0-1 0,-1 1-1,1 0 1,0-1-1,0 1 1,0 0 0,0-1-1,0 1 1,-1 0 0,1-1-1,0 1 1,0 0-1,-1 0 1,1-1 0,0 1-1,0 0 1,-1 0 0,1-1-1,0 1 1,-1 0-1,1 0 1,0 0 0,-1 0-1,1-1 1,0 1-1,-1 0 1,1 0 0,0 0-1,-1 0 1,1 0 0,-1 0-1,1 0 1,-1 0-1,-15 3 3011,14-2-3051,0 0 0,0 1 0,0-1 0,0 1 1,0-1-1,1 1 0,-1 0 0,1-1 1,-1 1-1,1 0 0,0 0 0,0 0 1,-2 4-1,-12 34 43,13-33-41,-2 5 28,-16 47 1051,-23 110-1,37-129-668,-2 0 0,-24 68 0,27-93-337,2-8-26,1 1 0,-1-1 0,-7 13 0,9-19-80,1 0 0,-1 0 0,0 0 0,0 0 1,1 0-1,-1 0 0,0 0 0,0 0 0,0 0 1,0-1-1,0 1 0,0 0 0,0-1 0,-1 1 1,1 0-1,0-1 0,0 0 0,0 1 1,-1-1-1,1 0 0,0 1 0,0-1 0,-1 0 1,1 0-1,0 0 0,0 0 0,-1 0 0,-1-1 1,2 1-5,0 0 0,0-1 0,0 1 0,0-1 0,0 1 0,0-1 0,0 1 1,0-1-1,0 1 0,0-1 0,-1-1 0,-8-10 130,-1-1 1,2 0-1,-11-17 0,10 14-139,-156-238 335,160 246-353,1 0 1,1 0-1,-1-1 0,2 0 0,-1 0 1,1 0-1,0 0 0,1-1 1,-2-15-1,4 20-25,0 0 0,0 0 0,0 0 1,1 0-1,0 0 0,0 0 0,0 0 0,1 0 1,0 0-1,0 0 0,0 1 0,0-1 0,1 1 1,0-1-1,0 1 0,0 0 0,0 0 0,0 1 0,8-7 1,-1 2-18,-1 2 1,2-1 0,-1 1-1,1 1 1,-1 0 0,2 0-1,14-4 1,81-15-134,-18 12 261,162-2 0,-209 14-131,214-1-16,-116 2 503,-138-1-743,5-1 131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43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22 7872,'-32'-20'4384,"31"20"-4080,-1 0 0,1-1 0,0 1 0,-1 0 0,1 0 0,0-1 0,-1 1 0,1 0 0,0 0 0,-1 1 0,1-1 0,-1 0 0,1 0 0,0 1 0,-1-1 0,1 1 0,0-1 0,-2 2 1,-29 14 771,21-10-666,-7 6 20,1 0 0,0 1 0,1 1 0,1 0 0,0 1 0,0 1 0,-20 31 0,23-29-286,1 1-1,1 1 0,1 0 0,1 0 0,1 1 1,-10 41-1,12-36-9,1 0 0,1 0 0,1 0 0,1 0 0,1 0 0,7 45 1,-5-62-80,0-1 0,0 0-1,1 0 1,0 0 0,0 0 0,1 0 0,0-1 0,1 1 0,-1-1 0,10 11 0,-10-15-39,-1 1 1,1-1-1,0 1 0,0-1 0,0 0 0,1 0 0,-1-1 1,0 1-1,1-1 0,0 0 0,0 0 0,-1-1 0,1 0 1,0 1-1,0-2 0,0 1 0,0 0 0,0-1 0,9 0 1,-4-2-27,1 1 0,0-2 0,-1 1 0,1-1 0,-1-1 0,0 0 0,0 0 0,14-9 0,-10 4-24,-1-1-1,0 0 1,-1-1 0,22-24 0,-4-2-79,-2-2 0,41-77 1,-68 113 108,1 0-1,13-23 82,-1-1-1,13-35 1,-24 53-71,-1 1 0,0-1-1,0 0 1,0 1 0,-1-1-1,-1 0 1,1 0 0,-2 0-1,1 0 1,-1 0 0,-4-17-1,4 24-24,1 0-1,-1 0 1,0-1-1,0 1 0,-1 0 1,1 0-1,0 0 1,-1 0-1,1 0 1,-1 0-1,0 0 1,0 1-1,1-1 1,-1 1-1,0-1 0,0 1 1,-1 0-1,1-1 1,0 1-1,0 0 1,-1 0-1,1 1 1,-4-2-1,-4 0-173,0 1 1,1 0-1,-1 1 0,-13 0 1,22 0 174,-24 2-857,-1 1 0,1 0 1,0 2-1,0 1 0,1 1 1,0 1-1,-37 18 0,53-22-71,1 0 0,0 0-1,0 1 1,0 0 0,0 0-1,1 1 1,0 0-1,0 0 1,0 0 0,-7 11-1,3 9-2130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47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21 4896,'-1'-2'445,"0"1"-182,0 0 0,0 1 0,1-1 0,-1 0 0,0 0 0,1 0 0,-1 0 0,1 0 0,-1 0 0,1 0 0,0 0 0,-1 0-1,1 0 1,0 0 0,0 0 0,0 0 0,0-1 0,-1 14 2801,0 1-1,-4 14 0,-17 64-1932,11-50-39,-36 188 27,-33 116 221,42-228-967,38-116-373,-2 4 37,0 1-1,0-1 0,1 1 0,-1 7 1,3-13-18,-1 1-1,0-1 1,0 1 0,1-1 0,-1 0 0,0 1 0,1-1 0,-1 1 0,1-1 0,-1 0 0,1 1 0,-1-1 0,0 0 0,1 1 0,-1-1 0,1 0 0,-1 0 0,1 0 0,-1 0 0,1 1 0,0-1 0,-1 0 0,1 0-1,-1 0 1,1 0 0,0 0 0,18 1 318,117-7-43,-50 1-338,73 4 381,-88 1-124,65 12 937,-53-3-4296,-28-7-6970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48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14 6880,'-5'-6'2533,"5"6"-2367,0-1 0,0 1-1,0-1 1,-1 1 0,1-1 0,0 1-1,-1 0 1,1-1 0,0 1 0,-1-1 0,1 1-1,0 0 1,-1-1 0,1 1 0,0 0-1,-1 0 1,1-1 0,-1 1 0,1 0-1,-1 0 1,1 0 0,-1 0 0,0-1 0,-6 10 6855,4-5-6590,0 1-1,0 0 0,1 0 0,-3 5 1,-11 31 857,7-19-907,1-1 0,-8 33 1,15-48-375,1 0-1,0 0 1,0 0 0,1-1 0,-1 1 0,1 0 0,0-1 0,1 1 0,0 0 0,0-1 0,0 0 0,4 9 0,-3-9-358,0 0 0,0-1-1,0 1 1,1 0 0,6 5 0,-8-7-254,1-1 0,-1 0 0,1-1 0,-1 1 0,1 0 0,0-1 0,0 1 0,0-1 0,-1 0 0,6 1 0,2-3-3774,-2 1 1425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48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44 7872,'-13'-28'3584,"4"25"-3104,4-1 160,10 8-448,-5-8-2112,9 4 1152,1-5-3648,6 2 2464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49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34 6240,'-2'-3'1471,"1"-1"0,1 1 0,-1-1 0,0 1 0,1-7 0,-1 10-1322,1 0 0,0-1 1,0 1-1,0-1 0,0 1 0,0 0 0,0-1 0,-1 1 0,1 0 0,0 0 0,0-1 1,-1 1-1,1 0 0,0-1 0,0 1 0,-1 0 0,1 0 0,0 0 0,-1-1 1,1 1-1,0 0 0,-1 0 0,1 0 0,0 0 0,-1 0 0,1-1 0,0 1 0,-1 0 1,1 0-1,0 0 0,-1 0 0,1 0 0,-1 0 0,0 0 0,-11 2 1576,6 1-1486,0 0 0,1 1 0,0 0 0,0-1 0,0 2 0,0-1 1,0 0-1,1 1 0,0 0 0,0 0 0,-6 10 0,-1 5-141,-16 42 0,18-40 117,-20 59 238,-22 93 1,46-157-368,1 0 0,1 0 0,1 1 0,0-1 0,1 0 0,3 32 0,-1-42-42,0-1-1,1 0 0,0-1 1,0 1-1,1 0 0,-1-1 1,7 10-1,-6-11-24,-1 0 1,1-1 0,0 1-1,0-1 1,0 0-1,0 0 1,1 0-1,-1 0 1,1-1-1,0 1 1,7 3 0,-8-6-41,0 1 1,0-1 0,0 0-1,0 0 1,0 0 0,0 0 0,0-1-1,0 1 1,-1-1 0,1 1-1,0-1 1,0 0 0,0 0 0,-1 0-1,1-1 1,4-2 0,0 0-64,0-1 1,0 1-1,-1-2 0,11-10 1,-14 13 44,0 0-1,-1-1 1,0 0 0,1 0 0,-2 1-1,1-1 1,0-1 0,-1 1 0,0 0-1,0 0 1,0 0 0,1-7 0,-2 9 26,0 0 0,0 0 1,0 0-1,0 0 0,0 0 1,0 0-1,-1 0 1,1 0-1,0 0 0,-1 0 1,0 0-1,0 0 0,1 0 1,-1 0-1,0 0 0,0 0 1,-1 1-1,1-1 1,0 0-1,-1 1 0,1-1 1,-1 1-1,1-1 0,-1 1 1,0 0-1,1 0 1,-4-2-1,3 3-21,0-1 0,0 1 0,-1-1 1,1 1-1,0 0 0,0 0 0,-1 0 0,1 0 0,0 0 1,0 1-1,0-1 0,-1 1 0,1-1 0,0 1 0,0 0 1,0 0-1,0 0 0,0 0 0,0 0 0,-2 2 0,-5 3-404,0 1 0,-13 13-1,22-20 428,-15 15-1596,-22 26 1,32-33 662,0-1 1,0 1-1,0 0 0,1 0 1,0 0-1,-3 14 0,2 9-1434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51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87 2720,'0'-6'626,"1"1"1,-1 0-1,1 0 0,0 0 0,1 0 1,-1 0-1,1 0 0,0 1 1,1-1-1,-1 0 0,1 1 1,0 0-1,0-1 0,0 1 1,5-5-1,-7 9-486,0-1-1,0 0 1,-1 1 0,1-1 0,0 1-1,0-1 1,0 1 0,0-1 0,0 1-1,1 0 1,-1 0 0,0-1 0,0 1-1,0 0 1,0 0 0,0 0 0,0 0-1,0 0 1,0 0 0,0 1 0,1-1-1,-1 0 1,0 0 0,0 1 0,0-1-1,0 1 1,0-1 0,0 1 0,0-1-1,-1 1 1,1 0 0,0-1 0,0 1-1,0 0 1,-1 0 0,1 0 0,0-1-1,-1 1 1,1 0 0,0 2 0,4 4 359,-1 1 0,-1 0 1,1 0-1,2 10 0,-3-10 16,-1-1-281,-1 0 0,1 0 0,-1 0 0,-1 0 0,1 0 0,-1 0 0,0 0 0,-1 1 0,0-1 0,0 0 0,-3 11 0,-4 6 174,-20 44 1,23-58-455,0 2-743,0-1 1,-1 0-1,-1 0 1,0 0-1,-12 14 1,5-9-727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56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530 38 5408,'-5'-11'12122,"5"18"-11354,-23 84 1589,-8 64-986,-7-22-710,35-123-574,-1 0-1,0 1 0,-1-1 1,0-1-1,0 1 0,-1-1 0,0 0 1,-1 0-1,0 0 0,-9 8 1,13-15-40,0 1 1,-1-1 0,1 0 0,0 0 0,-1 0 0,1-1-1,-1 1 1,0-1 0,1 0 0,-1 0 0,0 0 0,0 0-1,0-1 1,1 1 0,-1-1 0,0 0 0,0 0 0,0-1-1,0 1 1,0-1 0,0 0 0,1 0 0,-1 0 0,0 0-1,1-1 1,-1 1 0,1-1 0,-5-3 0,-4-3-36,1 0 0,0-1 0,0-1 0,0 1 0,2-2 0,-16-18 1,-5-16-173,-34-65 0,30 49 80,27 49 27,0-1 0,-7-22 0,12 28 7,0 1-1,0-1 1,1 1 0,0-1-1,1 1 1,-1-1-1,1 1 1,1-8 0,0 11 45,-1 0 0,1 0 0,0 0 0,1 0 0,-1 0 1,0 0-1,1 0 0,0 1 0,-1-1 0,1 0 1,0 1-1,0-1 0,1 1 0,-1 0 0,1 0 0,-1 0 1,1 0-1,-1 0 0,4-1 0,4-3 27,0 1 0,1 1-1,-1 0 1,14-3 0,15-1 83,0 1 1,1 3 0,63 0 0,-34 1 101,-32 2-131,-1 1 0,1 1 0,43 8 0,-58-6-35,-17-3-85,-1 1 0,1-1 0,0 1 0,0 0 0,-1 0 1,7 3-1,-9-3-1006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58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1 2976,'9'0'11408,"-15"0"-10755,0 1 1,1 0 0,-1 0 0,1 1 0,-1-1-1,1 1 1,-7 4 0,-1 0-389,-20 14-1,25-14-175,1 0-1,-1 1 0,2-1 1,-1 1-1,1 1 0,0-1 1,-6 12-1,-1 4 143,-14 31-1,-32 101 557,23-56-299,18-48-234,2 0 1,2 0-1,2 2 1,-5 59-1,13-67-130,2 1 0,2 0 0,2-1 0,2 1 0,11 48 0,-10-71-111,0-1-1,2 1 1,0-1 0,2-1-1,1 1 1,0-1 0,17 25-1,-17-31-81,7 10-2424,-16-24 2051,1 1-1,-1-1 0,0 0 0,0 0 0,1 0 0,-1 0 0,1 0 0,-1 0 0,1 0 1,-1-1-1,1 1 0,-1 0 0,1-1 0,2 1 0,9 2-1839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58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13 8320,'-11'-8'2475,"11"7"-2400,0 1 1,-1 0 0,1 0 0,0-1 0,0 1 0,-1 0 0,1 0 0,0-1 0,-1 1 0,1 0 0,0 0 0,-1 0 0,1-1 0,0 1 0,-1 0 0,1 0 0,0 0 0,-1 0-1,1 0 1,-1 0 0,1 0 0,0 0 0,-1 0 0,1 0 0,0 0 0,-1 0 0,1 0 0,-1 0 0,14 12 2516,-10-8-2196,0 0 0,-1 0 0,1 0 1,-1 1-1,0-1 0,0 0 0,1 6 0,4 8 472,3 5-264,-2 0 0,0 1 0,6 37 0,4 75 324,-10-62-624,-7-69-285,0 4 143,0 0-1,5 15 1,-6-24-143,0 1-1,0-1 1,0 1 0,0-1 0,1 1-1,-1-1 1,0 1 0,0-1 0,1 1 0,-1-1-1,0 1 1,1-1 0,-1 1 0,1-1-1,-1 0 1,0 1 0,1-1 0,-1 0-1,1 1 1,-1-1 0,1 0 0,0 1-1,0-2 6,-1 1-1,1 0 1,0-1-1,-1 1 0,1 0 1,0-1-1,-1 1 1,1-1-1,-1 1 1,1 0-1,0-1 0,-1 0 1,1 1-1,-1-1 1,1 1-1,-1-1 0,0 0 1,1 1-1,-1-1 1,0 0-1,1-1 1,49-111-643,-40 83 623,2 2 0,1 0 0,31-49 0,-39 70 20,3-5 77,0 1-1,1 0 1,11-9 0,-20 19-82,1 0 0,0 0 0,0 0 0,0 1-1,0-1 1,0 1 0,0-1 0,0 1 0,0-1 0,0 1 0,1-1 0,-1 1 0,0 0 0,0 0 0,0-1 0,0 1 0,1 0 0,-1 0 0,0 0 0,0 0 0,0 1 0,0-1 0,1 0 0,-1 0 0,0 1 0,0-1 0,0 1 0,0-1 0,0 1 0,0-1 0,0 1 0,0 0 0,0-1 0,0 1 0,0 0 0,0 0 0,-1 0 0,1-1 0,0 1 0,0 0 0,0 2 0,3 2 109,-1 1 1,1-1-1,-1 1 1,0 0-1,4 13 1,4 26 25,-2 0 1,-2 1 0,-2 0-1,-1 80 1,-1-88-1626,3-16-2391,-5-14 72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59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 6976,'5'1'3622,"17"18"-1810,-9-7-393,1 0 205,0 1 0,0 0 0,22 30 0,-34-40-1447,0 0 0,0 1 0,-1-1 0,1 0 0,-1 1 0,0-1 0,0 1 0,0-1 0,0 1 0,0 0 0,-1-1 0,0 1 0,1 0 0,-1-1 0,-1 7 0,0-5-54,-1-1 0,1 1 0,-1-1 0,0 0 0,0 1-1,0-1 1,0 0 0,-1 0 0,1-1 0,-1 1-1,-4 3 1,-3 3-104,0-1 0,0-1 0,-1 0 0,-1-1 0,1 0 0,-1 0 0,-22 8 0,23-11-379,0-1 1,0 0-1,-1 0 0,-13 0 0,18-2-313,0-1-1,-1 1 0,1-2 0,0 1 0,0-1 1,0 0-1,-13-4 0,19 5 483,0 0 0,1-1-1,-1 1 1,0 0 0,1-1 0,-1 1-1,0 0 1,0-1 0,1 1 0,-1-1-1,1 1 1,-1-1 0,0 1 0,1-1-1,-1 1 1,1-1 0,-1 0-1,1 1 1,0-1 0,-1 0 0,1 1-1,0-1 1,-1 0 0,1 0 0,0 1-1,0-1 1,0 0 0,-1-1 0,1-10-2033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0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0 3136,'0'2'474,"0"-1"1,-1 1-1,1-1 1,0 1-1,-1-1 0,1 1 1,-1-1-1,0 0 1,1 1-1,-1-1 1,0 0-1,0 0 0,-1 3 1,-21 16 1997,13-14-1983,0 0 1,0-1-1,-13 5 1,-78 20 1131,70-22-1407,-1 2-1,-49 21 0,65-23-203,1 1 0,0 0 0,-19 15 0,28-20-11,1 0 0,1 1 0,-1 0 0,1 0 0,0 1 0,0-1 0,0 1 0,1-1 0,0 1 0,0 0 0,0 1 0,-2 10-1,0 7 5,1 0-1,1 1 0,0 45 0,11 77 228,-5-121-234,32 255 592,0-5 173,-20-10 178,-16-217-422,-1-1 1,-18 92-1,15-125-451,4-14-54,0 0 0,1 0 0,-1 0 0,1 1 0,-1-1 0,1 0 0,0 0 0,-1 0 0,1 0 0,0 0 0,0 0 0,0 1 0,-1-1 0,1 0 0,1 0 0,-1 0-1,0 0 1,0 3 0,1-3 1162,76-6-98,-24 1-974,1 1-151,73-2 18,-125 5 29,38-2-853,-36 1-238,-1 1 0,1-1 1,-1-1-1,1 1 1,3-2-1,6-2-1541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4:59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442 1 6976,'1'-1'632,"-1"1"-572,0 0 0,0 0-1,1 0 1,-1 0 0,0 0 0,0 0-1,0 0 1,1 0 0,-1 0 0,0 0-1,0 0 1,0 0 0,1 0 0,-1 0-1,0 0 1,0 1 0,0-1-1,0 0 1,1 0 0,-1 0 0,0 0-1,0 0 1,0 0 0,0 0 0,0 1-1,1-1 1,-1 0 0,0 0 0,0 0-1,0 0 1,0 0 0,0 1-1,0-1 1,0 0 0,0 0 0,0 0-1,1 1 1,-1-1 0,0 0 0,0 0-1,0 1 1,4 4 476,0 2 1,0-1-1,0 0 0,-1 1 0,0 0 1,0-1-1,-1 1 0,0 1 0,0-1 1,2 14-1,-4-10-98,1 1 1,-1 0-1,-1 0 1,0 0-1,-1 0 1,-3 13 0,-4 4 26,-2 1 0,-1-2 1,0 1-1,-23 34 1,18-34-232,-2 0 1,-1-2 0,-1 0-1,-1-1 1,-1-1 0,-29 24-1,46-44-186,0 0 0,0 0 0,0-1 0,-1 0 0,0 0 0,0 0 0,0-1 0,0 0 0,-10 3 0,14-5-52,0-1 0,0 1 0,0-1 0,-1 0 0,1 0 0,0-1-1,0 1 1,0-1 0,0 1 0,0-1 0,0 0 0,0 0 0,0 0 0,0-1-1,0 1 1,1-1 0,-1 0 0,1 1 0,-1-1 0,1 0 0,-5-5 0,1 0-50,-1 0 1,2-1 0,-1 0-1,1 0 1,-6-12 0,4 4-32,1 1 1,0-1 0,1 0 0,1-1 0,0 1 0,1-1 0,1 0-1,0-31 1,2 44 97,0 1-1,1-1 0,-1 1 1,1-1-1,-1 1 1,1-1-1,0 1 0,1 0 1,1-5-1,-2 7 5,0-1 1,-1 1-1,1 0 0,0 0 0,1-1 1,-1 1-1,0 0 0,0 0 1,0 0-1,1 0 0,-1 0 1,0 0-1,1 1 0,-1-1 0,1 0 1,-1 1-1,1-1 0,-1 1 1,1-1-1,0 1 0,-1 0 0,1 0 1,2 0-1,1 0 72,0 0-1,-1 1 1,1 0 0,-1 0 0,1 0-1,-1 1 1,1 0 0,5 3-1,33 21 469,-35-21-445,31 24 389,63 59 0,-78-66-415,150 159 349,-110-111-449,-23-23-3981,-31-38 2459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00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 7968,'-3'-11'2749,"10"14"-1128,3 3-1330,-5-3 17,0 1-1,0-1 1,0 1 0,0 1 0,-1-1-1,0 0 1,6 8 0,24 40 1342,-21-31-1069,113 159 2123,-10-15-1185,-86-118-796,37 79 0,-45-77-120,29 101 0,-44-121-443,-1 0 0,-1 1 0,-2 0 0,-1 58 0,-3-68-153,-2 0 0,0 0 0,-2-1 0,0 0 0,-1 1 0,0-2 0,-11 21 0,-4 1-403,-49 70 0,46-78-539,-1-1-1,-52 51 1,17-25-457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01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17 1824,'0'0'15258,"-8"0"-11749,25-1-1642,-4-1-1615,0 1 0,0 0 0,25 2 0,95 1 647,-48-3-705,218 4 70,-251-3-517,-59-7-4072,-19-1-5147,20 6 7403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01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73 6656,'-22'1'7647,"35"-3"-4740,77-19 2020,-12 2-3427,19 5-591,109-1 0,-146 12-818,23 4 519,-48 1-2086,-14-3-6485,-43 5 148,8 3 4443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02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450 25 4320,'1'-1'235,"-1"1"0,1 0 1,-1-1-1,1 1 0,0-1 0,-1 1 1,1-1-1,-1 1 0,0-1 0,1 1 1,-1-1-1,1 1 0,-1-1 0,0 0 1,1 1-1,-1-1 0,0 0 0,0 0 0,0 1-1,0-1 1,0 1-1,0 0 1,0-1 0,0 1-1,0 0 1,0-1-1,-1 1 1,1 0-1,0-1 1,0 1-1,0 0 1,-1-1 468,1 1-468,-1 0-1,1-1 1,0 1-1,-1 0 1,1 0-1,0 0 1,-1-1-1,0 1 1,-14-3 2291,-24 3-1167,38 0-1267,-20 1 308,0 1-1,0 1 1,0 1 0,1 1 0,-1 1 0,-33 14-1,40-13-300,0 1 0,0 0 0,1 0 0,0 1-1,1 1 1,0 0 0,0 1 0,1 0 0,-17 24-1,18-20-44,0 0-1,2 1 0,-1 0 1,2 0-1,0 1 0,1 0 1,1 0-1,1 1 0,-4 20 1,8-32-19,-1-1 0,1 0 1,0 0-1,0 0 0,1 0 0,-1 1 1,1-1-1,0 0 0,1 0 1,-1 0-1,1 0 0,0 0 0,0-1 1,0 1-1,6 7 0,-4-7 6,1 0 0,-1 0 0,1 0 0,0-1 0,1 0 0,-1 0 0,1 0 0,-1-1 0,1 0 0,0 0 0,12 4 0,9 1 42,0-2 1,0 0-1,0-2 1,1-1-1,-1-1 1,1-2-1,0-1 1,42-6 0,-54 5-53,-1 0 0,0-1 0,0-1 1,0-1-1,0 0 0,-1-1 0,0 0 0,0-1 1,-1-1-1,1 0 0,-2-1 0,1 0 1,18-19-1,-15 10 98,-1 0 1,-1 0-1,-1-2 1,-1 0-1,0 0 1,-2-1-1,0 0 1,-1-1-1,-1 0 0,6-31 1,-13 47-112,0 0 0,0 0 0,-1 0 0,0 0 0,0 0 0,0 1 0,-1-1 1,0 0-1,0 0 0,0 0 0,-1 1 0,0-1 0,-3-7 0,2 9-39,1 0 0,-1 0 0,0 0 1,0 0-1,0 1 0,-1-1 0,1 1 0,-1 0 0,0 0 0,1 1 0,-1-1 0,-1 1 1,1 0-1,0 0 0,-1 0 0,1 0 0,-7-1 0,0 0-289,0 1-1,0 0 1,0 1 0,-1 0-1,1 1 1,-1 0-1,1 1 1,0 0 0,-1 1-1,1 0 1,0 1 0,0 0-1,0 0 1,-11 7-1,4 3-2329,4 6 848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03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404 5 6464,'-6'-1'411,"1"0"0,-1 0 0,1 0 0,-1 0 0,0 1 0,0 0-1,1 0 1,-1 1 0,1 0 0,-1 0 0,0 0 0,1 0 0,-1 1 0,1 0 0,0 0 0,0 0 0,-6 5 0,-41 13 2734,-9 6-994,51-21-1920,-1 1 1,1 0-1,0 0 0,1 2 1,-1-1-1,1 1 0,1 0 1,-1 1-1,2 0 1,-1 0-1,1 1 0,-9 16 1,4 0 4,2 0 1,1 0-1,1 1 0,1 0 1,-5 41-1,10-56-111,1 1 0,0-1 0,1 1-1,0-1 1,1 0 0,3 13-1,-3-21-100,0 0 0,0 0 0,0 0 0,1 0 0,-1 0 1,1 0-1,0-1 0,0 1 0,5 5 0,-5-8-13,0 1 0,0 0 1,0 0-1,0-1 0,0 1 1,0-1-1,0 0 1,1 0-1,-1 1 0,1-2 1,-1 1-1,1 0 0,-1 0 1,1-1-1,-1 1 1,5-1-1,1 0-5,0 0 1,0-1 0,0 0-1,0-1 1,0 0-1,0 0 1,-1-1-1,1 0 1,13-7 0,-1-1-3,0-2 1,22-17 0,-15 9 29,-2-1 0,25-29 1,-39 39 9,-1 0 1,0-2 0,-1 1 0,-1-1-1,0 0 1,9-23 0,-16 36-43,1-6 54,1 0 0,-1 0-1,2-13 1,-4 17-41,1 1 0,-1-1 1,-1 0-1,1 0 0,0 0 0,-1 1 0,1-1 0,-1 0 0,0 0 1,0 1-1,0-1 0,0 0 0,-3-4 0,0 2-59,0 1-1,0-1 0,0 1 0,-1 0 1,0 0-1,0 0 0,0 0 0,0 1 1,0 0-1,-1 0 0,1 0 1,-10-2-1,-5-2-542,0 1 1,-1 1-1,-35-4 0,37 6-437,17 3 725,-1-1 0,1 1 0,0 0 0,-1 0 0,1 0-1,-1 0 1,1 0 0,0 0 0,-1 1 0,1-1 0,-3 1 0,32 1-9525,4-3 7030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03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56 8960,'-7'-24'2896,"2"17"-1760,-17-12 149,21 18-1170,0 1 0,1-1 0,-1 1 0,0-1 0,0 1 1,0-1-1,0 1 0,0 0 0,0-1 0,0 1 0,0 0 0,0 0 0,0 0 1,0 0-1,0 0 0,0 0 0,0 0 0,0 0 0,0 0 0,0 0 0,0 1 0,1-1 1,-1 0-1,-1 1 0,-22 11 1033,21-10-988,-14 9 156,1 1-1,1 0 0,-18 18 1,-37 43 320,70-72-635,-110 138 1375,101-126-1222,1 0 1,1 0-1,0 0 0,0 1 1,1 0-1,-5 21 0,8-24-108,1 0-1,0 1 1,1-1-1,0 1 1,1-1 0,0 1-1,1-1 1,0 1-1,3 11 1,-1-10 9,1 0 0,0 0 0,1 0 0,0-1 1,1 0-1,0 0 0,1 0 0,15 19 0,-17-25-54,0 0 1,0-1-1,1 0 0,0 0 0,0 0 0,0-1 0,0 0 1,1 0-1,0-1 0,-1 0 0,1 0 0,1 0 0,-1-1 1,0 0-1,1-1 0,-1 1 0,10-1 0,-8-1-18,-1-1 0,1 0 0,0 0 0,0-1 1,0 0-1,-1-1 0,1 0 0,-1 0 0,0 0 0,0-1 0,0-1 0,0 0 0,-1 0 0,14-11 0,2-6-21,0 0 0,35-45 0,-41 46 67,41-55 558,-52 67-498,-1 0 0,0-1 0,-1 1 0,0-1 0,0 0 0,-1 0 0,2-11 0,-3 5 97,0 0-1,-1 0 0,-2-31 1,1 41-153,-1-1 1,0 1-1,0 0 1,0-1-1,-1 1 1,0 0-1,0 0 1,-1 0-1,0 1 1,0-1-1,0 1 1,-1-1-1,-5-6 1,7 10-62,-1 0 0,1 0 0,-1 0 0,0 1 0,0-1 0,0 1 1,0 0-1,0-1 0,0 1 0,0 1 0,0-1 0,0 0 0,0 1 0,-1-1 0,1 1 0,0 0 0,0 0 1,-1 0-1,-4 2 0,-6 0-156,1 2 1,0-1 0,-16 8-1,23-9 111,-5 2-99,-6 2-717,-1 0 0,1 1 1,1 1-1,0 1 0,-25 17 1,40-25 680,1-1 1,-1 0-1,0 1 1,1-1 0,0 0-1,-1 1 1,1-1-1,-1 0 1,1 1-1,-1-1 1,1 1 0,0-1-1,-1 1 1,1-1-1,0 1 1,0-1-1,-1 1 1,1 0-1,0-1 1,0 1 0,0-1-1,0 1 1,-1 0-1,2 0-135,0-1-1,-1 1 1,1-1-1,0 1 1,-1-1-1,1 1 1,0-1-1,0 0 1,-1 0-1,1 1 1,0-1-1,0 0 1,-1 0-1,1 0 1,1 0-1,16 4-2642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04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17 10464,'-22'-12'3370,"21"11"-3280,1 1 0,-1-1 0,0 1 0,0-1 0,0 1 0,1 0 0,-1-1 0,0 1 0,0 0 0,0 0 0,0 0 0,1 0 0,-1 0 0,0 0 0,0 0 0,0 0 0,0 0 0,0 0 0,-1 0 0,-2 1 196,1 0-110,0-1 0,0 1 0,0 0 0,1 0 1,-1 0-1,0 0 0,0 1 0,1-1 1,-1 1-1,1-1 0,-1 1 0,-1 3 1,-4 0 177,-93 70 1666,79-57-1623,1 0 0,-27 31 0,40-39-326,0 0-1,0 0 1,1 0-1,0 1 1,1 0-1,1 1 1,-1-1-1,2 1 1,0 0-1,0 0 0,1 0 1,0 1-1,2-1 1,-1 1-1,1 0 1,1-1-1,1 20 1,2-17-38,0-1 1,0 1 0,1-1 0,1 0 0,0 0 0,1 0-1,1-1 1,0 0 0,1 0 0,0-1 0,1 0-1,0 0 1,17 16 0,-18-21-40,0 1 0,0-1 1,1 0-1,0-1 0,1 0 0,0-1 0,0 0 0,0 0 1,0-1-1,0 0 0,1-1 0,0 0 0,0-1 0,0 0 1,0 0-1,0-2 0,0 1 0,19-3 0,-21 1 2,0-1 0,-1 0 0,0-1 0,1 0 0,-1-1-1,0 1 1,0-2 0,-1 1 0,1-1 0,9-8 0,3-5 42,-1 0 0,19-23 1,-17 17 105,-1-2 0,-1 0 0,-1-1 0,-1-1 0,17-40 0,-30 60-55,0-1 1,-1 0-1,0 0 1,1-14-1,-3 17-30,-1 1 0,1-1-1,-2 1 1,1-1 0,-1 0-1,1 1 1,-1-1 0,-4-9 0,2 5-55,-1 1 1,0 0 0,-1 0-1,0 0 1,0 0 0,-1 1 0,0 0-1,-1 0 1,1 1 0,-2 0-1,1 0 1,-1 0 0,0 1 0,0 0-1,0 1 1,-1 0 0,0 0-1,0 1 1,0 0 0,-1 0 0,0 1-1,1 1 1,-1-1 0,0 1 0,-14 0-1,-3 1-666,0 1-1,-1 1 0,1 1 0,-40 9 1,58-9 162,6-2-28,-21 6-1594,23-6 1980,1 0-1,-1 0 0,1 0 1,-1 1-1,1-1 1,-1 0-1,1 0 0,-1 0 1,1 1-1,-1-1 0,1 0 1,-1 1-1,1-1 1,-1 0-1,1 1 0,-1-1 1,1 1-1,0-1 1,-1 1-1,1-1 0,0 1 1,-1-1-1,1 1 1,0-1-1,0 1 0,-1-1 1,1 1-1,0-1 1,0 1-1,0-1 0,0 1 1,0 0-1,0 0 1,6 7-1858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04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22 10304,'-15'-17'3317,"15"17"-3244,0-1 1,0 1-1,-1 0 1,1-1-1,0 1 1,-1 0-1,1 0 1,0-1-1,-1 1 1,1 0 0,0 0-1,-1-1 1,1 1-1,0 0 1,-1 0-1,1 0 1,0 0-1,-1 0 1,1-1-1,-1 1 1,1 0-1,-1 0 1,1 0-1,0 0 1,-1 0-1,1 0 1,-1 0-1,1 0 1,0 1-1,-1-1 1,1 0-1,-1 0 1,1 0-1,0 0 1,-1 1-1,1-1 1,0 0-1,-1 0 1,1 0-1,0 1 1,-1-1-1,1 0 1,0 1-1,-1-1 1,1 0-1,0 1 1,0-1-1,0 0 1,-1 1-1,1-1 1,0 0-1,0 1 1,0 0-1,-1 1 288,-32 44 2118,-25 43-1091,37-53-648,-28 66 0,43-89-607,2 1 0,0 0 0,0 0 0,1 0 0,1 1 0,1-1 0,0 1 0,1 20 0,3-6-20,1-2 0,1 1 0,11 31 0,-11-45-98,0 1 0,1-1 0,0-1 0,2 1-1,-1-1 1,2 0 0,12 15 0,-16-22-25,1 0 0,0-1 1,1 0-1,-1 0 0,1-1 0,0 0 0,0 0 1,0 0-1,0-1 0,1 0 0,0-1 1,-1 1-1,1-1 0,0-1 0,0 0 0,0 0 1,0 0-1,0-1 0,0 0 0,0-1 1,0 0-1,0 0 0,9-3 0,8-3 9,-1-2-1,0-1 1,0-1-1,-1-1 1,-1-1-1,35-26 1,-33 21 64,-2 0 0,0-1 0,-1-1 0,30-39 0,-41 47-30,-2-1 0,0 0 0,0-1-1,-1 1 1,-1-1 0,0 0 0,-1-1 0,-1 0 0,0 1 0,2-22 0,-5 27 1,-1 1 0,0 0 0,0 0 0,-1 0 0,0 0 0,0 0 0,-1 0 0,0 0 0,-1 0 0,-3-9 0,0 6 0,1 1-1,-2 0 0,1 0 0,-1 0 0,-1 1 1,-12-13-1,6 9-63,-1 0 0,-1 1-1,0 0 1,-1 2 0,0 0 0,0 0 0,-1 2 0,-26-9 0,30 13-152,-1 0 0,0 0 0,0 2 0,-29-2 0,35 4-8,-1 0 0,1 1 0,-1 0 0,1 1 0,0 0 0,-1 0 0,1 1 0,0 1-1,-10 4 1,4 1-799,1 0 0,-1 1 0,2 0-1,0 1 1,-21 22 0,25-23-769,0 1 0,1-1 0,0 2 0,-9 16 0,2 14-1804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08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4224,'5'-3'11149,"3"18"-9781,-3-6-979,0 0 0,-1 0 1,0 1-1,0-1 0,3 17 0,6 51 491,-10-58-629,15 141 562,8 47 220,-3-64-494,5 31 884,-25-159-588,-3-14-605,-1-3-95,-6-25-76,4 15 5,-33-138 59,-2-191-230,37 237 121,2 52-225,-1 51 204,2-34-73,-2 33 68,0 0 1,1 0-1,-1 0 0,1 0 1,-1 0-1,1 0 0,0 0 1,-1 0-1,1 0 0,0 0 1,1 0-1,-1 1 1,0-1-1,2-1 0,-3 3 15,1 0-1,-1-1 1,1 1-1,-1 0 1,1 0 0,-1 0-1,1 0 1,-1 0-1,1 1 1,-1-1-1,1 0 1,-1 0 0,1 0-1,-1 0 1,1 1-1,-1-1 1,1 0-1,-1 0 1,1 1-1,-1-1 1,0 0 0,1 1-1,10 8 62,-4-2-47,-1 0 0,1 1 0,-1 0 0,-1 1 0,1-1-1,5 14 1,21 59 86,-25-61-73,104 311 759,-62-215-543,-10-24-167,6 17 189,-35-90-126,0 1 1,2-1-1,16 21 1,-28-40-129,0 1 1,0-1-1,1 0 1,-1 1-1,0-1 1,1 0-1,-1 1 1,0-1-1,1 0 1,-1 1-1,0-1 1,1 0-1,-1 0 1,1 1-1,-1-1 1,0 0-1,1 0 1,-1 0-1,1 0 1,-1 0-1,1 0 1,-1 0-1,1 0 1,-1 0-1,1 0 1,-1 0-1,0 0 1,1 0 0,0 0-1,0 0 12,0-1 0,0 0 0,-1 1 0,1-1 0,0 0 0,0 1 0,-1-1 0,1 0 0,0 0 0,-1 0 0,1 1 0,0-3 0,2-3 63,0 0 1,-1 0 0,0 0-1,1-6 1,7-49 108,-3 1 1,-1-85 0,-2 17-379,32-202-466,-32 306-566,0-33-1,-3 3-6479,1 46 3389,6 3 1391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0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46 4736,'4'-39'2672,"-2"32"411,-2 15-2994,-1 8-109,-10 267 4556,3-107-3201,4 190 274,4-328-1516,0-2 472,9 52 0,-8-73 132,1-9-2525,4-16-2113,-5 7 3312,8-8-1669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10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4 416,'-10'-3'160,"2"3"-128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10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 4736,'5'-48'4553,"-1"16"8125,-2 42-12367,0 0 0,-1 0 1,0 0-1,0 0 0,-1 0 0,-2 17 0,1 17 61,3 3-152,0-8-194,6 47 0,-7-51-1712,-1-25 188,14 6-11798,-6-10 10843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11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 6400,'-5'-11'10229,"5"12"-10117,0-1 0,1 1-1,-1-1 1,0 1 0,0-1 0,0 1 0,1-1 0,-1 0 0,0 1 0,0-1-1,1 1 1,-1-1 0,0 0 0,1 1 0,-1-1 0,0 0 0,1 1-1,3 4 313,-1 0-119,0 0 0,-1 1 0,0 0 0,0-1 0,-1 1 0,0 0 0,1 7 0,2 46 894,-4-35-865,1-14-244,6 255 716,-9-249-620,-2-6-4757,-11-1-8473,11-8 11957,-3 3-2188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11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19 5408,'-8'-19'13589,"-23"83"-10971,-96 176-1451,105-201-947,17-32-213,4-5-26,0-1-1,0 1 1,0 0 0,0-1-1,0 1 1,1 0 0,-1 0-1,0 0 1,0 2 0,1-3 31,0-1 0,0 0 0,0 1-1,1-1 1,-1 1 0,0-1 0,0 0 0,0 1 0,0-1 0,0 0 0,1 1 0,-1-1 0,0 0 0,0 1 0,0-1 0,1 0 0,-1 1 0,0-1 0,1 0 0,0 1 0,13 3 814,40 0-170,1-3 0,77-8 0,-38 1-688,-5 4-952,-30 1-3126,-45 1 2446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15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56 2560,'1'-1'243,"0"1"0,0-1 0,-1 1 0,1-1-1,0 0 1,-1 1 0,1-1 0,0 1 0,-1-1 0,1 0 0,-1 0 0,1 0 0,-1 1-1,0-1 1,1 0 0,-1 0 0,0 0 0,1 0 0,-1 1 0,0-1 0,0 0 0,0-1 0,1 0 215,0-1 0,-1 1 1,1 0-1,0 0 0,0 0 1,0 0-1,0 0 1,0 0-1,3-3 0,3-1 1105,-7 6-1268,1-1-1,-1 1 0,0-1 1,1 1-1,-1-1 1,1 1-1,-1-1 0,1 1 1,-1-1-1,1 1 0,-1 0 1,1-1-1,0 1 0,-1 0 1,1-1-1,0 1 1,-1 0-1,1 0 0,1 0 1,-2 6 147,1-1 0,0 1 1,0 0-1,3 9 0,2 11-115,7 116 1728,-13-126-1954,0 0-1,-2 0 1,1 0-1,-2-1 1,0 1-1,-1-1 0,-6 15 1,8-24-399,-1-1-1,1 1 1,-1-1 0,-1 0-1,-6 9 1,-13 6-4045,12-8 2177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16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522 88 4992,'0'-29'6829,"0"18"1059,0 14-6312,0-1-1461,0-1 1,-1 1 0,1 0-1,-1-1 1,1 1 0,-1-1-1,1 1 1,-1-1 0,-2 4-1,-2 6 99,3-3-70,1 1-1,0 0 1,0 0-1,0 0 1,2 10-1,-2 17 271,-2 2-181,-1 1 0,-3-1 0,-1 0-1,-2 0 1,-24 61 0,31-92-192,0 0-1,-1-1 1,0 0 0,0 0-1,0 0 1,-1 0 0,0 0-1,0-1 1,-8 6-1,10-8 14,-1 0-1,0-1 0,0 0 1,0 0-1,0 0 0,0 0 0,-1-1 1,1 0-1,-1 0 0,1 0 1,0 0-1,-1-1 0,0 1 0,1-1 1,-1 0-1,-6-2 0,2 1-27,0-1-1,0 0 1,0-1 0,1 0-1,-1-1 1,1 1-1,0-2 1,0 1 0,-9-7-1,5 2-49,1-1 0,0 0 0,1 0 0,0-1 0,-9-13 0,-3-10 38,1 0-1,2-1 0,-20-52 1,31 69-56,2 5-46,0 0 0,1 0 0,1 0 0,0-1 0,-2-13 0,5 24 94,1 0-1,0 0 0,0 0 1,0 0-1,0 0 1,0 0-1,0 0 1,1 0-1,0 1 1,-1-1-1,1 0 1,0 0-1,0 0 1,1 1-1,-1-1 1,1 1-1,-1-1 0,1 1 1,0 0-1,0-1 1,0 1-1,0 0 1,0 0-1,0 0 1,0 1-1,1-1 1,-1 0-1,1 1 1,-1 0-1,5-2 1,13-4 70,-1 1 1,1 0 0,38-4 0,67-1 301,-66 8-199,413-17 114,-288 24-1637,-154-8-1151,-5 1-6626,-20 5 6039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18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76 3232,'4'-6'596,"0"0"0,1 0 0,-1 0 0,1 1 0,1-1 0,-1 1 0,1 0 0,6-4 0,11-12 10476,-27 23-10868,0-1 1,0 1 0,1 0-1,-1 1 1,-5 4-1,-18 19 223,2 1 0,0 1-1,-22 35 1,13-12 269,-29 63 0,44-73-262,-16 52 1,24-64-317,-4 18 142,2 1 1,-9 61 0,2 103 375,19-177-510,2 0 0,6 46-1,-5-66-63,1-1 0,0 0 0,1 0 0,0 0-1,2-1 1,-1 0 0,2 0 0,10 18 0,-11-23 1,1-1 0,-1 1 1,1-1-1,1-1 0,9 8 1,43 25-903,-37-25-1374,-23-14 1976,1 0 0,-1 0 1,1 0-1,-1 1 0,1-1 0,-1 0 1,1 0-1,0 0 0,-1 0 1,1 0-1,-1 0 0,1 0 1,-1 0-1,1 0 0,0 0 0,-1-1 1,1 1-1,-1 0 0,1 0 1,-1 0-1,1-1 0,-1 1 1,1 0-1,-1-1 0,1 1 1,-1 0-1,1-1 0,-1 1 0,1-2 1,1 1-1015,7-4-1234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19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6720,'-5'1'8694,"14"14"-6141,-2 19-1387,-1 0 0,-1 1 0,-1 59 0,-3-56-768,2 105 556,-3-141-930,0-1-1,0 0 0,0 0 1,0 1-1,0-1 1,0 0-1,0 0 1,1 1-1,-1-1 0,1 0 1,0 2-1,-1-3-11,0 0 0,0 1 0,1-1-1,-1 0 1,0 0 0,0 0 0,0 0 0,1 0-1,-1 0 1,0 0 0,0 0 0,0 0 0,0 0 0,1 0-1,-1 0 1,0 0 0,0 0 0,0 0 0,1 0-1,-1 0 1,0 0 0,0 0 0,0 0 0,1 0-1,-1-1 1,0 1 0,0 0 0,0 0 0,0 0 0,1 0-1,-1 0 1,0 0 0,0-1 0,0 1 0,0 0-1,0 0 1,0 0 0,1 0 0,-1-1 0,2-2 44,0 0 0,0-1 0,0 1 1,3-8-1,-2 3-79,21-54-101,49-94-1,-63 140 102,7-14 34,41-54 1,-51 76-56,-5 7 48,-1 0 0,1 0 0,-1-1-1,0 1 1,1-1 0,-1 1 0,0-1 0,0 0 0,1-2 0,7 12 625,-5-4-479,-1 1 0,0-1 0,0 1 0,0 0 1,-1 0-1,0 0 0,0 0 0,0 0 0,2 10 0,-1 4 106,1 27 1,-2-25-122,2 90-76,-4-39-987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20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26 4896,'-11'-7'1584,"9"6"-976,16-15 7877,-14 16-8272,1-1 1,-1 1 0,0 0-1,1 0 1,-1 0 0,1 0-1,-1 0 1,0 0-1,1 0 1,-1 0 0,1 0-1,-1 0 1,0 0 0,1 0-1,-1 0 1,1 0-1,-1 0 1,0 0 0,1 0-1,-1 1 1,1-1-1,-1 0 1,0 0 0,1 0-1,-1 1 1,0-1 0,1 1-1,15 13 1805,-14-12-1915,0 1 0,0-1-1,0 1 1,0 0 0,0 0-1,-1-1 1,1 1 0,-1 0-1,0 0 1,0 0 0,1 6 0,-2-5-12,0 0 0,-1 0 0,0 0 0,1 0 0,-2-1 0,1 1 0,0 0 0,-1-1 0,1 1 0,-1-1 0,0 1 0,0-1 0,-1 0 0,-3 4 0,-4 5-23,-1-2 0,-18 14 0,4-3-283,11-10-1038,0 0 1,-1-1-1,-21 12 0,7-8-3601,0-2-3371,19-9 4796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20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18 8064,'0'-2'787,"0"1"-555,0 0 0,0 1 0,0-1 0,0 0 0,0 0 0,0 1 0,0-1 1,-1 0-1,1 1 0,0-1 0,0 0 0,0 1 0,-1-1 0,1 0 0,0 1 0,-1-1 0,1 1 1,0-1-1,-1 1 0,1-1 0,-2 0 0,5 10 6455,5 35-4948,-4 3-599,-2 90-1,-3-71-847,1 194-137,-4-230-1074,3-25 174,0-1 0,0 1 0,1-1-1,0 1 1,0-1 0,0 1 0,1 4 0,0 5-2986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0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37 6048,'3'-19'1952,"-3"18"-1828,0 0 1,1 0 0,-1 0-1,1 0 1,-1 0 0,1 0-1,0 0 1,-1 1 0,1-1-1,0 0 1,0 0-1,-1 0 1,1 1 0,0-1-1,0 1 1,0-1 0,0 1-1,0-1 1,0 1 0,0-1-1,0 1 1,0 0 0,0-1-1,0 1 1,0 0-1,0 0 1,0 0 0,0 0-1,0 0 1,0 0 0,1 0-1,-1 0 1,0 0 0,1 1-1,-1 0-62,1 1-1,-1-1 0,0 0 1,0 1-1,0-1 0,-1 0 1,1 1-1,0-1 0,-1 1 1,1 0-1,0-1 0,-1 1 1,0-1-1,1 1 1,-1 0-1,0-1 0,0 1 1,0 0-1,0-1 0,0 1 1,-1 2-1,1 4 237,1 81 1554,-18 138 0,11-165-1305,-18 109 390,1-10-626,-4 103 718,27-249-957,0-13-284,0 0-1,0 0 1,0 0-1,0 0 0,0 0 1,-1 0-1,1 0 1,-1 0-1,0 2 1,1-4 171,0 0 0,0 0 0,0 0 0,0 0 0,0 0 0,0 0 0,0 1 0,0-1 0,0 0-1,0 0 1,0 0 0,0 0 0,0 0 0,0 0 0,-3-5-4500,5-2 2253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21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18 344 6816,'-15'-49'2197,"15"47"-2126,-1 1 0,1-1 0,-1 1 0,1-1 1,0 1-1,0-1 0,0 0 0,-1 1 0,2-1 0,-1 1 0,0-2 0,1-19-37,7-57 1782,-6 69-1317,0 0 0,0 0 0,1 0 0,0 0 1,1 1-1,5-11 0,-8 18-436,6-10 733,0 0 0,16-18 0,-20 27-605,0 0 0,1-1-1,-1 1 1,1 1 0,0-1 0,0 1 0,0-1 0,0 1 0,0 0 0,0 0 0,0 1 0,6-2 0,0 1 85,0 0 0,1 1 0,-1 1 0,0 0 0,1 0 0,-1 1 0,0 0-1,1 0 1,10 4 0,5 3 152,0 1 0,30 14 0,-49-19-307,0-1 0,0 1 0,-1 1 0,1-1 0,-1 1 0,0 0 0,0 0 0,-1 1 0,0-1 1,0 1-1,5 8 0,-7-10-37,-1 0-1,0 0 1,0 1 0,0-1 0,0 1 0,-1-1 0,0 1 0,0-1 0,0 1 0,0 0-1,-1 0 1,0-1 0,0 1 0,0 0 0,-1 0 0,1-1 0,-1 1 0,0 0 0,-3 6-1,1-4-45,0 0 0,0 0 0,-1 0 0,0-1 0,0 0 0,-1 0 0,0 0 0,0 0 0,0-1 0,-1 0 0,0 0-1,0 0 1,0-1 0,-14 8 0,15-9-158,-1 0 0,-1-1 1,1 0-1,0 0 0,-1 0 0,1-1 0,-1 0 0,1 0 0,-1 0 0,1-1 0,-1 0 1,0 0-1,1-1 0,-1 0 0,1 0 0,-1-1 0,-5-2 0,-2-1-1084,0-1-1,1-1 1,0 0-1,0-1 1,1-1-1,-13-11 0,21 18 367,1-1-1,1 0 1,-1 0-1,0 0 0,1 0 1,-1 0-1,-1-5 0,-2-2-1779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21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17 6048,'-7'-14'1952,"7"14"-1911,0 0 1,0 0-1,0 0 1,1-1 0,-1 1-1,0 0 1,0 0-1,0 0 1,0 0-1,0-1 1,1 1 0,-1 0-1,0 0 1,0 0-1,0 0 1,1 0-1,-1 0 1,0 0 0,0 0-1,0-1 1,1 1-1,-1 0 1,0 0-1,0 0 1,0 0-1,1 0 1,-1 0 0,0 0-1,0 0 1,1 0-1,-1 0 1,0 0-1,0 1 1,0-1 0,1 0-1,-1 0 1,10 1 1070,-5 1-788,0 1 0,0-1-1,-1 1 1,1 0 0,-1 0-1,0 0 1,0 1-1,0 0 1,0 0 0,-1 0-1,1 0 1,3 7 0,4 7 462,16 35 0,-20-38-459,109 225 3902,-99-201-3768,-1 0-1,-2 1 1,-2 1 0,-2 0-1,-1 1 1,-2 0 0,1 58-1,-6-68-191,-2 0 0,-2 0 0,-1 0-1,-11 48 1,10-62-365,-1-1-1,-1 0 1,0-1-1,-1 1 1,-1-1-1,-1 0 0,0-1 1,-1 0-1,-20 22 1,21-27-414,-1-2 0,0 1 0,-1-2-1,0 1 1,0-1 0,0-1 0,-1 0 0,0-1 0,-14 5 0,-12 2-5201,-62 10 1,54-11 1406,12 2 1424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23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95 6144,'-15'-18'16995,"18"13"-16135,32-6-288,1 1 0,0 2 0,70-7 0,-72 11-470,239-19 106,-126 23-523,-146 0 123,-7 17-14421,4-15 13477,1 0 0,-1 1 0,-3 3 0,-18 14-2680,16-15 3584,-27 23-1661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24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23 223 8064,'-22'-13'2592,"22"13"-2517,0-1 1,0 1 0,0 0-1,0-1 1,0 1 0,0 0-1,0-1 1,0 1 0,0 0-1,0-1 1,0 1 0,0-1-1,0 1 1,0 0 0,0-1-1,0 1 1,0 0 0,0-1-1,0 1 1,0 0 0,1-1-1,-1 1 1,0 0 0,0 0-1,0-1 1,1 1-1,-1 0 1,0 0 0,0-1-1,1 1 1,-1 0 0,0 0-1,1-1 1,-1 1 0,0 0-1,0 0 1,1 0 0,13-10 2791,-12 9-2626,3-2 459,3-2 99,0 0 1,1 0 0,-1 0 0,1 1 0,10-2 0,42-10 557,114-15-1,-91 19-965,196-48-327,-239 48-529,11-4-2576,-19 9-3159,-31 7 5666,0 0 0,-1 0-1,1 0 1,-1 0 0,1 0 0,-1 0 0,1 0 0,-1 1 0,1-1 0,-1 0 0,1 1 0,-1 0 0,1-1 0,-1 1 0,1 0 0,-1-1 0,0 1 0,0 0 0,2 2 0,0-1 495,17 12-2889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25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0 221 2912,'1'-13'1073,"1"-1"0,0 1-1,0 0 1,1 0 0,9-22 0,-3-6 2268,-8 33-2095,0-1 1,1 1-1,0 0 1,6-13-1,-5 4 1082,-1 9 736,2 19-2163,0 10-674,-2 0 0,0 0-1,0 0 1,-3 28 0,0-12-27,1 325 1250,5-286-2015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25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10208,'2'-2'375,"0"1"1,1-1 0,-1 1-1,1 0 1,0 0 0,-1 0-1,1 0 1,0 1-1,0-1 1,-1 1 0,1 0-1,0-1 1,0 1 0,0 1-1,-1-1 1,1 0 0,0 1-1,0-1 1,-1 1 0,1 0-1,0 0 1,4 2-1,-5-2 120,1 1-1,0-1 0,0 1 0,0 0 1,-1 0-1,1 0 0,-1 1 0,3 2 1,-3-1-324,1 0 1,-1 0 0,0 0 0,0 0 0,0 1-1,-1-1 1,1 1 0,0 4 0,4 15-279,-6-23-378,22-14-15920,-8-2 12016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5:26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72 10400,'-12'-25'10535,"12"25"-10375,12-1 2357,19 0-2626,-23 1 989,473-33 2001,-398 25-2946,28 5 51,-98 3-52,-11-1 77,-1 1-1,1 0 0,-1 0 1,1 0-1,-1 1 0,1-1 1,-1 0-1,1 0 0,-1 1 1,0-1-1,1 1 0,-1-1 1,0 1-1,1 0 0,-1 0 1,0-1-1,0 1 0,0 0 1,1 0-1,-1 0 0,0 0 1,0 0-1,1 2 0,-1-1 20,-1 1-1,1-1 1,0 1-1,-1-1 1,1 1-1,-1 0 1,0-1-1,1 1 1,-1-1-1,-1 1 1,1 0-1,0-1 1,-2 5-1,-3 14 116,0 0-1,-2 0 1,-16 35-1,-38 57 302,47-88-389,-138 216-402,56-103-2484,39-42-2096,55-91 4834,-18 28-3153,16-26 1737,0-1-1,0 0 1,-1-1 0,1 1 0,-10 8 0,-2-7-3325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6:02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38 108 3072,'1'-16'2893,"0"16"-2654,-1-1 1,0 1 0,1 0-1,-1 0 1,0 0-1,1 0 1,-1-1 0,0 1-1,1 0 1,-1 0 0,0 0-1,1 0 1,-1 0-1,0 0 1,1 0 0,-1 0-1,0 0 1,1 0-1,-1 0 1,0 0 0,1 1-1,0-1 1,2 1-202,-1 0 188,0 1 0,0 0-1,0-1 1,-1 1 0,1 0 0,0 0-1,-1 0 1,0 0 0,1 0-1,-1 1 1,0-1 0,0 0-1,0 1 1,0-1 0,0 3 0,2 7 262,1 23 0,-2-21-121,3 61 440,-2-1 0,-11 108 0,-8-53-316,11-95-337,0-3 332,-14 46-1,19-76-471,0-1 0,0 1 1,0-1-1,0 1 0,0-1 0,0 1 0,-1-1 0,1 0 1,0 1-1,0-1 0,-1 1 0,1-1 0,0 0 0,0 1 1,-1-1-1,1 0 0,0 1 0,-1-1 0,1 0 0,-1 1 1,1-1-1,-1 0 0,1 0 0,-1 0 0,1 0-1,-1 0 1,1 0 0,0 0 0,-1 0 0,1 0-1,0 0 1,-1-1 0,1 1 0,0 0 0,-1 0-1,1 0 1,0-1 0,-1 1 0,1 0 0,0 0-1,0-1 1,-1 1 0,1 0 0,0-1 0,0 1-1,-2-3-6,1 1-1,0 0 1,0 0-1,0 0 1,0-1-1,1 1 1,-1 0-1,1-1 1,-1 1-1,1-5 1,1-1-33,1-1 0,1 1 0,-1 0 0,1-1 0,0 1 0,1 1 0,8-14 0,-2 2 63,70-122-272,-73 130 254,-3 3-54,1 0 1,10-12 0,-14 18 21,0 1 1,0 0 0,0 0-1,0-1 1,0 1 0,0 0-1,1 0 1,-1 1 0,0-1-1,1 0 1,-1 0 0,1 0 0,-1 1-1,1-1 1,-1 1 0,1-1-1,-1 1 1,1 0 0,0 0-1,-1 0 1,1 0 0,1 0-1,-2 0 23,0 0 1,0 1-1,0 0 0,0-1 0,0 1 0,0-1 0,0 1 0,0 0 0,0 0 1,0-1-1,-1 1 0,1 0 0,0 0 0,-1 0 0,1 0 0,0 0 0,-1 0 1,1 0-1,-1 0 0,0 0 0,1 0 0,-1 0 0,0 2 0,5 27 217,-4-26-201,1 18 153,-1 0 0,-1 22 0,-1-35-116,0-1 0,0 1 0,-1 0 0,0 0 0,-1-1 0,0 1-1,-7 13 1,6-14 11,0-1 0,0 0 0,-1 0 0,0-1 0,0 1 0,-1-1 0,0 0 0,-7 5 0,9-8-45,-1 0 1,1 0 0,-1-1 0,0 0 0,0 0-1,0 0 1,0 0 0,0-1 0,0 0 0,-1 0 0,1 0-1,0 0 1,-7-1 0,4 0-25,1 0 1,-1 0-1,1-1 0,-1 0 1,1 0-1,-1-1 0,-8-2 1,16 4-14,0 0 1,-1 0 0,1 0-1,0 0 1,0-1 0,-1 1-1,1 0 1,0 0 0,-1 0-1,1 0 1,0 0 0,0-1 0,-1 1-1,1 0 1,0 0 0,0 0-1,0-1 1,-1 1 0,1 0-1,0 0 1,0-1 0,0 1-1,0 0 1,0 0 0,-1-1-1,1 1 1,0 0 0,0-1 0,0 1-1,0 0 1,0-1 0,0 1-1,0 0 1,0 0 0,0-1-1,0 1 1,0 0 0,0-1-1,0 1 1,0 0 0,1-1-1,-1 1 1,0 0 0,0 0-1,0-1 1,0 1 0,0 0 0,1 0-1,-1-1 1,0 1 0,0 0-1,0 0 1,1 0 0,-1-1-1,0 1 1,0 0 0,1 0-1,-1 0 1,0 0 0,0-1-1,1 1 1,-1 0 0,0 0 0,1 0-1,-1 0 1,0 0 0,1 0-1,-1 0 1,1 0 0,81-9-323,-54 7 324,31-6 0,193-49 12,-226 52 236,-20 4-41,-15 3-68,3 0-169,1 0 0,-1-1 0,1 2 0,0-1 0,-1 1 0,1 0 0,0 0 0,0 0 0,1 1 0,-1-1 0,1 1 1,0 0-1,0 1 0,0-1 0,0 1 0,1 0 0,0 0 0,-3 5 0,5-8 43,1-1 1,-1 1-1,1 0 0,0-1 1,0 1-1,-1 0 0,1 0 1,0-1-1,0 1 0,1 0 1,-1-1-1,0 1 0,1 0 1,-1-1-1,1 1 1,-1-1-1,1 1 0,0 0 1,-1-1-1,1 1 0,0-1 1,0 0-1,0 1 0,0-1 1,0 0-1,1 0 0,-1 1 1,0-1-1,1 0 0,-1 0 1,0 0-1,1-1 0,-1 1 1,1 0-1,2 0 0,1 2 37,0-1-1,1-1 1,-1 1-1,1-1 1,0 0-1,-1 0 0,1 0 1,0-1-1,7 0 1,-7 0-1,-1-1 1,0 0-1,1 0 1,-1 0-1,0 0 1,0-1-1,0 0 1,0 0-1,0 0 1,0 0-1,-1-1 0,6-3 1,-8 4-16,0 0 0,0 0 0,0-1 0,0 1 0,0 0 0,-1-1 0,1 1 0,-1-1 0,1 0 0,-1 1 0,0-1 0,0 0 0,1-4 0,-2 4-16,0 1 1,0 0 0,0-1-1,0 1 1,-1 0 0,1 0-1,-1-1 1,1 1 0,-1 0-1,0 0 1,0 0 0,0 0-1,0 0 1,0 0 0,-1 0 0,1 0-1,0 0 1,-1 1 0,-3-4-1,-8-6-54,-24-16-1,28 22 1,0 0 0,-1 0-1,-19-6 1,22 9-93,-17-1-503,19 4 239,16-1 380,31-1 123,-1-3 1,1-1-1,-1-2 0,0-1 1,-1-3-1,41-15 1,-72 23-64,1-1 1,-1 1-1,0-2 1,0 1-1,-1-1 1,1 0-1,-1-1 1,0 0-1,-1 0 1,1-1-1,-1 0 1,0 0-1,9-15 1,-10 14-38,-3 3-3,0 0-1,0 1 0,1-1 0,6-6 0,-6 8 57,-1 1 1,0-1-1,0 1 0,1 0 0,0 0 0,3-2 0,-5 6 4,0 1-1,-1-1 0,0 1 0,1 0 1,-1-1-1,0 1 0,0 0 0,-1 0 1,2 3-1,-2 5 76,1 0-1,-2 0 1,1 0 0,-2 0-1,-3 15 1,-2 24 181,3-20-279,3-21-13,0-1-1,0 0 0,1 1 0,1 15 1,0-6 132,-1-17-161,0 1-1,0 0 1,0-1 0,0 1 0,0 0-1,0-1 1,0 1 0,1-1 0,-1 1-1,1 0 1,-1-1 0,1 1 0,0-1 0,0 1-1,0-1 1,1 3 0,0-3 20,-1 1 0,1-1 0,0 1 0,0-1-1,0 0 1,0 0 0,0 0 0,0 0 0,0 0 0,0 0 0,0 0 0,0-1 0,0 1 0,1-1 0,-1 1-1,0-1 1,0 0 0,1 0 0,-1 0 0,5-1 0,2-1-7,0 0 0,0-1 0,16-6-1,-12 4-30,216-91 267,-108 36-341,-115 57 108,17-9 26,-20 8-31,-12 7-21,-53 17-152,-105 50 1,152-61 199,0 0 1,0 0-1,-13 12 1,20-14-52,1-1 1,0 1-1,1 0 1,0 0-1,0 1 0,0 0 1,-5 10-1,11-17 20,-1 0 1,1 0-1,-1-1 0,1 1 0,-1 0 1,1 0-1,0 0 0,-1 0 0,1 0 1,0 0-1,0 0 0,0 0 0,0 0 1,0 0-1,0 0 0,0 0 0,0 0 1,0 0-1,1 0 0,-1 0 0,0 0 1,0 0-1,1 0 0,-1 0 0,1 0 1,-1 0-1,1 0 0,-1-1 0,1 1 1,0 0-1,-1 0 0,1-1 0,0 1 0,0 0 1,-1-1-1,2 1 0,0 1 4,1-1 0,-1 0 0,0-1 0,0 1 0,1 0 0,-1-1 0,1 1 0,-1-1 0,0 0 0,1 0-1,-1 0 1,1 0 0,-1 0 0,3-1 0,8-2-8,0-1-1,-1 0 0,1-1 1,-1 0-1,13-8 1,55-38-28,-34 19 3,-37 25-20,-6 6-73,-5 8-9,-4 10 38,5-15 64,0 0-1,0 0 0,0 0 0,0 0 1,0 0-1,1 0 0,-1 0 1,1 0-1,0 0 0,-1 0 0,1 0 1,0 0-1,0 0 0,1 1 1,-1-1-1,0 0 0,1 0 0,-1 0 1,1 0-1,1 3 0,0-1 34,1 0-1,-1-1 1,1 1 0,0-1-1,0 0 1,0 0-1,1 0 1,-1 0 0,1-1-1,-1 1 1,1-1-1,0 0 1,0 0-1,0 0 1,0-1 0,0 1-1,1-1 1,-1 0-1,0 0 1,5 0 0,0 0 22,-1-1 1,0 1 0,0-1 0,1-1 0,-1 0 0,0 0 0,0 0 0,0-1 0,15-5 0,-11 1-8,-1-1 0,0 0 0,0 0 0,0-1 0,-1 0 0,13-14 0,-15 13-36,-1 0-1,0 0 0,0-1 1,-1 0-1,8-18 1,-9 18 11,21-44-91,25-77 1,-5-17 367,-37 117-217,62-187-244,-64 193-174,-7 25 342,0-1 1,0 1-1,0-1 0,0 1 0,0-1 1,0 1-1,0-1 0,0 1 1,0-1-1,0 1 0,0-1 1,0 1-1,0-1 0,0 1 0,0-1 1,-1 1-1,1-1 0,0 1 1,0-1-1,0 1 0,-1 0 0,1-1 1,0 1-1,-1-1 0,1 1 1,0 0-1,-1-1 0,1 1 0,-1 0 1,1-1-1,-1 1 0,1 0 1,0 0-1,-1 0 0,1-1 1,-1 1-1,1 0 0,-1 0 0,1 0 1,-1 0-1,0 0 0,-2 1 3,1-1 1,0 1-1,0 1 0,0-1 0,0 0 1,0 1-1,0-1 0,0 1 0,0-1 1,0 1-1,1 0 0,-1 0 0,-2 3 1,1-1-5,-4 5 19,1-1 0,0 1 0,1 0 0,0 0 0,0 1 0,-3 12 0,-17 64 282,20-67-229,-8 45 458,-5 65-1,4-21-424,9-76-52,-8 64 243,12-85-253,1-1 1,0 0 0,1 0-1,0 1 1,4 12-1,-4-18 8,0-1 1,0 0-1,1 0 0,-1 0 0,1 0 0,0 0 0,0 0 1,1-1-1,-1 1 0,1-1 0,0 1 0,0-1 0,0 0 1,0 0-1,5 3 0,-6-5-16,1 1 1,0-1-1,0 0 1,1 0-1,-1 0 1,0 0-1,0 0 1,0-1-1,1 1 1,4-1-1,36-4-11,-19 1 78,-12 2-52,-1-2 0,0 1 1,1-2-1,-1 1 0,0-2 1,13-6-1,-5 1 32,0-2 1,29-21 0,-45 29-84,1 0-1,-1-1 1,0 1 0,0-1 0,0 0 0,-1 0-1,0 0 1,0-1 0,0 1 0,2-8-1,-4 10 4,0 0 0,0 0 0,-1-1 0,1 1 0,-1 0 0,1 0 0,-1-1 0,0 1 0,-1-5 0,1 7 11,-1-1 0,1 0 0,-1 0 0,1 1 0,-1-1 0,0 0 0,0 1 0,0-1 0,0 1 1,0-1-1,0 1 0,0-1 0,0 1 0,0 0 0,-1-1 0,1 1 0,-3-2 0,2 2-15,0 0 1,-1-1-1,1 1 0,0 0 0,0 0 0,-1 0 0,1 1 0,0-1 1,-1 0-1,1 1 0,-1 0 0,1-1 0,-1 1 0,1 0 1,-1 0-1,-4 1 0,4 0 31,-1 1 1,1-1-1,-1 1 1,1-1-1,0 1 1,-1 0-1,1 1 1,0-1-1,0 0 1,-4 6 0,2-3-29,0 0 0,1 0 0,-1 1 0,1 0 0,1 0 1,-1 0-1,-3 9 0,6-12 11,-1 1 1,2-1-1,-1 0 1,0 1-1,0-1 1,1 0-1,0 1 1,0-1-1,0 0 1,0 1-1,0-1 1,1 1-1,0-1 1,-1 0-1,1 1 1,0-1-1,1 0 1,0 3-1,3 2 51,-1 0 0,1-1-1,0 1 1,1-1 0,0 0-1,0-1 1,8 7 0,-11-10-15,2 0 1,-1 0 0,0 0 0,0-1 0,1 1 0,0-1 0,-1 0 0,1-1 0,0 1 0,0-1 0,0 0 0,0 0 0,10 0 0,1-1 22,-1-2 1,1 0-1,-1 0 0,1-2 1,-1 0-1,0-1 1,-1 0-1,1-1 0,-1-1 1,25-15-1,-25 11-89,-1-1 0,0-1-1,20-25 1,-23 25 1,0 1 1,1 0-1,0 1 0,1 0 1,18-12-1,-28 21 13,1 1 0,0 0 0,0 0 1,0 0-1,0 0 0,0 0 0,0 1 0,0-1 1,0 1-1,0 0 0,0 0 0,6 0 0,-9 2 18,0 0-1,-1-1 1,1 1-1,0 0 1,-1 0-1,1-1 1,-1 1-1,0 1 1,-1 1 32,0-1-1,0 1 1,-1-1 0,0 1-1,1-1 1,-1 0 0,0 0-1,-5 3 1,-7 8-86,-13 12-54,15-13 145,-23 26 0,33-35-43,0-1 1,1 1-1,-1 0 0,1 0 1,0 0-1,1 0 1,-1 0-1,0 0 0,1 1 1,0-1-1,0 0 0,0 10 1,1-13 14,0 1 0,0 0 1,0-1-1,0 1 0,1 0 0,-1-1 1,1 1-1,-1-1 0,1 1 1,-1-1-1,1 1 0,0-1 0,0 1 1,0-1-1,0 1 0,0-1 0,0 0 1,0 0-1,0 0 0,1 1 1,-1-1-1,0 0 0,1 0 0,-1-1 1,0 1-1,1 0 0,-1 0 0,1-1 1,0 1-1,-1-1 0,1 1 0,1-1 1,1 1 11,-1-1 1,0 0 0,0 0-1,0 0 1,0 0-1,1 0 1,-1-1 0,0 1-1,0-1 1,0 0-1,0 0 1,0 0 0,0 0-1,0-1 1,0 1 0,4-4-1,5-6 46,-1 0 0,0-1-1,15-21 1,-19 23-37,3-3-10,-2-1 0,1 1 1,-2-1-1,8-19 0,-9 19-11,92-203-88,19-62 256,-112 265-170,9-28-47,-13 40 8,-1-1 0,1 0 0,-1 0 0,0 0 0,1 0 0,-1 1 0,-1-1 0,1 0 0,0 0 0,-1 0 0,-1-4-1,2 6 26,0 0 0,0 1 0,-1 0 0,1-1 0,0 1 0,-1-1-1,1 1 1,0-1 0,-1 1 0,1-1 0,0 1 0,-1 0 0,1-1-1,-1 1 1,1 0 0,-1-1 0,1 1 0,-1 0 0,1 0 0,-1-1-1,1 1 1,-1 0 0,1 0 0,-1 0 0,0 0 0,0 0-2,-1 0 0,1 0-1,-1 0 1,1 0 0,0 1 0,-1-1 0,1 1 0,0-1 0,-3 2 0,-2 1 21,0 1 0,1-1 0,-6 6 0,9-8 4,-5 6 48,-1 1 1,1 0-1,1 0 0,-1 0 1,2 1-1,-1-1 1,1 1-1,0 1 0,1-1 1,0 1-1,-3 12 1,0 2 13,1 1 1,2 0 0,-2 35 0,4-21-9,1 0-1,9 67 1,-4-85-86,0 1 0,1-1 0,1 0 0,1 0 0,1-1 0,14 26 0,-17-36-125,2-1 0,-1 1 0,1-1-1,12 11 1,-16-17-377,0 1 0,1-1-1,0 0 1,-1 0 0,1-1-1,1 1 1,-1-1 0,0 0 0,0 0-1,1 0 1,-1-1 0,7 2-1,0-5-3501,3 1 1365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6:02.4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53 145 6656,'-44'-24'3008,"35"20"-2624,9 1 1696,9 3-1216,22-13 1216,6 1-1216,47-8 543,11 5-831,36-7 64,4 11-384,13-1-608,-14 9 192,-7-2-1983,-19 10 1183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6:10.1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128 594 4384,'-5'29'6774,"-13"42"-4743,-1-15-1059,2 0 1,-8 62-1,12-44-554,-10 96 929,22-162-1247,1-5 28,0 0-1,0 0 1,0 0-1,-1 1 1,0-1 0,1 0-1,-1 0 1,-2 3-1,2-6 379,2-6-293,0-18-46,1-21-86,2 1 0,1-1 0,3 1 0,14-48 0,-15 70 35,1 2 1,1-1-1,21-33 1,1-4 489,64-136 1794,-91 186-2381,0-1-1,0 0 1,1 1 0,11-14-1,-14 20-28,-1 0-1,1 0 0,0 0 0,0 1 1,0-1-1,1 1 0,-1-1 0,0 1 0,0 0 1,1 0-1,-1 0 0,1 0 0,-1 0 0,1 1 1,-1-1-1,1 1 0,0 0 0,-1 0 0,1-1 1,-1 2-1,1-1 0,3 1 0,1 0 17,0 1-1,-1 0 1,0 1-1,1 0 1,-1 0-1,0 0 0,0 0 1,-1 1-1,1 0 1,-1 1-1,0-1 1,0 1-1,0 0 1,-1 0-1,1 0 1,3 7-1,-4-6 35,0 0-1,-1 0 1,0 0-1,0 1 1,0-1-1,-1 1 1,0-1-1,0 1 1,0 0-1,-1 0 1,0 0-1,-1 0 1,1 0-1,-1 0 1,-2 11 0,1-13-17,0-1 0,0 1 0,-1 0 0,0-1 0,0 0 0,0 1 0,0-1 0,-1 0 0,1 0 0,-1 0 0,0 0 0,-1-1 0,1 1 0,0-1 0,-1 0 0,0 0 0,0 0 0,0 0 0,0-1 0,0 0 0,0 1 0,-1-2 1,1 1-1,-7 1 0,1 1 10,0-2 1,0 0-1,0 0 1,0 0 0,-1-1-1,1-1 1,0 0 0,-1 0-1,1-1 1,0-1 0,0 0-1,-18-5 1,7 0-30,13 5-85,0-1 0,0 0 0,-10-6 0,18 9 78,0 1 1,0-1-1,0 0 0,0 0 0,0 0 1,0 0-1,0 0 0,0 0 1,0-1-1,0 1 0,-1 0 1,1 0-1,0 0 0,0 0 1,0 0-1,0 0 0,0 0 0,0 0 1,0 0-1,0 0 0,0 0 1,0 0-1,0 0 0,0 0 1,0 0-1,-1 0 0,1 0 1,0 0-1,0 0 0,0-1 1,0 1-1,0 0 0,0 0 0,0 0 1,0 0-1,0 0 0,0 0 1,0 0-1,0 0 0,0 0 1,0 0-1,0-1 0,0 1 1,0 0-1,0 0 0,0 0 0,0 0 1,0 0-1,0 0 0,0 0 1,0 0-1,0 0 0,0 0 1,0 0-1,1-1 0,-1 1 1,0 0-1,0 0 0,0 0 1,0 0-1,0 0 0,0 0 0,0 0 1,0 0-1,9-1-101,15 2 4,266 22-113,-269-24 274,0 0-1,0-1 1,35-9 0,-42 7-21,-1 0 0,1-1 0,-1-1 0,0 0 0,0 0 0,14-11 0,-24 15-28,1-1 0,-1 1 0,0-1 1,0 0-1,0 0 0,0 0 0,0-1 1,-1 1-1,0-1 0,1 1 1,-1-1-1,-1 0 0,1 0 0,0 0 1,-1 0-1,0 0 0,0 0 0,0 0 1,0-7-1,-1 10-22,0 0 0,0 0 0,0 0 0,0 1 0,0-1 1,0 0-1,-1 0 0,1 0 0,0 0 0,-1 0 0,1 0 0,-1 0 0,1 0 0,-1 0 0,1 1 1,-1-1-1,1 0 0,-1 0 0,0 1 0,1-1 0,-1 0 0,0 1 0,0-1 0,0 1 1,1-1-1,-1 1 0,0-1 0,0 1 0,0 0 0,0-1 0,0 1 0,0 0 0,0 0 0,0-1 1,0 1-1,-2 0 0,1 0-1,-1 0 0,0 1 0,0-1 1,1 0-1,-1 1 0,0 0 0,0 0 0,1 0 1,-1 0-1,1 0 0,-1 0 0,1 0 0,-3 3 1,2-2-16,-1 1 1,1 0-1,0 0 1,0 0-1,0 0 1,0 0 0,1 1-1,0-1 1,-1 1-1,1 0 1,0 0-1,1 0 1,-3 4-1,4-5 24,-1 1 0,1-1 0,-1 0 0,1 0 0,0 1 0,0-1 0,1 0 0,-1 0 0,0 0 0,1 1 0,0-1 0,0 0 0,0 0 0,0 0 0,0 0 0,1 0 0,-1 0 0,4 3 0,-2-1 35,0-1-1,0 0 1,1 0-1,0 0 1,0 0-1,0 0 1,7 4 0,-9-7-20,-1 0 1,0 0-1,1-1 1,-1 1-1,1 0 1,-1-1-1,1 0 1,-1 1-1,1-1 1,-1 0-1,1 0 1,-1 0 0,1 0-1,0 0 1,-1 0-1,1 0 1,-1 0-1,1-1 1,-1 1-1,1-1 1,-1 1-1,1-1 1,-1 1-1,0-1 1,1 0-1,-1 0 1,0 0 0,0 0-1,2-1 1,-2 1-13,0-1 0,0 1 0,0 0 0,0-1 0,0 1 1,0-1-1,0 1 0,-1-1 0,1 0 0,0 1 0,-1-1 0,0 0 1,1 1-1,-1-1 0,0 0 0,0 0 0,0 1 0,0-1 1,0 0-1,0 0 0,-1 1 0,0-4 0,0 2-14,0 0 0,0-1 0,0 1 0,0 0 0,-1 0-1,0 0 1,1 0 0,-1 0 0,0 0 0,-1 1 0,1-1 0,-3-2 0,-46-48-617,47 49 644,6 3-89,13 3-68,-2 0 342,-1-1-163,0-1-1,1-1 1,-1 0 0,0 0-1,0-1 1,0-1 0,13-4 0,2-2 9,0-2 0,25-14 0,-27 12-7,-1-1-1,0-2 0,-1 0 1,-1-2-1,0 0 0,-2-2 1,0 0-1,-1-1 0,-1-1 1,-1 0-1,-1-2 0,15-27 1,-25 37 4,0-1 1,-1 1 0,0-1-1,-1 0 1,2-17 0,-5 27-72,0-1 0,-1 1 0,0-1 0,0 1 1,0 0-1,-1-1 0,1 1 0,-1 0 0,-1 0 1,1-1-1,-1 1 0,0 0 0,0 0 0,-4-6 1,6 10 8,-1 0 1,1 0 0,-1 0 0,1 1 0,-1-1 0,0 0 0,0 0 0,1 0 0,-1 1 0,0-1 0,0 0-1,0 1 1,0-1 0,0 1 0,0-1 0,0 1 0,0-1 0,0 1 0,0 0 0,0 0 0,-1-1-1,0 1-6,0 0 0,0 0 1,0 1-1,0-1 0,0 0 0,0 1 0,0-1 0,0 1 0,0 0 0,-3 1 0,-3 3-36,-1 1 0,1 0 1,-12 11-1,14-11 55,-6 4 43,1 2 1,1 0 0,0 0 0,1 0 0,0 1 0,1 1 0,0 0-1,-9 23 1,2 5 101,-18 75 1,-6 71 133,37-174-190,0-1 1,1 0 0,0 0-1,1 1 1,2 19 0,-2-32-72,0 0 0,1 0 1,-1 0-1,0 0 1,1 0-1,-1 0 1,1 0-1,-1 0 0,1 0 1,0 0-1,-1-1 1,1 1-1,0 0 0,-1 0 1,1-1-1,0 1 1,0 0-1,0-1 1,1 2-1,0-1 17,1-1 0,-1 1 1,1 0-1,-1 0 0,0-1 0,1 0 1,-1 1-1,4-1 0,4 0 47,0-1 1,0 0-1,11-3 0,-20 3-74,12-2 19,0-2 0,0 0 0,-1 0 0,1-1 0,-1-1 0,-1 0 1,1 0-1,13-13 0,-17 13 59,-7 6-73,1-1-1,0 0 1,0 0-1,0 1 0,1-1 1,-1 1-1,4-2 1,-6 2-8,1 1 1,0 0 0,0 0-1,0-1 1,-1 1 0,1-1-1,0 1 1,-1-1 0,1 1-1,0-1 1,-1 1 0,1-1-1,-1 0 1,1 1 0,-1-1-1,2-1 1,-7 15-520,-3 21 316,4-22 248,1 1 1,-2 15-1,5-22-25,0-1 1,0 1-1,0-1 1,1 1-1,-1 0 1,2-1-1,-1 1 1,3 6-1,-4-11 0,0 0-1,1 0 1,-1 1-1,1-1 1,0 0-1,-1 0 1,1 0-1,0 0 1,-1 0-1,1 0 1,0 0-1,0 0 1,0 0-1,0 0 1,0-1-1,0 1 1,0 0-1,0 0 1,0-1-1,1 1 1,-1-1-1,0 1 1,0-1-1,0 0 1,1 1-1,-1-1 1,0 0-1,0 0 1,1 0-1,-1 0 1,0 0-1,1 0 1,-1 0-1,0 0 1,0-1-1,1 1 1,-1 0-1,0-1 1,0 1-1,0-1 1,3-1-1,7-5 36,0 0 0,0-1 0,-1-1 1,0 0-1,-1 0 0,9-11 0,18-17 103,-28 31-307,-10 11-48,-2 5 219,-7 16-64,-1-1 0,-2 0 0,-17 23 0,0 2 140,1 0-34,-3-1 1,-2-1 0,-42 45-1,76-92-66,0 1 0,0-1 1,-1 0-1,1 0 0,0 0 0,0 0 0,0 0 0,-1 0 0,1-1 0,-1 1 1,1 0-1,0-1 0,-1 1 0,1-1 0,-1 1 0,1-1 0,-1 0 0,1 0 1,-1 0-1,1 0 0,-1 0 0,-2 0 0,2-1-24,0 1 0,-1-1 0,1 0 0,0 0 0,0-1 0,0 1 0,0 0 0,0-1 0,0 1 0,0-1 0,1 0 0,-1 1 0,-1-3 0,-4-6-186,0-1 0,1 1 0,0-1-1,-6-17 1,8 18 162,1 0 0,-4-17 0,6 24 22,1 0-1,-1 0 1,1-1 0,0 1 0,0 0 0,0-1-1,0 1 1,0 0 0,1-1 0,-1 1-1,1 0 1,2-5 0,-2 6 4,1 1 0,-1-1-1,0 1 1,1 0 0,0-1 0,-1 1 0,1 0 0,0 0-1,-1 0 1,1 1 0,0-1 0,3-1 0,24-6-77,-11 6 73,0 1 0,0 0 0,0 1 0,25 3 0,-6 0 79,-17-2 0,1 0-1,-1-1 1,1-2 0,0 0-1,-1-1 1,0-1 0,31-9-1,34-21-122,-65 26 134,0-1 1,-1-1 0,0-1-1,-1-1 1,0 0 0,0-1-1,26-26 1,-40 33-32,1 1 1,0-1-1,-1 0 0,0 0 1,-1 0-1,6-12 1,-8 16-42,0 0 0,-1 0 0,1 0 0,0 0 0,-1 0 0,0 0 0,1 0 0,-1 0 0,0-1-1,0 1 1,0 0 0,0 0 0,0 0 0,-1 0 0,1-1 0,-1 1 0,1 0 0,-1 0 0,0 0 0,0 0 0,0 0 0,0 0 0,0 1 0,0-1 0,-2-2 0,2 3-10,-1 0 0,1-1 0,-1 1 0,1 1 0,-1-1 0,1 0 0,-1 0 1,1 1-1,-1-1 0,0 0 0,1 1 0,-1 0 0,0-1 0,0 1 0,1 0 0,-1 0 0,0 0 0,0 0 0,1 0 0,-1 1 0,0-1 0,0 0 0,1 1 0,-1-1 0,0 1 0,-1 1 0,-2 0 26,0 0-1,1 1 1,0-1-1,-1 1 1,1 0-1,0 1 0,-6 6 1,7-6 2,-1 0-1,1 0 1,0 1-1,0-1 1,0 1-1,1 0 1,-1 0 0,1 0-1,0 0 1,-1 9-1,2-12 6,1 1-1,0 0 0,0-1 1,0 1-1,0-1 0,0 1 1,1 0-1,-1-1 0,1 1 1,-1-1-1,1 1 0,0-1 1,0 1-1,0-1 0,0 0 1,1 1-1,-1-1 1,1 0-1,-1 0 0,1 0 1,0 0-1,0 0 0,0-1 1,2 3-1,6 3 69,0-1 0,0 0 0,0-1 0,0 0 0,1 0 0,0-1 0,0-1 0,0 0 0,1 0 0,16 1 0,-8-2 50,1-2 0,-1 0 0,0-1 0,0-1 0,25-5 0,-32 3-104,1 0 1,-1-1 0,1 0-1,-2-1 1,1 0 0,-1-1-1,0 0 1,0-1 0,-1-1-1,0 0 1,0 0 0,-1-1-1,0 0 1,-1-1-1,9-13 1,-14 19-63,-1 0 0,0 0-1,-1 0 1,1 0 0,-1 0-1,0 0 1,0-1 0,0 1-1,-1-1 1,0 0 0,0 1-1,0-10 1,0 13 34,-1-1 0,1 1 0,0 0 0,-1 0 1,1 0-1,0 0 0,3-4 0,5-9 154,-1-3-97,7-19-1,3-9-11,4-4-106,51-108-32,-57 127-32,17-46 0,-32 76 103,-1 1 0,1-1 0,-1 0-1,0 0 1,1 0 0,-1 0 0,0 0 0,0 0-1,0 0 1,0 0 0,0 0 0,0 0 0,0 0-1,0 0 1,0 0 0,0 0 0,-1 0 0,1 0-1,0 0 1,-1 0 0,1 0 0,-1-1 0,0 1-1,0 1 0,0-1 0,1 1 0,-1-1 0,0 1 0,0 0 0,0-1 1,0 1-1,0 0 0,0 0 0,0 0 0,1 0 0,-1 0 0,0 0 0,0 0 0,0 0 1,0 0-1,0 0 0,0 0 0,0 0 0,0 1 0,0-1 0,1 0 0,-2 1 1,-4 2-7,0 0-1,1 0 1,0 0 0,-1 0 0,1 1 0,1 0 0,-1 0 0,0 0 0,-5 7 0,-1 3 39,1-1 1,-9 18-1,7-8 6,0 0-1,2 0 1,-10 33 0,-13 76 9,24-94-15,-2 7 189,1 0 0,3 1 0,-2 53 0,9-95-171,1 1 0,0-1 0,-1 0 0,1 0 0,1 1 0,-1-1 0,3 6 0,-3-8-1,-1-1 1,1 0-1,-1 0 0,1 0 0,-1 0 0,1 0 0,-1 0 0,1 0 0,0-1 0,0 1 0,-1 0 0,1 0 0,0 0 0,0-1 0,0 1 0,0 0 0,0-1 1,0 1-1,0-1 0,0 1 0,0-1 0,0 0 0,0 1 0,0-1 0,0 0 0,1 0 0,-1 0 0,0 0 0,0 0 0,0 0 0,0 0 0,0 0 0,2 0 1,4-3-19,0-1 1,0 1 0,-1-1 0,0 0 0,0-1-1,7-5 1,33-35-59,-36 34 94,36-39-87,76-110 0,21-67 183,-69 107-490,-70 112 347,10-13-6,-1-2 0,10-24 1,5-8-534,-25 45-24,-9 17 276,-11 20 192,-16 27 210,-44 83 916,-45 109-522,80-173-210,-65 86 1,69-101-197,37-57-95,1 0 2,0-1 0,0 0-1,1 0 1,-1 0 0,0 0 0,0 0-1,0 0 1,0 0 0,0 0 0,0 0-1,0 0 1,0 0 0,1 0 0,-1 0-1,0 0 1,0 0 0,0 0-1,0 0 1,0 0 0,0 0 0,1 0-1,-1 0 1,0 0 0,0 0 0,0 0-1,0 0 1,0 0 0,0 0 0,0 0-1,1 0 1,-1 0 0,0 0 0,0 0-1,0 0 1,0 0 0,0 0 0,0 0-1,0 0 1,0 0 0,1-1 0,-1 1-1,0 0 1,0 0 0,0 0-1,4-4-40,9-8-147,1 1-1,21-13 1,-2 3-72,-15 9 150,1 1 0,36-16-1,-54 27 86,0-1 0,0 1-1,1-1 1,-1 1 0,0 0-1,0 0 1,0-1 0,0 1-1,1 0 1,-1 0 0,2 1-1,-3-1 13,0 0-1,0 0 0,1 0 1,-1 0-1,0 0 1,0 0-1,1 1 0,-1-1 1,0 0-1,0 0 1,0 0-1,0 0 0,1 1 1,-1-1-1,0 0 1,0 0-1,0 0 0,0 1 1,0-1-1,0 0 1,1 0-1,-1 1 0,0-1 1,0 0-1,0 0 1,0 1-1,0-1 0,0 0 1,0 0-1,0 1 1,0-1-1,-1 4-39,0-1 0,0 0-1,0 1 1,-1-1 0,-2 6 0,1-2 104,-3 4-88,1-2 100,0 1 1,-4 16 0,8-24-46,1 0 0,-1-1 1,1 1-1,-1 0 0,1-1 1,0 1-1,0 0 0,0 0 0,0 0 1,0-1-1,0 1 0,0 0 1,1 0-1,-1-1 0,1 1 0,-1 0 1,1-1-1,0 1 0,-1 0 1,1-1-1,0 1 0,1 1 1,0-2-6,0 1 1,0-1-1,0 0 1,0 0 0,0 0-1,0-1 1,0 1 0,0 0-1,0-1 1,0 1-1,0-1 1,0 0 0,0 0-1,0 1 1,1-1 0,-1-1-1,2 1 1,3 0 115,-6 0-133,-1 0 0,1 0 1,-1 0-1,0-1 0,1 1 0,-1 0 1,0 0-1,1 0 0,-1 0 0,0 0 1,1-1-1,-1 1 0,0 0 0,1 0 1,-1-1-1,0 1 0,1 0 0,-1 0 0,0-1 1,0 1-1,0 0 0,1-1 0,-1 1 1,0 0-1,0-1 0,0 1 0,0 0 1,1-1-1,-1 0 0,4-1 29,1 0-1,0 0 1,0 0-1,9-2 0,24-9-21,-24 6 19,0-1 0,0-1 0,-1 0 1,-1 0-1,0-2 0,0 1 0,0-1 0,-2-1 1,11-14-1,-16 13 129,-5 12-148,0 1 0,0-1 0,0 1 0,0-1-1,0 1 1,1-1 0,-1 1 0,0-1-1,0 1 1,0-1 0,0 1 0,1 0 0,-1-1-1,0 1 1,1-1 0,-1 1 0,0-1-1,1 1 1,-1 0 0,0-1 0,1 1-1,-1 0 1,0-1 0,1 1 0,-1 0 0,1 0-1,-1 0 1,1-1 0,-1 1 0,1 0-1,0 0 1,-15 2 120,7-3-126,6-1-21,-1-4-55,-2 2 210,-1-2-320,5 5-2,0 1 188,0 0 1,0 0-1,0 0 0,0 0 1,0 0-1,0 1 1,0-1-1,-1 0 1,1 0-1,0 0 0,0 0 1,0 0-1,0 0 1,0 0-1,-1 0 0,1 0 1,0 0-1,0 0 1,0 0-1,0 0 1,0 0-1,-1 0 0,1 0 1,0 0-1,0-1 1,0 1-1,0 0 0,0 0 1,0 0-1,0 0 1,-1 0-1,1 0 1,0 0-1,0 0 0,0 0 1,0 0-1,0-1 1,0 1-1,0 0 0,0 0 1,0 0-1,0 0 1,-1 0-1,1 0 1,0-1-1,0 1 0,0 0 1,0 0-1,0 0 1,0 0-1,0 0 0,0-1 1,0 1-1,0 0 1,0 0-1,0 0 1,0 0-1,0 0 0,0 0 1,1-1-1,-1 1 1,0 0-1,0 0 0,0 0-12,0 0 0,0 0 0,0 0 0,0 0-1,0 0 1,0 0 0,0 0 0,0 0-1,0 0 1,0 0 0,0 0 0,0 0 0,0 0-1,0 0 1,0 0 0,0 0 0,0 0-1,1 0 1,-1 0 0,0 0 0,0 0-1,0 0 1,0 0 0,0 0 0,0 0 0,0 0-1,-1 7-123,1-7 198,-6 17-320,6-10 173,1-6 109,-1 0-1,0 0 1,0 0 0,0 0 0,0 0-1,0-1 1,0 1 0,0 0-1,0 0 1,-1 0 0,1 0 0,0-1-1,-1 3 1,-6 25-36,6-25 3,0 0 1,0 0-1,1 0 1,-1 0 0,1 0-1,-1 0 1,1 0 0,0 0-1,1 4 1,-1 5 219,0-11-325,1 19 133,3-11 112,-4-8-129,1 0 0,-1-1 0,0 1 1,1 0-1,-1 0 0,0-1 0,1 1 0,-1 0 0,1 0 0,0-1 1,-1 1-1,1-1 0,-1 1 0,1 0 0,0-1 0,-1 1 0,1-1 1,0 0-1,0 1 0,-1-1 0,3 1 0,-1 0 13,1-1 0,-1 1 0,1-1 0,-1 1 0,1-1 0,0 0 0,-1 0 0,1 0 0,-1 0 0,1-1 0,0 1 0,-1-1 0,1 1 0,-1-1 0,1 0 0,-1 0 0,0 0 0,1 0 0,-1-1 0,0 1 0,0-1 0,0 1 0,0-1 0,0 0 0,0 0 0,2-2 0,5-6 35,-1 0 0,0-1 0,11-20 1,-16 27 42,1-1-316,-3 6 82,-6 13 32,-9 23 99,-111 198 237,63-140-257,52-82 63,-1-1-1,0 0 1,-1 0-1,-22 16 0,27-23-24,1-1 0,-1 0-1,0-1 1,-15 6-1,19-8-30,0-1-1,0 1 0,0 0 0,0-1 0,0 0 0,0 0 0,0 0 0,0 0 0,0 0 0,0 0 0,0-1 0,0 1 0,0-1 0,1 0 0,-1 0 0,0 0 0,0 0 0,1-1 0,-1 1 0,0-1 1,1 0-1,-1 1 0,1-1 0,0 0 0,-4-4 0,3 2-52,-1-1 1,0 0-1,1 1 1,0-1 0,0 0-1,1 0 1,-1-1-1,1 1 1,0-1-1,1 1 1,-1-1 0,0-9-1,1 10 30,1 1 0,0 0-1,0-1 1,0 1 0,1 0 0,-1 0-1,1-1 1,0 1 0,0 0-1,0 0 1,1 0 0,0 0 0,0 0-1,2-4 1,-2 5 19,1 0 0,0 0-1,-1 1 1,1-1 0,0 1 0,0-1-1,0 1 1,1 0 0,-1 0 0,0 1-1,1-1 1,-1 1 0,1-1 0,0 1-1,-1 0 1,6 0 0,32-5-58,48 0 0,14-2 494,-87 5-408,0 0-1,0-1 0,28-12 1,44-26 338,-52 24-286,-5 4-7,-1-2 1,-1-1 0,0-1 0,-2-2 0,36-31 0,-39 24-91,-1-1 1,-1 0-1,-2-2 0,24-43 1,74-163 190,-92 182-101,-26 52-57,34-74-19,-30 66-146,-1 0 0,0 0-1,0-1 1,-1 1 0,1-20 0,-3 30 158,0-1 0,1 1-1,-1 0 1,0-1 0,0 1 0,0 0 0,0-1 0,0 1 0,0-1 0,-1 1 0,1 0 0,0-1 0,0 1 0,0-1 0,0 1 0,0 0 0,-1-1 0,1 1 0,0 0 0,0-1 0,0 1 0,-1 0 0,1 0 0,0-1 0,-1 1 0,1 0 0,0 0 0,0-1 0,-1 1 0,1 0 0,0 0 0,-1 0 0,1-1 0,-1 1 0,1 0 0,0 0 0,-1 0 0,1 0 0,-1 0 0,1 0 0,0 0 0,-1 0 0,1 0 0,0 0 0,-1 0 0,1 0 0,-1 0 0,1 0 0,0 0 0,-1 0 0,1 1 0,0-1 0,-1 0 0,0 1-1,-22 13 6,18-10-14,-12 8-6,0 0-1,1 2 0,1 0 1,0 1-1,1 1 0,-17 24 1,12-12 93,2 1 0,1 0 0,-14 36 0,-63 203 903,90-258-900,0 1 0,1-1-1,0 0 1,1 1-1,0 14 1,1-23-33,0 1-1,0 0 0,1 0 1,-1-1-1,1 1 1,-1 0-1,1-1 1,0 1-1,0 0 0,0-1 1,0 1-1,1-1 1,-1 0-1,1 1 1,-1-1-1,1 0 1,0 0-1,0 0 0,0 0 1,0 0-1,0 0 1,0-1-1,1 1 1,-1-1-1,3 2 1,4 0 4,0 0 0,0-1 0,0 0 1,0 0-1,0-1 0,0 0 1,1-1-1,-1 0 0,12-1 1,3-2-34,0-1 0,30-9 1,-47 12 62,-1-1 1,0-1-1,-1 1 0,1-1 1,0 1-1,5-5 1,-9 5-99,0 1 1,-1 0 0,1-1 0,-1 1-1,1-1 1,-1 1 0,1-1-1,-1 0 1,0 0 0,0 1 0,0-1-1,0 0 1,0 0 0,-1 0-1,1 0 1,0 0 0,-1 0 0,1-1-1,-1 1 1,0-3 0,0 5 26,0-1 0,0 1-1,0-1 1,0 1 0,0 0 0,0-1 0,-1 1 0,1 0 0,0-1-1,0 1 1,0 0 0,0-1 0,-1 1 0,1 0 0,0-1 0,0 1 0,-1 0-1,1-1 1,0 1 0,-1 0 0,1 0 0,0 0 0,-1-1 0,1 1-1,0 0 1,-1 0 0,-14-3 97,-15 5 131,28-1-250,-4-1 6,0 2-1,0-1 1,0 1-1,0 0 1,0 0-1,-10 5 1,14-6 34,0 1-1,0-1 1,1 0 0,-1 0 0,0 1 0,1-1-1,-1 1 1,0-1 0,1 1 0,0-1 0,-1 1-1,1 0 1,0 0 0,0 0 0,0 0 0,0 0-1,0 0 1,1 0 0,-1 0 0,1 0 0,-1 0-1,1 4 1,0-4 16,0 0-1,1 0 0,0 1 1,-1-1-1,1 0 0,0 0 1,0 0-1,0 0 0,0-1 1,0 1-1,1 0 0,-1 0 1,1-1-1,-1 1 0,1 0 1,-1-1-1,1 0 0,0 1 1,3 1-1,1 1 40,0-1 0,0 0 1,0 0-1,0 0 0,9 1 0,-10-3-55,1 0-1,0 0 1,-1 0-1,1-1 1,0 0-1,-1-1 1,1 1 0,0-1-1,8-2 1,4-3 167,27-11 0,-34 12-170,26-8 91,15-7-191,-52 20 104,1-1 0,-1 1-1,0 0 1,0 0 0,0 0 0,0 0 0,1 0 0,-1 0 0,0 0 0,0 0 0,0 0-1,0 0 1,1 0 0,-1 0 0,0 0 0,0 0 0,0 0 0,1 0 0,-1 0 0,0 0-1,0 0 1,0 0 0,1 0 0,-1 0 0,0 0 0,0 0 0,0 0 0,0 0 0,1 0-1,-1 1 1,0-1 0,0 0 0,0 0 0,0 0 0,0 0 0,1 0 0,-1 1 0,0-1-1,0 0 1,0 0 0,0 0 0,0 0 0,0 1 0,0-1 0,0 0 0,0 0 0,1 14 98,-9 18-88,-1-9 54,-1 1 1,-15 25-1,42-59-70,19-12 0,-19 10-38,0 1 1,1 1 0,1 1-1,20-8 1,-2 4-34,45-10 1,-81 23 69,0-1-1,0 1 1,0 0 0,0 0 0,0-1 0,0 1 0,1 0 0,-1 0-1,0 0 1,0 0 0,0 1 0,0-1 0,0 0 0,0 0 0,0 1-1,0-1 1,0 1 0,0-1 0,0 1 0,0-1 0,0 1 0,0-1-1,0 2 1,0-2-5,-1 1-1,1 0 0,-1 0 1,0 0-1,0 0 0,1-1 1,-1 1-1,0 0 0,0 0 0,0 0 1,0 0-1,0 0 0,0 0 1,0 0-1,0-1 0,0 1 1,0 0-1,-1 0 0,1 0 1,0 0-1,0 0 0,-1-1 1,1 1-1,-1 0 0,1 0 1,-1-1-1,1 1 0,-1 1 0,-15 16-8,14-17 16,0 1 0,0 0 0,1 0 1,-1 0-1,0 0 0,1 0 0,-1 1 0,1-1 0,-1 0 1,1 1-1,0-1 0,0 1 0,0-1 0,1 1 1,-1-1-1,1 1 0,-1 0 0,1-1 0,0 6 0,0-6-2,1 0 0,0-1-1,-1 1 1,1 0-1,0-1 1,0 1 0,0-1-1,0 1 1,0-1-1,0 1 1,1-1 0,-1 0-1,0 0 1,1 0 0,-1 0-1,1 0 1,-1 0-1,1 0 1,0 0 0,-1 0-1,1-1 1,0 1-1,-1-1 1,1 1 0,0-1-1,3 1 1,5 0 14,-1 0-1,1 0 1,16-2 0,-22 1-21,26-2 192,41-7 0,-61 7-186,-1-1-1,1 0 0,0 0 0,-1-1 1,1 0-1,-1-1 0,17-11 0,-17 8-33,0 0 0,-1 0 0,0-1 0,0 0 0,-1-1 0,0 1 0,0-1 0,-1-1 0,-1 1 0,1-1 0,3-13 0,-9 23 12,1 0 0,-1 0-1,0 0 1,0 0 0,1-1-1,-1 1 1,0 0 0,0 0-1,0 0 1,0-1 0,0 1-1,0 0 1,-1 0 0,1 0-1,0-1 1,-1 1 0,0-2-1,1 2 13,-1 1 0,1-1 0,-1 1 0,0-1 0,1 1 0,-1-1 0,1 1 0,-1-1 0,0 1 0,1 0 0,-1-1 0,0 1 0,1 0 0,-1-1 0,0 1 0,0 0 0,1 0 0,-1 0 0,0 0 0,0 0 0,1 0 0,-1 0 0,0 0 0,0 0 0,1 0 0,-1 0 0,0 0 0,-1 1 0,-2 0 41,-1 1 0,1 0 0,-1 0 1,1 0-1,0 0 0,0 1 0,0 0 0,0 0 1,1 0-1,-1 0 0,1 0 0,0 1 0,0-1 1,0 1-1,0 0 0,-4 8 0,5-9 13,1 1-1,-1 0 1,1-1 0,-1 1-1,1 0 1,0 0 0,0 0-1,1 0 1,-1 0 0,1 0-1,0 0 1,0 0-1,0 0 1,1 0 0,-1 0-1,1 0 1,0 0 0,0 0-1,1 0 1,1 4-1,0-2-43,1-1-1,-1-1 0,1 1 0,0 0 0,0-1 0,1 0 0,-1 0 0,1 0 1,0-1-1,0 0 0,0 1 0,1-2 0,-1 1 0,1-1 0,-1 1 0,1-2 1,0 1-1,0-1 0,0 0 0,0 0 0,0 0 0,0-1 0,0 0 0,0 0 1,9-2-1,139-31-7707,-138 29 6236,-12 3 1184,0 0-431,0 1 0,0-1 0,-1-1 0,1 1 0,0-1 0,-1 1 0,1-1 0,4-4 1,1-3-2716,-9 8 3292,0 1-1,0-1 1,0 1 0,0-1-1,0 1 1,0 0 0,0-1-1,0 1 1,-1-1 0,1 1-1,0 0 1,0-1-1,0 1 1,-1-1 0,1 1-1,0 0 1,0-1 0,-1 1-1,1 0 1,0 0 0,-1-1-1,1 1 1,0 0-1,-1 0 1,1-1 0,-1 1-1,-12-5-2369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0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 8320,'-11'-11'2672,"2"8"-158,7 3-1702,6 1 16,51 4 3140,210-5-2225,-87 0-5523,-151 0 1743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6:10.5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40 8544,'-18'-11'3872,"49"2"-3360,1 6 640,8 3-736,31-8 2015,2 5-1343,44-2 192,-10 10-736,23-2-704,-9 5 64,-8 0 64,-13 1 32,-15-3-4415,-14 3 2399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6:12.8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64 173 3328,'1'-3'621,"0"0"-1,1 0 1,-1 1 0,1-1-1,-1 1 1,1-1 0,0 1-1,2-3 1,4-3 4118,-14 18-697,0 2-3538,0 1 0,1-1 0,0 1-1,1 0 1,-5 26 0,4-16-204,-3 10 223,-18 82 513,23-96-837,0 0 0,2 1 0,0-1 1,3 22-1,-2-36-119,1 0 1,0 1 0,0-1 0,1 0-1,2 8 1,-3-12-62,-1 0 0,1 0 0,0 0 0,-1 0 0,1 0-1,0 0 1,-1 0 0,1 0 0,0 0 0,0 0 0,0 0 0,0 0 0,0 0-1,0-1 1,0 1 0,0 0 0,0-1 0,0 1 0,1-1 0,-1 1-1,0-1 1,0 0 0,1 1 0,-1-1 0,0 0 0,0 0 0,1 0 0,-1 0-1,2 0 1,4-2 11,-1 1 1,1-2-1,-1 1 0,0-1 0,0 1 0,0-2 0,-1 1 0,1-1 0,-1 0 1,10-8-1,2-5-30,23-28-1,-38 42 6,204-266 251,-192 251-320,-12 15 43,-1 0-1,1 0 1,-1 0-1,0 0 1,2-6-1,-3 4-63,-6 14 49,-9 26 341,1 0 0,1 1 0,3 0 0,-12 71 0,21-96-252,0 0 1,1-1 0,0 1-1,1 0 1,0-1-1,5 19 1,-5-25-26,1 0-1,-1 1 1,1-1 0,0 0-1,0 0 1,1 0 0,-1 0-1,4 4 1,-4-6-12,0 0-1,0 0 1,0-1 0,0 1-1,1 0 1,-1-1 0,0 0-1,1 1 1,-1-1 0,0 0-1,1 0 1,0-1 0,-1 1-1,1 0 1,3 0-1,0-1 3,0 0-1,1 0 0,-1 0 0,1-1 0,-1 0 0,0 0 0,1-1 0,-1 0 0,0 0 0,0 0 0,0-1 0,-1 0 0,1 0 1,0 0-1,-1-1 0,0 0 0,0 0 0,0 0 0,7-8 0,6-9-18,-2 0-1,0-1 1,18-34-1,-20 32 72,17-34-78,28-73 0,-55 125-110,-1 7 68,-1 14 82,-2-9 3,2 137 145,-3-76-57,-5 56 230,2-71-210,3-47-116,1 0-1,-1-1 0,0 1 0,0-1 0,-1 1 0,-2 5 0,4-9-2,-1 1-1,0 0 0,0-1 0,1 1 0,-1-1 1,0 0-1,-1 1 0,1-1 0,0 0 1,0 0-1,-1 1 0,1-1 0,0 0 0,-1 0 1,1-1-1,-1 1 0,1 0 0,-3 0 0,3 0-31,0-1-1,0 0 0,0 0 0,1 0 0,-1 0 1,0 0-1,0 0 0,0 0 0,0-1 0,1 1 0,-1 0 1,0 0-1,0-1 0,1 1 0,-1 0 0,0-1 1,0 1-1,1-1 0,-1 1 0,-1-2 0,0 0-51,0 0 0,0 0-1,1 0 1,-1 0 0,1-1-1,-3-3 1,1 0-77,0-1 1,1 1-1,0-1 0,-2-11 1,1 6 153,2 10-68,1-1 0,-1 0 0,1 1-1,-1-1 1,1 0 0,0 0 0,0-5-1,1 7 38,-1 1-1,0-1 0,0 1 0,0-1 0,0 1 1,1-1-1,-1 1 0,0 0 0,1-1 0,-1 1 1,0-1-1,1 1 0,-1-1 0,1 1 0,-1 0 0,0-1 1,1 1-1,0-1 0,0 1-3,1 0-1,-1-1 1,0 1-1,0 0 0,1 0 1,-1-1-1,0 1 1,1 0-1,-1 0 1,0 1-1,2-1 1,6 2-2,0 0 0,-1 1 0,14 6 0,15 5 180,-24-11-81,0-1 0,0 0 1,0 0-1,0-2 0,0 1 0,1-2 1,-1 0-1,0 0 0,0-1 1,23-7-1,-27 6-41,0 0 0,0-1 0,0 0 1,0-1-1,-1 0 0,0 0 0,0-1 0,0 0 0,-1 0 0,0-1 1,0 0-1,-1 0 0,0 0 0,0-1 0,7-12 0,-9 12-24,0 0-1,-1 0 0,0 0 0,-1 0 0,1-1 0,-2 0 0,1 1 0,0-15 0,-2 20-29,0-1-1,0 0 1,-1 0 0,1 0-1,-1 0 1,0 1 0,0-1-1,0 0 1,-4-5-1,4 6-7,0 1-1,-1 0 1,1 0-1,-1 0 0,0 1 1,1-1-1,-1 0 1,0 1-1,0-1 1,0 1-1,0-1 0,0 1 1,-1 0-1,1 0 1,0 0-1,-4-1 0,1 2 33,1-1-1,-1 1 0,0-1 0,0 2 0,0-1 1,0 0-1,1 1 0,-1 0 0,0 0 0,0 0 1,1 1-1,-1-1 0,1 1 0,-1 0 0,1 1 1,0-1-1,-7 6 0,2-2 22,1 1-1,0 0 1,0 0 0,0 1 0,1 0-1,-11 16 1,14-19-10,1 1 1,0-1-1,0 1 0,1 0 1,0 0-1,0 0 0,0 1 1,0-1-1,1 0 0,0 1 1,1-1-1,-1 0 0,1 1 1,1-1-1,-1 1 0,3 9 1,-2-12-2,1 1 1,-1 0 0,1-1-1,1 1 1,-1-1 0,1 0-1,-1 0 1,1 0-1,0 0 1,1 0 0,-1-1-1,1 1 1,0-1 0,-1 0-1,1 0 1,1 0 0,-1-1-1,0 1 1,1-1 0,-1 0-1,1 0 1,5 1-1,12 3 37,0-1-1,0-1 1,0-1-1,0-1 1,1 0-1,-1-2 1,0-1 0,25-4-1,-21 1-30,0-1 1,-1-1-1,0-2 1,0-1-1,0 0 0,37-22 1,-25 11-87,-1-2-1,59-49 1,-87 63 49,-8 4-74,-1 4 74,0 0-1,0 0 1,0 1-1,-1-1 1,1 0-1,0 1 1,0-1 0,0 1-1,0-1 1,0 1-1,0 0 1,0-1 0,-1 2-1,-28 24-50,1 1 0,-37 43 0,64-67 69,-10 11-95,-17 24 1,26-35 85,1 1 0,0-1 1,0 0-1,0 1 0,1 0 1,-1-1-1,1 1 0,0 0 1,0 0-1,0 0 0,1-1 1,-1 1-1,1 0 0,0 6 1,1-9 10,-1 1 1,1-1-1,-1 0 1,1 1-1,-1-1 1,1 1-1,0-1 1,0 0-1,0 0 1,-1 1-1,1-1 0,0 0 1,1 0-1,-1 0 1,0 0-1,0 0 1,0 0-1,1-1 1,-1 1-1,0 0 1,1 0-1,-1-1 1,0 1-1,1-1 1,-1 0-1,1 1 1,-1-1-1,1 0 0,-1 0 1,1 0-1,-1 0 1,4 0-1,0 0 23,0-1-1,-1 1 1,1-1-1,0 0 1,0-1-1,-1 1 1,1-1-1,-1 0 1,0 0-1,5-3 0,1-2 7,0 0-1,0 0 0,0-1 0,7-10 0,2-5-38,-1-1-1,-1-1 1,17-35-1,37-87-40,-58 118 76,-12 26-31,52-121-19,-44 98-72,-1 0-1,9-53 1,-16 74 66,-1-1-1,1 0 1,-1 0 0,0 1 0,-1-7 0,1 11 16,0 0 1,-1 0 0,1 0-1,0 1 1,0-1 0,0 0-1,-1 0 1,1 0 0,0 1-1,-1-1 1,1 0-1,-1 0 1,1 1 0,-1-1-1,1 0 1,-1 1 0,1-1-1,-1 0 1,0 1-1,1-1 1,-1 1 0,0-1-1,0 1 1,1-1 0,-1 1-1,0 0 1,0-1-1,0 1 1,1 0 0,-1 0-1,0-1 1,0 1 0,0 0-1,0 0 1,0 0-1,1 0 1,-1 0 0,0 0-1,0 1 1,0-1 0,0 0-1,0 0 1,-1 1-1,-4 1 16,-1 1-1,1-1 0,-1 1 0,1 1 0,0-1 0,0 1 0,0 0 0,1 1 0,0-1 0,-9 10 0,6-4 43,0 0 0,1 0-1,1 0 1,-1 1 0,-6 18-1,3-2 33,1 0-1,1 1 1,2 0 0,-5 43-1,2 68 42,9-119-179,1-1 0,0 0 0,2 1 0,0-1 0,7 21 0,-8-35-197,-1 0-1,1-1 1,0 1-1,1 0 1,-1-1-1,1 1 1,0-1 0,6 7-1,-5-8-418,-1 0 0,0 0-1,1 0 1,0-1 0,0 0 0,5 3 0,17 7-2294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6:14.6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1 512 3808,'0'-5'6096,"0"4"-5957,10-3 2930,17-1-801,-19 4-881,-1-1-736,1 1 0,-1-2-1,1 1 1,-1-1 0,10-5-1,0 0 33,25-9 1,-25 11-474,30-15 0,76-55 403,-104 63-520,-1-1 0,0 0 0,-1-1 0,-1-1 0,19-23 0,-16 13 11,-2 0 1,0 0 0,16-36-1,-31 58-76,0 0 0,0-1 0,0 1 0,-1 0 0,0-1-1,1 1 1,-1-1 0,-1 0 0,1 1 0,-1-1 0,0 1-1,0-1 1,0 0 0,-1 1 0,1-1 0,-1 0 0,-3-7 0,4 11-24,0 1 1,-1-1-1,1 1 1,0-1-1,-1 1 1,1-1 0,0 1-1,-1 0 1,1-1-1,-1 1 1,1-1-1,-1 1 1,1 0 0,-1-1-1,1 1 1,-1 0-1,1 0 1,-1-1-1,1 1 1,-1 0 0,0 0-1,1 0 1,-1 0-1,1 0 1,-1 0-1,0 0 1,1 0-1,-1 0 1,1 0 0,-1 0-1,0 0 1,1 0-1,-1 0 1,1 1-1,-1-1 1,1 0 0,-1 0-1,1 1 1,-1-1-1,1 0 1,-1 1-1,0 0 1,-3 1 43,0 0 0,1 1 0,0 0 1,-1 0-1,-3 4 0,0 2 72,0 0 0,1 0 0,0 1 0,1 0 0,-1 0 0,2 0 0,0 1 0,0 0-1,1 0 1,0 0 0,1 0 0,0 0 0,0 21 0,1-23-59,2 1-1,-1 0 1,1-1 0,0 1-1,1 0 1,0-1-1,1 0 1,0 1-1,0-1 1,1 0 0,0 0-1,1-1 1,0 1-1,0-1 1,1 0 0,10 10-1,-13-15-32,0 0 0,0 0 0,0 0-1,1-1 1,0 1 0,-1-1 0,1 0 0,0 0-1,0 0 1,0-1 0,0 0 0,0 1 0,1-1-1,-1-1 1,0 1 0,0 0 0,1-1 0,-1 0-1,0 0 1,1-1 0,-1 1 0,0-1 0,1 0-1,-1 0 1,0 0 0,0-1 0,0 1-1,0-1 1,0 0 0,0 0 0,-1 0 0,5-4-1,17-17-21,-2-1-1,36-47 1,-49 59-12,-3 4 8,0 1 0,15-12 0,-8 8 168,-14 10-165,0 1-1,0 0 1,0 0 0,0 0-1,0-1 1,0 1 0,0 0-1,1 0 1,-1 0 0,0 0 0,0-1-1,0 1 1,0 0 0,1 0-1,-1 0 1,0 0 0,0 0-1,0 0 1,1 0 0,-1 0-1,0-1 1,0 1 0,1 0-1,-1 0 1,0 0 0,0 0-1,0 0 1,1 0 0,-1 0-1,0 0 1,0 0 0,1 0-1,-1 1 1,0-1 0,0 0-1,0 0 1,1 0 0,-1 0-1,0 0 1,0 0 0,0 0-1,1 0 1,-1 1 0,0-1-1,0 0 1,0 0 0,0 0-1,0 0 1,1 1 0,-1-1-1,0 0 1,0 0 0,0 0-1,0 1 1,0-1 0,0 0-1,0 0 1,0 0 0,0 1-1,0-1 1,0 0 0,0 0-1,1 1 1,-2-1 0,1 0-1,0 0 1,0 1 0,-1 18 120,1-17-136,-2 25 56,0-11-6,-4 24 0,-2-1-19,5-19 124,-9 25 1,10-39-157,-6 19 94,7-17 53,1-8-132,0 0 1,0 0 0,0 0 0,0 0-1,0 0 1,1 1 0,-1-1 0,0 0-1,0 0 1,0 0 0,0 0-1,0 0 1,0 0 0,0 0 0,0 0-1,0 0 1,0 0 0,0 0 0,1 0-1,-1 0 1,0 0 0,0 0 0,0 0-1,0 0 1,0 0 0,0 0 0,0 0-1,0 0 1,0 0 0,1 0 0,-1 0-1,0 0 1,0 0 0,0 0-1,0 0 1,0 0 0,0 0 0,0 0-1,0 0 1,0 0 0,0 0 0,0-1-1,0 1 1,1 0 0,-1 0 0,0 0-1,0 0 1,0 0 0,0 0 0,0 0-1,0 0 1,0 0 0,0 0-1,0 0 1,0-1 0,0 1 0,0 0-1,28-28-84,77-72-12,-90 87 89,1 1 0,0 0 1,1 2-1,1 0 0,22-10 0,-37 19 4,1-1 0,0 1-1,-1 0 1,1 0 0,0 1-1,0-1 1,-1 1 0,1 0 0,0 0-1,0 0 1,0 0 0,0 1 0,-1-1-1,1 1 1,0 0 0,0 0 0,4 3-1,-2-1 8,-1 0 1,0 0-1,0 1 0,-1 0 0,1-1 1,-1 2-1,1-1 0,-1 1 0,-1-1 1,6 8-1,23 41 269,-7-10-1427,-7-17-4422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6:15.1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16 8384,'-32'-15'3808,"14"15"-3328,13 0-512,10 3-1024,8 9 640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6:18.9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20 781 6304,'0'0'-72,"-5"0"-738,-9-1 10271,21 0-7475,3-1-1475,0-1 1,0 0-1,-1 0 0,1-1 1,16-8-1,44-31 1095,-49 29-1139,-1-1-187,0 0 0,-1-1 0,-1 0 0,-1-2 0,0 0 0,-1-1 0,-1-1 0,-1 0 0,22-42 0,81-150 1000,-109 198-1214,-5 9-12,-1 0 0,1 0-1,1 0 1,-1 1 0,1-1-1,0 1 1,6-6 0,-10 10-50,0 0-1,1-1 1,-1 1 0,0 0 0,0 0-1,1 0 1,-1-1 0,0 1 0,0 0 0,1 0-1,-1 0 1,0 0 0,1 0 0,-1 0-1,0-1 1,0 1 0,1 0 0,-1 0-1,0 0 1,1 0 0,-1 0 0,0 0-1,1 0 1,-1 0 0,0 0 0,1 1 0,-1-1-1,0 0 1,1 0 0,-1 0 0,0 0-1,0 0 1,1 0 0,-1 1 0,0-1-1,0 0 1,1 0 0,-1 0 0,0 1-1,0-1 1,0 0 0,1 0 0,-1 1 0,0-1-1,0 0 1,0 1 0,1-1 0,3 21 146,-2 22-67,-3 1 1,-12 82 0,8-88 1,1 1-23,-3 1 0,-18 60 0,22-90-25,0-1 0,-1 1 0,-1-1-1,-7 12 1,11-19-22,-1 1 0,0-1-1,0 0 1,0 1 0,0-1-1,0 0 1,-1 0 0,1-1-1,-1 1 1,1 0 0,-1-1-1,0 0 1,1 1 0,-1-1-1,0 0 1,0 0 0,-5 0-1,5-1-38,0 0 0,1 0 0,-1-1 0,1 1 0,-1-1 0,1 0 0,0 1 1,-1-1-1,1-1 0,0 1 0,-1 0 0,1 0 0,0-1 0,0 1 0,0-1 0,0 0 0,0 0 0,0 1 0,-1-4 0,-3-2-131,0 0 0,1-1 1,0 1-1,-5-12 0,7 12 46,0 0 1,1 0 0,0 0-1,0 0 1,-1-13-1,3 20 90,1-1-1,-1 1 0,0 0 0,1-1 1,-1 1-1,0-1 0,1 1 1,-1 0-1,0 0 0,1-1 1,-1 1-1,1 0 0,-1 0 1,1-1-1,-1 1 0,1 0 0,-1 0 1,1 0-1,-1 0 0,1 0 1,-1-1-1,1 1 0,-1 0 1,1 0-1,-1 0 0,1 1 1,-1-1-1,1 0 0,-1 0 1,2 0-1,20 3-64,-20-2 69,31 8 108,-24-7-119,0 1 0,0-1 0,13 1 0,-1-1 109,39-4-1,-50 1-3,0 0-1,0-1 1,0-1-1,0 0 1,0 0-1,10-6 1,5-4-17,-1-2 1,-1 0-1,0-1 0,-1-2 1,-1 0-1,22-25 0,105-137-80,-109 128 27,97-141 140,-127 180-130,-8 11-35,1 1 1,-1-1-1,0 0 0,0 1 0,0-1 0,0 0 0,0 0 0,0 0 0,0 1 1,-1-1-1,1 0 0,-1 0 0,1-3 0,-7 18 251,-37 80 177,-4-1 1,-68 100-1,-20-4-133,83-116-67,46-65-147,0 2 0,1-1 1,-6 13-1,33-32-364,99-61-115,-68 39 306,9-9 90,-43 28 57,0 1 0,2 0 0,28-13 0,-48 26-31,0 0 0,-1 0-1,1-1 1,-1 1-1,1 0 1,0 0 0,-1 0-1,1 0 1,0 0 0,-1 0-1,1 0 1,0 0-1,-1 0 1,1 0 0,-1 0-1,1 0 1,0 0-1,-1 1 1,1-1 0,0 0-1,-1 0 1,1 1-1,-1-1 1,1 0 0,-1 1-1,1-1 1,0 1-1,0 0 10,0 1 0,0-1-1,0 0 1,0 1-1,-1 0 1,1-1-1,0 1 1,-1-1 0,1 1-1,0 2 1,0 5 89,1 1 1,-1 18-1,-2-12 78,-5 30 1,3-35-116,1 0 0,1 0 0,0 1 1,1-1-1,0 0 0,2 15 0,-1-20-39,4 13 127,-5-18-150,1-1 0,-1 1 0,0-1 0,1 0 0,-1 1 0,1-1 0,-1 1 0,0-1 0,1 0 0,-1 1 0,1-1 0,-1 0 0,1 0 0,-1 1 0,1-1 0,-1 0 0,1 0 0,-1 0 0,1 0 0,-1 1 0,1-1 0,-1 0 0,1 0 0,-1 0 0,1 0 0,0 0 0,-1 0 0,1-1 0,-1 1 0,1 0 0,-1 0 0,1 0 0,-1 0 0,1-1 0,9-3-1,-1 0-1,1-1 1,-1-1-1,0 1 1,-1-1-1,0-1 1,0 0-1,8-8 1,53-66 3,-68 79-9,11-15-5,-10 14 9,0-1 0,1 0-1,0 1 1,-1 0 0,1-1-1,0 1 1,0 0 0,1 0-1,3-2 1,-7 7 6,0 0-1,0-1 0,0 1 1,0 0-1,0 0 1,-1-1-1,1 1 0,-1 2 1,0-2-42,-3 18-124,2-12 182,1 0 0,-1 0 0,1 1 0,1-1 0,0 15 0,0-22-10,1 5 0,0 0 0,0 1 0,0-2 0,1 1 1,3 9-1,-4-13-11,0 0 0,1 0 0,-1 0 0,0 0 0,1 0 0,0 0 0,0 0 0,-1-1 0,1 1 0,0-1 0,0 0 0,0 1 0,1-1 0,-1 0 0,0 0 0,0 0 0,4 1 0,5 0 19,0 1 0,-1-2-1,1 1 1,0-1 0,0-1 0,0 0 0,0-1-1,16-2 1,11-5-28,38-12 1,-67 17 15,9-2-13,0-2 0,1 0 0,-2-1 0,22-13 0,-32 17-25,-1 0 0,1-1-1,-1 0 1,0 0 0,-1 0-1,1-1 1,-1 0 0,0 0-1,0 0 1,-1-1 0,0 1-1,0-1 1,4-9-1,-8 16 17,0-1 0,1 0 0,-1 1 0,0-1-1,0 0 1,1 1 0,-1-1 0,0 0-1,0 0 1,0 1 0,0-1 0,0 0 0,0 1-1,0-1 1,0 0 0,0 0 0,0 1-1,0-1 1,-1 0 0,1 1 0,0-1 0,-1 0-1,1 0 1,-1 0 4,0 1 0,1 0-1,-1-1 1,0 1 0,1 0 0,-1 0-1,0-1 1,1 1 0,-1 0 0,0 0-1,1 0 1,-1 0 0,0 0 0,0 0-1,1 0 1,-1 0 0,0 0-1,1 1 1,-2-1 0,-3 2-38,-1 0-1,0 0 1,1 0 0,-7 5-1,-6 3 53,1 2-1,1 0 1,0 1-1,-18 19 1,33-31-6,-1 1 0,0 0 0,0 0-1,1 1 1,0-1 0,-1 0 0,1 0 0,0 1 0,0-1 0,0 0 0,0 1 0,0-1 0,1 1 0,-1-1 0,1 1-1,0 3 1,0-4-1,0 0 0,1 0 0,-1 0-1,1 0 1,-1 0 0,1 0 0,0 0-1,0-1 1,0 1 0,0 0-1,0 0 1,0-1 0,0 1 0,1-1-1,-1 1 1,0-1 0,1 1 0,0-1-1,-1 0 1,4 2 0,1 0 34,-1 0 0,1-1 0,0 1 1,0-1-1,0-1 0,0 1 0,0-1 0,13 1 0,-5-1-32,1-1 0,24-4 0,-24 1 8,1-1-1,-1 0 1,0-1 0,0-1-1,-1 0 1,22-14 0,-23 12-29,0 0 1,-1-1 0,0-1 0,16-16-1,38-48-164,-39 43 179,62-79-252,-25 30-40,137-187-222,-198 263 471,0-1-1,0 0 1,0 1 0,-1-1-1,0 0 1,0-1-1,-1 1 1,1 0 0,0-9-1,-2 14 44,0 0 0,0 0-1,0 0 1,0-1 0,0 1-1,0 0 1,0 0 0,0 0 0,0 0-1,0-1 1,0 1 0,0 0-1,-1 0 1,1 0 0,0 0 0,0 0-1,0-1 1,0 1 0,0 0-1,-1 0 1,1 0 0,0 0-1,0 0 1,0 0 0,0 0 0,-1 0-1,1 0 1,0 0 0,0 0-1,0-1 1,-1 1 0,1 0 0,0 0-1,0 0 1,0 0 0,-1 1-1,1-1 1,0 0 0,0 0 0,0 0-1,0 0 1,-1 0 0,1 0-1,0 0 1,0 0 0,0 0 0,-1 1-1,-9 3-31,9-3 25,-21 12 54,0 1 1,1 1-1,1 1 0,0 1 0,2 0 0,0 2 0,0 0 0,2 1 0,-25 38 0,20-22 115,2 1 1,1 1-1,2 1 1,2 0-1,-12 52 1,23-79-143,0 0 1,1-1-1,1 1 1,0 0-1,1 0 1,0 0-1,3 17 1,-3-25-14,1-1 0,0 1 0,-1-1 0,2 0 0,-1 0 0,0 1 0,1-1 0,-1 0 0,1 0 0,0 0 0,0 0 0,0-1 0,0 1 0,0 0 0,1-1 0,-1 0 0,1 1 0,0-1 0,0 0 0,0 0 0,0-1 0,0 1 0,0-1 0,0 1 0,0-1 0,1 0 0,-1 0 0,6 1 0,12 0-89,0-1 1,1-1 0,-1 0 0,0-2-1,0 0 1,0-1 0,0-1 0,0-2-1,39-14 1,-31 8-149,-1-2-1,0-1 1,44-31 0,1-8-29,-56 33 165,-17 21 82,1-1 0,-1 0 0,1 1-1,0-1 1,-1 0 0,1 0 0,-1 0-1,0 0 1,1 1 0,-1-1-1,0 0 1,1 0 0,-1 0 0,0 0-1,0-2 1,-3 8-70,-178 205 911,181-210-825,-7 7 10,1 0-1,-1 0 1,1 1-1,0 0 1,-7 14-1,12-21-2,1-1 0,-1 1 0,1 0 0,0 0 0,-1 0 0,1 0 0,0 0 0,-1 0-1,1 0 1,0 0 0,0 0 0,0 1 0,0-1 0,0 0 0,0 0 0,1 0 0,-1 0-1,0 1 1,1-2-5,-1 1-1,1 0 0,-1-1 1,1 1-1,-1 0 1,1-1-1,-1 1 0,1-1 1,-1 1-1,1-1 1,0 0-1,-1 1 0,1-1 1,0 0-1,0 1 1,-1-1-1,1 0 0,1 1 1,1-1-11,0 0 1,0 1 0,-1-1 0,1 0 0,0-1-1,0 1 1,0 0 0,-1-1 0,1 0-1,0 1 1,0-1 0,3-2 0,1-1-6,0 0-1,0-1 1,0 0 0,0-1-1,-1 1 1,0-1 0,0 0-1,-1-1 1,6-7 0,2-5-32,-2 0 1,11-25-1,19-45-188,-11 21 38,3 1 1,48-72 0,-68 119 214,66-103-221,-79 123 189,1-1 0,-1 1 1,0 0-1,0-1 0,1 1 1,-1 0-1,0 0 0,0-1 0,0 1 1,1 0-1,-1-1 0,0 1 1,0 0-1,0-1 0,0 1 0,0 0 1,0-1-1,0 1 0,0 0 1,0-1-1,0 1 0,0-1 0,0 1 1,0 0-1,0-1 0,0 1 1,0 0-1,0-1 0,0 1 0,-1 0 1,1-1-1,0 1 0,0 0 0,0-1 1,-1 1-1,1 0 0,0 0 1,0-1-1,-1 1 0,1 0 0,0 0 1,0-1-1,-1 1 0,1 0 1,0 0-1,-1 0 0,1 0 0,0 0 1,-1-1-1,1 1 0,-2 0 10,0 0 0,0 0 0,0 0 0,0 0-1,1 1 1,-1-1 0,0 1 0,0-1-1,1 1 1,-1-1 0,-2 2 0,-5 3 60,1 1 0,-1 0 0,1 0 0,0 1 0,1 0 0,0 0 0,0 1 0,0 0 0,1 0 0,0 1 0,0 0 0,1 0 0,-5 12 0,-3 9 73,2 1 0,-15 61 0,17-57 45,2 1 0,2-1 0,1 1 0,1 49 0,3-81-140,1-1 0,-1 1 0,1-1 0,0 1 0,0-1 0,0 1 0,0-1 1,1 1-1,-1-1 0,4 5 0,-4-6-23,1-1-1,-1 1 1,0-1 0,1 1 0,-1-1 0,1 0-1,0 1 1,-1-1 0,1 0 0,0 0 0,0 0-1,-1 0 1,1-1 0,0 1 0,0 0 0,0-1-1,0 1 1,4-1 0,8 0 15,0-1 0,0 0 0,0-2 0,-1 1-1,1-2 1,-1 0 0,1 0 0,23-13 0,-6 1-88,0-2 0,-1-1 0,28-24 1,-10 8 84,-47 34-23,9-6-22,-1 0 0,16-15 0,-24 21 16,0-1 0,1 1 0,-1 0 0,1 0 0,-1-1 0,1 1 0,-1 0 0,1 0 0,0 0 0,-1 1 1,3-2-1,-4 2 4,1 0 0,-1 0 0,0 0 1,0 0-1,0 0 0,1 0 0,-1 0 0,0 0 1,0 0-1,1 0 0,-1 0 0,0 0 1,0 0-1,0 0 0,1 1 0,-1-1 0,0 0 1,0 0-1,0 0 0,0 0 0,1 0 1,-1 0-1,0 1 0,0-1 0,0 0 0,0 0 1,0 0-1,0 0 0,1 1 0,-1-1 1,0 0-1,0 0 0,0 1 0,-1 13 40,-7 15 177,-2-1 0,-19 42-1,25-63-167,1 1-1,1-1 1,-1 1 0,2 0-1,-1 0 1,1 0-1,0 0 1,0 0-1,1 12 1,1-19-39,-1 0 0,0 0 1,0 0-1,1 0 0,-1 0 1,0-1-1,1 1 0,-1 0 0,1 0 1,-1 0-1,1-1 0,-1 1 1,1 0-1,-1-1 0,1 1 1,0 0-1,0-1 0,-1 1 1,1-1-1,0 1 0,0-1 0,-1 0 1,1 1-1,0-1 0,0 0 1,0 1-1,1-1 0,0 0-6,0 1 0,0-1 0,0 0 0,0 0 0,0 0 0,0 0 0,0 0 0,0-1 0,0 1 0,0-1 0,2 0 0,5-4-29,0-1 0,0 1 0,0-2 0,0 1 1,-1-1-1,-1-1 0,13-14 0,-10 11-28,2-1 0,22-17 0,-30 26 46,5-4 22,1 0 1,1 1-1,12-5 0,-23 10-20,1 1 1,0-1 0,-1 1 0,1 0-1,0-1 1,-1 1 0,1 0 0,0 0-1,0 0 1,-1 0 0,1 0 0,0 0-1,0 0 1,-1 0 0,1 0 0,0 0-1,-1 0 1,1 0 0,0 0 0,0 0-1,-1 1 1,1-1 0,0 0 0,-1 1-1,1-1 1,0 0 0,-1 1-1,1-1 1,0 1 0,-1-1 0,1 1-1,-1-1 1,1 1 0,-1-1 0,1 1-1,-1 0 1,0-1 0,1 1 0,-1 0-1,0-1 1,1 1 0,-1 1 0,1 1 16,-1-1 1,0 1-1,0-1 1,1 1 0,-1-1-1,-1 1 1,1-1-1,0 0 1,-1 1 0,1-1-1,-2 3 1,-2 6 64,0 0-1,1 1 1,0-1 0,-1 16 0,3-21-47,0 11 122,1-11-53,2-7 4,10-5-169,-2 2-23,25-20-201,-18 12 184,0 1 0,27-13 0,-17 11 1,1 2 0,54-15 0,-81 26 93,1-1-1,-1 1 0,0 0 0,1 0 0,-1 0 0,0 0 0,1 0 0,-1 0 0,0 0 0,1 0 1,-1 0-1,0 1 0,1-1 0,-1 0 0,0 1 0,0-1 0,1 1 0,1 1 0,-2-1 12,-1-1-1,1 1 1,-1 0-1,1 0 0,-1 0 1,1 0-1,-1 0 1,1 0-1,-1 0 0,0 0 1,1 0-1,-1 0 1,0 0-1,0 0 0,0 0 1,0 0-1,0 0 0,0 0 1,0 1-1,-2 6 41,0 0 0,0 0 0,-1 0 0,-6 13 1,5-11-7,2-6-14,1 0-1,-1-1 1,1 1-1,0 0 1,0 6-1,1-9-18,0-1 0,0 1 0,0 0 0,0 0 0,0 0 0,0 0 0,0 0 1,0 0-1,1 0 0,-1 0 0,1 0 0,-1 0 0,0 0 0,1 0 0,-1 0 0,1-1 0,0 1 0,-1 0 0,1 0 0,0-1 0,-1 1 0,1 0 0,0-1 0,0 1 0,0-1 0,1 1 0,2 1-7,0 0-1,0-1 1,0 1-1,1-1 0,-1 0 1,1-1-1,-1 1 0,6-1 1,39-2-72,-21 0 61,-7 1-33,1 0 0,-1-2-1,0-1 1,23-6 0,-40 9 27,31-10-212,40-17-1,-66 23 203,1 1 0,-1-2-1,0 1 1,0-1 0,0-1 0,-1 1-1,0-1 1,14-16 0,-22 22 26,1 1 0,-1-1 1,0 1-1,1-1 0,-1 1 0,1-1 0,-1 1 1,0-1-1,1 1 0,-1-1 0,0 1 1,0-1-1,1 0 0,-1 1 0,0-1 1,0 0-1,0 1 0,0-1 0,0 1 1,0-1-1,0 0 0,0 1 0,0-1 1,0 0-1,0 1 0,0-1 0,-1 0 0,1 0 4,-1 1-1,0 0 1,1 0-1,-1 0 0,0 0 1,1 0-1,-1 0 1,0 0-1,1 0 0,-1 0 1,1 0-1,-1 0 0,0 0 1,1 0-1,-1 0 1,0 1-1,1-1 0,-1 0 1,1 0-1,-1 1 0,0-1 1,1 0-1,-1 1 1,1-1-1,-1 1 0,1-1 1,-1 1-1,-46 30 184,27-18 4,-19 16-1,23-16-108,1-1 21,0 0 0,1 1 1,1 0-1,0 1 0,-15 22 0,26-33-77,1 0 0,-1 0 0,1-1-1,0 1 1,0 0 0,0 0-1,0 0 1,0 1 0,1-1 0,-1 0-1,1 0 1,0 0 0,0 4-1,0-7-15,0 1 0,0 0 0,1 0 0,-1 0 0,0 0 0,1 0 0,-1-1 0,0 1 0,1 0 0,-1 0 0,1 0 0,0-1-1,-1 1 1,1 0 0,-1-1 0,1 1 0,0-1 0,1 2 0,-1-2-8,1 1 0,-1-1-1,1 1 1,-1-1 0,1 1 0,0-1-1,-1 0 1,1 0 0,0 0 0,-1 0-1,1 0 1,0 0 0,1 0 0,4-2-2,-1 1 0,0-1 0,0 0 0,0-1 0,0 1 0,0-1 0,0 0 0,-1-1 0,1 1 0,8-9 0,3-4 147,25-29 1,-35 38-129,4-6 1,14-15-196,-24 27 196,1-1 0,-1 0 0,0 0 1,0 0-1,0 0 0,0 0 0,0 0 0,0 0 0,-1 0 0,1 0 1,0-5-1,-9 16 20,-16 35-54,-30 62 529,11 13-47,-18 42-189,42-121-199,-2-2 0,-2 0 1,-1-2-1,-2 0 1,-1-2-1,-62 59 0,77-83-36,-1 0 0,-1 0 0,-25 12 0,29-17-54,-1 0 0,1-1-1,-1 0 1,0-1 0,0 0 0,-13 1-1,21-4-33,-1 0 0,1 0-1,-1 0 1,1-1 0,-1 1-1,1-1 1,0 0-1,0 0 1,-1 0 0,1-1-1,0 1 1,0-1 0,0 0-1,0 1 1,0-1-1,1-1 1,-1 1 0,1 0-1,-1-1 1,1 1 0,-4-6-1,1 1-37,1 1-1,0-1 0,1 0 1,-1 0-1,1 0 0,1 0 1,-5-16-1,3-6 120,1-1 1,2 1-1,0 0 0,2-1 1,1 1-1,2-1 0,1 1 1,1 1-1,17-50 0,-20 68-30,2 0 1,-1 1-1,1-1 0,1 1 0,0 0 0,0 1 0,1-1 0,0 1 0,0 1 0,0-1 0,1 1 0,1 0 0,-1 1 0,1 0 1,0 1-1,0-1 0,1 2 0,0-1 0,-1 1 0,2 1 0,-1 0 0,18-3 0,58-6-2269,-29 9-6494,-51 4 6434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6:19.2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73 8544,'-35'-39'3872,"30"22"-3360,0 9-64,2-1-1248,-2 9 416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6:19.6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48 14464,'-18'-19'6559,"28"15"-5727,-5-1-64,8 5-608,8-3 192,6 0-192,15-6-1184,-3 4 512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6:31.6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11 511 2400,'-1'1'307,"0"0"0,0 0 0,0 1 0,0-1 0,0 0 0,0 1 0,0-1 0,1 1 0,-1-1 0,1 1-1,-1 0 1,1-1 0,0 1 0,-1-1 0,1 1 0,0 0 0,0-1 0,0 1 0,0 0 0,1 1 0,-1 3 1535,0-5-1705,0 0 0,1-1 0,-1 1 0,1 0 0,-1-1 0,0 1 0,1 0 0,-1-1 1,1 1-1,0-1 0,-1 1 0,1 0 0,-1-1 0,1 0 0,0 1 0,-1-1 0,1 1 0,0-1 1,0 0-1,-1 1 0,1-1 0,0 0 0,0 0 0,0 0 0,-1 0 0,1 0 0,0 0 0,1 0 0,24 0 2069,-23-1-2043,0 0 1,0-1-1,0 0 1,0 1-1,0-1 1,0 0-1,-1 0 1,1-1 0,-1 1-1,5-5 1,21-30 480,-23 31-501,16-28 245,-1 0 0,18-46-1,-28 58-190,6-17 187,15-54-1,-18 53-51,23-59 185,-35 95-536,1 1 0,0-1 0,0 1 0,0 0 0,1 0 0,-1 0 0,1 0 0,-1 0 0,1 1 0,0-1 0,0 1 0,0 0 0,0 0 0,6-3 0,-7 4 16,0 0 0,0 0 0,0 0-1,1 0 1,-1 0 0,0 1 0,0-1 0,0 1 0,1 0-1,-1 0 1,0 0 0,0 0 0,1 0 0,-1 0-1,0 0 1,0 1 0,1-1 0,-1 1 0,0-1-1,0 1 1,0 0 0,0 0 0,0 0 0,0 0 0,3 3-1,-3-2 34,-1-1-1,0 1 0,0 0 1,0-1-1,0 1 1,0 0-1,0 0 0,-1 0 1,1 0-1,-1 0 0,1 0 1,-1 0-1,0 0 0,0 0 1,1 3-1,-4 33 296,-7 16 80,3-20-51,-3 52 0,9-74-263,1-1 0,1 1 0,0-1-1,0 1 1,1-1 0,1 0 0,0 0 0,7 18 0,-8-24-59,1 0 0,0 0 1,0 0-1,0-1 1,1 1-1,-1-1 0,1 0 1,0 0-1,0 0 1,1 0-1,-1-1 0,1 0 1,-1 0-1,1 0 1,0 0-1,0-1 1,1 0-1,-1 0 0,0 0 1,1-1-1,-1 1 1,1-2-1,0 1 0,-1 0 1,1-1-1,-1 0 1,1 0-1,0-1 0,-1 0 1,1 0-1,-1 0 1,1 0-1,-1-1 0,0 0 1,1 0-1,-1-1 1,0 1-1,6-5 1,10-9 32,-1 0 1,24-25-1,-12 11-107,24-19 114,3 4 0,1 2 0,70-37 0,-108 64-69,-16 10-7,-15 9-21,-12 8-22,1 0 1,1 2 0,0 0 0,0 2 0,2 0 0,-27 29-1,9-4 108,-55 83-1,90-122-58,-12 18 126,-14 26-1,24-40-101,-1 1-1,1-1 1,0 1-1,1-1 1,-1 1 0,1 0-1,0 0 1,0 0-1,1-1 1,0 10 0,0-14-17,0 0 0,0 0 0,0-1 1,1 1-1,-1 0 0,0 0 0,0-1 1,0 1-1,1 0 0,-1 0 0,0-1 1,1 1-1,-1 0 0,1-1 0,-1 1 1,1 0-1,-1-1 0,1 1 1,-1-1-1,1 1 0,-1-1 0,1 1 1,0-1-1,-1 0 0,1 1 0,0-1 1,0 0-1,-1 1 0,1-1 0,0 0 1,0 0-1,-1 0 0,1 1 1,0-1-1,0 0 0,-1 0 0,1 0 1,0 0-1,0-1 0,0 1 0,3-1 15,0 0-1,0 0 1,0 0-1,0-1 1,-1 1-1,5-4 0,1 0-14,0-1 0,-1-1-1,1 1 1,11-14-1,-12 12-8,21-22 65,-2-1-1,32-46 1,36-73 141,-77 122-211,-13 17-92,1 0 0,4-12 0,-3 5-55,-5 9 39,-5 7-77,2 2 175,0 1 0,0-1-1,0 1 1,0-1 0,0 1-1,0 0 1,0-1 0,1 1-1,-1 0 1,0 0 0,1-1-1,-1 1 1,-1 1 0,-3 8 27,1-1 0,-1 1 0,1 0-1,1 0 1,0 0 0,0 0 0,1 1 0,0-1 0,1 1 0,0 0 0,1-1-1,0 1 1,2 11 0,-1-13 25,1 1-1,-1-1 1,2 1-1,-1-1 1,1 0 0,1 0-1,0 0 1,0 0-1,1-1 1,0 0-1,0 0 1,1 0-1,0 0 1,11 10-1,-15-16-8,1 1-1,0-1 0,-1 0 0,1 0 1,0 0-1,0 0 0,1 0 0,-1-1 1,0 0-1,0 1 0,1-1 0,-1 0 0,1 0 1,-1-1-1,1 1 0,-1-1 0,1 0 1,6 0-1,-3-2 14,1 0 0,0-1 0,-1 0-1,0 0 1,0-1 0,0 0 0,0 0 0,-1-1 0,1 0 0,-1 0 0,0 0 0,7-9 0,3-4-83,-2-1-1,25-39 1,-28 36 103,0 0-1,9-25 0,-14 28-33,-6 16-36,1 0 1,0 0-1,0 0 0,1-1 1,-1 1-1,1 0 0,2-4 1,-1 3 9,0 0-15,-1 1 0,1-1 0,0 1 0,0 0 0,0 0 0,4-3 0,-6 5-2,0 0 1,1 0-1,-1 1 0,1-1 1,-1 1-1,1-1 0,-1 1 0,1-1 1,-1 1-1,1 0 0,0 0 1,-1 0-1,1 0 0,-1 0 0,1 0 1,0 0-1,-1 1 0,1-1 1,-1 1-1,3 0 0,-2 0 3,0 0 0,0 0 0,-1 0 1,1 0-1,0 0 0,-1 1 0,1-1 0,-1 1 0,1-1 0,-1 1 0,0-1 0,0 1 0,1 0 0,-1-1 1,-1 1-1,1 0 0,0 0 0,0 0 0,-1 0 0,1 0 0,-1 0 0,1-1 0,-1 4 0,1 5-5,0 1-1,-1-1 1,-1 14-1,0-21 8,-12 91 67,8-67 18,1 1 0,1-1 0,2 55 0,1-76-59,1 0-1,0 1 0,0-1 0,0 0 0,1 0 0,0 0 0,1 0 0,-1 0 1,6 9-1,-6-13 12,0 1 0,0-1 0,0 0 0,0 0 0,1 0 0,-1 0 0,1 0 0,-1 0 0,1-1 1,0 1-1,-1-1 0,1 0 0,0 0 0,0 0 0,0 0 0,0 0 0,0-1 0,0 1 0,0-1 1,0 0-1,0 0 0,5 0 0,9-2 24,-1 1 1,1-2-1,-1 0 0,0-1 1,0-1-1,0-1 0,0 0 1,18-10-1,-12 2-49,-1 0 0,-1-1-1,0-1 1,-2-1 0,0-1 0,22-27 0,-28 30-5,-1 0 1,-1-1 0,0-1 0,-1 0 0,-1 0-1,-1-1 1,0 0 0,-1 0 0,3-19-1,-8 34-23,-1 1-1,0-1 0,0 1 0,1-1 0,-1 1 0,-1-1 0,1 1 0,0-1 0,-1 1 0,1-1 0,-1 1 0,0-1 0,0 1 0,-1-4 1,1 5 12,0 0 1,0 0-1,0 0 1,0 0-1,0 0 1,0 0-1,0 1 1,0-1-1,0 0 1,0 0-1,-1 1 1,1-1-1,0 1 1,-1-1-1,1 1 1,0-1-1,-1 1 1,1 0-1,0 0 1,-1 0-1,1 0 1,-1 0-1,1 0 1,0 0 0,-1 0-1,1 0 1,-1 1-1,1-1 1,-2 1-1,-3 1 6,0 0 0,0 1 1,0 0-1,0 0 0,0 0 0,1 1 0,-1-1 0,1 1 0,0 1 0,0-1 0,1 1 1,-6 7-1,-1 1 23,2 2 0,-1-1 0,-10 25 0,14-27 25,1-1-1,1 1 0,0 0 0,1 0 1,0 1-1,1-1 0,0 0 0,1 17 0,1-21 8,0 1 0,1 0 0,0-1-1,1 1 1,0-1 0,0 1 0,1-1-1,0 0 1,0 0 0,1 0 0,0 0-1,8 11 1,-6-12-1,0 1 1,0-1-1,0 0 0,1-1 0,0 0 1,0 0-1,14 9 0,-16-13-186,-1 0 0,1 0 0,-1 0 0,1 0-1,0-1 1,8 2 0,-8-3-361,-1 0 1,1 0-1,-1 0 0,1 0 1,-1-1-1,1 1 0,-1-1 1,6-2-1,54-19-10879,-42 17 8336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6:31.9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193 1 6464,'4'3'734,"0"2"1,-1-1-1,0 0 0,1 1 1,-1-1-1,-1 1 0,1 0 1,-1 0-1,0 0 1,0 0-1,0 1 0,1 6 1,-2-6-133,-1 1 0,1 0 0,-1 0-1,0 0 1,-1 0 0,0 0 0,0-1 0,-3 12 0,-4 3 11,-1 0 1,-1-1-1,-1 0 1,-22 33-1,24-40-837,0 0 0,-1 0-1,-17 17 1,22-27-309,1 1 1,-1-1-1,1 0 1,-1 0-1,-7 3 1,8-4-297,0 0 1,0-1 0,0 0-1,0 0 1,-1 0-1,1-1 1,-8 1 0,-11-1-2516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6:33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1 380 4224,'1'1'453,"1"-1"0,-1 0 0,0 0 1,1 0-1,-1 1 0,0-1 0,1 1 0,-1-1 0,0 1 1,0-1-1,2 2 0,13 4 1207,1-3-1083,0-1 1,0 0-1,0-2 0,0 0 0,0-1 0,0 0 0,0-1 1,0-2-1,17-4 0,-20 3-432,0 0 0,-1 0 0,0-1-1,0-1 1,0-1 0,-1 0 0,0 0 0,0-1 0,-1 0 0,19-22-1,-17 15-16,0 0 0,-1-1 0,17-31 0,-24 39-53,-1-1-1,0 0 1,-1 0 0,0-1 0,0 1-1,-1-1 1,0 0 0,0-18-1,-2 26-47,0 0-1,0-1 1,-1 1-1,1 0 1,-1-1-1,0 1 1,0 0-1,0 0 1,0 0-1,0 0 1,-1 0-1,1 0 1,-1 0-1,0 0 1,0 0-1,-3-3 1,3 4-12,0 0-1,-1 1 1,1-1 0,-1 0 0,0 1-1,0 0 1,1-1 0,-1 1 0,0 0-1,0 1 1,0-1 0,0 0 0,0 1-1,0 0 1,0-1 0,0 1 0,0 0-1,-6 1 1,-2 1 52,-1 1 0,1 0 0,-1 0 1,1 1-1,0 1 0,0-1 0,1 2 0,-1 0 0,1 0 0,0 1 1,1 0-1,0 0 0,0 1 0,1 0 0,-1 1 0,-8 13 0,5-6 120,1 1-1,0 1 0,1 0 0,1 0 0,1 1 0,1 0 0,0 0 0,-6 38 0,11-48-78,1 0-1,0 1 1,0-1-1,1 1 1,1-1-1,0 1 1,2 12 0,-1-16-63,-1 0 0,1 0 1,1-1-1,-1 1 1,1-1-1,0 0 0,0 1 1,0-1-1,1-1 0,-1 1 1,1 0-1,8 6 1,-3-4 32,0-1 0,0 0 1,0 0-1,1-1 0,0 0 1,0-1-1,0 0 0,1 0 1,-1-1-1,1-1 0,0 0 1,-1 0-1,1-1 0,0 0 1,12-2-1,-8 0-22,0 0-1,0-1 1,-1-1 0,1-1 0,-1 0-1,1-1 1,-1 0 0,0-1 0,-1-1-1,17-10 1,-9 2-26,0-2-1,0 0 0,31-36 1,-13 13-9,131-153-37,-151 166-208,-19 27 218,0 0 1,0 1 0,1-1-1,-1 0 1,0 1-1,0-1 1,1 0-1,-1 1 1,0-1 0,0 0-1,0 1 1,0-1-1,1 1 1,-1-1-1,0 0 1,0 1 0,0-1-1,0 1 1,0-1-1,0 0 1,0 1-1,0-1 1,0 1 0,0-1-1,-1 1 1,2 18 18,-1-15-10,0 35 260,6 52 1,-4-78-172,1-1 1,0 1-1,0-1 0,2 1 0,-1-1 0,1 0 0,1 0 1,8 11-1,-2-5 16,0-2 1,2 0 0,22 22-1,-26-29-194,1 0-1,-1-1 1,1 0-1,1-1 1,-1 0 0,19 7-1,-15-10-2735,8-18-12547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0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8 5984,'-1'-1'194,"0"0"1,0 1-1,1-1 1,-1 0 0,0 1-1,0-1 1,0 1-1,0-1 1,0 1-1,0-1 1,0 1-1,0 0 1,0 0 0,0-1-1,0 1 1,0 0-1,0 0 1,0 0-1,0 0 1,0 0-1,0 0 1,-2 1-1,-21 9 772,14-4-934,-5 2 365,0 0 0,0 2 0,0 0 1,1 0-1,1 2 0,-18 17 0,14-9-13,1 0-1,0 0 0,-22 42 0,13-11-118,2 1-1,3 1 0,-18 69 0,21-56 249,3 0 0,-9 93 1,20-118-302,2-1 1,2 1 0,1 0 0,3-1-1,10 48 1,-10-67-49,1 0 0,0-1 0,2 0 0,0 0 0,11 19 0,-15-33-141,1 1 0,-1-1 0,1 0 0,0-1 0,1 1-1,-1-1 1,10 8 0,-10-11-153,-1 1 0,1 0 0,0-1 0,0 0 0,0 0 0,0 0 0,0-1 0,0 0 0,0 0 0,0 0 0,1 0 0,4-1 0,30-3-3139,0-1 923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6:33.6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640 2 8384,'0'0'147,"-1"0"0,1-1 0,-1 1 0,1 0 0,-1 0 0,1 0 0,-1-1 0,1 1 0,-1 0 0,0 0 0,1 0 0,-1 0 0,1 0 0,-1 0 0,0 0 0,1 0 0,-1 1-1,1-1 1,-1 0 0,1 0 0,-1 0 0,1 0 0,-1 1 0,1-1 0,-1 0 0,1 1 0,-1-1 0,1 0 0,-1 1 0,1-1 0,-1 1 0,1-1 0,0 1 0,-1-1 0,1 1 0,-13 21 2258,6-5-1628,-2 0 0,0-1-1,-1-1 1,-1 0 0,-16 20 0,-2-5 63,-39 33 0,-182 126 798,155-122-1378,8 2-5609,81-61 2986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6:35.4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170 415 9376,'-6'10'1139,"4"-7"-753,0 0-1,1 0 1,-1 0-1,1 1 1,0-1-1,0 0 1,-1 6 0,-41 146 6327,-22 94-3560,57-212-2636,-2 0 1,-15 35-1,28-130-213,3 17-352,12-48-1,20-46-72,-24 84 104,59-174-95,-49 164 40,51-90 0,-62 129 51,0 1 0,2 0-1,1 1 1,1 0 0,25-23-1,-38 40 34,-1 0-1,1 0 0,0 0 1,0 0-1,0 1 0,0-1 1,0 1-1,1 0 0,-1 0 1,1 1-1,6-2 1,-9 3 18,0 0 0,0 0 0,1 0 1,-1 0-1,0 0 0,0 1 0,0-1 1,1 1-1,-1-1 0,0 1 0,0 0 1,0 0-1,0 0 0,0 0 0,0 0 0,0 0 1,0 1-1,-1-1 0,1 1 0,0-1 1,-1 1-1,1 0 0,-1-1 0,0 1 1,2 3-1,1 2 39,-1 0 0,0 1 0,0-1 0,0 1-1,-1 0 1,0 0 0,-1 0 0,0 0 0,1 14 0,-2-19-54,0 16 65,0 1 0,-1-1 0,-1 1 0,-1-1 0,-1 0 0,-1 0 0,0 0 0,-1-1 0,-1 1 0,-18 30 0,15-31-20,-1-1 1,0-1-1,-2 0 1,0-1-1,-1 0 0,0-1 1,-1 0-1,-18 11 1,21-15-5,-1-1 0,-17 9 0,25-16-119,1 0 0,-1 0 1,0 0-1,1 0 0,-1-1 0,0 0 0,0 0 1,0 0-1,0-1 0,-10 0 0,14 0 20,0 0-1,0 0 1,0 0-1,0 0 1,0 0-1,0 0 1,0-1 0,0 1-1,0 0 1,0-1-1,0 1 1,0-1-1,0 1 1,0-1-1,0 1 1,0-1 0,0 0-1,1 1 1,-1-1-1,0 0 1,0 0-1,1 0 1,-1 0-1,1 1 1,-1-1-1,1 0 1,-1 0 0,1 0-1,-1 0 1,1 0-1,0 0 1,0 0-1,-1 0 1,1 0-1,0 0 1,0 0 0,0-1-1,0-1 1,1 1 3,-1 1 0,1-1 0,-1 0 0,1 0 1,0 0-1,0 1 0,-1-1 0,1 0 0,1 1 0,-1-1 1,0 1-1,0-1 0,0 1 0,1-1 0,-1 1 1,1 0-1,-1 0 0,1 0 0,0 0 0,-1 0 0,3-1 1,12-4-40,0 1 0,0 1 0,27-5 0,53 1 167,7-2 54,-79 6-68,-1-1 0,0-1 0,0 0 0,39-18-1,-50 18-5,-1 0-1,0-1 0,-1 0 1,0-1-1,0 0 0,0 0 0,-1-1 1,-1-1-1,1 1 0,10-18 1,-7 6-33,0 0 1,-2-1 0,0 0 0,-2-1 0,0 0-1,4-24 1,-11 45-52,-1 0-1,0 0 0,0 1 0,1-1 1,-1 0-1,0 0 0,0 0 1,-1 0-1,1 1 0,0-1 1,-1 0-1,0-1 0,1 2 14,0 1 1,0 0-1,0 0 0,0 0 1,0 0-1,0 0 0,0-1 0,-1 1 1,1 0-1,0 0 0,0 0 1,0 0-1,0 0 0,0 0 0,-1 0 1,1-1-1,0 1 0,0 0 0,0 0 1,0 0-1,-1 0 0,1 0 1,0 0-1,0 0 0,0 0 0,-1 0 1,1 0-1,0 0 0,0 0 0,0 0 1,0 0-1,-1 0 0,1 0 1,0 0-1,0 0 0,0 0 0,-1 1 1,1-1-1,-11 13 33,-9 24 269,2 1-1,1 0 1,-11 44 0,6 0 211,21-72-425,-1-1 1,1 1-1,1-1 1,-1 1 0,2 0-1,1 14 1,-2-23-62,1 1 1,-1 0-1,0 0 1,1 0-1,-1-1 1,1 1-1,0 0 1,0-1-1,-1 1 1,1 0-1,0-1 0,0 1 1,1-1-1,-1 0 1,0 1-1,0-1 1,1 0-1,-1 0 1,1 1-1,-1-1 1,1 0-1,3 1 1,-3-1 6,1-1 0,0 0 0,0 1 0,-1-1 0,1 0 0,0 0 0,0-1 0,-1 1 0,1-1 0,0 1 0,-1-1 0,1 0 0,4-2 0,17-8-5,-1-2 0,0 0 1,29-24-1,6-2 88,-30 21-198,-14 8 2,0 0 0,0 2 0,1 0 0,0 0 0,31-9 0,-43 16 79,0 0 1,0 1 0,-1 0-1,1-1 1,0 1 0,0 0-1,0 0 1,-1 1 0,1-1-1,0 1 1,4 1 0,-5-2 5,-1 1 0,0-1 0,0 1 0,0 0 0,-1-1 0,1 1 0,0 0 0,0 0 0,0 0 0,-1 0 0,1 0 1,0 0-1,-1 0 0,1 0 0,0 0 0,-1 0 0,0 0 0,1 0 0,-1 0 0,0 0 0,1 1 0,-1-1 0,0 0 0,0 0 0,0 0 1,0 1-1,0-1 0,0 0 0,-1 2 0,-1 10 60,-2 1 1,1-1-1,-2 0 0,1 0 1,-2 0-1,0 0 1,0-1-1,-14 18 0,19-28-67,0-1-1,0 1 0,0 0 0,0 0 1,1-1-1,-1 1 0,1 0 0,-1 0 0,0 2 1,1-3 9,0-1 1,0 0 0,0 1-1,0-1 1,0 1 0,0-1-1,1 1 1,-1-1 0,0 0-1,0 1 1,0-1 0,0 1-1,0-1 1,1 0 0,-1 1-1,0-1 1,0 0 0,1 1-1,-1-1 1,0 0 0,1 1-1,-1-1 1,0 0 0,1 1-1,-1-1 1,0 0 0,1 0-1,-1 0 1,0 1 0,1-1-1,-1 0 1,1 0 0,-1 0-1,1 0 1,-1 0 0,0 0-1,1 0 1,-1 0 0,1 0-1,-1 0 1,1 0 0,-1 0-1,0 0 1,1 0 0,-1 0-1,1 0 1,7-2-16,0 1 1,-1-1-1,1-1 1,-1 1-1,10-6 0,37-22-498,-47 26 471,54-38-203,-37 25 142,39-21-1,-62 37 96,1 0 1,0 0-1,-1 0 0,1 1 0,0-1 1,0 0-1,0 1 0,-1 0 0,1-1 1,0 1-1,0 0 0,0 0 0,0 0 1,0 0-1,0 1 0,-1-1 0,1 0 1,3 2-1,-3-1 35,0 0-1,0 0 1,0 1-1,0-1 1,0 1-1,-1-1 1,1 1 0,-1 0-1,1 0 1,-1-1-1,0 1 1,0 0-1,0 0 1,2 3-1,-3-4-23,2 4 118,1 1 0,0-1 0,0 1-1,5 5 1,-7-10-101,0 0-1,0 0 1,0 0-1,0-1 1,0 1-1,0 0 1,0 0 0,0 0-1,0-1 1,0 1-1,0-1 1,0 1-1,1-1 1,-1 1-1,0-1 1,0 0-1,1 1 1,-1-1-1,0 0 1,1 0-1,-1 0 1,0 0-1,1 0 1,-1 0 0,2-1-1,2-1 17,0 1 0,-1-1 0,1 0 0,0-1 1,-1 1-1,0-1 0,1 0 0,5-6 0,4-4 36,13-17 1,-15 17-59,68-79-39,54-59 29,-101 115-36,-18 18-22,1 2-1,32-27 0,-47 42 34,1 0-1,-1 0 0,1 1 0,-1-1 0,1 0 0,-1 0 1,1 1-1,-1-1 0,1 1 0,0 0 0,-1-1 0,3 1 1,-3 0 11,0 0 0,0 0 0,-1 0 0,1 1 0,0-1 0,0 0 0,-1 0 0,1 1 0,0-1 0,-1 0 0,1 1 0,0-1 0,-1 0 0,1 1 0,0-1 0,-1 1 0,1-1 0,-1 1 0,1 0 0,-1-1 0,1 1 0,-1 0 0,1-1 1,-1 1-1,0 0 0,1-1 0,-1 1 0,0 1 0,2 3 2,-1 0 1,0 0 0,-1 0 0,1 0-1,-1 0 1,0 0 0,-1 6 0,-7 38-46,5-31 18,-2 13 63,-1-2 0,-2 1 0,-1-1 0,-1 0 1,-2-1-1,0 0 0,-2-1 0,-28 41 0,39-63 24,0-1-1,-1 1 0,0-1 0,0 1 0,-1-1 0,1 0 0,-1-1 1,-7 6-1,10-8-101,0-1 0,0 1 0,0 0 0,0-1 0,0 1 0,0-1 0,0 0 1,0 1-1,0-1 0,0 0 0,0 0 0,0-1 0,-1 1 0,1 0 0,0-1 0,0 1 0,0-1 0,0 0 1,0 0-1,1 1 0,-1-1 0,0 0 0,0-1 0,0 1 0,1 0 0,-1 0 0,-2-3 0,0-1-85,0 1 0,0-1 0,0 0-1,1 0 1,-1 0 0,1 0 0,-3-8-1,-1-3 7,-5-21 0,11 29-158,6 9 121,11 18 112,-8-11 119,-2-2-22,1-1 0,-1 0 0,1 0 0,0 0 0,1-1 0,-1 0-1,1 0 1,0-1 0,0 0 0,0 0 0,0-1 0,0 0 0,0-1-1,1 0 1,-1 0 0,1-1 0,9 0 0,-7 0-11,1-1 0,-1-1 0,0 0 0,1 0 0,-1-1 1,0 0-1,0-1 0,-1-1 0,1 0 0,-1 0 0,0-1 0,10-7 0,-3-1-20,-1 0-1,-1-1 0,22-29 0,31-53 1,-67 96-13,2-4-15,0 0-1,1 0 1,-1 0 0,1 1-1,0-1 1,0 1 0,1 0 0,4-3-1,-8 7 17,-1 0 0,1 0 0,-1 0 0,0 0-1,1 0 1,-1 0 0,0 0 0,1 0-1,-1 0 1,0 0 0,1 1 0,-1-1 0,0 0-1,1 0 1,-1 0 0,0 1 0,1-1-1,-1 0 1,0 0 0,1 1 0,-1-1 0,0 0-1,0 0 1,0 1 0,1-1 0,-1 0-1,0 1 1,0-1 0,0 0 0,0 1-1,0-1 1,1 0 0,-1 1 0,0-1 0,0 1-1,0-1 1,0 0 0,0 1 0,0-1-1,0 0 1,0 1 0,-1 0 0,2-1 13,0 14 140,-1 0 0,0 0 0,-3 25-1,0-1 44,-8 53 196,2-26 44,8-15-278,1-28-145,0-8-5498,0-27-3854,0 10 8439,0 0 0,1 0 0,-1-1 0,1 1 0,0 0 0,1-4 0,-1 5 407,11-23-2712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6:35.8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49 7712,'-10'-20'3520,"10"16"-3072,0-1 1664,0 2-1248,0-5 1247,0 4-1951,0-1-1311,0 10 607,10 2-4064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6:36.3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49 7552,'-8'-24'10186,"11"32"-9242,-1 0 0,0 0-1,0 0 1,1 9 0,-2 8 209,-1 27 0,0-24-370,-1 21 170,0-20-257,1 0-1,6 40 1,-6-64-603,2-1 0,-1 1 0,0 0 0,1 0 1,0-1-1,0 1 0,0-1 0,1 0 0,3 5 0,-5-7-63,1 0 0,-1-1 0,0 1-1,1-1 1,0 1 0,-1-1 0,1 0-1,0 0 1,0 1 0,0-1 0,0 0-1,0-1 1,0 1 0,0 0 0,0-1-1,0 1 1,0-1 0,0 1 0,0-1-1,0 0 1,0 0 0,4 0 0,0-1-16,-1-1 0,0 1 0,0-1 1,0 0-1,0 0 0,-1 0 0,1 0 0,0-1 1,-1 0-1,0 0 0,1 0 0,-1-1 0,5-6 1,1 0-6,-2-1 0,0-1-1,12-20 1,9-25-578,28-76 1,-50 114 143,-2 6-941,0 0-1,0 0 1,-2 0 0,0-1 0,3-23 0,-9 28-2118,4 67-7149,-1-49 10911,0 1 1,1 0-1,4 16 1,-2-17 932,0 1-1,0-1 1,8 15 0,-10-22-946,0 0 0,1 0-1,-1 0 1,1-1 0,-1 1 0,1 0 0,-1-1 0,1 1-1,0-1 1,0 1 0,0-1 0,0 0 0,0 0 0,0 0-1,3 1 1,-1 0 14,0-1 0,1 0 0,-1-1 0,0 1-1,0-1 1,1 0 0,7-1 0,1 0 195,-1-2 0,1 0-1,0 0 1,18-9 0,-14 4-85,0 0 0,0-1-1,30-22 1,-37 24-195,-1-1 0,1-1 0,-1 0-1,-1 0 1,0-1 0,13-20 0,-20 29-167,-1-1-1,1 1 1,0 0-1,-1 0 1,1-1-1,-1 1 1,1-1 0,-1 1-1,0 0 1,0-1-1,1 1 1,-1-1 0,0 1-1,-1-2 1,1 2-16,0 0 1,-1 1 0,1-1-1,0 0 1,-1 1 0,1-1-1,-1 1 1,1-1 0,-1 1-1,1-1 1,-1 1 0,1-1-1,-1 1 1,0 0-1,1-1 1,-1 1 0,1 0-1,-1-1 1,0 1 0,1 0-1,-1 0 1,0 0 0,0-1-1,1 1 1,-1 0-1,0 0 1,1 0 0,-1 0-1,0 0 1,0 1 0,1-1-1,-1 0 1,-1 0 0,-4 2 100,-1 0 0,1 0 0,-1 0 0,1 1 0,0 0 0,0 0 1,0 0-1,1 1 0,-10 7 0,-3 4 453,-25 26-1,28-24-134,1 0 0,1 2 0,1-1 0,0 2 0,1 0 0,1 0 0,-13 40 0,22-57-385,0 0 0,1 1-1,-1-1 1,0 0 0,1 1 0,0-1-1,0 0 1,0 1 0,0-1 0,1 1-1,-1-1 1,1 0 0,0 0 0,0 1-1,0-1 1,0 0 0,0 0 0,4 6-1,-2-6-25,-1 0 0,1 1 0,0-1 1,0 0-1,0 0 0,1-1 0,-1 1 0,1-1 0,-1 0 0,1 0 0,0 0 0,0 0 0,0 0 0,7 1 0,12 2-811,0-1-1,0-1 1,25 1-1,-23-4-2798,29-3 0,-49 2 2645,0 1 0,1-1 0,-1-1 0,0 1 0,0-1 0,0 1 0,-1-2 0,1 1 0,0 0 0,-1-1 0,1 0 0,4-4 0,18-16-4451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6:36.9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57 2720,'3'-6'412,"0"2"0,0-1 1,0 0-1,1 1 0,-1-1 1,1 1-1,9-7 0,-11 9-88,0 1 0,1-1 0,-1 1-1,1 0 1,-1 0 0,1 0 0,-1 0 0,1 0-1,0 1 1,-1-1 0,1 1 0,0 0 0,-1 0-1,1 0 1,0 0 0,0 0 0,-1 0-1,6 2 1,-7-2-166,1 1 0,-1-1 0,1 1 0,-1 0 0,1 0 0,-1 0 0,0 0 0,1 0 0,-1 0 0,0 0 0,0 0-1,0 0 1,0 0 0,0 1 0,0-1 0,0 0 0,0 1 0,0-1 0,0 1 0,-1-1 0,1 1 0,-1-1 0,1 1 0,-1-1 0,1 4 0,-1 2 293,1 0 0,-1 0 0,0 1 1,-1 9-1,-3 8 298,-1 0 0,-1 0 0,0 0-1,-14 28 1,2-11 296,-34 57 0,42-83-826,-21 27 0,26-37-228,0 0-1,-1-1 1,1 0-1,-1 0 1,0 0 0,-1-1-1,-7 5 1,12-8-101,1-1 0,-1 1-1,1 0 1,-1 0 0,1-1 0,-1 1 0,0-1 0,0 1 0,1-1-1,-1 0 1,0 1 0,1-1 0,-1 0 0,0 0 0,0-1 0,1 1 0,-1 0-1,0 0 1,0-1 0,1 1 0,-1-1 0,0 0 0,1 1 0,-1-1-1,-1-1 1,0-1-309,1 1-1,0-1 1,0 1-1,0-1 0,0 0 1,0 0-1,0 0 1,1 0-1,0 0 1,-1 0-1,0-5 0,-7-24-2107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6:39.5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566 145 3552,'0'-13'1928,"0"10"-1365,1-1 0,-1 0 0,0 1 1,0-1-1,-1 1 0,1-1 0,-1 1 1,0-1-1,0 1 0,0-1 0,0 1 0,0 0 1,-3-4-1,1 2-323,-1 0 0,1 0 1,-1 0-1,-1 0 0,1 1 0,0 0 0,-1 0 1,0 0-1,0 1 0,0-1 0,0 1 1,-1 0-1,1 1 0,-1-1 0,0 1 0,1 0 1,-1 1-1,0-1 0,0 1 0,0 0 0,0 1 1,-1 0-1,-7 0 0,7 1-123,0 0 1,0 0-1,0 1 1,1 0-1,-1 0 0,0 1 1,1 0-1,-1 0 1,1 1-1,0-1 0,0 1 1,1 1-1,-1-1 1,1 1-1,0 0 0,-6 7 1,-6 9 180,1 1 1,1 0-1,-13 26 0,21-35-176,0 1-1,1 0 0,1 0 1,-5 20-1,8-28-73,1 1-1,-1-1 1,2 0 0,-1 1-1,1-1 1,0 1 0,0 0 0,1-1-1,0 0 1,0 1 0,0-1-1,5 12 1,-5-16-12,-1-1-1,1 1 1,0 0-1,0 0 1,0 0-1,1 0 1,-1-1 0,0 1-1,1 0 1,-1-1-1,1 0 1,0 1-1,-1-1 1,1 0 0,0 0-1,0 0 1,0 0-1,-1 0 1,1 0 0,0 0-1,1-1 1,-1 1-1,0-1 1,0 1-1,0-1 1,0 0 0,0 0-1,0 0 1,4 0-1,-2-1-21,-1 0 0,0 0 0,0 0 0,0 0 0,1-1 0,-1 0 0,-1 1 0,1-1 0,0 0 0,0 0 0,-1 0 0,1-1 0,-1 1 0,1-1 0,-1 1 0,0-1 0,0 0 0,2-4 0,10-22 12,11-33 0,-14 32 56,-9 24-135,0 1 0,-1-1 1,1-10-1,4-10-163,-8 33 278,0 1 0,0-1 0,1 1-1,0 0 1,0-1 0,1 9 0,-1 14 209,-26 128 659,7-50-591,-18 135 232,30-201-302,-1 0 0,-19 53 1,23-81-240,-1-1 1,0 1 0,-1-1 0,0 0 0,-1 0-1,-1-1 1,0-1 0,0 1 0,-1-1 0,-15 12-1,19-18-15,-1 0-1,1-1 0,-1 0 0,0-1 0,0 0 1,-9 4-1,13-6-62,0 0 1,0 0-1,0-1 0,0 1 1,-1-1-1,1 0 1,0 1-1,0-1 1,0-1-1,-1 1 0,1 0 1,0-1-1,0 0 1,0 1-1,0-1 0,0-1 1,-6-2-1,8 3 9,-1 0 0,1 0 0,0 0 0,0 0 0,0 0 1,-1-1-1,1 1 0,0 0 0,1-1 0,-1 1 0,0-1 0,0 0 0,1 1 0,-1-1 0,0 1 0,1-1 0,0 0 0,-1 1 0,1-1 0,0 0 1,0 1-1,0-1 0,0 0 0,1-2 0,0-4-33,0 1 0,1-1 0,0 0 0,5-11 0,18-36-120,2 0 0,3 2 0,57-77 0,-83 124 180,11-16-18,1 0 1,1 2-1,1 0 0,25-23 1,-22 29 54,0 1 0,1 1 1,0 1-1,43-15 0,-40 16-7,105-36 45,5-2 148,-103 34-188,0-1-1,34-22 0,-42 20 57,0-1 0,-1 0-1,27-29 1,54-71 394,-69 78-221,-31 35-182,1-1 0,-1 1 0,-1-1-1,1 0 1,-1 0 0,0 0 0,0 0 0,-1 0 0,0-1-1,2-6 1,-4 12-66,0 1 0,0-1 0,0 1 0,0-1 0,0 1 0,0-1 0,0 1 0,0-1 0,0 1 0,0-1 0,0 1 0,0-1 0,0 0 0,0 1 0,0-1 0,0 1 0,-1-1 1,1 1-1,0-1 0,0 1 0,-1 0 0,1-1 0,0 1 0,-1-1 0,1 1 0,0-1 0,-1 1 0,1 0 0,-1-1 0,1 1 0,0 0 0,-1 0 0,1-1 0,-1 1 0,1 0 0,-1 0 0,1-1 0,-1 1 0,1 0 0,-1 0 0,1 0 0,-1 0 0,0 0 0,1 0 0,-1 0 0,1 0 0,-1 0 0,1 0 0,-2 1 0,-2-1-16,-1 1-1,1 0 1,0 0-1,-8 3 1,4 0 14,0 0 1,1 0 0,-1 1-1,1 0 1,0 0 0,0 1-1,-6 7 1,-39 47 156,48-55-142,-127 182 890,127-180-839,0 0 1,0 1 0,1-1 0,0 1-1,-3 13 1,5-19-35,1 0 1,0 1-1,-1-1 1,1 0-1,0 0 0,0 1 1,1-1-1,-1 0 1,0 0-1,1 0 0,0 4 1,0-5-16,0 0 0,-1 0 1,1 1-1,0-1 0,0 0 0,0 0 1,0 0-1,0 0 0,0 0 1,0 0-1,0 0 0,0-1 0,1 1 1,-1 0-1,0-1 0,0 1 1,1 0-1,-1-1 0,3 1 0,-1 0-15,-1-1 0,1 0 0,0 0 0,0 0 0,-1 0 0,1 0 0,0 0 0,0-1 0,-1 1 0,1-1-1,0 0 1,-1 0 0,1 0 0,0 0 0,-1 0 0,0 0 0,1-1 0,-1 1 0,3-3 0,4-4-6,-1 1 0,0-1 0,9-12 0,-11 13 6,22-29-141,-2 0 0,41-80 0,-53 96-256,-9 18 140,-6 12 169,-7 16 252,1 0 1,2 1-1,0 0 1,0 41-1,5-62-120,0-1 0,0 0 0,1 0 0,-1 1-1,1-1 1,1 0 0,-1 0 0,1 0 0,0 0-1,0 0 1,0 0 0,1-1 0,5 9 0,-6-11-16,1 1 0,0 0 0,0-1 0,0 0 0,0 0 0,0 0 1,0 0-1,0 0 0,1 0 0,-1-1 0,1 0 0,-1 0 0,1 0 1,-1 0-1,1 0 0,0-1 0,-1 1 0,1-1 0,0 0 0,6-1 0,17-1 12,1-2-1,-1-1 0,0-1 1,0-1-1,-1-2 0,0 0 1,26-14-1,-35 13-49,-1 0 1,-1-1-1,1-1 1,-2 0-1,0-1 0,0-1 1,14-18-1,73-116-144,-41 56 105,-57 89 43,0-2-31,1 0 1,0 0-1,8-8 1,-12 13 30,1-1 0,-1 1-1,0 0 1,1-1 0,-1 1 0,1 0 0,-1-1-1,1 1 1,-1 0 0,0 0 0,1-1 0,-1 1-1,1 0 1,-1 0 0,1 0 0,-1 0 0,1 0 0,-1 0-1,1 0 1,-1 0 0,1 0 0,-1 0 0,1 0-1,-1 0 1,1 0 0,-1 0 0,1 0 0,-1 0-1,1 1 1,-1-1 0,1 0 0,-1 0 0,1 1-1,-1-1 1,1 0 0,-1 1 0,0-1 0,1 0-1,-1 1 1,0-1 0,1 0 0,-1 1 0,0-1-1,1 1 1,-1-1 0,0 1 0,0-1 0,0 1-1,0-1 1,1 1 0,-1-1 0,0 1 0,0 0-1,2 5-13,-1 0 0,0 0 0,0 0 0,0 0 0,-1 0 0,1 0 0,-2 9 0,-8 48-81,3-31 125,2-6 80,-1 0 0,-1-1 1,-15 38-1,15-47-79,-2-1 0,1 0-1,-2-1 1,0 0 0,-1 0 0,-17 19 0,26-32-36,0 0 0,0 0 0,0 1 0,0-1 0,0 0 0,-1 0 0,1 0 0,0-1 0,-1 1 0,1 0 0,-1 0 0,1-1 0,-1 1 0,1-1 0,-1 1 0,1-1 0,-1 0 0,0 0 0,1 1 0,-1-1 0,1 0 0,-1 0 0,0-1 0,1 1 0,-1 0 0,1 0 0,-1-1 0,1 1 0,-3-2 0,3 1-8,-1 0 0,0 0 0,1 0-1,-1-1 1,1 1 0,0-1 0,-1 1-1,1-1 1,0 0 0,0 1 0,0-1-1,0 0 1,0 0 0,0 1 0,1-1-1,-1 0 1,0 0 0,1 0 0,0 0-1,-1 0 1,1 0 0,0-4 0,0 4 28,0 0 0,0 0-1,0-1 1,1 1 0,-1 0 0,1 0 0,-1 0 0,1 0 0,0 0 0,1-3 0,-2 4 6,1 0 1,0 1-1,-1-1 1,1 0 0,0 0-1,-1 1 1,1-1-1,0 0 1,0 1-1,-1-1 1,1 1-1,0-1 1,0 1 0,0 0-1,0-1 1,0 1-1,1-1 1,1 1 23,1 0 1,-1 0 0,0 1-1,0-1 1,1 1 0,-1-1-1,0 1 1,0 0 0,0 0-1,0 1 1,0-1-1,4 3 1,54 26 320,20 11-3571,-73-35-179,-1 2 1023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6:48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24 3968,'0'-1'211,"0"-1"0,0 0 0,1 0 0,-1 1 0,0-1 0,1 0 0,0 1 0,0-3 0,3-3 4828,13 14-1513,-16-6-3393,0-1 1,0 1 0,0 0-1,0-1 1,0 1 0,0 0-1,0-1 1,-1 1 0,1 0-1,0 0 1,-1 0 0,1 0-1,0 0 1,-1 0 0,1 0-1,-1 0 1,0 0 0,1 2-1,3 23 1111,-3-19-777,2 33 462,-3 0 0,-4 40-1,0-5-162,3-23-142,-4 96 589,2-108-707,-14 66-1,-27 102 364,13-76-949,29-121 107,1-9 19,0 0 1,1 0-1,-1 0 0,0 0 1,0-1-1,0 1 0,0 0 1,0 0-1,0-1 0,0 1 1,-1-1-1,-2 3 1,4-4-40,0 0 1,0 0 0,0 0 0,0 0 0,0 0-1,0 0 1,0 0 0,-1 0 0,1 0 0,0 0 0,0 0-1,0 0 1,0 0 0,0 0 0,0 0 0,0 0-1,-1 0 1,1 0 0,0 0 0,0 0 0,0 0-1,0 0 1,0 0 0,0 0 0,0-1 0,0 1 0,0 0-1,-1 0 1,1 0 0,0 0 0,0 0 0,0 0-1,0 0 1,0 0 0,0 0 0,0 0 0,0-1 0,0 1-1,0 0 1,0 0 0,0 0 0,0 0 0,0 0-1,0 0 1,0-1 0,-3-9 158,1-12-94,3 0-59,4-29 1,-4 43-20,1-3-24,1 0-1,0 0 1,0 1 0,1-1-1,1 1 1,0 0 0,0 0-1,8-10 1,6-7 103,32-35-1,-46 57-59,1-1 0,-1 1 0,1 1 0,0-1 0,0 1 0,0 0 0,0 1 0,10-5 1,-13 7-11,0 0 0,1-1 1,-1 1-1,0 1 1,0-1-1,1 0 1,-1 1-1,1 0 1,-1 0-1,0 0 1,1 0-1,-1 0 1,0 1-1,1-1 1,-1 1-1,0 0 0,1 0 1,-1 0-1,5 4 1,-4-2 30,0 0 0,0 0 0,0 0 0,-1 1 0,1 0 0,-1 0-1,0 0 1,0 0 0,0 0 0,-1 0 0,0 1 0,0-1 0,0 1 0,0 0 0,-1 0 0,1 0 0,-1 0 0,0-1 0,-1 1 0,1 0 0,-1 9 0,-1 5 15,-1 1 0,-1-1 0,0 0 0,-8 23 0,9-33 38,-2 6 0,0 0 1,-1-1-1,-13 27 1,17-37-92,-1-1 1,0 0 0,0-1-1,0 1 1,0 0 0,0 0-1,-1-1 1,1 0 0,-1 1 0,1-1-1,-1 0 1,0 0 0,0 0-1,0-1 1,0 1 0,0-1-1,-1 1 1,1-1 0,0 0-1,-1-1 1,1 1 0,-1 0-1,-4-1 1,1 0-22,-1-1-1,0 0 1,1 0-1,-1 0 1,1-1-1,0-1 0,0 1 1,0-1-1,0 0 1,0-1-1,0 0 1,1 0-1,-7-5 1,12 9 25,1-1 0,-1 0-1,0 1 1,0-1 0,1 0 0,-1 0 0,0 0 0,1 0 0,-1 1 0,1-1-1,-1 0 1,1 0 0,-1 0 0,1 0 0,0 0 0,-1 0 0,1-2 0,0 3-6,0-1 1,0 0-1,0 0 1,1 0-1,-1 1 1,0-1-1,0 0 1,1 1-1,-1-1 1,0 0-1,1 1 1,-1-1-1,1 0 1,-1 1-1,1-1 1,-1 1-1,1-1 1,0 0-1,4-2-26,0 0 0,0 0 0,1 0 0,-1 1 0,7-3 0,2 0 85,125-67 801,-87 41-948,85-53 246,-103 63-18,-23 14-93,0 0-1,0 0 0,-1-1 1,13-12-1,-3-1-120,-71 72-117,41-37 208,1 0-1,1 0 1,0 0 0,1 1-1,1 1 1,0-1 0,1 1-1,1 0 1,0 0 0,1 0-1,1 0 1,0 18 0,2-25 34,0 1-1,1-1 1,0 0 0,5 18 0,-6-26-31,1 1 1,-1 0 0,1-1 0,0 1-1,0 0 1,0-1 0,0 1-1,0-1 1,0 1 0,0-1-1,0 0 1,0 0 0,1 1-1,1 0 1,-2-1-3,1-1 1,-1 1-1,0-1 0,1 0 1,-1 1-1,0-1 0,1 0 0,-1 0 1,1 0-1,-1 0 0,0 0 1,1 0-1,-1 0 0,1 0 0,-1-1 1,0 1-1,1-1 0,-1 1 1,0-1-1,0 1 0,2-2 0,6-4-12,0 0-1,-1 0 0,0-1 0,-1 0 0,1 0 0,7-11 0,-2 4-62,44-46-35,-21 23 81,-2 0 0,35-51 0,-67 85 75,8-11-258,-7 14 45,-5 10 89,-1 13 89,0 1 0,1 0 0,1 0 0,2-1-1,0 1 1,7 37 0,-6-53-19,0 0-1,0 0 1,0 0 0,5 9-1,-6-14 12,1 1 0,0-1 0,0 0 0,0 0-1,0 0 1,1 0 0,-1 0 0,1 0 0,0-1 0,5 5-1,-7-7-8,0 1-1,0-1 1,0 1-1,0-1 1,0 0-1,0 1 1,0-1-1,0 0 1,0 0-1,0 0 1,0 0-1,0 0 1,0 0-1,0 0 1,0 0-1,0 0 1,0-1-1,0 1 1,0 0-1,0-1 0,0 1 1,0 0-1,2-2 1,18-15 20,-18 14-24,5-6-17,0 0 0,-1 0 0,0-1 0,9-15 0,19-45-139,-18 35 10,-10 19 68,0 0 0,-1 0 0,6-29 0,-11 38 69,-1 1 1,0-1-1,0 0 0,0 0 1,-1 1-1,0-1 0,0 0 1,-1 1-1,0-1 0,0 1 1,-3-8-1,5 14 2,0 0-1,0 0 1,0-1 0,0 1 0,0 0-1,0 0 1,0-1 0,0 1-1,0 0 1,0-1 0,1 1-1,-1 0 1,0 0 0,0-1-1,0 1 1,0 0 0,0 0-1,1 0 1,-1-1 0,0 1-1,0 0 1,0 0 0,1 0-1,-1-1 1,0 1 0,0 0-1,1 0 1,-1 0 0,0 0 0,0 0-1,1 0 1,-1 0 0,0-1-1,0 1 1,1 0 0,-1 0-1,0 0 1,1 0 0,-1 0-1,0 0 1,0 0 0,1 0-1,-1 1 1,0-1 0,1 0-1,13 0-5,0 3-63,-7-2 108,-1 1 1,1-1 0,9 5-1,12 4 19,-16-6-78,-1 0 0,0 1 0,12 6 0,-20-9 32,-1 0 0,1-1 0,0 1 0,-1 0-1,0 1 1,1-1 0,-1 0 0,0 1 0,0-1 0,0 1-1,-1 0 1,1 0 0,-1 0 0,1-1 0,-1 1 0,1 5-1,0 0 32,2 7-22,0 0 0,0 19 0,-2-20 82,0 1 0,1-1 0,7 25 1,-7-31-96,0-1 1,0 1 0,1 0 0,0-1-1,0 0 1,1 0 0,0 0 0,6 6-1,-9-11 12,1 0 0,0 1 0,0-1 0,0-1 0,0 1 0,0 0-1,0-1 1,0 1 0,0-1 0,1 0 0,-1 0 0,0-1-1,1 1 1,-1 0 0,1-1 0,-1 0 0,1 0 0,-1 0 0,1 0-1,-1-1 1,1 0 0,-1 1 0,0-1 0,1 0 0,4-3 0,3 0-9,-1-1 1,-1 0-1,1-1 1,-1 0-1,0-1 1,13-12-1,18-19 1,-18 16 34,0 1-1,48-33 0,-69 53-37,0 0-1,0 1 1,0-1-1,0 1 1,0-1-1,1 1 1,-1-1-1,0 1 1,0 0-1,3-1 1,-4 1 6,0 0 0,1 0-1,-1 1 1,0-1 0,1 0 0,-1 0-1,1 0 1,-1 0 0,0 0 0,1 0 0,-1 1-1,0-1 1,1 0 0,-1 0 0,0 1 0,1-1-1,-1 0 1,0 0 0,0 1 0,1-1 0,-1 0-1,0 1 1,1 2 1,0-1-1,0 1 0,0 0 1,-1-1-1,0 1 1,1 0-1,-1-1 1,0 5-1,-2 22-18,-1 0 1,-9 39-1,1-4 184,11-48-36,1-11-102,0-8-79,0-6 24,2 0 1,-1 1-1,1-1 0,1 0 1,-1 1-1,8-12 0,33-47-125,-35 56 134,0 0-1,1 1 1,0 0 0,0 0-1,1 1 1,0 1 0,1 0-1,0 0 1,0 1 0,0 1-1,22-8 1,-32 13 7,0 1 1,0-1-1,0 1 0,0-1 1,0 1-1,0 0 0,0 0 1,0 0-1,0 0 0,0 0 1,0 1-1,0-1 0,0 1 0,0-1 1,0 1-1,0 0 0,0 0 1,0-1-1,-1 1 0,1 0 1,0 1-1,-1-1 0,1 0 1,-1 0-1,1 1 0,-1-1 0,1 1 1,-1-1-1,0 1 0,0 0 1,0 0-1,1 1 0,4 8 59,-1 0 1,0 0-1,-1 0 0,4 14 0,-8-23-47,5 14-17,1 0 1,0 0-1,10 16 0,-14-28 24,0 0 0,1 0-1,-1 0 1,1 0-1,0-1 1,0 1 0,0-1-1,0 0 1,1 0 0,-1 0-1,1 0 1,0 0 0,0-1-1,0 0 1,0 0-1,6 2 1,-7-3-6,0-1 0,1 0 0,-1 0 0,0 0 1,1 0-1,-1 0 0,0-1 0,1 0 0,-1 0 0,0 0 0,0 0 0,1 0 0,-1 0 0,0-1 1,0 1-1,-1-1 0,1 0 0,0 0 0,-1 0 0,1-1 0,2-2 0,5-5-4,-1-1 0,0-1 0,11-16 0,7-16 110,31-64 1,-31 59-225,-24 47-116,1 7 134,1 13 111,-4-15-9,3 22 59,0 0 0,-2 0 0,0 0 0,-2 0 0,-4 37 0,4-27 25,0-27-93,0 0 1,0 0-1,-1 0 0,0 1 1,0-1-1,-5 15 1,3-17 40,3-4-35,-1 0 1,1 0-1,-1-1 1,0 1-1,0 0 0,0-1 1,0 1-1,-1 1 1,2-3-13,-1 1 1,1-1-1,-1 0 1,1 0-1,0 0 1,-1 0-1,1 1 0,-1-1 1,1 0-1,-1 0 1,1 0-1,-1 0 1,1 0-1,-1 0 1,1 0-1,-1 0 0,1 0 1,-1-1-1,1 1 1,-1 0-1,1 0 1,0 0-1,-1 0 1,1-1-1,-1 1 0,1 0 1,0 0-1,-1-1 1,1 1-1,-1 0 1,1-1-1,0 1 1,0 0-1,-1-1 0,1 1 1,0-1-1,-1 0 1,-4-6-46,-1 0-1,1-1 1,1 0 0,0 0 0,0 0 0,0 0 0,1 0-1,0-1 1,-2-13 0,1 7 23,0 0 0,-11-22 0,10 24 226,5 13-198,0 0 0,0 0 0,0 0 0,0 0 0,0 0 0,0 0 0,0 0 0,0 0 0,0-1 0,0 1 0,0 0-1,0 0 1,0 0 0,0 0 0,0 0 0,0 0 0,0 0 0,0 0 0,0 0 0,0 0 0,0 0 0,0 0 0,0 0 0,0-1 0,0 1 0,0 0 0,0 0 0,0 0 0,0 0 0,0 0 0,0 0 0,0 0 0,0 0 0,0 0 0,0 0 0,0 0 0,0 0 0,1 0 0,-1 0 0,0 0 0,0 0 0,0 0 0,0 0 0,0 0 0,0 0 0,0 0 0,0 0 0,0 0 0,0 0 0,0 0 0,0 0 0,1 0 0,-1 0 0,0 0 0,0 0 0,0 0 0,0 0 0,0 0 0,0 0 0,0 0 0,18 13 370,-15-11-356,9 8-34,4 5 339,1-2-1,32 20 1,-43-29-659,1-1 0,-1 0 0,1-1 1,0 1-1,0-1 0,0-1 0,0 1 1,0-1-1,0-1 0,0 1 0,0-1 1,10-1-1,34-9-7420,-7 1-2610,-13 7 5518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6:49.6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15 336 3392,'-7'1'-484,"1"6"4342,6-6-3318,-1 1 1,1-1-1,0 1 0,0-1 1,0 1-1,0-1 1,0 0-1,0 1 1,0-1-1,0 1 1,1-1-1,0 2 1,-1-2-373,0-1 1,0 1 0,1-1-1,-1 0 1,0 1 0,0-1-1,1 1 1,-1-1-1,0 0 1,0 1 0,1-1-1,-1 0 1,0 1 0,1-1-1,-1 0 1,1 0 0,-1 1-1,0-1 1,1 0 0,-1 0-1,1 0 1,-1 0 0,1 1-1,-1-1 1,0 0 0,1 0-1,-1 0 1,1 0 0,-1 0-1,1 0 1,-1 0 0,1 0-1,-1 0 1,1 0 0,-1-1-1,0 1 1,1 0 0,-1 0-1,1 0 1,0-1 0,17-10 995,-14 6-968,0 1 1,0-1-1,-1 0 0,1 0 0,3-8 0,4-7 243,14-12-64,1 0 0,1 2-1,60-51 1,-67 63-231,-2-1 0,0-1 0,20-30 0,-36 48-123,1-2 16,-2 3-11,-1 1 0,1-1 1,-1 0-1,1 1 1,-1-1-1,1 0 0,-1 1 1,1-1-1,-1 0 0,0 0 1,0 1-1,1-1 0,-1 0 1,0-1-1,0 2-10,0-1 0,-1 1 1,1 0-1,0 0 0,0 0 0,-1 0 0,1 0 0,0 0 0,-1 0 0,1-1 1,0 1-1,-1 0 0,1 0 0,0 0 0,-1 0 0,1 0 0,0 0 0,-1 1 1,1-1-1,0 0 0,-1 0 0,1 0 0,0 0 0,-1 0 0,1 0 0,-1 1 1,1-1 33,-5 5 8,-1 0 1,1 0 0,0 1 0,1-1-1,-1 1 1,1 1 0,-4 6 0,6-10-55,-4 9 75,1-1-1,0 1 1,1 0-1,0 0 1,1 0-1,0 0 1,1 0-1,1 1 1,0 0-1,0-1 1,1 1-1,1-1 1,0 1-1,1-1 1,0 1-1,1-1 1,5 15-1,-7-25-59,-1 0-1,1 0 0,0-1 0,0 1 0,0 0 0,0 0 0,0-1 1,1 1-1,-1-1 0,1 1 0,-1-1 0,1 1 0,-1-1 0,1 0 1,-1 0-1,1 0 0,0 0 0,0 0 0,0 0 0,0-1 0,0 1 0,-1 0 1,1-1-1,0 0 0,0 1 0,0-1 0,3 0 0,-1 0-5,0 0 0,1-1 0,-1 0-1,0 1 1,1-2 0,-1 1 0,0 0 0,0-1-1,0 0 1,0 0 0,7-4 0,40-34-104,62-60-1,-71 62 200,-13 10-130,-16 15-35,0 0 1,28-19-1,-40 31 67,-1 1-1,1-1 1,-1 1 0,1 0-1,0-1 1,-1 1 0,1 0-1,-1-1 1,1 1 0,0 0-1,-1 0 1,1 0 0,0 0-1,0 0 1,-1-1 0,1 1-1,0 0 1,-1 1 0,1-1-1,0 0 1,0 0 0,0 0 1,-1 1-1,1-1 1,-1 1 0,1-1 0,-1 0-1,0 1 1,1-1 0,-1 1 0,0-1-1,1 1 1,-1 0 0,0-1 0,0 1 0,1-1-1,-1 1 1,0-1 0,0 1 0,0 0-1,0 0 1,1 5 48,-1 0 0,-1 0-1,-1 12 1,1-10-93,-5 26 140,5-28-65,-1 0 0,1 0 1,1 0-1,-1 0 0,1 0 1,0 10-1,1-12 5,1 6 160,2-15-164,0-2-144,6-8-66,1 0 1,0 0-1,1 1 1,19-17-1,-25 26 185,1 0-1,0 0 1,0 0-1,1 1 1,0 0-1,-1 1 1,1-1-1,0 2 1,0-1-1,1 1 1,12-2-1,-11 3 66,1 0 0,-1 1 0,0 0-1,0 0 1,0 1 0,1 1 0,-1 0 0,0 0-1,-1 1 1,14 5 0,-12-3-33,0 1 1,-1 0-1,1 0 0,-1 1 1,-1 1-1,0-1 0,0 2 1,12 13-1,23 29-844,-52-85-21049,3 20 18644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6:50.0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95 153 10208,'-40'-28'4640,"12"-3"-4032,19 19-1024,4 4 96,-3-9-160,8 5 288,-5-4-1376,5 4 864,10 0-2304,3 7 1696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6:51.6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283 34 2656,'9'-3'1468,"-9"2"-1411,1 1 0,-1 0 1,1-1-1,-1 1 0,1 0 1,-1-1-1,1 1 0,0 0 1,-1 0-1,1 0 0,-1 0 1,1-1-1,0 1 0,-1 0 1,1 0-1,0 0 1,7 0 455,-5 1-124,1-1 0,-1 0-1,0 0 1,1-1-1,-1 1 1,0-1 0,1 1-1,-1-1 1,3-1-1,3-1 571,-2 0 3170,-15-3-172,2 3-3584,0 2 0,0-1 0,0 0-1,0 1 1,0 0 0,0 1-1,-1-1 1,1 1 0,0 0-1,0 1 1,-11 2 0,-1 0 191,1 1 0,-32 13 1,39-13-452,0 1 0,0 0 1,1 1-1,0 0 1,0 0-1,1 1 1,0 0-1,0 0 1,0 1-1,1 0 1,0 1-1,1-1 0,0 1 1,-9 18-1,5-5-12,1 1-1,0 1 0,2-1 1,1 1-1,-4 32 1,8-42 7,0 0 0,1 0 0,1 0 0,1 17 0,0-27-64,-1 0 0,1 0-1,0 1 1,0-1 0,0 0-1,0 0 1,1-1 0,0 1-1,0 0 1,0 0 0,0-1-1,0 1 1,1-1 0,-1 0-1,1 0 1,0 0 0,0 0-1,5 4 1,-6-6-46,0 0 0,-1 0 1,1-1-1,0 1 0,-1 0 0,1-1 0,0 1 0,0-1 0,0 0 0,-1 1 0,1-1 1,0 0-1,0 0 0,0 0 0,0-1 0,0 1 0,1-1 0,1 0 10,0 0-1,0-1 0,-1 1 0,1-1 0,-1 0 1,1 0-1,4-4 0,3-4-26,0 0-1,-1-1 1,11-15 0,3-5-22,-2-1 0,-1 0-1,-1-2 1,-2-1 0,-1 0 0,13-43 0,-28 73 56,-1 0 0,0 0 0,0 0 0,-1 0 0,1-7 0,-1 11-19,0 0-1,0-1 1,0 1-1,0 0 1,0 0-1,-1 0 0,1 0 1,0-1-1,-1 1 1,1 0-1,-1 0 0,1 0 1,-1 0-1,1 0 1,-1 0-1,0 0 0,1 0 1,-1 0-1,0 1 1,0-1-1,0 0 0,0 0 1,0 1-1,0-1 1,0 0-1,0 1 0,0-1 1,-2 0-1,2 1 23,1 0-1,-1 0 1,0 0-1,0 0 1,0 1-1,0-1 0,1 0 1,-1 0-1,0 0 1,0 1-1,0-1 1,1 1-1,-1-1 1,0 0-1,1 1 1,-1-1-1,0 1 1,1-1-1,-1 1 1,0 0-1,1-1 1,-1 1-1,0 1 0,-11 17 183,6-7-133,1 0 0,0 1 0,1 0 1,0 0-1,1 0 0,1 0 0,-2 22 1,3-6 97,1-1 1,6 44-1,-5-64-138,0 0 1,0-1-1,1 1 0,1 0 0,-1-1 0,1 0 0,0 1 0,5 6 0,-7-12-10,0 0 0,1 0 0,-1 0 0,1-1 0,-1 1 0,1-1 0,0 1 1,0-1-1,-1 1 0,1-1 0,0 0 0,0 0 0,1 0 0,-1 0 0,0 0 0,0 0 0,0-1 0,1 1 0,-1-1 0,0 0 0,0 1 0,1-1 0,-1 0 0,0 0 0,1-1 0,-1 1 0,0 0 1,1-1-1,-1 1 0,0-1 0,2-1 0,7-2-24,0-1 0,0 0 1,-1 0-1,0-1 0,0-1 1,0 0-1,-1 0 0,0-1 1,8-9-1,9-12 11,31-47 1,-11 14 133,-7 11-99,17-21-9,-45 56-30,-10 15 0,-1 1 0,0-1 0,1 0 0,-1 1 0,0-1 0,1 0 0,-1 1 0,0-1 0,0 0 0,0 1 0,0-1 0,0 0 0,1 0 0,-1 1 0,-1-1 0,1 0 0,0 0 0,0 1 0,0-1 0,0 0 0,0 1 0,-1-2 0,-3 27-181,-1 11 347,2-18-109,0 1 0,2-1 0,0 21 0,11 47 13,-8-73 9,1 0 0,1 0 0,0 0 0,8 16-1,-11-27-57,0 1 1,0-1-1,0 0 0,0 0 0,1 0 0,-1 0 0,1-1 0,-1 1 0,1 0 0,-1-1 1,1 1-1,0-1 0,0 1 0,3 0 0,-4-1-11,1-1 1,-1 0-1,1 0 0,-1 0 1,1 0-1,-1 0 1,1 0-1,-1 0 0,1 0 1,-1-1-1,1 1 0,-1 0 1,0-1-1,1 1 1,-1-1-1,0 0 0,1 0 1,-1 1-1,0-1 0,0 0 1,1 0-1,-1 0 1,0 0-1,2-2 0,72-83 238,-50 55-313,32-30 0,-30 37 85,1 2 1,1 0-1,1 2 1,1 1 0,1 2-1,36-15 1,-66 32-25,-1-1 1,1 0-1,0 1 1,-1-1 0,1 1-1,-1 0 1,1 0-1,0-1 1,-1 1 0,1 0-1,0 0 1,-1 1-1,1-1 1,0 0 0,-1 0-1,1 1 1,0-1-1,2 2 1,-2-1 9,0 0 1,0 1-1,-1-1 0,1 1 0,0 0 1,0-1-1,-1 1 0,1 0 0,-1 0 1,1 0-1,1 3 0,2 6 58,-1 0 1,0 1-1,-1-1 1,3 16-1,-3-14 4,5 23 10,21 74-18,-24-95-61,1 0 0,1-1 0,0 1 1,0-1-1,11 14 0,-16-25 8,1 0 1,-1 0-1,1 0 0,0 0 1,0-1-1,0 1 0,0-1 0,0 1 1,0-1-1,1 0 0,-1-1 1,1 1-1,7 2 0,-9-3-70,1-1 1,-1 0-1,1 1 0,0-1 0,0 0 0,-1-1 0,1 1 1,0 0-1,-1-1 0,1 1 0,-1-1 0,1 0 1,-1 0-1,1 0 0,-1 0 0,1-1 0,-1 1 0,0 0 1,0-1-1,0 0 0,3-2 0,0-2-961,1 0 0,-1-1 0,0 1 0,-1-1 0,1-1 0,-1 1 0,-1-1 0,1 1 0,-1-1 0,-1 0 0,1 0 0,-1 0 0,1-12 0,-2 10-857,1 1-1,1 0 1,0 0-1,6-14 1,4-6-2535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0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6304,'1'3'690,"0"-1"-1,1 1 1,-1 0 0,0-1 0,-1 1-1,1 0 1,0 0 0,-1 0-1,1 3 1,3 39-301,-3-32 469,1 160 1774,-3-91-2043,0-67-526,1-8 148,0 0 0,0 0-1,0 0 1,1 0 0,2 13 0,-3-20-181,0 0 1,1 0 0,-1 0-1,0 1 1,0-1 0,0 0-1,0 0 1,0 0 0,0 1-1,1-1 1,-1 0 0,0 0-1,0 0 1,0 0 0,0 1-1,1-1 1,-1 0 0,0 0-1,0 0 1,1 0 0,-1 0-1,0 0 1,0 0 0,0 0-1,1 0 1,-1 0 0,0 0-1,0 0 1,1 0 0,-1 0-1,0 0 1,0 0 0,0 0-1,1 0 1,-1 0 0,0 0-1,0 0 1,1 0 0,-1 0-1,0 0 1,0 0 0,0-1-1,1 1 1,-1 0 0,0 0-1,0 0 1,0 0 0,0-1-1,0 1 1,1 0 0,-1 0-1,0 0 1,0 0 0,0-1-1,0 1 1,0 0 0,0 0-1,0-1 1,1 1 0,54-130 1541,-40 88-1491,17-41-37,-9 20-410,38-75 0,-60 138 361,1-5-83,1 0 0,0 0-1,6-7 1,-8 11 74,-1 1-1,0-1 1,1 1-1,-1-1 0,1 1 1,-1 0-1,0-1 1,1 1-1,-1-1 1,1 1-1,-1 0 0,1-1 1,-1 1-1,1 0 1,-1 0-1,1 0 0,-1-1 1,1 1-1,-1 0 1,1 0-1,0 0 1,-1 0-1,1 0 0,-1 0 1,1 0-1,-1 0 1,1 0-1,0 0 1,-1 0-1,1 0 0,-1 1 1,1-1-1,-1 0 1,1 0-1,-1 1 1,1-1-1,-1 0 0,1 0 1,-1 1-1,1-1 1,-1 1-1,1-1 1,-1 0-1,0 1 0,1-1 1,-1 1-1,0-1 1,1 1-1,3 7-22,0 0 1,0 0-1,0 1 0,-1-1 0,-1 1 1,0-1-1,3 15 0,1 67 657,-5-73-498,-3 136 326,0 11-91,3-48-1141,2-87 128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6:52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108 163 13952,'-50'-43'5183,"29"31"-4031,-2-4-320,18 7-1312,1-2 96,4-6-1728,-5 2 1152,5-1-4767,32 4 3199,21 0-2688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7:17.9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0 827 2720,'1'1'1269,"0"-1"-1078,-1 1 1,1-1 0,0 0 0,-1 1-1,1-1 1,-1 0 0,1 0 0,0 0-1,-1 0 1,1 1 0,0-1 0,-1 0-1,1 0 1,0 0 0,-1 0 0,1 0-1,-1-1 1,2 1 0,1-1-43,-1 0 0,1 0 0,-1 0 1,1 0-1,-1 0 0,0-1 0,1 1 1,-1-1-1,0 0 0,0 1 0,0-1 0,0 0 1,0 0-1,-1-1 0,1 1 0,0 0 1,-1 0-1,2-4 0,4-7 45,-1-1 0,5-14 0,-9 22-102,13-34 189,-3 7 120,10-37 0,-16 43-206,27-93 972,-27 100-920,2 0 1,0 1-1,21-35 1,-27 51-282,1-1 1,0 1 0,0 0 0,1 0-1,-1 0 1,0 0 0,1 0 0,0 1 0,0 0-1,0 0 1,0 0 0,5-2 0,-2 1-4,1 1 1,-1 0-1,1 1 0,-1-1 1,1 1-1,9 0 1,-9 1 105,0 0 1,1 1 0,-1 0-1,0 0 1,13 4-1,-19-5-65,0 1-1,0 0 0,0 0 0,0 0 0,-1-1 0,1 2 0,0-1 0,-1 0 0,1 0 0,-1 0 0,0 1 0,1-1 0,-1 1 0,0-1 0,0 1 0,1 0 1,-1-1-1,-1 1 0,1 0 0,0 0 0,0 0 0,-1-1 0,1 1 0,-1 0 0,1 0 0,-1 0 0,0 0 0,0 4 0,-2 55 378,0-34-345,2-1 1,4 42 0,-2-51 20,2-1 0,0 0 0,0 0 0,11 24 0,-12-34 15,-1-1 1,1 1-1,0-1 1,1 0-1,-1 0 1,1 0-1,0-1 1,0 1-1,0-1 1,0 0-1,1 0 1,0-1 0,0 1-1,0-1 1,10 5-1,-13-8-41,1 1 0,-1 0 0,0-1 0,0 1 0,1-1 0,-1 0 0,0 0 0,1 0 0,-1 0 0,0 0 0,0 0 0,1-1 0,-1 1 0,0-1 0,0 1 0,1-1 0,-1 0 0,0 0 0,0 0 0,0 0 0,0 0 0,0-1 0,0 1 0,-1 0 0,3-3 0,2-3 93,0 0 0,0 0-1,0-1 1,7-15 0,-9 16-72,4-7 33,-2-1-1,0 0 0,-1 1 0,6-25 0,-6 20-14,-3 7-44,0 0-1,-1 0 1,0-1-1,0 1 1,-2 0-1,0-1 0,0 1 1,-3-12-1,4 23-55,0 0 0,0 0 0,-1 0 0,1 0 0,0 1 0,0-1 0,0 0 0,-1 0 0,1 0 1,-1 1-1,1-1 0,0 0 0,-1 1 0,1-1 0,-1 0 0,1 1 0,-1-1 0,0 0 0,1 1 0,-1-1 0,0 1 0,1-1 0,-2 1 0,1-1-3,0 1 0,0 0-1,0 0 1,1 0 0,-1 0 0,0 1 0,0-1 0,0 0 0,0 0 0,0 0 0,1 1 0,-1-1 0,0 0 0,0 1 0,1-1 0,-1 1 0,0-1 0,0 1 0,-3 2-62,1 0 0,0 0 0,0 1 0,0-1 0,0 0 1,0 1-1,-2 5 0,0 2 29,1 0 0,0 0-1,1 0 1,-4 21 0,-1 47-8,8-65 161,0 0 1,1 0-1,1 0 1,0 0-1,0 0 1,2-1-1,0 1 1,0-1-1,1 0 1,1 0 0,9 16-1,-14-27-60,0-1-1,0 1 1,0-1 0,0 0-1,0 1 1,0-1 0,1 0-1,-1 0 1,0 0 0,1 0-1,-1 0 1,1 0 0,-1 0-1,1 0 1,0 0 0,-1-1-1,1 1 1,0-1 0,-1 1-1,1-1 1,0 0 0,-1 1-1,1-1 1,3 0 0,-2-1 22,0 0 1,0 0-1,0 1 1,0-2-1,0 1 1,0 0-1,-1-1 1,1 1-1,0-1 1,-1 0 0,1 0-1,-1 0 1,4-3-1,99-120 667,-44 47-547,9 2 21,-40 45-129,-1-2 0,26-38 1,-39 48-37,0-2 1,-2 0 0,-1-1-1,14-38 1,-20 44-39,30-108-769,-32 112-65,-2 21 104,3 9 658,-5-13 116,0 1 0,-1-1 0,1 1 0,0 0 0,-1 0 0,1-1 0,-1 1 0,0 0 0,1 3 0,-1-4 267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7:28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3 607 2144,'0'-1'69,"0"1"-1,0 0 1,0 0 0,-1-1 0,1 1 0,0 0-1,0 0 1,0-1 0,0 1 0,0 0-1,-1-1 1,1 1 0,0 0 0,0-1-1,0 1 1,0 0 0,0 0 0,0-1 0,0 1-1,0 0 1,0-1 0,0 1 0,0 0-1,0-1 1,1 1 0,-1 0 0,0-1-1,0 1 1,0 0 0,0 0 0,0-1 0,1 1-1,9 1 3610,4 1-3428,-3-3 122,1 0 0,0-1-1,-1-1 1,1 0 0,-1 0 0,18-9 0,-19 8-225,-1-1 1,-1 0 0,1 0-1,-1-1 1,0 0-1,0 0 1,-1-1 0,0 0-1,0-1 1,-1 1-1,8-12 1,5-10 235,27-60 0,-32 58-259,33-69 732,10-19 59,-49 101-834,-1 0 0,8-24 1,-1-1-252,-19 50 84,0-1 1,-1 1-1,1-1 0,-1-1 0,-10 9 0,-11 10 255,-14 17 178,1 1 1,3 2 0,2 2-1,-48 79 1,78-117-329,-59 108 125,49-86-124,-21 63 0,29-74 30,2 1-1,0 0 1,1 0 0,2 1 0,0-1-1,0 0 1,2 1 0,4 34 0,-1-37 35,1-1 1,0 0-1,1 0 1,1-1-1,0 0 1,14 25-1,-16-33 13,1-1 0,0 0 0,1-1 0,-1 1-1,1-1 1,12 10 0,-13-13-4,-1 0 0,1 0 1,0 0-1,1 0 0,-1-1 0,0 0 1,1 0-1,-1 0 0,1-1 0,11 2 1,-12-3-43,0 0 1,0-1 0,0 1 0,0-1-1,0 0 1,0-1 0,0 1-1,0-1 1,0 0 0,0 0-1,-1 0 1,1-1 0,-1 1 0,0-1-1,8-7 1,-2 2 29,-1-1 1,0-1 0,-1 1-1,0-2 1,7-11-1,26-52 90,-19 34-194,31-63-16,-47 85-36,-4 13-74,-1 0 0,1 1 0,0-1 0,0 1 0,5-8 0,-7 11 131,1 0 0,-1 1-1,1-1 1,-1 1 0,1-1-1,0 1 1,-1-1 0,1 1-1,-1 0 1,1-1 0,0 1-1,0 0 1,-1-1 0,1 1 0,0 0-1,0 0 1,-1 0 0,1-1-1,0 1 1,0 0 0,-1 0-1,1 0 1,0 0 0,0 1-1,0-1 1,-1 0 0,1 0-1,0 0 1,0 1 0,-1-1 0,1 0-1,0 1 1,-1-1 0,1 0-1,0 1 1,-1-1 0,1 1-1,-1-1 1,1 1 0,0-1-1,-1 1 1,1 1 0,7 6-21,-1 0-1,1 1 1,-2 0 0,9 15 0,-1-2 341,-14-21 22,-23-1 1163,18 0-1543,3 0 32,-1-1 1,0 1 0,0 1 0,0-1 0,0 0-1,1 1 1,-1-1 0,0 1 0,0 0 0,1 0-1,-1 0 1,0 0 0,1 1 0,0-1 0,-4 3-1,-6 6-69,-1 1-1,1 0 0,1 1 0,0 1 1,1 0-1,0 0 0,-12 23 0,-45 110-119,65-141 225,-3 5 43,1 0 0,-2 12 0,5-20-27,1 1 0,-1-1 0,1 0-1,0 0 1,0 0 0,0 1 0,0-1 0,0 0 0,0 0 0,1 1-1,-1-1 1,1 0 0,-1 0 0,1 0 0,0 0 0,1 3 0,-2-5-11,1 1 1,-1-1-1,1 1 1,0-1-1,-1 1 0,1-1 1,-1 1-1,1-1 1,0 1-1,-1-1 1,1 0-1,0 1 1,-1-1-1,1 0 1,0 0-1,-1 0 0,1 1 1,0-1-1,0 0 1,-1 0-1,1 0 1,0 0-1,0 0 1,-1 0-1,1-1 1,0 1-1,-1 0 0,1 0 1,0 0-1,-1-1 1,1 1-1,1-1 1,19-12 328,-20 12-311,9-8 17,0-1 0,-1 0 0,0-1 0,-1 0 1,0 0-1,10-22 0,-1 5-4,47-80-838,-63 107 771,-1 0 1,1 0 0,0 0-1,-1 0 1,1 0 0,0 0-1,0 0 1,0 1 0,0-1-1,0 0 1,0 0 0,0 1-1,0-1 1,0 1-1,0-1 1,2 0 0,-3 1 3,1 0 0,-1 0 1,1 0-1,-1 0 0,1 1 1,0-1-1,-1 0 0,1 0 0,-1 0 1,1 0-1,-1 1 0,1-1 1,-1 0-1,1 1 0,-1-1 0,1 0 1,-1 1-1,1-1 0,-1 0 1,1 1-1,-1-1 0,0 1 0,1 0 1,1 2-29,0 1 1,0 0-1,0 0 1,-1-1-1,0 1 1,0 0-1,0 0 1,1 5-1,3 34-102,9 45 262,4 14 132,-18-101-228,0 0-1,1 0 0,-1-1 0,0 1 0,0 0 0,1 0 0,-1 0 1,0 0-1,1 0 0,-1-1 0,1 1 0,-1 0 0,1 0 1,-1-1-1,1 1 0,-1 0 0,1-1 0,0 1 0,-1-1 0,1 1 1,0-1-1,0 1 0,0-1 0,-1 1 0,1-1 0,0 0 1,0 1-1,0-1 0,0 0 0,-1 0 0,1 0 0,0 1 1,0-1-1,0 0 0,0 0 0,0 0 0,0-1 0,0 1 0,0 0 1,1 0-1,1-2 49,0 1 0,0-1 0,0 1 0,0-1 0,0 0 1,0 0-1,0 0 0,4-5 0,7-9-1,-1-1 0,-1-1 0,0 0-1,15-33 1,3-3 168,66-91-100,-14 22-146,-63 91-25,27-61 1,2-38-150,-11 20-17,34-171 0,-71 271-228,0 11 417,0 0 0,0 0 0,0 0 0,0 0-1,0 0 1,0-1 0,-1 1 0,1 0 0,0 0 0,0 0 0,0 0 0,0 0 0,0 0 0,0 0 0,-1 0 0,1 0 0,0 0 0,0 0 0,0 0 0,0 0 0,0 0 0,0 0 0,-1 0 0,1 0 0,0 0-1,0 0 1,0 0 0,0 0 0,0 0 0,0 0 0,0 0 0,-1 1 0,1-1 0,0 0 0,0 0 0,0 0 0,0 0 0,0 0 0,0 0 0,0 0 0,-1 1 0,0 0-43,-1 1 0,0 1 0,1-1 1,0 0-1,-1 0 0,1 0 0,0 1 0,-1 2 1,-8 29-285,-11 63 0,13-53 246,-53 313 380,48-237-104,1 121 0,12-221 62,1-1 1,1 1 0,8 37-1,-10-55-211,1-1-1,-1 0 0,0 0 0,1 0 1,-1 1-1,1-1 0,-1 0 0,1 0 1,0 0-1,0 0 0,-1 0 0,1 0 1,0 0-1,0 0 0,1 1 0,-1-2-6,0 1 0,-1-1-1,1 0 1,0 0-1,-1 1 1,1-1-1,0 0 1,0 0-1,-1 0 1,1 0 0,0 0-1,-1 0 1,1 0-1,0 0 1,0 0-1,-1 0 1,1-1 0,0 1-1,1-1 1,0 0 19,1-1 0,0 0 0,-1 1 0,1-1-1,-1-1 1,0 1 0,0 0 0,0 0 0,0-1 0,4-4 0,7-18-19,20-50-1,-9 17-92,44-85-79,-63 134-562,-5 21 65,-1 1 772,1 210 93,5-161 549,-5-62-744,1 0-1,-1 0 1,1 0-1,-1 0 1,1 0-1,-1-1 1,1 1-1,0 0 1,-1 0-1,1 0 1,-1-1 0,1 1-1,-1 0 1,0-1-1,1 1 1,0-1-1,3-3 12,-1 0 0,1 0 0,-1 0 0,0 0 0,0-1 1,4-7-1,13-36 336,-4 11-169,3 2-139,1 0-1,44-54 1,-36 49-745,-34 70 106,-8 23 582,3 0-1,-9 109 1,19-150 42,-1 13 3,1 0 0,2 0 0,3 29 0,-4-54-36,0 1 1,0 0-1,0 0 0,0 0 0,1-1 0,-1 1 1,0 0-1,0 0 0,0-1 0,1 1 0,-1 0 1,1 0-1,-1-1 0,0 1 0,1 0 0,-1-1 1,1 1-1,-1-1 0,1 1 0,0 0 0,-1-1 0,1 1 1,-1-1-1,1 0 0,0 1 0,-1-1 0,1 1 1,0-1-1,0 0 0,-1 0 0,1 1 0,0-1 1,0 0-1,0 0 0,-1 0 0,1 0 0,0 0 1,0 0-1,0 0 0,-1 0 0,1 0 0,0-1 0,0 1 1,-1 0-1,1 0 0,0-1 0,0 1 0,1-1 1,2-1 8,1-1 0,-1 0 1,0 0-1,0 0 0,0 0 1,5-6-1,5-8-32,0 0 0,15-28 1,-4 6 85,46-79 44,12-15-660,-83 138 403,1 1 0,0 0 0,1-1 0,-1 0 0,1 1-1,2 5 1,1 0 108,-3-2 24,1-1 1,1 0-1,0-1 0,0 1 0,0-1 1,1 0-1,0 0 0,0 0 1,1-1-1,0 1 0,0-1 0,1-1 1,11 9-1,-17-13 9,1-1 0,-1 1 0,0-1 0,0 0 0,1 1 0,-1-1 0,0 0 0,0 0 0,1 0 0,-1 0 0,0 0 0,0 0 0,1 0 0,-1-1 0,0 1 0,0 0 0,1-1 1,-1 1-1,0-1 0,0 1 0,0-1 0,0 0 0,1 0 0,3-2 88,-1 0 1,0 0-1,0-1 1,4-4 0,-4 2-38,0-1 1,0 1 0,0 0-1,-1-1 1,0 0-1,0 0 1,2-8 0,1-4 12,5-10-105,13-56 1,-23 83-2,-1 0-1,0 1 1,0-1 0,0 0 0,0 1-1,0-1 1,0 0 0,-1-2 0,1 3 2,0 1 0,0-1 0,0 1 1,0 0-1,0-1 0,-1 1 1,1-1-1,0 1 0,0 0 0,-1-1 1,1 1-1,0 0 0,-1-1 1,1 1-1,0 0 0,-1-1 0,1 1 1,0 0-1,-1 0 0,1-1 1,-2 1-1,1 0-6,0 0 1,0 0 0,0 0-1,-1 1 1,1-1-1,0 0 1,0 0 0,0 1-1,0-1 1,0 1-1,0-1 1,0 1 0,0 0-1,0-1 1,0 1-1,0 0 1,0 0 0,0 0-1,0 0 1,0-1-1,1 1 1,-1 0 0,0 2-1,-6 7-6,0 0-1,1 1 1,1 0-1,0 0 1,-8 23-1,7-9 36,-8 45 0,12-54 61,1-1 0,0 0 0,0 0 0,2 1 1,0-1-1,1 0 0,0 0 0,8 26 0,-10-39-26,1 0-1,0 0 1,0 0 0,-1-1-1,1 1 1,0 0 0,0 0-1,1-1 1,-1 1 0,0-1-1,1 1 1,-1-1 0,0 1 0,3 1-1,-3-3-10,0 0-1,0 1 0,0-1 1,0 0-1,1 0 0,-1 1 1,0-1-1,0 0 0,0 0 1,0 0-1,0 0 0,0-1 1,0 1-1,0 0 0,0 0 1,1-1-1,-1 1 0,0 0 1,0-1-1,0 1 0,0-1 1,-1 1-1,1-1 1,0 0-1,0 0 0,0 1 1,0-1-1,0-1 0,7-6 63,-1 0-1,0 0 0,-1-1 0,0 0 1,7-14-1,3-5-11,3 1-43,0 1 0,28-28 0,50-42-52,11-12-44,-88 86 65,-1-2 0,-1 0-1,16-29 1,-7 1 26,31-83-1,9-63-11,-56 163 31,-7 25-161,-1-1 0,-1 1 1,0-1-1,1-19 1,-3 29 99,0 1 0,0-1 0,0 1 0,0-1 0,0 1 0,0-1 0,0 1 0,0-1 0,0 0 0,-1 1 0,1-1 0,0 1 1,0-1-1,-1 1 0,1-1 0,0 1 0,0 0 0,-1-2 0,0 2 0,1 0 0,0 0 0,0 0 1,-1 0-1,1 0 0,0 0 0,-1 0 0,1 0 0,0 0 0,-1 0 0,1 0 1,0 0-1,-1 0 0,1 0 0,0 0 0,-1 0 0,1 0 0,0 0 0,0 0 1,-1 0-1,1 0 0,-1 1 0,-1 0-31,-1 1 0,1-1 0,0 1 0,0 0 0,0 0 0,-2 2 0,0 1 48,0 1-1,0 0 1,1-1-1,-1 1 1,-1 7 0,-2 2-22,-89 198-205,67-143 246,16-41 5,-14 33 57,-27 94-1,47-128-1,2 0 0,2 0 0,0 0 0,2 0 0,1 1 0,1-1 0,7 42 0,-7-64-17,0-1 0,0 0 0,0 0 1,1 0-1,0 0 0,0 0 0,0-1 0,0 1 0,1 0 0,5 7 0,-6-11-29,-1 1 0,1-1 1,-1 0-1,1 0 0,0 0 1,-1 0-1,1 0 0,0 0 0,0 0 1,0 0-1,0-1 0,-1 1 0,1-1 1,0 1-1,0-1 0,0 0 0,0 0 1,0 0-1,0 0 0,0 0 1,0 0-1,0-1 0,0 1 0,0-1 1,0 1-1,0-1 0,0 0 0,-1 1 1,1-1-1,3-2 0,13-8 37,0-1 0,-1-1 0,24-22-1,-5 4-211,-11 9 72,-15 12 95,1 1 0,19-13-1,-28 21-24,-1 0 1,0 0-1,0 1 0,0-1 0,1 0 0,-1 1 0,0-1 0,1 1 0,-1 0 1,0-1-1,1 1 0,-1 0 0,1 0 0,-1 0 0,0 0 0,1 0 0,-1 0 1,1 0-1,1 1 0,-2 0-2,0-1 1,0 1-1,0 0 1,0 0-1,0 0 0,0-1 1,0 1-1,0 0 1,0 0-1,0 0 0,-1 0 1,1 1-1,0-1 1,-1 0-1,1 0 1,-1 0-1,1 2 0,1 5-38,-1 0 0,1 0-1,-1 0 1,-1 1 0,0 7-1,0-15 44,-12 222 167,10-213-146,2-6 21,-1 0 0,1 0 1,-1 0-1,1 0 0,0 0 1,1 0-1,0 4 0,-1-8-25,0 0-1,0 0 0,0 0 0,0 0 1,0 0-1,0-1 0,0 1 0,1 0 1,-1 0-1,0 0 0,0 0 1,0 0-1,0 0 0,0 0 0,0 0 1,0 0-1,0 0 0,1 0 0,-1-1 1,0 1-1,0 0 0,0 0 1,0 0-1,0 0 0,0 0 0,1 0 1,-1 0-1,0 0 0,0 0 0,0 0 1,0 0-1,0 0 0,0 0 1,1 0-1,-1 0 0,0 1 0,0-1 1,0 0-1,0 0 0,0 0 1,0 0-1,0 0 0,0 0 0,1 0 1,-1 0-1,0 0 0,0 0 0,0 0 1,0 1-1,0-1 0,0 0 1,0 0-1,0 0 0,0 0 0,0 0 1,0 0-1,0 0 0,0 1 0,1-1 1,-1 0-1,0 0 0,0 0 1,0 0-1,0 0 0,0 0 0,0 1 1,-1-1-1,14-29 245,15-54 0,-20 54-350,2-1 0,21-42 0,-30 70 75,0 0 0,-1 1 0,1-1 0,0 1 0,0-1-1,0 1 1,0 0 0,0-1 0,2-1 0,3 4-112,1 8-79,-5-6 178,-1 0 0,0 1 0,0-1 0,0 1 0,0-1 0,0 1 0,-1-1 0,0 1 0,0 6 0,-5 36-170,0-13 134,-2 21 25,-2 0 1,-26 84 0,25-105 164,-40 109 347,42-124-340,-1 1 1,0-2-1,-2 1 1,0-1 0,-17 20-1,24-32-76,0-1 0,0 0 0,-1 0 0,1-1 0,-1 1-1,0-1 1,0 0 0,-8 3 0,10-4-24,0-1 1,-1 0-1,1 0 0,-1-1 0,1 1 0,-1-1 1,0 1-1,1-1 0,-1 0 0,1-1 1,-1 1-1,0-1 0,1 1 0,-1-1 1,-4-2-1,3 1-15,-1-1-1,1 0 1,-1 0 0,1-1-1,0 0 1,0 0 0,1 0-1,-8-7 1,4 0 5,0 1 1,0-1-1,-7-13 1,9 14-33,1 0 1,1-1-1,-1 0 1,2 0-1,-1 0 1,2-1-1,-1 1 1,0-22-1,2 24-40,2-1-1,-1 1 0,1 0 1,0 0-1,1 0 0,0 0 1,1 1-1,0-1 0,0 1 1,1-1-1,6-11 1,4 0-600,1 1 0,0 1 0,2 0 1,0 1-1,37-28 0,-16 13-2129,-19 14 1075,-14 12 109,1 1-1,0-1 1,7-4 0,-6 6-2975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7:29.2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20 8640,'-37'-11'3200,"34"6"-2496,-2 1-160,13 4-2880,5 4 1600,-3 1-4832,-20-5 1696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7:29.6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1 105 8544,'5'0'3168,"11"0"-2464,39-5-192,-15 10 224,23-5-512,9-5 672,-4 2-480,8-6-288,19 1-96,16-4-1728,11 1 928,-9-1-5184,-5-10 3296,0-1-32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7:32.1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1102 4224,'-1'-1'155,"-4"0"952,7 1-291,2 1-300,1 0 0,-1 0-1,0 0 1,1-1 0,4 0 0,-2-2-94,0 0 0,0-1-1,0 0 1,0-1 0,0 0 0,-1 0-1,9-7 1,7-4 209,26-15-105,-1-3-1,-2-1 0,73-72 1,-46 25-6,74-104-1,-123 151-355,-2-1-1,-2-1 0,-1-1 0,-1 0 0,-2-1 1,-2-1-1,-2 0 0,-1 0 0,5-47 0,-12 49 342,-1-42 0,-2 56-443,0 20-101,-1 1 0,1-1 0,0 0-1,0 1 1,-1-1 0,0 1 0,-1-4-1,2 5 31,0 1-1,0 0 1,0 0 0,0 0-1,0 0 1,0-1-1,0 1 1,0 0-1,0 0 1,-1 0-1,1 0 1,0 0-1,0 0 1,0-1-1,0 1 1,0 0 0,0 0-1,-1 0 1,1 0-1,0 0 1,0 0-1,0 0 1,0 0-1,-1 0 1,1 0-1,0 0 1,0 0-1,0 0 1,0 0-1,-1 0 1,1 0 0,0 0-1,0 0 1,0 0-1,-1 0 1,1 0-1,0 0 1,0 0-1,-8 12-267,4-2 224,0 1 0,1 0 0,1 0 0,0 0 0,0 12 0,-4 18 265,-53 179 431,3-9-252,51-187-306,-23 126 395,24-117-366,1 1 0,2 51 0,1-74-8,1 1-1,1-1 0,0 0 1,1 0-1,0 0 1,0 0-1,1 0 1,9 17-1,-12-27-67,0 1-1,0 0 0,1 0 1,-1-1-1,0 1 0,1-1 1,-1 1-1,1-1 0,-1 0 1,1 0-1,0 1 0,-1-1 1,1 0-1,0 0 0,0-1 0,0 1 1,0 0-1,3 0 0,-1 0-7,-1-1-1,0 0 1,0 0-1,1-1 1,-1 1-1,0-1 1,0 1-1,0-1 1,0 0-1,6-2 1,3-3 38,-1-1 1,0 0-1,0 0 1,17-16-1,-19 14-34,-1 0 0,1 0 0,-1-1 0,-1 0 0,7-13 0,-1 2 32,13-37 0,-20 40-146,-7 12-11,-4 10-26,-1 6 20,0 0 0,0 1 0,1 0 0,0 1 0,1-1-1,1 1 1,-3 13 0,-5 14 5,5-22 69,2-7-28,1 0-1,0 0 1,1 1 0,0-1 0,-1 19-1,3-25-2,-1 1 137,1 1 1,0-1 0,1 0 0,-1 1 0,1-1-1,3 10 1,-4-15-48,1 1-1,-1 0 1,1 0-1,-1 0 1,1-1 0,-1 1-1,1 0 1,-1-1-1,1 1 1,0 0-1,-1-1 1,1 1 0,0-1-1,0 1 1,-1-1-1,1 1 1,0-1 0,1 1-1,0-1 6,0 0 1,0 1-1,-1-1 0,1 0 1,0-1-1,-1 1 1,1 0-1,0 0 0,0-1 1,-1 1-1,1-1 0,0 1 1,1-2-1,3-1-14,0-1 0,0 1 0,-1-1 0,1-1 0,-1 1 0,0 0 0,-1-1 0,1 0 0,-1 0 0,0-1 0,0 1 0,-1-1 0,1 0 0,-1 0 0,0 0 1,-1 0-1,0-1 0,0 1 0,0 0 0,-1-1 0,1 0 0,-2 1 0,1-1 0,-1 0 0,0 1 0,0-1 0,-1 0 0,-1-7 0,0 3-6,1 4-27,-1 1 0,0-1 0,0 0 0,-5-11-1,6 16-17,1 1-1,-1 0 0,0 0 0,1 0 0,-1 0 0,0 0 0,0 0 0,0 0 0,0 0 0,0 0 0,0 0 0,0 1 0,0-1 1,0 0-1,-1 1 0,1-1 0,0 1 0,0-1 0,0 1 0,-1-1 0,1 1 0,0 0 0,-1 0 0,1 0 0,0 0 0,-1 0 1,1 0-1,0 0 0,-1 0 0,1 0 0,0 0 0,-2 1 0,1 0-5,0 0 0,1 0-1,-1 1 1,0-1 0,0 0 0,1 1-1,-1-1 1,0 1 0,1-1 0,0 1 0,-1 0-1,1 0 1,0 0 0,0-1 0,0 1-1,0 0 1,0 0 0,0 1 0,1-1 0,-1 3-1,0-2 15,0 0 0,0 0-1,1 0 1,-1 0 0,1 0-1,0 0 1,0 0-1,0 0 1,0 0 0,1 0-1,-1 0 1,1 0 0,0 0-1,1 4 1,0-4 37,0 0 0,0 0 1,0 0-1,1 0 0,-1 0 0,0-1 1,1 1-1,0-1 0,-1 0 0,1 0 0,0 0 1,0 0-1,0-1 0,1 1 0,3 1 0,0-1 54,0-1 0,0 0 0,0 0 0,0 0 0,0-1 0,0 0 0,7-1 0,20-2 117,-1-1 0,0-2 1,63-19-1,-71 16-139,-1-1 0,1-1 0,-2-2 0,0 0 0,32-24 1,-28 15-160,15-11 14,-42 33 85,0-1 0,0 1 0,1 0-1,-1 0 1,0 0 0,0 0 0,0 0 0,1 0-1,-1 0 1,0-1 0,0 1 0,0 0-1,1 0 1,-1 0 0,0 0 0,0 0 0,0 0-1,1 0 1,-1 0 0,0 0 0,0 0-1,1 0 1,-1 0 0,0 0 0,0 0 0,0 0-1,1 0 1,-1 1 0,0-1 0,0 0-1,0 0 1,1 0 0,-1 0 0,0 0 0,2 10-172,-6 17-19,3-19 161,-4 16-32,-2 1 1,-10 26-1,2-6 35,11-33 122,1-1 1,0 1-1,1 0 1,-1 20-1,4-31-39,0 0 0,-1 0 0,1 0 0,0-1-1,0 1 1,0 0 0,-1-1 0,1 1 0,0-1 0,0 1 0,0-1-1,0 0 1,0 1 0,0-1 0,0 0 0,0 1 0,0-1-1,1 0 1,0 0-24,-1 0 0,0 0 0,0 0 0,0 0 0,1 0-1,-1 0 1,0-1 0,0 1 0,0 0 0,0-1 0,0 1 0,0-1-1,0 1 1,0-1 0,0 1 0,2-2 0,13-13 163,-12 11-175,7-10-5,1 0 0,-2-1 0,0 0 0,-1-1 0,0 0 0,6-18 0,2-4-117,-10 24 153,6-11-184,-13 24 132,0 1 1,0 0-1,0 0 0,0 0 1,0 0-1,0 0 1,0 0-1,0 0 0,0 0 1,0 0-1,0 0 1,1-1-1,-1 1 0,0 0 1,0 0-1,0 0 1,0 0-1,0 0 0,0 0 1,0 0-1,0 0 1,1 0-1,-1 0 0,0 0 1,0 0-1,0 0 1,0 0-1,0 0 0,0 0 1,0 0-1,1 0 0,-1 0 1,0 0-1,0 0 1,0 0-1,0 0 0,0 0 1,0 0-1,0 1 1,0-1-1,1 0 0,-1 0 1,0 0-1,0 0 1,0 0-1,0 0 0,0 0 1,0 0-1,0 0 1,0 0-1,0 1 0,0-1 1,0 0-1,0 0 1,0 0-1,0 0 0,0 0 1,4 12-231,0 18 30,-4-29 194,2 24-24,1 8 81,8 36 0,-9-64-5,-1 0 1,2 1-1,-1-1 1,1 0-1,-1 0 1,2-1-1,-1 1 1,7 7-1,-8-11-9,-1 0-1,0 0 1,0-1-1,1 1 1,-1-1-1,0 0 0,1 1 1,-1-1-1,1 0 1,-1 0-1,1 0 1,-1 0-1,0 0 1,1 0-1,-1 0 1,1 0-1,-1 0 1,1-1-1,-1 1 0,0-1 1,1 1-1,-1-1 1,0 1-1,2-2 1,3-1 25,0-1 0,0 0 0,8-6 0,-5 2-3,0-1-1,0 0 1,-1 0-1,10-15 1,25-45-97,-29 44-49,-1 1 62,-9 16 12,1 0-1,10-14 0,-13 19 11,0 0-1,1 1 1,0 0-1,-1-1 1,1 1 0,0 0-1,0 0 1,0 1 0,0-1-1,1 0 1,3 0 0,-1 0 38,0 1 1,0 0 0,0 0-1,0 0 1,1 1-1,10 0 1,39 8 357,-24-3-195,57 3 61,-78-8-317,-1 0 0,0-1-1,1 0 1,-1 0-1,1-2 1,13-4-1,-7 2-1020,20-8-2777,-36 12 2454,1 0 0,0 0-1,0 0 1,0 0 0,-1-1 0,6-4-2820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7:45.7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373 182 2400,'0'-1'50,"0"-1"187,0 1 0,0-1 0,0 1 0,0-1 0,0 1 0,0-1 0,0 1 0,0 0 0,1-1 0,-1 1 0,0-1 0,1 1 0,-1 0 0,1-1 0,0 1 0,0 0 0,-1 0 0,1-1 0,0 1 0,0 0 0,1-1 0,-1 1-39,-1 1 0,1-1 0,-1 1 0,1-1 0,-1 0 0,1 1 0,-1-1 0,0 0 1,1 1-1,-1-1 0,0 0 0,0 0 0,1 1 0,-1-1 0,0 0 0,0 0 0,0-1 0,2-7 3325,3-13 1463,-5 45-4746,-5 37 247,1-21-371,3-10-60,-3 0 0,0 0 0,-2 0 0,0 0 0,-17 41 0,12-43 108,8-18-59,0 0 0,-1 1 0,-1-1 0,0-1 0,-9 15 0,4-10 211,9-12-267,0 1 0,0-1 0,0 1 1,0-1-1,-1 1 0,1-1 0,0 1 0,-1-1 0,1 0 0,0 0 1,-1 0-1,0 0 0,1 0 0,-1 0 0,0 0 0,1 0 0,-1-1 1,0 1-1,0-1 0,1 1 0,-1-1 0,0 0 0,0 0 1,0 1-1,0-1 0,-3-1 0,-3 0 47,1-1 0,0 0 0,0-1 1,-1 1-1,1-1 0,1-1 0,-1 1 0,-11-9 0,1-1 69,-29-26 0,35 28-160,1-1 1,0 0-1,1 0 1,0-1 0,1 0-1,0 0 1,-8-21-1,11 22-39,1 0 0,0 0-1,1 0 1,1-1 0,-1 1-1,2-1 1,0 0 0,1 1-1,1-19 1,-1 26 27,1 1-1,0 0 1,0-1 0,1 1 0,-1 0-1,1 0 1,0-1 0,0 1 0,0 0-1,0 1 1,1-1 0,-1 0-1,1 1 1,0-1 0,0 1 0,1 0-1,-1 0 1,1 0 0,-1 1 0,5-3-1,6-2-30,0 0 0,0 2 0,1 0 0,21-5 0,-24 6 34,99-24 450,154-19-1,-198 38-408,129-12 484,-141 18-1197,86 5-1,-140-2 349,1 0 0,0 0-1,0 0 1,0 0 0,-1 1 0,1-1-1,0 1 1,-1-1 0,1 1-1,0-1 1,-1 1 0,1 0 0,-1 0-1,1 0 1,-1 0 0,1 0-1,1 3 1,6 14-6914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8:57.9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16 439 4736,'-1'-10'2993,"9"21"1276,3 3-3275,-4-9-678,-1 0 0,1 0 0,0 0 1,0-1-1,1 0 0,-1 0 0,1-1 1,0 0-1,0-1 0,0 0 0,0 0 1,1 0-1,-1-1 0,0 0 0,13-1 0,-9 0-201,0-1 0,-1 0-1,1 0 1,-1-1-1,0-1 1,0 0-1,0 0 1,0-1-1,0-1 1,18-10-1,-22 10-57,-1 0-1,0-1 0,0 0 1,0 0-1,0-1 0,-1 0 0,0 0 1,-1 0-1,1 0 0,-1-1 0,-1 0 1,0 0-1,0 0 0,0 0 1,-1 0-1,0 0 0,0-1 0,0-12 1,-2 14-45,0 1 1,0 0 0,-1 0 0,1 0-1,-1 0 1,-1 0 0,1 0 0,-1 0-1,0 0 1,0 1 0,-6-10 0,6 11-23,-1 0 0,0 0-1,0 1 1,-1-1 0,1 1 0,-1 0 0,1 0 0,-1 0 0,0 0 0,0 0 0,-1 1 0,1 0-1,0 0 1,-1 0 0,1 1 0,-7-2 0,3 1 4,0 1 0,0 0 0,1 0 1,-1 1-1,0 0 0,0 1 0,0-1 0,0 1 0,0 1 0,0 0 1,0 0-1,1 0 0,-1 1 0,1 0 0,-10 6 0,8-3 46,-1 0-1,1 0 1,1 1 0,-1 0-1,1 1 1,1 0-1,-1 0 1,1 0-1,1 1 1,-11 17-1,4-1 143,1 1-1,2-1 0,-10 32 1,16-42-68,1-1 0,0 1 0,1-1 0,0 1 0,1 0 0,1-1 0,3 28 0,-2-37-55,0 0 0,0 0 0,1 0 0,0 0 1,-1 0-1,2-1 0,-1 1 0,0-1 0,1 0 0,0 1 1,0-1-1,0 0 0,1-1 0,-1 1 0,1 0 1,0-1-1,0 0 0,0 0 0,0 0 0,1-1 0,-1 1 1,1-1-1,0 0 0,-1 0 0,1-1 0,0 0 1,0 1-1,0-1 0,0-1 0,5 1 0,24-1 25,-1-1 0,1-2 0,-1-2 0,0 0 0,0-3 0,-1 0 0,0-2 0,0-2 0,-2-1 0,1-1 0,33-21 0,-34 14-69,-1 0 0,-2-2 0,0 0 0,27-33 0,-37 35 74,7-5-194,-24 25 103,0 1 1,1 0-1,-1 0 1,0-1-1,0 1 0,1 0 1,-1 0-1,0 0 1,0 0-1,1 0 1,-1-1-1,0 1 0,0 0 1,1 0-1,-1 0 1,0 0-1,1 0 1,-1 0-1,0 0 0,0 0 1,1 0-1,-1 0 1,0 0-1,1 0 1,-1 0-1,0 0 0,0 0 1,1 0-1,-1 0 1,0 1-1,1-1 1,-1 0-1,0 0 1,0 0-1,0 0 0,1 0 1,-1 1-1,0-1 1,0 0-1,1 0 1,-1 1-1,0-1 0,0 0 1,0 0-1,0 1 1,0-1-1,1 0 1,-1 0-1,0 1 0,0-1 1,0 0-1,0 0 1,0 1-1,0-1 1,0 0-1,0 1 0,0-1 1,0 0-1,0 0 1,0 1-1,0 0 1,1 20-57,-7 12 94,0-1 0,-3 0 0,-14 41 0,21-69 5,1 0 30,-1-1-1,1 1 1,0 0-1,1-1 1,-2 7-1,16-26 597,-1 3-624,0 0 0,29-22 1,-15 14-57,-6 3-21,1 1-1,0 2 0,41-22 1,-61 36 17,0 0 1,0 0 0,0 1-1,0-1 1,0 1 0,0-1 0,0 1-1,0-1 1,0 1 0,0 0 0,0 0-1,0 0 1,0 0 0,0 1 0,0-1-1,0 0 1,0 1 0,3 1 0,-3-1-4,-1 0 0,1 0 1,-1 0-1,1 0 1,-1 0-1,0 0 1,0 1-1,1-1 0,-1 1 1,0-1-1,0 1 1,0-1-1,0 1 1,-1 0-1,1-1 0,0 1 1,-1 0-1,1 0 1,-1-1-1,1 3 1,-1 8 65,0-1 0,0 1 0,-1-1 0,0 1 0,-1-1 0,0 0 0,-1 0 0,-5 11 0,-1 13 46,8-33-65,0 2-2,0 1 0,1-1 0,-1 0 0,1 0 0,-1 6 0,1-9-18,0 0 0,1 0 0,-1-1 0,0 1 0,0 0 0,0 0 0,1 0 1,-1-1-1,0 1 0,1 0 0,-1 0 0,1-1 0,-1 1 0,1 0 0,-1-1 0,1 1 0,-1-1 0,1 1 0,0-1 0,-1 1 0,1-1 0,0 1 0,-1-1 0,1 1 0,0-1 0,0 0 0,0 1 0,-1-1 0,1 0 0,0 0 0,0 0 0,0 0 0,0 0 0,10 1 26,0-1-1,-1-1 1,1 0 0,-1 0-1,1-1 1,-1 0-1,0-1 1,0 0 0,11-5-1,4-3-16,-1-1 0,30-21 0,-23 11 0,51-46 0,-80 66-42,-1 1 0,1-1 0,0 1 0,0 0 0,0-1 0,0 1 0,3-1 0,-4 2-118,-2 8 5,-3 7 50,-2 0 1,-11 22 0,5-13 44,5-10 13,6-12 5,-1 1 1,0 0-1,1 0 1,-1 0-1,1 0 0,0 0 1,0 1-1,0-1 1,1 0-1,-1 0 1,1 1-1,-1-1 1,1 0-1,0 1 1,1-1-1,-1 0 0,2 7 1,-1-8 70,0 1-1,0 0 1,0 0 0,0-1-1,1 1 1,0-1 0,-1 1-1,4 3 1,-4-6-23,0 1 0,0 0-1,0-1 1,0 1 0,-1-1 0,1 1 0,0-1 0,0 1-1,0-1 1,0 0 0,1 1 0,-1-1 0,0 0 0,0 0-1,0 0 1,0 0 0,0 0 0,0 0 0,0 0 0,0 0-1,0 0 1,0-1 0,0 1 0,0 0 0,0-1 0,0 1-1,2-1 1,2-2-11,-1 0-1,1 0 0,0 0 1,-1-1-1,0 0 0,0 0 1,0 0-1,0 0 0,0-1 1,-1 1-1,0-1 0,0 0 1,0 0-1,-1 0 0,1 0 1,-1 0-1,2-11 0,-3 11-36,1 1 0,-1-1-1,-1 0 1,1 0-1,-1 0 1,0 0 0,0 0-1,0 0 1,-1 0-1,0 0 1,0 0 0,0 0-1,0 0 1,-1 0 0,0 1-1,0-1 1,0 1-1,-1-1 1,1 1 0,-7-7-1,8 9 1,-1 1-1,1 0 1,-1-1 0,0 1-1,0 0 1,1 0 0,-1 0-1,0 0 1,0 1 0,0-1-1,0 0 1,0 1 0,0 0-1,0-1 1,-1 1-1,1 0 1,0 0 0,0 0-1,0 0 1,0 0 0,0 1-1,0-1 1,0 1 0,0-1-1,0 1 1,0 0-1,0 0 1,0 0 0,0 0-1,0 0 1,-1 1 0,-1 1 60,1-1 0,-1 0 0,1 1 0,0 0 0,0-1 0,0 1 0,1 1 0,-1-1 0,1 0 0,-1 0 0,1 1 0,0 0 0,0-1 0,1 1 1,-2 5-1,2-7-15,1 1 0,0-1 0,0 1 1,0-1-1,0 1 0,1-1 1,-1 1-1,1-1 0,-1 0 1,1 1-1,0-1 0,0 0 0,0 1 1,0-1-1,1 0 0,-1 0 1,0 0-1,1 0 0,0 0 1,-1 0-1,1-1 0,0 1 0,0 0 1,0-1-1,0 0 0,0 1 1,0-1-1,0 0 0,0 0 1,1 0-1,-1 0 0,0 0 0,1-1 1,-1 1-1,1-1 0,-1 0 1,1 1-1,-1-1 0,1 0 1,-1-1-1,4 1 0,20-5 203,26-8 0,-13 3 12,126-38-453,-112 25 315,-52 23-160,-1 2 43,0 0 0,-1 0 0,1 0 0,-1 0 0,1 0 1,-1 0-1,0 0 0,0 0 0,0 0 0,0 0 0,0-1 0,-2 3 0,-20 21 12,13-14 50,5-6 50,-8 10-52,1 0 0,-12 18 0,24-33-38,0 0 0,0 0 0,0 1 0,0-1 0,-1 0 0,1 0 0,0 0 0,0 0 0,0 0 0,0 1 0,0-1 0,0 0 0,0 0 1,0 0-1,-1 1 0,1-1 0,0 0 0,0 0 0,0 0 0,0 1 0,0-1 0,0 0 0,0 0 0,0 0 0,0 1 0,0-1 0,0 0 0,0 0 0,1 0 0,-1 1 0,0-1 0,0 0 0,0 0 0,0 0 1,0 1-1,0-1 0,0 0 0,0 0 0,1 0 0,-1 0 0,0 1 0,0-1 0,0 0 0,0 0 0,1 0 0,-1 0 0,8 0 43,-7 0-31,11 0 26,0-1 0,-1-1 0,1 0 0,16-5-1,46-20-61,-40 15-30,-8 1-39,25-15 0,-28 14-35,38-15 1,-60 27 113,-1 0 0,0 1 0,1-1 1,-1 0-1,0 0 0,0 1 0,1-1 1,-1 0-1,0 0 0,0 1 0,1-1 1,-1 0-1,0 1 0,0-1 1,0 0-1,0 1 0,0-1 0,1 0 1,-1 1-1,0-1 0,0 1 0,0-1 1,0 0-1,0 1 0,0 0 0,0-1-7,0 4 11,0 0 0,0 0 0,0 0 0,-1 0 0,0 0 0,1 0 0,-3 7 0,-13 28 52,12-27-62,-2 0 172,-6 19-86,11-30-52,1 1 0,-1-1 0,1 0-1,0 1 1,0-1 0,0 1 0,0-1-1,0 0 1,0 1 0,0-1 0,0 0 0,1 1-1,-1-1 1,0 0 0,1 1 0,-1-1-1,1 0 1,1 2 0,-2-2-5,1 0 0,0-1 0,-1 1-1,1 0 1,0-1 0,0 1 0,0-1 0,0 1 0,-1-1 0,1 0 0,0 1 0,0-1 0,0 0 0,0 1-1,0-1 1,0 0 0,0 0 0,0 0 0,2 0 0,20-4 114,-14 2-62,24-5-22,0-2 1,-1-1 0,34-16-1,6-2-96,-43 18 52,10-3 4,64-32-1,-93 37-38,-9 8 36,-1-1 1,0 1-1,0 0 0,0 0 0,0 0 0,0 0 0,0-1 1,0 1-1,0 0 0,0 0 0,0-1 0,0 1 1,0 0-1,0 0 0,0 0 0,0-1 0,0 1 0,0 0 1,0 0-1,0 0 0,0 0 0,0-1 0,-1 1 1,1 0-1,0 0 0,0 0 0,0 0 0,0-1 0,0 1 1,0 0-1,-1 0 0,1 0 0,-1-1-8,0 1 1,0-1-1,-1 1 0,1 0 0,0-1 1,0 1-1,0 0 0,0 0 1,-1 0-1,1 0 0,0 0 0,0 0 1,0 0-1,0 0 0,-1 1 0,1-1 1,0 0-1,-1 1 0,-26 10-115,0 0-1,-46 28 0,61-31 89,0 1-1,0 1 1,1 0-1,1 1 1,-1 0-1,2 0 1,-12 17-1,18-23 30,-1 2-36,1-1-1,-7 13 1,10-18 43,1 0 0,-1 0 0,1 0 1,-1 0-1,1 0 0,0 0 0,-1 0 1,1 0-1,0 0 0,0 0 0,0 0 0,-1 0 1,1 0-1,0 0 0,1 0 0,-1 1 0,0-1 1,0 0-1,0 0 0,1 0 0,-1 0 0,0 0 1,1 0-1,-1 0 0,1 0 0,-1 0 0,1 0 1,0 0-1,1 0 30,-1 0 1,1 0-1,-1-1 1,1 1-1,-1-1 1,1 1-1,-1-1 1,1 0-1,0 1 0,-1-1 1,1 0-1,0 0 1,-1 0-1,1 0 1,-1-1-1,1 1 1,0 0-1,-1-1 1,4 0-1,28-13 235,115-77-581,-141 86 257,30-22 232,-50 47-582,-2-1 401,2-4-13,2 1 0,-1 0 1,-14 31-1,-45 127 1,22-51 236,43-107-122,-1-1 0,0 1 0,-1-2 1,-1 1-1,-1-1 0,-20 24 0,28-35-62,-1 0-1,0-1 1,0 1 0,-1-1-1,1 0 1,0 0 0,-1 0-1,1 0 1,-5 1-1,6-3-21,1 0-1,-1 1 0,1-1 0,0 0 0,-1 0 0,1 0 0,-1 0 0,1-1 1,-1 1-1,1 0 0,-1-1 0,1 1 0,0 0 0,-1-1 0,1 0 1,0 1-1,-1-1 0,1 0 0,0 0 0,0 0 0,0 1 0,0-1 0,0 0 1,0-1-1,0 1 0,0 0 0,-1-2 0,-1-2-25,0-1 0,0 1 1,1 0-1,0-1 0,0 0 0,1 1 0,-1-1 0,1 0 0,-1-11 0,1-5-36,2-28-1,0 33-24,1 1 0,0 0-1,1-1 1,1 1 0,0 0 0,1 1 0,9-19-1,-10 25 60,1 0 1,1 1-1,-1 0 0,1 0 0,0 1 0,1-1 0,0 2 0,0-1 1,1 1-1,0 0 0,0 0 0,0 1 0,14-7 0,5 0-21,2 1 1,36-10-1,62-8 151,11-3 107,-111 25-181,0-3-1,-1 0 0,25-14 1,-40 18-25,0-1 0,-1-1 0,0 0 0,0 0 1,-1-1-1,0 0 0,0 0 0,-1-1 0,8-12 0,4-11 89,26-57-1,-34 65-89,8-15 0,13-31 89,75-116 0,-46 100-696,-73 104 601,1 2 0,1-1 1,0 2-1,1-1 0,2 1 1,-6 24-1,2-10 14,-137 382 952,156-419-517,88-83-335,-91 82-94,1-1-58,-1 0 0,2 0 0,12-6 1,-18 10 16,0 1 0,-1-1 0,1 0 0,0 1 0,0-1 0,0 1 0,0 0 0,0 0 0,0 0 0,0 0 0,-1 0 0,1 0 0,0 0 0,0 0 0,0 1 0,0-1 0,0 1 0,0 0 0,-1-1-1,1 1 1,3 2 0,7 7 81,0 1-1,-1 1 0,0 0 0,-1 0 0,0 1 0,8 15 0,10 11 61,-15-16-270,-9-15 73,-4-6-247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8:58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1061 8064,'-14'-5'4184,"23"4"-3024,-1-1-571,0-1 0,0 0 1,0-1-1,0 0 0,-1 0 1,1 0-1,8-8 0,-10 8-429,4-4 5,0-1 0,0 1 0,-1-2 1,0 1-1,0-1 0,-1 0 0,9-16 0,3-9 137,16-39 0,10-32 252,11-24-126,-20 42 156,37-135-1,0 1 762,-68 208-1219,-4 10-64,0 0-1,-1 0 1,1 0-1,-1 0 1,2-8 0,-5 11 19,-2 6-56,-3 7-29,0 0 1,1 0-1,0 1 0,1 0 0,-6 23 0,-4 10 257,-18 41 8,-45 143 139,12 103 379,66-333-778,-8 73 321,7-65-234,1 1 0,0-1 0,1 0 0,0 0-1,0 0 1,4 15 0,-5-22-74,1 0 0,-1 0 0,0 0-1,1 0 1,-1 0 0,0 0 0,1 0 0,-1 0-1,1 0 1,0 0 0,-1 0 0,1 0-1,0 0 1,0 0 0,-1-1 0,1 1 0,0 0-1,0-1 1,0 1 0,0 0 0,0-1 0,0 1-1,0-1 1,0 1 0,0-1 0,0 0-1,0 0 1,0 1 0,0-1 0,1 0 0,-1 0-1,0 0 1,0 0 0,0 0 0,0 0 0,0 0-1,0-1 1,0 1 0,1 0 0,-1-1 0,0 1-1,0 0 1,0-1 0,0 1 0,0-1-1,1-1 1,4-2 36,0-1 1,0 0-1,0 0 0,-1 0 0,9-12 0,67-96-253,-56 77 177,-11 15-22,-6 8-56,20-22 0,-28 35 104,8-8-197,-9 14-49,-2 2 241,-27 81-259,-19 70 758,48-151-459,-1 0-1,1 1 1,1-1 0,0 16 0,0-21-9,0-1-1,0 1 0,0-1 1,1 1-1,-1 0 0,1-1 1,0 1-1,0-1 0,0 1 1,0-1-1,0 0 0,1 1 1,-1-1-1,1 0 0,-1 0 1,1 0-1,0 0 0,3 3 0,-3-4-8,0 0 0,0-1 0,0 1 0,0-1 0,0 1 0,0-1 0,1 1 0,-1-1 0,0 0 0,0 0 0,0 0 0,0 0 0,1-1 0,-1 1 0,0-1 0,0 1 0,4-2 0,-1 0-6,-1 0 1,1 0-1,-1 0 0,1-1 0,-1 1 0,6-6 0,-6 3 31,1 1-1,-1-1 0,0 0 0,-1 0 0,1-1 1,-1 1-1,0-1 0,0 0 0,2-9 0,-4 13-71,0-1-1,0 1 1,0 0-1,-1-1 1,1 1-1,-1 0 1,0-1-1,0 1 1,0-1-1,0 1 1,0-1-1,0 1 1,-1 0-1,1-1 1,-1 1-1,0-1 0,0 1 1,1 0-1,-1 0 1,-1 0-1,1-1 1,0 1-1,-1 0 1,1 0-1,-1 1 1,1-1-1,-3-2 1,0 1 26,-1 1 0,0-1-1,0 1 1,0 0 0,0 0 0,0 0 0,0 1 0,-1-1-1,1 1 1,0 1 0,-1-1 0,1 1 0,-1 0 0,-7 1 0,8-1 124,16 4-226,-3 0 95,17 3 16,0-2 1,38 5-1,53-3-370,-70-5-59,32-3-3642,-30-3-1756,-48 4 5678,0 0 0,1 0-1,-1 0 1,0 0 0,0 0 0,1 0 0,-1 0-1,0 0 1,1 0 0,-1 0 0,0 0-1,0 0 1,1 0 0,-1 0 0,0 0-1,0 0 1,1 0 0,-1 0 0,0 0 0,0-1-1,1 1 1,-1 0 0,0 0 0,0 0-1,0 0 1,1-1 0,-1 1 0,0 0-1,0 0 1,0 0 0,0-1 0,0 1-1,1 0 1,-1 0 0,0-1 0,-10-7-3192,-22-6-1458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8:59.3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49 12384,'-22'-28'4575,"31"28"-3551,27-8-288,4 4 224,28-1-672,17 2 1024,5 3-736,-1 0-288,29 3-160,25 6-768,-3-1 352,-22 3-4959,-20 6 2879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3:2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52 3392,'0'-3'544,"1"0"0,-1 0 1,0 0-1,1 0 0,0 0 1,0 0-1,0 0 0,0 0 1,0 0-1,0 1 0,1-1 0,-1 0 1,1 1-1,0-1 0,0 1 1,4-5-1,17 60 2736,19 219-2104,-12-62-539,-29-207-635,9 49 404,-3 1 1,2 56-1,-9-102-317,0 0-1,0 0 0,-1 0 0,0 0 1,-3 11-1,3-17-34,1 1 0,-1 0 1,0-1-1,0 1 0,1-1 0,-1 1 0,0-1 1,0 1-1,0-1 0,-1 0 0,1 1 0,0-1 1,-1 0-1,1 0 0,0 0 0,-1 0 0,1 0 1,-1 0-1,1-1 0,-1 1 0,0 0 0,1-1 1,-1 1-1,0-1 0,1 0 0,-1 1 0,0-1 0,-3 0 1,-48-3 518,-64-11 0,52 5-397,30 5-167,-99-17-348,129 19-353,26 4-5869,28-1 902,-19 2 3334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0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22 5568,'0'-21'1786,"4"26"-231,0 7-1062,1 24 1685,3 37 519,-7-54-2182,1 20 633,-1 0-1,-2 1 1,-9 55-1,7-82-942,0-1-1,0 0 1,-2 0 0,1 0-1,-2-1 1,-7 13 0,8-16-146,0 0 1,-1-1 0,1 0 0,-2-1 0,1 1-1,-1-1 1,0 0 0,0-1 0,-13 8 0,13-9-219,-1-1 1,1 0 0,0 0-1,-1-1 1,1 0 0,-1 0-1,0-1 1,1 0-1,-1 0 1,0-1 0,0 0-1,-13-1 1,-8-3-1309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8:43.6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45 5312,'1'0'71,"-1"-1"-1,0 1 1,0-1 0,0 1-1,0-1 1,0 1 0,0-1-1,0 1 1,0 0 0,0-1-1,0 1 1,0-1 0,0 1-1,0-1 1,-1 1 0,1-1-1,0 1 1,0-1 0,0 1-1,-1 0 1,1-1 0,0 1-1,0-1 1,-1 1 0,1 0-1,0-1 1,-1 1 0,-5-7 862,5-6 2995,1 13-3670,0-1 1,0 0-1,0 1 0,0-1 0,0 0 0,0 1 0,-1-1 1,1 0-1,0 1 0,0-1 0,0 0 0,-1 1 1,1-1-1,0 0 0,-3-2 2431,0 79-1459,-15 84-1,5-61-1000,4-12-144,-5 51 289,11-105-164,2-22-81,1 0 0,-4 13 0,1-15 681,4-17 290,0-8-935,0 0-159,0 0 0,1 0 0,1 0 0,6-19 0,25-61-362,-28 82 304,1 0 0,0 0 0,1 1-1,0 0 1,1 1 0,1 0 0,0 0 0,19-17-1,-23 23 26,1 1 0,-1 0 0,2 0 1,-1 0-1,0 1 0,1 0 0,0 0 0,0 1 0,0 0 0,0 1 0,0-1 0,1 2 0,-1-1 0,1 1 0,-1 0 0,17 1 0,-21 1 19,1-1 1,-1 1-1,0 0 0,0 0 0,-1 1 0,1-1 0,0 1 0,0 0 1,-1 0-1,1 0 0,-1 0 0,7 6 0,-6-4 18,0 1 0,0 0 0,0-1 1,-1 1-1,0 1 0,0-1 0,0 0 0,2 7 0,0-1 49,-2 2 1,0-1-1,0 0 1,-1 0-1,0 1 0,-1-1 1,-2 25-1,1-29-25,-1 0 0,-1-1 0,0 1 0,0 0 0,0-1 0,-1 1-1,0-1 1,-1 0 0,1 0 0,-1 0 0,-1-1 0,1 1 0,-1-1 0,0 0 0,-6 5-1,0-1 79,0-1 0,0-1-1,-1 0 1,0 0-1,0-1 1,-1-1-1,-19 8 1,25-12-71,0 0-1,0 0 1,0 0 0,0-1 0,0 0-1,0-1 1,-9 0 0,-4-1 107,-26-6 1,42 6-127,-3 0-11,-5-1-802,12 1 432,7 1 282,59 1-73,-21 0 268,0-2-1,63-8 1,-91 6-112,1-1 0,-1 0 0,0-2 0,0 1 0,0-2 0,20-11 0,-27 12 41,-1 0 1,0-1-1,0 0 1,0-1 0,-1 1-1,0-2 1,-1 1 0,0-1-1,0 0 1,-1 0 0,7-13-1,7-18 84,-2 0 0,-1-2-1,22-86 1,-39 126-142,0 0 0,1 0 0,-1 0 0,0 0 0,0 0 0,-1 0 0,1 0-1,0 0 1,-1 0 0,1 0 0,-1 0 0,0 1 0,1-1 0,-1 0 0,0 0 0,0 0 0,0 1 0,-1-1 0,-1-2 0,2 3-11,0 0 0,0 0 0,0 0 0,0 0 0,0 1 0,-1-1 0,1 0 0,0 1 1,0-1-1,0 1 0,-1-1 0,1 1 0,0 0 0,-1-1 0,1 1 0,0 0 0,-1 0 0,1 0 0,0 0 0,-1 0 0,1 0 1,0 1-1,0-1 0,-1 0 0,1 1 0,0-1 0,-1 0 0,1 1 0,0 0 0,0-1 0,-2 2 0,-2 2 18,1 0 0,-1 0 0,1 1 0,-1-1-1,1 1 1,1 0 0,-1 0 0,1 1 0,0-1 0,0 1-1,0 0 1,1 0 0,-2 6 0,-2 8-46,1 0 0,-4 34 0,4-17 161,2 1 0,1-1-1,4 47 1,-1-79-88,0 0-1,1 0 1,-1 0 0,1 0 0,0 0-1,0-1 1,1 1 0,0 0 0,3 4-1,-4-7 9,-1 0 1,0 0-1,1 0 0,0 0 0,-1-1 0,1 1 0,0 0 1,0-1-1,0 0 0,0 1 0,0-1 0,0 0 0,0 0 0,0 0 1,0 0-1,0 0 0,1-1 0,-1 1 0,0-1 0,1 0 1,-1 1-1,3-1 0,14-5 91,0 0 0,0-2 0,-1 0 1,0-1-1,27-17 0,-30 17-92,20-12-66,-1-2 0,33-27 0,57-58 53,-66 44-12,-58 63-13,0 0-1,1 0 1,-1-1-1,0 1 1,1 0-1,-1 0 1,0 0-1,0 0 1,1 0-1,-1 0 1,0 0-1,1 0 1,-1 0 0,0 0-1,0 0 1,1 0-1,-1 1 1,0-1-1,1 0 1,-1 0-1,0 0 1,0 0-1,1 0 1,-1 0-1,0 1 1,0-1-1,0 0 1,1 0-1,-1 0 1,0 1-1,0-1 1,0 0-1,1 0 1,-1 1 0,0-1-1,0 0 1,0 0-1,0 1 1,0-1-1,6 11-25,15 74 82,-18-75-79,-1 0-1,1 17 1,2 12 56,-3-28 174,-5-12 31,-8-18-110,-7-18 69,-9-18-64,24 50-187,-1-1 0,0 0 1,-1 1-1,1 0 1,-1 0-1,-10-8 0,14 12 42,0 0 0,-1 0 0,1 0 0,-1 0 0,1 1 0,-1-1 0,1 1 0,-1-1 0,0 1 0,1-1 0,-1 1 0,0 0 0,1 0 0,-1 0 0,0 0 0,1 0 0,-3 0 0,1 1 4,0 0 1,0 0-1,0 0 0,0 0 0,0 1 0,0-1 1,0 1-1,-3 2 0,-2 2 28,0 1 0,1 0 0,0 0 0,-11 14 0,10-9-29,0 0 1,0 0-1,1 1 1,-10 25-1,15-32 0,0 0 0,0 1 0,1-1 0,-1 1 0,2-1 0,-1 1 0,0-1 0,1 1 0,1 0 0,-1-1 0,1 1 0,3 11 0,-3-14 42,1 1 1,0-1-1,1 0 0,-1 0 1,1 0-1,-1 0 0,1 0 1,1-1-1,-1 1 1,0-1-1,1 0 0,5 4 1,-3-3 8,0 0 1,0-1 0,0 1 0,0-2 0,1 1-1,-1 0 1,12 1 0,0-1-34,0 0 1,0-2 0,0 0-1,0-1 1,0-1-1,0-1 1,-1 0 0,1-1-1,23-8 1,-29 7 38,-1-1 1,0 0 0,0-1-1,0 0 1,16-13-1,47-44 309,-34 27-232,69-59-362,-90 81 104,-15 11 156,-1 1 1,1 0 0,-1-1-1,0 0 1,0 0 0,0 0-1,4-5 1,-7 8-15,0 0 0,0 0 0,0 0 0,0 0 0,-1 0 0,1 0 0,0 0 0,0 0 0,0 0 0,0 0 0,0 0 0,0 0 0,0 0 0,0 0 0,0 0 0,0 0 0,0 0 0,0 0 0,0 0 0,-1 0 0,1 0 0,0 0 0,0 0 0,0 0 0,0-1 0,0 1 0,0 0 0,0 0 0,0 0 0,0 0 0,0 0 0,0 0 0,0 0 0,0 0 0,0 0 0,-8 6-16,-100 123-651,90-104 761,0 1-1,2 1 1,-19 41-1,34-63-139,0-1-1,-1 1 1,2 0-1,-1 0 0,0-1 1,1 1-1,1 8 1,-1-5 148,18-7 414,-15-1-497,0 0-1,0-1 1,0 0 0,0 0-1,0 0 1,0 0 0,-1 0-1,1-1 1,0 1 0,0-1-1,-1 0 1,1 1 0,-1-1-1,3-3 1,6-6-113,14-18-1,-20 23 130,16-20-113,42-55 42,-61 80 66,-3 7-45,-8 20-95,-4 14-44,11-30 222,0 0 1,1 1-1,0-1 0,1 14 1,0-20-49,0 1 1,1-1 0,-1 0-1,1 1 1,0-1 0,1 0 0,-1 0-1,1 0 1,-1 0 0,1 0 0,0 0-1,4 5 1,-4-7-2,1 0-1,-1 1 1,1-1 0,0-1-1,0 1 1,0 0-1,-1-1 1,1 1 0,1-1-1,-1 0 1,0 0-1,0 0 1,0 0 0,1-1-1,-1 1 1,0-1-1,0 0 1,1 0 0,5-1-1,-1 1 44,1-2 0,-1 1 0,0-1 0,1-1-1,-1 1 1,12-7 0,0 0-15,-4 2 14,-1 0 0,-1-1 0,0-1 0,23-18-1,-8 5-143,-20 16-17,-1 0-1,0-1 1,10-11-1,3 2-54,-16 24 170,-3 2-19,-1 0 1,0 0 0,-1 1-1,0 12 1,-1-11-42,1-1 1,1 1-1,1 12 0,-2-23 57,0 0 0,1-1 1,-1 1-1,0 0 0,0-1 0,0 1 0,0 0 0,0-1 0,1 1 0,-1-1 0,0 1 1,0 0-1,1-1 0,-1 1 0,0-1 0,1 1 0,-1-1 0,1 1 0,-1-1 1,1 1-1,-1-1 0,1 0 0,-1 1 0,1-1 0,-1 1 0,1-1 0,-1 0 1,1 0-1,0 1 0,-1-1 0,1 0 0,0 0 0,-1 0 0,1 0 0,0 0 0,-1 0 1,1 0-1,-1 0 0,1 0 0,0 0 0,-1 0 0,1 0 0,0 0 0,-1 0 1,1-1-1,0 1 0,-1 0 0,1-1 0,0 1 0,2-2 3,0 0-1,-1 1 0,1-1 1,0-1-1,-1 1 1,1 0-1,-1-1 0,3-2 1,9-18-78,19-37 1,-5 8-115,-14 24 5,-14 28 172,0 0 0,0 0-1,0-1 1,0 1-1,1 0 1,-1 0-1,0-1 1,0 1 0,0 0-1,0 0 1,1 0-1,-1-1 1,0 1-1,0 0 1,0 0 0,1 0-1,-1 0 1,0 0-1,0 0 1,1-1-1,-1 1 1,0 0 0,0 0-1,1 0 1,-1 0-1,0 0 1,0 0-1,1 0 1,-1 0 0,0 0-1,1 0 1,-1 0-1,0 0 1,0 0-1,1 0 1,-1 0 0,0 1-1,0-1 1,1 0-1,-1 0 1,0 0-1,0 0 1,0 0 0,1 0-1,-1 1 1,0-1-1,0 0 1,0 0-1,1 0 1,-1 1 0,7 11 55,-5-6-118,15 46-191,-14-47 276,-1 1 1,0-1-1,1 0 0,0 0 1,0-1-1,1 1 0,6 6 1,-8-10 1,0 1 0,0-1 0,0 0-1,-1 0 1,2-1 0,-1 1 0,0 0 0,0-1 0,0 1 0,0-1 0,0 0 0,1 0 0,-1 1 0,0-2 0,0 1-1,0 0 1,0 0 0,1-1 0,-1 1 0,0-1 0,0 1 0,0-1 0,0 0 0,4-2 0,2-1-16,0-1 1,0 0 0,0 0 0,12-11 0,-7 3-6,0 0 0,-2 0-1,1-1 1,-1-1 0,8-15 0,39-84-42,-2 4 101,-42 83-234,-14 27 161,0 0 0,1 0-1,-1 0 1,0 0 0,0 0 0,0 0-1,1 0 1,-1 0 0,0 0 0,0 0-1,0-1 1,1 1 0,-1 0-1,0 0 1,0 0 0,0 0 0,1 1-1,-1-1 1,0 0 0,0 0 0,0 0-1,1 0 1,-1 0 0,0 0 0,0 0-1,0 0 1,0 0 0,1 0 0,-1 0-1,0 1 1,0-1 0,0 0-1,0 0 1,0 0 0,1 0 0,-1 1-1,0-1 1,0 0 0,0 0 0,0 0-1,0 0 1,0 1 0,0-1 0,6 9-72,-4 0 83,0 0-1,0 0 1,-1-1 0,0 1 0,-1 0-1,0 0 1,0 0 0,-2 9 0,1 0-19,-2 10 115,0 0 0,-2 1 0,-1-2 0,-2 1 0,-17 43-1,24-68-91,0 0 0,0-1 0,-1 1 0,0 0-1,0-1 1,1 1 0,-1-1 0,-1 1-1,1-1 1,0 0 0,-1 0 0,1 0-1,-1 0 1,1-1 0,-1 1 0,0-1-1,0 1 1,-3 0 0,4-1-8,-1-1 1,1 1-1,-1-1 1,1 1-1,-1-1 1,1 0-1,-1 0 1,0 0-1,1-1 1,-1 1-1,1 0 0,-1-1 1,1 0-1,-1 0 1,1 0-1,0 0 1,-1 0-1,1 0 1,0 0-1,0-1 1,0 1-1,-3-3 0,4 4-5,1-1-1,-1 0 0,0 0 0,0 1 0,0-1 0,1 0 0,-1 0 0,0 0 0,1 0 0,-1 0 0,1 0 0,-1 0 0,0-1 0,1 2 2,0-1-1,0 1 0,0 0 0,0 0 1,0-1-1,1 1 0,-1 0 0,0 0 1,0 0-1,0-1 0,0 1 0,0 0 1,1 0-1,-1 0 0,0-1 0,0 1 1,0 0-1,0 0 0,1 0 0,-1 0 1,0 0-1,0-1 0,1 1 0,-1 0 1,0 0-1,0 0 0,1 0 0,-1 0 1,0 0-1,0 0 0,0 0 0,1 0 1,-1 0-1,1 0 0,3 0-32,0 0 1,0 1-1,0-1 0,0 1 1,6 1-1,16 5 130,1-2-1,0-1 1,0-1 0,0-1 0,40-3-1,-58 1-63,0-1-1,-1 0 0,1-1 1,0 0-1,-1 0 0,1-1 0,-1 0 1,0 0-1,0-1 0,0 0 1,0-1-1,-1 1 0,0-1 0,0-1 1,0 1-1,0-1 0,-1-1 1,0 1-1,0-1 0,-1 0 0,0 0 1,0-1-1,-1 1 0,0-1 1,0 0-1,3-11 0,1-4 20,0 0 1,-2-1-1,-1 0 0,-1 0 1,2-46-1,-6 66-69,1 2 2,-1 0 1,0 0-1,0 0 1,0 0-1,-1 0 1,1 0-1,0 1 1,-1-1-1,1 0 1,-1 0-1,1 0 1,-3-3-1,3 5 17,0 0 1,0 0-1,0 0 0,-1 0 0,1 0 1,0 0-1,0 0 0,0 0 0,0 0 1,-1-1-1,1 1 0,0 0 0,0 0 1,0 0-1,-1 0 0,1 0 0,0 0 1,0 0-1,0 1 0,-1-1 0,1 0 1,0 0-1,0 0 0,0 0 0,0 0 1,-1 0-1,1 0 0,0 0 1,0 0-1,0 0 0,0 1 0,-1-1 1,1 0-1,0 0 0,0 0 0,0 0 1,0 0-1,0 1 0,0-1 0,-1 0 1,1 0-1,0 0 0,0 1 0,-6 10-15,5-9 9,-6 14 61,1 0 0,0 1 0,-5 24 0,-7 56 222,14-71-189,2-12-50,1 1 0,0 0 0,0-1 0,2 1 0,1 17 0,-1-26-44,0 0 0,1 0 0,-1 0 0,1 0 0,1 0 0,-1 0 0,1-1 0,0 1-1,0-1 1,0 1 0,1-1 0,0 0 0,0-1 0,7 8 0,-8-10-126,1 0 0,-1 0-1,0 0 1,1 0 0,0 0 0,-1-1 0,1 0 0,0 0 0,-1 0 0,1 0 0,0-1 0,0 1 0,0-1-1,0 0 1,0 0 0,0 0 0,7-2 0,-1 0-1128,-1-1 0,1 1 0,0-2 0,-1 1 0,15-10-1,-22 12 773,1 0-1,-1-1 0,0 1 1,0-1-1,0 0 0,0 0 1,-1 1-1,1-1 0,0 0 0,-1-1 1,1 1-1,-1 0 0,0 0 1,0-1-1,0 1 0,0-1 1,0 1-1,-1-1 0,1 1 0,0-4 1,1-35-4915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8:45.4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60 1312,'-7'-3'20727,"14"3"-18516,346-25-618,-87 2-1629,102 14 687,-366 9-656,-4 6-129,-3-1 156,0 0-1,0 0 1,-1 0 0,0-1-1,0 0 1,0 0 0,-14 6-1,2-1-18,-40 25 47,1 2-1,2 2 0,-55 50 1,5 10 133,-48 43 167,120-115-304,-66 41-1,-44 11-45,110-61 37,-19 16 58,-4 1 450,47-28-345,8-6-209,1 1 1,-2 0 0,1 0 0,0-1 0,0 1-1,0-1 1,0 1 0,0-1 0,0 1 0,0-1-1,-3 1 1,-1-1-45,2 4 101,3-3 213,10-1 16,11-2-134,0 0-1,25-6 0,5-1-57,84-10 166,250-26 26,-112 37-917,-272 8-69,-9-49-25338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8:46.8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19 332 4064,'-18'0'5562,"19"1"-4490,9 3-258,-1 0 0,1-1 0,0 0 0,0-1 0,0 0 0,18 1 0,-12-3-151,-1 0 1,1 0 0,28-6-1,-26 2-149,0-1 0,1-1-1,-2 0 1,1-1 0,27-17 0,-37 19-388,-1-1 1,0 0-1,0 0 1,0-1 0,-1 0-1,0 0 1,9-14-1,-4 3 84,-1-1 0,10-26 0,-12 24 124,7-33 0,-1 2-42,-12 36-350,-1 10-12,-1 13 1,-8 87-120,2-34 314,2 84 446,4-139-501,0 1 0,0-1 0,1 0-1,0 1 1,2 8 0,-2-13-33,-1 0 0,0-1-1,0 1 1,1 0 0,-1 0-1,1 0 1,-1-1 0,1 1-1,-1 0 1,1-1 0,-1 1-1,1 0 1,-1-1 0,1 1-1,0-1 1,-1 1 0,1-1-1,0 1 1,0-1 0,-1 0-1,1 1 1,0-1-1,0 0 1,0 1 0,0-1-1,-1 0 1,1 0 0,0 0-1,0 0 1,0 0 0,0 0-1,-1 0 1,1 0 0,0 0-1,0 0 1,0-1 0,0 1-1,-1 0 1,1 0 0,0-1-1,0 1 1,0-1 0,-1 1-1,2-1 1,14-9 131,-1-1-1,23-20 1,-4 3-133,35-29 97,-32 26-187,54-36 0,-89 65 43,-1 1 1,1 0 0,0 1-1,0-1 1,0 0-1,0 0 1,0 1-1,-1-1 1,1 1 0,0 0-1,0-1 1,0 1-1,0 0 1,0 0-1,0 0 1,0 1-1,0-1 1,0 0 0,4 2-1,-3-1-1,-1 1 0,1-1 0,0 1-1,-1 0 1,1 0 0,-1 0 0,1 0 0,-1 0 0,0 0-1,0 1 1,0-1 0,2 5 0,-1-3 27,-1 0 1,0 0-1,0 1 0,0-1 1,0 1-1,-1 0 1,1-1-1,-1 1 0,0 0 1,-1 0-1,1 0 1,-1 0-1,0 0 0,-1-1 1,1 1-1,-1 0 1,0 0-1,0 0 0,0 0 1,0-1-1,-1 1 1,0-1-1,0 1 0,0-1 1,-1 0-1,0 0 1,1 0-1,-1 0 0,-7 7 1,6-9 3,1 0 1,-1 1 0,0-2-1,0 1 1,0 0 0,0-1-1,0 0 1,-1 0 0,1 0-1,0 0 1,0-1 0,-1 1-1,1-1 1,0 0 0,-1-1-1,1 1 1,0-1 0,-1 1-1,-6-4 1,-5 1-64,15 2-22,11 2 14,177 7 138,-89 4-842,-62-4-3718,-34-7 3922,0-1-1,-1 1 1,1-1-1,-1 1 0,1 0 1,-1-1-1,1 1 1,-1 0-1,0 0 1,1 0-1,-1 0 1,2 2-1,-3-3 237,1 1 1,-1-1-1,1 1 0,-1 0 0,1-1 1,-1 1-1,1 0 0,-1-1 1,0 1-1,1 0 0,-1 0 0,0-1 1,0 1-1,1 0 0,-1 0 1,0 0-1,0-1 0,0 1 0,0 0 1,0 0-1,0 0 0,0-1 1,0 1-1,-1 1 0,-6 7-4072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8:47.2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83 8640,'-68'-39'3200,"49"35"-2496,16-4-192,3 3-1408,0-2 384,8-1-352,16 0 512,16 4-2112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8:49.6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1 949 3392,'0'0'199,"0"0"0,1 1 0,-1-1 0,1 0 0,-1 1 0,1-1 0,-1 0 0,1 0 0,0 0 0,-1 1 0,1-1 0,-1 0 0,1 0 0,-1 0 0,1 0 0,-1 0 0,1 0 0,0 0 0,-1 0 0,1 0 0,-1 0 0,1 0 0,-1-1 0,1 1 0,-1 0 0,2-1 0,19-5 2150,2-2-514,-15 5-1177,0 0 1,0 0 0,12-7 0,-12 5-314,0 0-53,0 0-1,0 0 1,0-1 0,0-1-1,-1 1 1,0-1 0,0 0-1,6-9 1,53-89 1043,-7 11-873,-57 91-451,138-185 709,-104 148-535,56-70 250,-82 97-326,-1-1-1,-1 0 1,0 0 0,-1-1 0,-1 0 0,8-25-1,-10 21 169,0 0 0,1-21-1,-4 32-115,-1 0 0,0-1 0,0 1 0,-1 0 0,-1-1 0,1 1 0,-5-12 0,6 19-169,-1-1 1,1 1 0,-1-1 0,1 1 0,-1-1 0,0 1 0,0-1 0,0 1-1,0 0 1,0 0 0,0-1 0,0 1 0,0 0 0,-1 0 0,1 0-1,0 0 1,-1 0 0,1 1 0,-1-1 0,-1-1 0,0 2-20,1 0 1,0-1 0,0 1-1,0 0 1,-1 0-1,1 0 1,0 1-1,0-1 1,-1 1 0,1-1-1,0 1 1,0-1-1,-2 2 1,-5 2-48,1 1 1,0-1-1,1 1 1,-1 1-1,1 0 1,-7 7-1,-17 17 131,-48 63-1,66-76-43,1 2 1,1 0-1,0 0 0,2 1 0,-12 33 0,12-18 41,1-1 0,-5 51-1,2 71 181,11-138-173,0 0 0,1 0 0,0-1 0,2 1 0,0-1 0,1 1 0,1-1 0,9 22 0,-13-36-39,1 0-1,-1-1 1,0 1 0,1 0 0,0-1-1,0 1 1,0-1 0,0 0 0,0 1-1,0-1 1,0 0 0,1 0 0,-1-1-1,1 1 1,-1 0 0,6 1 0,-4-1 30,1-1 1,-1-1 0,0 1 0,0-1-1,1 0 1,-1 0 0,0 0 0,1 0-1,-1-1 1,0 1 0,5-3 0,41-9-20,-1-3 0,0-2 0,-1-3 0,70-38 0,-42 14-182,-68 39 227,-6 5-59,-1-1 0,0 1 0,0-1 0,0 0 0,0 1 1,0-1-1,0 0 0,0 0 0,0 0 0,0 0 0,-1 0 0,1 0 0,0 0 0,-1 0 0,2-2 1,3-7 78,-4 8-85,0 1-1,-1 0 0,1-1 0,0 1 0,-1-1 0,1 1 0,-1-1 0,0 1 0,1-1 0,-1 1 0,0-1 0,0 1 0,0-1 0,0 0 0,0 1 0,0-1 0,0 1 0,-1-1 0,1 1 0,-2-3 1,2 3-30,0-1-3,0 1-1,-1 0 0,1 0 0,-1 0 1,1 0-1,-1 0 0,1 0 0,-1 0 1,1 0-1,-1 0 0,-1-1 0,1 1 8,0 1-1,1 0 1,-1 0-1,1 0 1,-1 0-1,0 1 0,1-1 1,-1 0-1,0 0 1,1 0-1,-1 0 0,1 1 1,-1-1-1,0 0 1,1 0-1,-1 1 1,1-1-1,-1 1 0,1-1 1,-1 0-1,1 1 1,-1-1-1,1 1 1,0-1-1,-1 1 0,1-1 1,-1 2-1,-30 32-75,2 1 0,-40 65 1,65-93 145,0-1 1,1 1-1,0 0 0,0 0 1,1 0-1,0 0 1,0 0-1,-1 15 1,3-20-33,0 1 1,0-1-1,0 0 1,0 0-1,1 0 1,-1 0-1,1 0 1,-1 0-1,1 0 1,0 0-1,0 0 1,0 0 0,0 0-1,2 3 1,-1-3-12,0-1 0,0 1 1,-1-1-1,1 1 1,1-1-1,-1 0 0,0 0 1,0 0-1,0 0 1,1 0-1,-1 0 1,0 0-1,1-1 0,-1 1 1,5-1-1,-4 0 14,0 0 0,0-1 0,0 1 0,0-1 0,0 0 0,0 0 1,0 0-1,0 0 0,-1 0 0,1 0 0,0-1 0,-1 0 0,1 1 0,-1-1 0,1 0 0,-1 0 0,0-1 0,0 1 0,4-5 0,1-2-36,-1 0 1,1-1-1,-2 1 0,7-14 1,-5 5 15,6-26 1,1-1-31,-11 28-87,-3 15 53,0 0 0,0 1 0,1-1 0,-1 0 1,0 1-1,1-1 0,-1 0 0,1 1 0,0-1 1,-1 0-1,3-2 0,-2 17-157,-2 0 176,1-3 58,0-1 0,0 0 1,1 1-1,0-1 0,3 10 0,0-3-119,10 26-158,-13-39 294,0 0 1,1 0-1,0-1 1,-1 1-1,1 0 0,0-1 1,0 1-1,0-1 1,1 0-1,-1 0 0,4 3 1,-5-4-19,1-1-1,-1 1 1,0-1 0,1 0-1,-1 0 1,0 1 0,1-1-1,-1 0 1,0 0 0,1 0 0,-1 0-1,0 0 1,1-1 0,-1 1-1,0 0 1,1-1 0,-1 1-1,0-1 1,0 1 0,1-1 0,1-1-1,27-18 142,-28 18-142,12-11 44,-1-1 0,0 0 0,18-25 0,5-7-245,-28 36 121,47-57 95,-55 67-34,0 0-1,0 0 1,0 0 0,0 0 0,0 0-1,0 0 1,0 0 0,0 0 0,0 0-1,0 0 1,0 0 0,0 0-1,0 0 1,0 0 0,0 0 0,1 0-1,-1 0 1,0-1 0,0 1 0,0 0-1,0 0 1,0 0 0,0 0 0,0 0-1,0 0 1,0 0 0,0 0 0,0 0-1,0 0 1,0 0 0,0 0 0,0 0-1,0 0 1,0 0 0,0 0 0,1 0-1,-1 0 1,0 0 0,0 0 0,0 0-1,0 0 1,0 0 0,0 0-1,0 0 1,0 0 0,0 0 0,0 0-1,0 0 1,0 0 0,0 0 0,0 0-1,0 0 1,0 0 0,1 0 0,-1 0-1,0 0 1,0 0 0,0 1 0,0-1-1,0 0 1,0 0 0,0 0 0,0 0-1,0 0 1,0 0 0,0 0 0,0 0-1,0 8-40,-2 14-39,2-18 75,-1 3-14,-5 75-165,6-72 228,1 1-1,-1-1 1,1 0-1,1 0 1,6 19 0,-7-25-26,1 0 0,0-1 1,0 1-1,0-1 1,1 0-1,-1 1 1,1-1-1,0 0 1,-1-1-1,1 1 1,1 0-1,-1-1 1,0 0-1,1 0 1,-1 0-1,1 0 1,0 0-1,-1-1 1,1 1-1,0-1 1,7 1-1,2 0 24,0 0-1,1-1 1,-1-1-1,0 0 1,19-3-1,-18 2-13,0-2 0,-1 0 0,1-1-1,-1 0 1,0-1 0,0-1-1,0 0 1,-1 0 0,0-1-1,0-1 1,0 0 0,-1-1-1,-1 0 1,1 0 0,-2-1-1,1-1 1,-1 0 0,-1 0-1,0 0 1,8-17 0,1-4 31,-4 7-111,13-33-1,-24 50 42,1 1-1,-1 0 1,-1-1 0,1 0-1,-1 1 1,0-1-1,-1 0 1,0 1-1,-1-13 1,1 20 7,0-1 0,0 1 0,0 0 1,0-1-1,0 1 0,-1 0 0,1-1 1,0 1-1,0 0 0,0-1 0,0 1 0,0 0 1,0-1-1,0 1 0,-1 0 0,1-1 0,0 1 1,0 0-1,-1 0 0,1-1 0,0 1 1,0 0-1,-1 0 0,1-1 0,0 1 0,-1 0 1,-5 5-234,-5 16-27,-8 27 155,-16 61 0,30-91 104,1-3 8,0 0 1,1 1 0,0-1 0,2 1-1,-1-1 1,3 26 0,-1-38 34,1 0 1,0 0-1,0-1 1,0 1 0,0 0-1,0-1 1,3 4-1,-2-4 11,-2-1-36,0-1 0,1 0 0,-1 0-1,0 0 1,1 0 0,-1 0 0,1 0 0,-1 0-1,0 0 1,1 0 0,-1 0 0,0-1 0,1 1-1,-1 0 1,0 0 0,1 0 0,-1 0 0,0-1-1,1 1 1,-1 0 0,0 0 0,1 0 0,-1-1 0,0 1-1,1-1 1,-1 1 1,2-2 0,0-1 1,0 0 0,0 0-1,0 0 1,-1 0-1,1 0 1,-1 0 0,0 0-1,0-1 1,0 1-1,0-4 1,4-8 87,6-26-137,12-73 1,-26 167-1097,-7 51 1335,5-52-175,-11 59 0,9-80-31,-17 69 51,19-81 26,-2 0 0,0 0-1,-11 19 1,17-36-52,0 0-1,-1 0 1,1 0-1,0 0 1,-1 0-1,0 0 1,1 0-1,-1-1 1,0 1-1,0-1 1,0 1-1,0-1 1,-4 2-1,4-2-11,0-1-1,1 1 0,-1-1 1,0 1-1,0-1 0,0 0 1,0 0-1,0 0 0,0 0 1,0-1-1,0 1 0,0 0 1,0-1-1,0 0 0,0 1 1,0-1-1,-1-1 0,-4-1 2,1-1-1,0 0 0,0 0 1,1-1-1,-1 0 0,1 0 0,0 0 1,-6-8-1,5 4-10,0 0 0,0 0 0,0 0 0,-7-20 0,12 25-92,-2-2 11,1 0 0,0-1-1,-2-10 1,4 15 80,0 1 0,0-1 0,0 0-1,0 1 1,0-1 0,0 1 0,1-1 0,-1 1 0,0-1-1,1 1 1,-1-1 0,1 1 0,0-1 0,-1 1-1,1 0 1,0-1 0,0 1 0,0 0 0,0 0 0,0 0-1,1-2 1,7-3-14,0 0-1,1 0 1,-1 1 0,1 1-1,0-1 1,0 2 0,1-1-1,13-2 1,26-9 42,139-57 334,-170 64-328,-1 0 0,0-2 0,0 0 0,-1 0-1,31-27 1,-41 31-27,0 0 0,0-1 0,-1 0 1,0 0-1,0 0 0,-1-1 0,0 0 0,0 0 0,-1-1 0,0 1 0,0-1 0,-1 0 1,-1 0-1,4-18 0,-5 24-2,-1 0 0,0-1 1,0 1-1,0 0 0,-1 0 1,1 0-1,-1-1 0,0 1 1,-1-4-1,2 7-2,0-1-1,-1 1 1,1-1 0,0 1 0,-1-1-1,1 1 1,0-1 0,-1 1 0,1 0 0,0-1-1,-1 1 1,1-1 0,-1 1 0,1 0 0,-1-1-1,1 1 1,-1 0 0,1 0 0,-1-1-1,1 1 1,-2 0 0,1 0-2,0 0 1,0 0-1,0 0 0,0 1 1,0-1-1,0 0 1,1 0-1,-1 1 0,0-1 1,0 1-1,0-1 0,0 1 1,0-1-1,1 1 0,-1 0 1,0-1-1,0 2 0,-6 5-10,0 1 0,1 0-1,0 0 1,1 1 0,-1 0-1,2 0 1,-1 0 0,1 0-1,1 1 1,0-1 0,-4 18-1,7-25 21,0 0 0,0 1 0,0-1 0,0 0 0,0 0 0,1 1 0,-1-1 0,1 0-1,-1 0 1,1 0 0,0 1 0,0-1 0,0 0 0,0 0 0,0 0 0,0-1-1,1 1 1,-1 0 0,0 0 0,1-1 0,0 1 0,-1 0 0,1-1 0,0 0-1,0 1 1,0-1 0,0 0 0,0 0 0,0 0 0,0 0 0,4 1 0,4 0-133,-1 0-1,1 0 1,-1 0 0,1-1 0,0-1 0,11 0 0,0-1-653,0-1 0,-1-1 0,1-1 0,31-10 0,36-22-4715,-28 8 1906,6-3-2949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9:01.4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346 27 1824,'7'-9'2581,"4"8"69,-11 1-2499,0 0 1,1-1-1,-1 1 1,0 0-1,0 0 1,1 0-1,-1 0 1,0-1-1,0 1 1,0 0-1,1 0 1,-1 0-1,0-1 1,0 1-1,0 0 1,1 0-1,-1-1 1,0 1-1,0 0 1,0-1-1,0 1 0,0 0 1,0 0-1,0-1 1,0 1-1,0 0 1,0-1-1,0 1 1,0 0-1,0-1 1,0 1-1,0 0 1,0 0-1,0-1 1,0 1-1,0 0 1,0-1-1,0 1 1,-1 0-1,1-1-15,-1 0 0,0 1 0,0-1 0,0 1 0,1-1 0,-1 1 0,0-1-1,0 1 1,0 0 0,0-1 0,0 1 0,0 0 0,0 0 0,0 0 0,0-1 0,0 1 0,0 0-1,0 1 1,-2-1 0,-21 2 906,12 0-842,0 2 0,0-1 0,1 2 0,0-1 0,0 1 0,0 1 0,0 0 0,1 1 0,-10 8 0,2-1-82,1 2 0,1 0-1,0 1 1,1 1 0,1 0 0,0 1 0,2 0-1,0 1 1,1 0 0,1 1 0,-14 42-1,23-60-80,0 0-1,1 1 1,-1-1-1,1 0 1,-1 0-1,1 1 1,0-1-1,0 0 1,0 0-1,1 1 1,-1-1-1,1 0 1,2 6-1,-2-7-11,0-1-1,0 1 0,0-1 0,0 0 0,0 0 1,0 0-1,1 1 0,-1-1 0,0 0 0,1-1 1,-1 1-1,1 0 0,-1 0 0,1-1 1,-1 1-1,1 0 0,-1-1 0,1 0 0,0 1 1,-1-1-1,1 0 0,0 0 0,-1 0 0,1 0 1,0 0-1,-1 0 0,1 0 0,-1-1 0,3 0 1,4-1 34,0 0 1,-1-1 0,1 0-1,0 0 1,-1-1 0,0 0-1,0 0 1,0-1-1,-1 0 1,1 0 0,-1 0-1,0-1 1,9-11 0,-2 0 32,0 0 0,-1-1 0,-1 0 0,10-23 1,2-6 40,-9 20 15,-1 0 0,-1-1 0,7-30 0,-17 50-143,-2 9-5,0-1 0,0 0 0,0 0 0,0 0 0,0 0-1,0 0 1,0 0 0,0 0 0,0 0 0,0 0 0,0 0 0,0 0-1,0 0 1,1 0 0,-1 0 0,0 1 0,0-1 0,0 0-1,0 0 1,0 0 0,0 0 0,0 0 0,0 0 0,0 0 0,0 0-1,0 0 1,0 0 0,0 0 0,1 0 0,-1 0 0,0 0 0,0 0-1,0 0 1,0 0 0,0 0 0,0 0 0,0 0 0,0 0-1,0 0 1,0 0 0,0 0 0,1 0 0,-1 0 0,0 0 0,0 0-1,0-1 1,0 1 0,0 0 0,0 0 0,0 0 0,0 0 0,0 0-1,0 0 1,1 7 40,4 156 712,-5-144-685,-4 152 363,2-137-278,-3-1 0,0-1 0,-12 38-1,12-54-16,0-1 0,-2 1 0,0-1 0,-17 26 0,20-34-88,-1-1-1,1 0 1,-1 0-1,-1 0 1,1-1-1,-1 0 1,0 0 0,0 0-1,-1-1 1,1 0-1,-1 0 1,-13 5-1,14-8-9,1 1 0,-1-1-1,1-1 1,-1 1 0,1-1-1,-1 0 1,1-1 0,-1 1 0,1-1-1,-1 0 1,1 0 0,-1-1-1,-5-2 1,2 1-51,1-1 0,0 0-1,1 0 1,-1-1 0,1 0 0,-1 0-1,-9-10 1,15 14 8,1-1 1,0 1-1,0 0 0,0-1 1,0 1-1,0 0 0,0-1 1,0 1-1,0-1 0,0 0 1,1 1-1,-1-1 0,1 1 1,-1-1-1,1 0 0,0 0 1,-1 1-1,1-1 0,0 0 1,0 1-1,0-1 0,1-2 1,0 1-10,0 0 0,0 1 1,0-1-1,1 0 0,-1 1 1,1-1-1,-1 1 0,1-1 1,0 1-1,0 0 0,5-4 1,3-2-28,0 1 1,0 0 0,1 1-1,0 0 1,12-4 0,42-16 70,-31 14 48,-2-1-1,1-2 1,55-34 0,-65 31-65,0-1 0,-2-1 0,28-30 1,48-73 101,-81 101-91,13-11 116,-22 25-85,1 0 0,-1 0 0,-1-1 1,1 0-1,5-12 0,-9 15-220,-1 2 51,-3 14 199,-16 114 433,-1 18-341,14-47-1920,8-125-15407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9:01.8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12 6560,'-18'-11'2432,"8"11"-1888,7 3-160,6 10-4384,2-1 736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9:02.2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25 8544,'-5'-12'6458,"11"26"-5188,0 1-1,-1-1 0,0 1 1,3 24-1,4 64-659,-9-68 65,-1-5-466,0-8 23,7 37-1,0 18 953,-7-66-1060,-1-1 1115,2-10-678,0-6-325,2-6-84,-1 0 1,0-1-1,-1 1 0,2-17 1,1-1-88,3-11 11,-2 3-49,22-64 1,-24 91-21,0 0 0,0 0 0,1 0 1,0 1-1,1 0 0,0 0 0,0 0 0,1 1 0,16-15 0,-16 18-87,1 1-1,-1-1 0,11-4 1,5-3-1107,-14 8-6993,-9 5 7822,-1 0 1,1 1 0,-1-1 0,1 0 0,-1 0 0,1 1 0,0-1 0,-1 0 0,1 1 0,-1-1 0,1 0-1,-1 1 1,0-1 0,1 1 0,-1-1 0,1 1 0,-1-1 0,0 1 0,1 0 0,7 8-4283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9:02.6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42 5984,'33'35'4742,"-18"-18"-2391,29 24 0,-38-36-2019,1 0 0,-1-1 0,1 0 0,0 0 0,0 0 0,1-1 0,-1 0-1,13 2 1,-17-4-254,1-1-1,0 1 0,0-1 0,0 0 0,0-1 0,0 1 0,0-1 0,0 0 0,-1 0 0,1 0 0,0 0 0,0 0 1,-1-1-1,1 0 0,-1 0 0,0 0 0,1 0 0,-1 0 0,0-1 0,0 1 0,0-1 0,-1 0 0,1 0 0,-1 0 1,1 0-1,2-5 0,-3 4-25,0 1 1,0 0 0,-1 0 0,1-1-1,-1 1 1,0-1 0,0 1 0,0-1-1,0 1 1,-1-1 0,1 0 0,-1 1-1,0-1 1,0 0 0,0 0-1,-1 1 1,1-1 0,-1 0 0,0 1-1,0-1 1,0 1 0,0-1 0,-1 1-1,0 0 1,1-1 0,-1 1 0,0 0-1,-4-3 1,4 3-4,-1 1 0,0 0 0,0 0 0,0 0 0,0 0-1,0 1 1,-1-1 0,1 1 0,0 0 0,-1 0 0,1 0 0,-1 0 0,1 0 0,-1 1 0,1 0 0,-1 0 0,1 0-1,-1 0 1,0 0 0,1 1 0,-1-1 0,-6 3 0,4-1 44,-1 0-1,1 1 0,0-1 1,-1 1-1,1 0 1,1 1-1,-1-1 1,0 1-1,1 1 1,0-1-1,-7 8 1,6-5 17,2 0 0,-1 0 0,1 0 0,0 1 0,0-1 0,1 1 0,0 0 1,1 0-1,0 0 0,0 0 0,0 1 0,1-1 0,0 0 0,1 1 0,0-1 0,0 0 1,1 1-1,2 8 0,-2-10-83,0-1 0,1 0 0,0 0 0,1 0 0,-1 0 0,1 0 0,0 0 0,1-1 0,-1 1 0,1-1 0,0 0 0,0 0 0,1 0 0,0-1 0,-1 1 0,1-1 1,1-1-1,-1 1 0,1-1 0,-1 1 0,1-1 0,0-1 0,12 4 0,0-1-391,-1-2-1,1 0 1,0-1 0,0 0 0,0-2 0,30-2 0,61-13-9167,-74 10 6353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9:05.2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2 910 4384,'-2'2'1060,"6"0"23,15 0 1050,28-4 1313,-37 0-3024,0 0-1,-1-1 0,1 0 1,0 0-1,-1-1 1,0-1-1,0 1 0,0-2 1,0 1-1,-1-1 1,0 0-1,8-9 0,12-13 264,45-57 0,-26 27-424,69-65 212,67-80 206,-172 189-555,-1 0-1,-1 0 0,0-1 1,-1 0-1,-1-1 0,-1 0 1,0 0-1,0 0 0,-2-1 1,0 1-1,-1-1 0,-1 0 1,0 0-1,-1-1 0,-3-27 1,2 39-58,-1 0 1,1 0-1,-1 0 0,-1 1 1,1-1-1,-4-9 1,4 14-74,0-1 0,1 1 1,-1 0-1,0 0 0,0-1 1,0 1-1,0 0 0,0 0 0,0 0 1,0 0-1,0 1 0,0-1 1,0 0-1,-1 0 0,1 1 1,0-1-1,0 0 0,-1 1 0,1-1 1,-1 1-1,1 0 0,0 0 1,-1-1-1,1 1 0,-1 0 1,1 0-1,0 0 0,-1 0 0,1 0 1,-1 1-1,-1 0 0,-5 1-25,0 1-1,1 0 1,-1 0-1,1 1 0,0-1 1,0 2-1,0-1 1,-10 10-1,-49 49 97,56-52-37,-79 91 273,76-84-224,1 0 1,0 1-1,1 1 1,-9 23-1,4 3 193,-18 81-1,4 52 182,28-164-372,0-1 1,1 1 0,1-1-1,0 1 1,4 24-1,-3-36-58,-1 1-1,1-1 0,0 0 0,0 1 1,1-1-1,-1 0 0,1 0 1,-1 0-1,1 0 0,0 0 1,0 0-1,0-1 0,1 1 1,-1-1-1,0 1 0,1-1 1,0 0-1,0 0 0,-1 0 0,1 0 1,0 0-1,0-1 0,1 0 1,-1 1-1,0-1 0,0 0 1,1-1-1,-1 1 0,6 0 1,7 0 68,1-1 1,-1-1 0,0 0-1,0-1 1,0-1 0,22-6-1,-7-1-7,-1-1 0,37-19 1,-42 17-42,0-1 1,0-1 0,-2-1 0,0-1 0,-1-1 0,-1-2 0,0 1 0,23-32 0,-32 31 47,-11 19-96,-1 0 1,0 0-1,0 1 0,0-1 0,1 0 0,-1 0 0,0 0 0,0 0 0,0 0 0,0 0 0,-1 0 0,1 1 0,0-1 1,0 0-1,0 0 0,-1 0 0,1 0 0,0 0 0,-1 1 0,1-1 0,-2-1 0,2 2 1,0 0 0,0-1 0,0 1 0,-1 0 0,1 0 0,0-1 0,-1 1 0,1 0 0,0 0 0,0 0 0,-1-1 0,1 1 0,0 0 0,-1 0 0,1 0 0,0 0 0,-1 0 0,1 0 0,-1 0 0,1 0 0,0 0 0,-1 0 0,1 0 0,0 0 0,-1 0 0,1 0 0,0 0 0,-1 0 0,1 0 0,0 0 0,-1 1 0,1-1 0,0 0 0,-1 0 0,-11 11-199,8-8 129,-88 91-372,23-21 445,59-64-11,1 0-1,0 1 1,1 0 0,0 1-1,1-1 1,0 2 0,-7 12-1,14-22 19,0-1 0,-1 1 0,1-1 0,0 0 0,0 1 0,0-1 0,-1 1 0,2-1 0,-1 1 1,0-1-1,0 0 0,0 1 0,1-1 0,-1 1 0,0-1 0,1 0 0,0 1 0,-1-1 0,1 0 0,0 0 0,-1 1 0,1-1 0,0 0 0,0 0 0,0 0 0,0 0 0,0 0 0,0 0 0,0 0 0,1-1 0,-1 1 0,2 1 0,0 0 65,1 0 0,-1-1-1,1 1 1,-1-1 0,1 1-1,0-1 1,0 0 0,-1-1-1,1 1 1,0-1 0,6 1-1,-3-2-63,0 0-1,-1 0 1,1-1-1,-1 0 0,1 0 1,-1 0-1,0-1 1,1 0-1,-2 0 1,1-1-1,0 1 1,-1-1-1,1-1 1,5-5-1,3-5-65,-1-1 1,0 0-1,13-23 0,7-11 76,-27 45-391,-6 11 5,-1 1 342,1 9 80,1-1 0,0 1 0,1-1-1,1 1 1,7 24 0,-9-39-29,-1 0-1,1 0 1,-1 1 0,1-1 0,-1 0-1,1 0 1,-1 0 0,1 0 0,0 0 0,0 0-1,0 0 1,0-1 0,-1 1 0,1 0-1,0 0 1,0-1 0,1 1 0,-1 0-1,0-1 1,2 1 0,-1 0 20,0-1-1,1 1 1,-1-1 0,0 0-1,1 0 1,-1 0 0,0 0-1,1 0 1,-1-1 0,3 0-1,5-2 49,-1 0 0,0-1 0,-1 0 0,10-6 0,3-3-3,0-1 0,0-1 0,24-24 1,49-58-76,-55 54-74,24-30 234,-63 73-170,0 0-1,0 0 1,0 0 0,0 0 0,1 0 0,-1 0 0,0 0-1,0 0 1,0-1 0,0 1 0,0 0 0,0 0 0,0 0-1,0 0 1,0 0 0,0 0 0,0 0 0,0 0 0,0 0-1,0 0 1,0-1 0,1 1 0,-1 0 0,0 0 0,0 0-1,0 0 1,0 0 0,0 0 0,0 0 0,0 0 0,0 0-1,0 0 1,1 0 0,-1 0 0,0 0 0,0 0-1,0 0 1,0 0 0,0 0 0,0 0 0,0 0 0,0 0-1,1 0 1,-1 0 0,0 0 0,0 0 0,0 0 0,0 0-1,0 0 1,0 1 0,0-1 0,0 0 0,0 0 0,1 0-1,-1 0 1,0 0 0,0 0 0,0 0 0,0 0 0,0 0-1,0 0 1,0 0 0,0 1 0,0-1 0,0 0-1,0 0 1,0 6 5,0-6-3,-1 55-189,0-25 126,3 43-1,-1-62 120,1-1 0,0 1 0,1 0 0,0-1 0,1 0 0,0 1 0,9 15 0,-11-23-54,0 0 0,0 0 0,1 0 0,-1-1 0,1 1-1,0-1 1,0 0 0,-1 1 0,2-1 0,-1-1 0,0 1 0,0 0 0,1-1 0,-1 1-1,0-1 1,1 0 0,-1 0 0,1-1 0,0 1 0,-1-1 0,1 0 0,0 0 0,-1 0-1,5 0 1,1-1 7,-1 0-1,1-1 0,0 0 0,0 0 1,-1-1-1,0 0 0,1 0 0,-1-1 1,7-5-1,9-8 66,0-2 0,-2 0 0,-1-1 1,20-24-1,-7 8-26,-17 19-117,-10 11 63,0-1-1,-1 0 1,0 0-1,0 0 1,0-1-1,7-13 0,-13 21 5,0 0 0,0 0-1,0 0 1,-1 0-1,1 0 1,0 0-1,0 0 1,0 1-1,0-1 1,0 0-1,0 0 1,0 0-1,0 0 1,-1 0-1,1 0 1,0 0-1,0 0 1,0 0-1,0 0 1,0 0-1,0 0 1,0 0-1,0 0 1,-1 0-1,1 0 1,0 0-1,0-1 1,0 1-1,0 0 1,0 0-1,0 0 1,0 0-1,0 0 1,0 0-1,-1 0 1,1 0-1,0 0 1,0 0-1,0 0 1,0 0-1,0-1 1,0 1-1,0 0 1,0 0-1,0 0 1,0 0-1,0 0 1,0 0-1,0 0 1,0 0-1,0-1 1,0 1-1,0 0 1,0 0-1,0 0 1,0 0-1,0 0 1,0 0-1,0-1 1,-9 8-80,-10 16 17,1 1-1,1 1 0,-17 32 1,5-7-61,23-40 117,1 0 0,0 0 0,1 1 0,0 0 0,0 0 0,-3 17-1,7-27 16,0 0 0,-1-1 0,1 1 0,0 0-1,0-1 1,0 1 0,0 0 0,0-1 0,0 1 0,0 0-1,0-1 1,0 1 0,0 0 0,0-1 0,0 1-1,0-1 1,0 1 0,1 0 0,-1-1 0,0 1-1,0 0 1,1-1 0,-1 1 0,1-1 0,-1 1-1,0-1 1,1 1 0,-1-1 0,1 1 0,-1-1-1,1 1 1,-1-1 0,1 0 0,0 1 0,-1-1-1,1 0 1,-1 0 0,2 1 0,0-1 0,-1 0 0,1 0 0,-1 0 0,0 0 0,1-1 0,-1 1 0,1-1 0,-1 1 0,0-1 0,1 1 0,-1-1 0,0 1 0,0-1 0,1 0 0,-1 0-1,2-1 1,12-11 62,6-5-40,-21 18-38,0-1 0,0 1 0,0 0-1,0 0 1,0 0 0,1-1 0,-1 1 0,0 0 0,0 0 0,0 0 0,0-1 0,0 1 0,1 0-1,-1 0 1,0 0 0,0 0 0,0-1 0,0 1 0,1 0 0,-1 0 0,0 0 0,0 0 0,1 0 0,-1 0-1,0 0 1,0 0 0,0 0 0,1 0 0,-1 0 0,0 0 0,0 0 0,1 0 0,-1 0 0,0 0 0,0 0-1,0 0 1,1 0 0,-1 0 0,1 11-132,-9 22 28,7-30 89,-20 64-51,-3 8-68,23-69 143,-39 139 268,32-119-159,-3 0-1,0 0 1,-20 34 0,29-57-89,0 0 0,0 0 0,0 0 0,0-1 0,-1 1 0,1 0 0,-1-1 1,0 0-1,-5 4 0,7-5-12,1-1 1,-1 0 0,0 0-1,1 1 1,-1-1 0,0 0 0,1 0-1,-1 0 1,0 0 0,0 0-1,1 0 1,-1 0 0,0 0-1,1 0 1,-1 0 0,0 0-1,1 0 1,-1 0 0,0-1-1,1 1 1,-2-1 0,1 0-15,0 0 1,0 0 0,0 0-1,0 0 1,0 0 0,0 0-1,0 0 1,0-1-1,1 1 1,-1 0 0,0-1-1,1 1 1,-1-1-1,1-1 1,-3-6-6,1-1 0,1 0 0,0 1-1,0-1 1,1-16 0,2 7-17,7-36 0,-6 41-21,1 0 0,1 1-1,0 0 1,1 0 0,0 0-1,1 0 1,1 1 0,0 0-1,0 1 1,1 0 0,15-14-1,-8 10 32,1 2 0,0 0-1,1 0 1,0 2 0,1 0-1,36-15 1,26-5 101,51-22 123,-107 41-181,0-1-1,0-1 1,22-18 0,-41 27 1,0-1 0,0 1 1,-1-1-1,7-7 0,-11 11-12,0 0 0,0 1 0,0-1 1,0 0-1,0 0 0,0 0 0,0 0 0,-1 0 0,1-3 0,-1 4 0,0 1 1,0-1-1,0 0 0,0 0 1,0 1-1,0-1 0,0 0 0,0 1 1,0-1-1,-1 0 0,1 0 0,0 1 1,-1-1-1,1 0 0,0 1 0,-1-1 1,1 1-1,-1-1 0,1 0 1,-1 1-1,1-1 0,-1 1 0,1-1 1,-1 1-1,-1-1 0,1 1-5,0-1-1,0 1 0,0 0 1,0 0-1,0-1 1,0 1-1,0 0 0,0 0 1,0 0-1,0 0 1,0 1-1,0-1 0,0 0 1,0 0-1,0 1 1,0-1-1,-2 1 0,-16 10 22,11-6 0,1 1 0,0 0 0,0 1 0,1 0 0,-1 0 0,1 1 0,1-1 0,0 1 0,0 0 0,-8 17 0,12-22-19,1-1 1,-1 0-1,1 1 1,-1-1-1,1 1 0,0-1 1,-1 0-1,1 1 1,1-1-1,-1 1 1,0-1-1,0 0 1,1 1-1,0-1 1,-1 0-1,1 1 0,2 2 1,-2-2-8,1 0 1,0-1 0,0 1-1,1-1 1,-1 1-1,1-1 1,-1 0 0,1 0-1,0 0 1,-1 0-1,5 2 1,3 0 0,-1 0-1,1 0 1,0-1-1,0-1 1,0 0-1,1 0 1,11 0-1,-8-1-170,0-2 0,0 0 0,0 0 0,0-1 0,18-6 1,1-2-2703,34-16 1,-53 20 1425,0-1 0,0-1 0,-1 0 0,0-1 0,-1 0 0,0-1 0,0 0 0,-1-1 0,11-14 0,20-22-3637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0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148 110 5824,'-7'-22'1866,"6"13"-1130,2 3-189,1 0 0,-1 0-1,1 0 1,0-1 0,0 2-1,1-1 1,-1 0 0,2 0-1,4-7 1,-8 12-493,1 1 1,-1-1-1,1 0 1,-1 0-1,1 1 1,0-1-1,-1 0 0,1 1 1,0-1-1,-1 1 1,1-1-1,0 1 1,0-1-1,-1 1 1,1 0-1,0-1 1,0 1-1,0 0 0,0-1 1,0 1-1,-1 0 1,1 0-1,0 0 1,0 0-1,0 0 1,0 0-1,1 0 0,-1 1 10,1 1 0,-1-1-1,0 0 1,0 0 0,0 1-1,0-1 1,0 1 0,0-1-1,0 1 1,0-1 0,-1 1-1,1-1 1,0 4 0,10 32 236,-1 0 1,7 71-1,-6-32 292,-2-21-227,-3 0-1,-3 1 0,-2 0 1,-2-1-1,-14 96 1,8-121-124,-21 57 1,21-65-155,1-7 63,-10 24 0,13-35-90,1 0 0,0 0 1,-1 0-1,0 0 0,0 0 0,0-1 0,-1 1 0,1-1 1,-8 5-1,9-7-33,1 0 0,-1 0 0,0 0 0,1-1 0,-1 1 0,0 0 0,0-1 0,1 0 0,-1 1 0,0-1 1,0 0-1,0 0 0,1 0 0,-1 0 0,0 0 0,0 0 0,0-1 0,-1 0 0,-1 0 32,1 0 0,0-1 0,0 1 0,-1-1 0,1 0 0,0 0 0,1 0-1,-6-5 1,0-1 62,1-1 0,-1 0-1,1 0 1,-7-15 0,7 13-59,1-1 0,1 0 0,0-1 0,1 1 0,0-1 0,1 1 0,1-1 0,0 0 0,0 0 0,1 0 0,1 0 0,0-1 0,1 1 0,0 0 0,5-19 0,-3 25-37,0 0 0,0 0 0,1 0 0,0 0 0,0 0 0,0 1 0,1 0 0,0 0 0,7-6 0,7-6 57,28-19 1,-34 27-40,25-19 41,33-23 15,98-97 1,-93 76 104,-42 43-2555,-30 27 1794,12-10-1134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9:09.8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 15 4320,'0'-1'180,"1"0"0,0 0 0,-1 0 1,1 0-1,9-9 8663,-10 18-8318,-1-1 1,-1 0 0,1 0-1,-1 0 1,-1 0 0,-3 8 0,-6 21 156,2 21-149,1 2 0,0 67-1,1-16-141,-18 80 916,24-170-1075,2-13 169,2-13 779,4-9-1108,0 0-1,0 0 0,1 1 0,1-1 1,12-15-1,-3 7-194,42-43 0,-49 56 18,0 0 1,1 1 0,1 0 0,20-12 0,-29 19 87,0 0-1,0 0 1,0 1 0,0 0-1,0 0 1,1 0 0,-1 0-1,0 0 1,1 0 0,-1 1 0,0 0-1,1-1 1,-1 1 0,1 1-1,-1-1 1,0 0 0,1 1-1,-1 0 1,1 0 0,-1 0 0,0 0-1,0 0 1,0 1 0,0-1-1,4 3 1,-1 1 41,0 1 0,0 0 1,0 0-1,-1 1 0,0-1 0,0 1 0,-1 0 1,7 14-1,-5-8 115,-1 1-1,0-1 1,-1 1 0,3 19 0,-6-28-99,0 1-1,-1-1 1,0 1-1,0 0 1,0-1 0,-1 1-1,0-1 1,0 1-1,0-1 1,0 1 0,-1-1-1,0 0 1,0 0 0,-1 0-1,0 0 1,1 0-1,-7 7 1,6-8 13,-1 0 0,1-1 0,-1 0 0,0 0-1,0 0 1,0 0 0,0-1 0,0 1 0,-1-1 0,1 0 0,-1 0 0,1-1 0,-1 1 0,0-1-1,1 0 1,-1-1 0,0 1 0,0-1 0,0 0 0,-5 0 0,-1-1-7,1 0 0,0-1-1,0 0 1,0-1 0,0 0 0,0-1 0,1 1 0,-1-2 0,-16-10 0,25 15-48,1 0 0,-1-1 0,1 1 0,-1 0 0,1-1 0,0 1 0,-1 0 0,1-1 0,-1 1 0,1-1 1,0 1-1,-1-1 0,1 1 0,0-1 0,-1 1 0,1-1 0,0 1 0,0-1 0,0 1 0,0-1 0,-1 0 1,1 1-1,0-1 0,0 1 0,0-1 0,0 1 0,0-1 0,0 0 0,0 1 0,0-1 0,1 1 0,-1-1 1,0 1-1,0-1 0,0 0 0,1 1 0,-1-1 0,0 1 0,1-1 0,-1 1 0,0-1 0,1 1 0,-1 0 1,1-1-1,-1 1 0,0-1 0,1 1 0,-1 0 0,1-1 0,-1 1 0,1 0 0,-1 0 0,2-1 1,3-2-37,1 0 1,0 1-1,11-4 1,-13 5 18,88-24-253,19-5 53,206-98 406,-296 118-135,12-4-19,44-26-1,-77 40-24,0 0 0,1-1-1,-1 1 1,0 0 0,1 0 0,-1 0 0,0-1 0,1 1 0,-1 0-1,0-1 1,0 1 0,1 0 0,-1-1 0,0 1 0,0 0-1,1-1 1,-1 1 0,0 0 0,0-1 0,0 1 0,0-1-1,-5-3 5,4 4-19,-1 0 0,0-1 0,0 1 0,0 0 1,0 0-1,1 0 0,-1 0 0,-2 1 1,-12 4-48,1 2 0,0 0 0,0 0 0,-20 15-1,18-12 43,-1 2 85,0 0 0,0 1 0,2 0 0,-1 2 0,2 0 0,0 1 0,1 0 0,0 1 0,-19 33 1,32-49-63,-30 61 69,28-55-18,1 0-1,0 0 1,0 0-1,0 0 1,1 0 0,-1 15-1,3-22-48,-1 0 0,0 0-1,0 1 1,1-1 0,-1 0 0,0 0-1,1 0 1,-1 0 0,0 1 0,0-1-1,1 0 1,-1 0 0,0 0 0,1 0-1,-1 0 1,0 0 0,1 0 0,-1 0-1,0 0 1,1 0 0,-1 0-1,0 0 1,1 0 0,-1 0 0,0 0-1,1 0 1,-1-1 0,1 1 30,4-1 28,1 0-1,-1-1 1,-1 0 0,1 0-1,0 0 1,0 0 0,7-6-1,32-24 181,-33 22-284,-1 0 0,0-1 0,0 1-1,13-21 1,28-54-292,-20 31 288,-22 39-48,9-20 0,-22 70-491,1-20 534,2 0 1,0 0-1,0 0 1,2 0 0,-1-1-1,5 18 1,-4-25 71,1 0-1,0 0 1,0 0-1,1 0 1,0 0 0,0 0-1,1-1 1,0 0-1,0 0 1,0 0 0,1 0-1,0 0 1,0-1 0,7 6-1,-8-8 16,1 0-1,-1-1 1,1 0-1,0 1 1,0-1 0,0-1-1,0 1 1,0-1-1,0 0 1,0 0-1,0 0 1,1-1 0,-1 0-1,0 0 1,0 0-1,1-1 1,-1 1-1,0-1 1,0-1-1,8-2 1,-2 1-16,-1-1 1,1-1-1,-1 0 0,0 0 1,-1-1-1,0 0 0,0-1 1,14-12-1,-14 10-36,-1 0 1,-1 0-1,1-1 0,-2 0 1,1 0-1,-1-1 0,-1 0 1,0 0-1,-1 0 0,0 0 1,4-18-1,-7 11-22,-1 16 66,0-1 0,0 1 0,0 0 0,0-1 0,0 1 0,1 0 0,1-4 0,1 10-108,1 1 0,0 0-1,-1 0 1,0 0 0,3 8 0,-1 12 45,0 0 1,-2 1-1,-1-1 0,-3 51 1,1-30 15,0-45 15,0 0 1,0-1-1,0 1 1,1 0 0,-1-1-1,0 1 1,1 0 0,-1-1-1,0 1 1,1-1-1,-1 1 1,1-1 0,-1 1-1,1-1 1,-1 1 0,1-1-1,-1 1 1,1-1-1,-1 0 1,1 1 0,0-1-1,-1 0 1,1 0 0,-1 1-1,1-1 1,0 0 0,-1 0-1,1 0 1,0 0-1,0 0 1,-1 0 0,1 0-1,0 0 1,-1 0 0,1 0-1,1 0 1,28-5 409,19-11-373,0-2-1,-1-3 0,51-29 1,-78 38-26,-1-1 0,0-2 0,-1 0 0,-1-1 0,-1 0 0,26-32 0,-25 20-86,-18 25 49,1 2 17,-1 1 0,1 0 1,-1-1-1,1 1 0,-1 0 0,1-1 0,-1 1 0,1 0 1,-1 0-1,1-1 0,-1 1 0,1 0 0,-1 0 0,1 0 1,-1 0-1,1 0 0,-1 0 0,1 0 0,0 0 0,-1 0 1,1 0-1,-1 0 0,1 0 0,0 0 0,4 2-3,0-1 0,-1 1 0,1-1 0,-1 1 0,1 1 0,-1-1 0,0 1 0,0-1 0,0 1 0,0 0 0,0 1 0,-1-1 0,1 1 0,-1-1 0,0 1 0,0 0-1,0 0 1,-1 0 0,1 1 0,-1-1 0,0 1 0,0-1 0,-1 1 0,2 5 0,-2 0-3,0 0-1,-1 0 1,0 0-1,-1 0 1,0 0-1,-1 0 1,0 0-1,-5 17 1,0 1-3,3-15 16,2-7 5,1-1 1,0 1-1,-1 9 0,1-14-3,1 1 0,0-1-1,1 1 1,-1-1-1,0 1 1,0-1 0,1 1-1,-1-1 1,0 0-1,1 1 1,-1-1 0,1 0-1,0 1 1,0-1-1,-1 0 1,1 0 0,0 0-1,0 0 1,1 2-1,0-2 20,-1-1 0,1 1 0,0 0 0,-1 0 0,1-1 0,-1 1 0,1-1 0,0 0 0,0 1 0,-1-1 0,1 0 0,0 0 0,-1 0 0,1 0 0,0-1 0,0 1 0,-1 0 0,3-1 0,0 0 3,0 0 0,0 0 0,0-1 0,0 0 0,0 1 1,4-4-1,17-14 20,31-30 0,7-6-8,-55 47 60,3-1-519,-8 10 184,-3 7 116,-2 6 285,-4 43-21,6-55-141,0 0 1,0-1-1,1 1 0,-1 0 0,0 0 1,1 0-1,-1-1 0,1 1 0,-1 0 1,1 0-1,0-1 0,0 1 0,0 0 1,0-1-1,0 1 0,0-1 0,0 0 1,1 1-1,-1-1 0,0 0 0,1 0 1,-1 0-1,1 1 0,0-2 0,-1 1 1,1 0-1,0 0 0,2 0 0,3 1 55,-1 0 0,1-1 1,0 0-1,0 0 0,14 0 0,8-2 55,-1-1 0,1-1-1,43-10 1,-57 10-102,-1-2 0,0 1 0,0-2 0,0 0 0,-1 0 0,0-2-1,0 1 1,19-17 0,-27 20 4,-1 0-1,-1 0 0,1 0 1,0-1-1,-1 1 1,0-1-1,3-8 1,-4 11-26,-1-1 1,0 1-1,0-1 0,-1 0 1,1 0-1,0 1 1,-1-1-1,0 0 1,1 0-1,-1 0 0,0 0 1,-1 1-1,1-1 1,0 0-1,-1 0 1,-1-3-1,2 6 0,0-1 0,0 1 0,-1-1 0,1 1 0,0-1 0,-1 1 0,1-1 0,0 1 0,-1-1 0,1 1 0,-1-1 0,1 1 0,-1 0 0,1-1 0,-1 1 0,1 0 0,-1-1 0,1 1 0,-1 0 0,0 0 0,1 0 0,-1-1 0,1 1 0,-1 0 0,0 0 0,1 0 0,-1 0 0,0 0 0,1 0 0,-1 0 0,1 0 0,-1 0 0,0 0 0,1 1 0,-1-1 0,0 0 0,-24 13-60,20-10 37,-12 7-128,-30 23-1,41-28 164,1-1 0,0 2-1,0-1 1,0 0-1,1 1 1,0 0-1,0 0 1,-5 12-1,8-17-2,1 0 0,-1 1 0,1-1 0,-1 0 0,1 0 0,0 0-1,0 0 1,-1 0 0,1 1 0,0-1 0,0 0 0,0 0 0,1 0 0,-1 0 0,0 1 0,0-1 0,1 0-1,-1 0 1,0 0 0,1 0 0,-1 0 0,1 0 0,-1 0 0,1 0 0,1 1 0,-1 0-4,1 0 0,1 0 1,-1-1-1,0 1 0,0-1 0,1 1 1,-1-1-1,0 0 0,1 0 0,4 1 1,3 0 39,0 0 1,0 0 0,0-1-1,0 0 1,10-1 0,-1-2 77,-1-1 1,0-1-1,0 0 1,30-12-1,6-2-205,-50 17 74,-1 0-1,0 1 0,1-1 1,-1 1-1,1-1 1,-1 1-1,1 0 1,-1 1-1,1-1 1,-1 0-1,1 1 0,-1 0 1,7 2-1,-3 1 101,0 0-1,0 0 0,-1 0 1,11 10-1,-5-6 27,0 0-1,0-1 1,20 10 0,-22-14-219,1 0 1,0 0-1,-1-1 0,1 0 1,0-1-1,0 0 0,0-1 1,20-2-1,5 1-1790,-31 1 1127,20-2-1864,-24 2 2250,0 0 0,0 0 1,1-1-1,-1 1 0,0-1 0,0 1 0,0-1 1,0 1-1,0-1 0,0 0 0,1 0 0,-2 0 128,0 1-1,0-1 0,0 0 0,0 1 0,0-1 0,0 1 0,0-1 0,0 0 0,0 1 0,0-1 0,0 1 0,0-1 0,0 0 1,-1 1-1,1-1 0,0 1 0,0-1 0,-1 0 0,1 1 0,0-1 0,-1 1 0,1-1 0,0 1 0,-2-1 0,1-2-688,-16-20-2431,-4-8-1003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9:10.2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24 10208,'-37'-24'3776,"34"24"-2912,-7 0 224,23 0-3552,5 4 1792,9 4-3168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9:12.3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10 681 4064,'0'0'44,"-1"0"0,1 0 0,0 0 0,-1 0 1,1 0-1,0 0 0,-1 0 0,1 0 0,0 0 0,-1 0 1,1 1-1,0-1 0,-1 0 0,1 0 0,0 0 0,0 0 0,-1 0 1,1 0-1,0 1 0,0-1 0,-1 0 0,1 0 0,0 0 0,0 1 1,-1-1-1,1 0 0,0 0 0,0 1 0,0-1 0,0 0 0,0 1 1,-1-1-1,1 0 0,0 0 0,0 1 0,0-1 0,0 0 1,0 1-1,0-1 0,0 0 0,0 1 0,0-1 0,0 0 0,0 1 1,0-1-1,0 0 0,0 1 0,1 3 1885,8 3 3004,-6-6-4664,0 0 0,-1-1 0,1 1 0,-1-1 0,1 0 0,0 0 0,-1 0 0,1 0 0,-1 0-1,1-1 1,0 1 0,-1-1 0,1 1 0,-1-1 0,1 0 0,-1 0 0,0 0 0,1-1 0,3-2 0,2-1 156,1 0 0,-1-1 0,-1-1 0,9-8 0,8-13 194,-1-1 1,32-55-1,-9 14-200,107-140 605,-83 115-704,-36 45-230,-18 26 230,21-26 1,-28 39-268,-9 10-53,0 1 0,0 0 0,0 0 1,0 0-1,0 0 0,0 0 0,0 0 0,0-1 1,0 1-1,0 0 0,0 0 0,0 0 0,0 0 0,0 0 1,0 0-1,0 0 0,0 0 0,0-1 0,0 1 1,1 0-1,-1 0 0,0 0 0,0 0 0,0 0 0,0 0 1,0 0-1,0 0 0,0 0 0,0 0 0,1 0 0,-1 0 1,0 0-1,0 0 0,0 0 0,0-1 0,0 1 1,0 0-1,1 0 0,-1 0 0,0 0 0,0 1 0,0-1 1,0 0-1,0 0 0,0 0 0,0 0 0,1 0 1,-1 0-1,0 0 0,0 0 0,0 0 0,0 0 0,0 0 1,0 0-1,0 0 0,0 0 0,1 0 0,-1 0 1,0 1-1,0-1 0,0 0 0,0 0 0,0 0 0,0 6 39,0-5-25,0 12 112,-2 1 1,1 0-1,-2-1 1,-7 25-1,-26 56-75,10-31 179,-3-2 1,-2 0 0,-70 99-1,-3-30-16,-47 68 292,88-109-138,63-89-358,0 0 0,0 1 0,0-1 0,0 0 0,0 1 0,0-1 0,-1 0 0,1 0 0,0 1 0,0-1 0,0 0 0,-1 0 0,1 1 0,0-1 0,0 0 0,-1 0 0,1 1 0,0-1 0,0 0 0,-1 0 0,1 0 0,0 0 0,-1 1-1,1-1 1,0 0 0,-1 0 0,1 0 0,0 0 0,-1 0 0,1 0 0,0 0 0,-1 0 0,0-11 95,6-20-182,-2 23 52,0 0 0,1 0 0,0 0 0,0 0-1,1 1 1,0 0 0,0 0 0,1 0-1,-1 0 1,1 1 0,1 0 0,-1 0 0,13-7-1,7-4-77,1 2 0,44-18 0,-44 20 88,88-40-129,119-77 0,-203 110 101,-9 5 129,2 1-1,44-21 1,-57 32-6,-14 10 223,-5 7-159,-27 58 3,-63 97 0,94-164-122,1 0 0,0 1 0,0 0 0,0-1 0,0 1 0,1 0 0,0 0 0,0 0 0,-1 7 0,4-13-7,-1 0 0,0 1-1,1-1 1,-1 0 0,1 0-1,-1 0 1,1 0-1,-1 0 1,0 0 0,1 0-1,-1 0 1,1 0 0,-1 0-1,1 0 1,-1 0-1,0 0 1,1 0 0,-1 0-1,1 0 1,-1 0 0,0-1-1,1 1 1,4-2 3,0 0-1,0-1 1,0 0 0,0 1 0,0-2 0,-1 1 0,0 0 0,0-1-1,7-6 1,3-8-37,14-18 0,-12 14 32,24-33-209,32-39 71,-57 78 122,-9 12 0,-6 4 0,0 0 0,0 0 0,0 0 0,0 0 0,0 0 0,0 0 0,1 0 0,-1 0 0,0 0 0,0 0 0,0 0 0,0 0 0,0 1 0,0-1 0,0 0 0,0 0 0,0 0 0,0 0 0,0 0 0,1 0 0,-1 0 0,0 0 0,0 0 0,0 0 0,0 0 0,0 1 0,0-1 0,0 0 0,0 0 0,0 0 0,0 0 0,0 0 0,0 0 0,0 0 0,0 0 0,0 0 0,0 1 0,0-1 0,0 0 0,0 0 0,0 0 0,0 0 0,0 0 0,0 0 0,0 0 0,0 0 0,0 0 0,0 1 0,-1-1 0,1 0 0,-15 60 217,8-38-75,-6 37 0,13-57-131,0 0-1,0 0 0,0 0 0,0 0 0,0 0 0,0 0 0,0 0 0,1 0 0,-1 0 0,1-1 0,-1 1 0,1 0 0,0 0 1,0 0-1,-1 0 0,1-1 0,1 1 0,1 2 0,-1-2-1,0 0 0,0 0-1,0-1 1,1 1 0,-1-1 0,1 1-1,0-1 1,-1 0 0,1 0 0,0 0-1,3 1 1,8 0 17,-1 0 0,1-1-1,0 0 1,17-2 0,-20 0 2,27-1-60,1-2 1,59-14-1,74-33-23,-168 50 75,-1 0 5,1 0 1,-1 0-1,1 0 1,0 0-1,0 0 0,3 1 1,-13 11-224,-5 1 139,-1 0-1,0-1 0,-25 17 0,16-12 129,3-3-4,-15 12 61,31-23-121,0 0 0,0 0 1,0 0-1,0 0 1,1 1-1,-1-1 1,1 0-1,-1 1 0,1 0 1,0-1-1,-1 4 1,2-5-8,0 0 0,0 0 1,1-1-1,-1 1 0,0 0 1,0 0-1,1 0 0,-1 0 0,1-1 1,-1 1-1,1 0 0,-1 0 1,1-1-1,-1 1 0,1 0 0,-1-1 1,1 1-1,0 0 0,0-1 1,-1 1-1,1-1 0,0 1 0,0-1 1,0 0-1,1 1 0,1 1-6,0 0-1,1-1 1,-1 0-1,1 1 0,5 0 1,-1-2 36,-1 1 0,1-2 1,0 1-1,-1-1 1,1 0-1,-1 0 0,1-1 1,6-3-1,60-26 136,-47 19-135,1-2-61,0-1 1,0-1-1,-1-2 0,-2 0 1,28-26-1,-20 13 10,-1-2 0,53-72 0,68-117 139,-104 144-138,-48 78 16,-1-1 0,1 0 0,0 0 1,-1 0-1,1 0 0,-1 0 0,0 0 0,1 0 0,-1 0 1,0 0-1,1 0 0,-1 0 0,0 0 0,0 0 1,0 0-1,0-2 0,0 3 1,0-1-1,0 1 1,0 0 0,-1 0 0,1 0-1,0 0 1,0 0 0,0-1-1,0 1 1,0 0 0,0 0 0,-1 0-1,1 0 1,0 0 0,0 0 0,0 0-1,0 0 1,-1 0 0,1-1-1,0 1 1,0 0 0,0 0 0,0 0-1,-1 0 1,1 0 0,0 0-1,0 0 1,0 0 0,0 0 0,-1 0-1,-9 5-84,-3 6 106,1-1 0,0 2 0,1-1 0,0 2 1,1-1-1,1 2 0,0-1 0,-8 15 0,-3 13 146,-25 68 0,-6 57 71,44-135-1054,1 0 0,2 1 0,0 43 1,-1-74-3037,4-2 3331,0 1 0,0 0 0,0-1 0,0 1 0,0-1-1,-2 0 1,-13-16-1775,4 3 1337,-19-16 2270,1-2-1,2 0 1,-43-65 0,66 89-918,1 1 0,-1-1 0,2 0 0,-1 0 0,1 0 0,1 0 0,-1 0 0,-1-12 0,4 16-325,0 1 0,0 0 0,0 0 0,1-1 0,-1 1-1,1 0 1,-1 0 0,1-1 0,0 1 0,0 0 0,1 0 0,-1 0 0,1 0-1,-1 0 1,1 1 0,0-1 0,0 0 0,0 1 0,0-1 0,1 1 0,-1 0 0,1 0-1,-1 0 1,7-3 0,4-3 41,0 1-1,1 1 0,-1 0 1,1 1-1,20-4 0,76-11 245,-95 18-332,63-6-116,101 4 0,-176 4 105,3 0-67,0 0 0,0 0-1,0 1 1,0 0 0,0 0 0,0 0-1,8 4 1,-12-4-119,0-1 0,0 2 0,0-1 0,-1 0 0,1 0 0,0 1 0,-1-1 0,1 0 0,-1 1 0,0 0 0,1-1 0,-1 1 0,0 0 0,0 0 0,0 0 0,0 0 0,0-1 0,0 1 0,-1 0 0,1 1 0,-1-1 0,1 0 0,-1 3 0,1 18 113,-2 0 0,0 0 0,-2 0-1,-9 40 1,10-53 115,-2 3 303,0 0 0,-1-1 1,-10 21-1,11-25-188,-1 1 1,1 0-1,1 0 0,-1 1 0,2-1 1,-1 1-1,1 0 0,-1 12 0,3-20-78,0 0 0,0 0 0,0 1 0,0-1 0,0 0 0,0 0 0,1 0 0,-1 0 0,1 0 0,-1 0 0,1-1 0,0 1 0,0 0 0,-1 0 0,2 0 1,0 2-1,-1-4-43,-1 1 0,1-1 0,-1 1 0,1-1 0,-1 1 0,1-1 0,-1 1 0,1-1-1,0 1 1,-1-1 0,1 1 0,0-1 0,0 0 0,-1 0 0,1 1 0,0-1 0,0 0 0,-1 0 0,1 0 0,0 0 0,0 0 0,-1 0 0,1 0 0,0 0 0,0 0 0,-1 0 0,1 0 0,0-1 0,0 1 0,-1 0 0,1 0 0,0-1 0,0 1 0,-1-1 0,1 1 0,-1 0 0,1-1 0,0 1 0,-1-1 0,1 1 0,-1-1 0,1 0 0,0 0 0,2-2 10,-1-1 0,1 1-1,-1 0 1,0-1 0,0 1-1,-1-1 1,4-7 0,-4 7-54,-1 0 0,1 0-1,-1-1 1,0 1 0,0 0 0,0 0 0,-1 0 0,1 0 0,-1-1-1,0 1 1,0 0 0,-1 0 0,1 1 0,-1-1 0,1 0 0,-1 0 0,-1 1-1,1-1 1,-4-4 0,5 8 1,1-1-1,0 1 0,0 0 1,-1 0-1,1-1 1,0 1-1,0 0 0,-1-1 1,1 1-1,0 0 1,0-1-1,0 1 0,0-1 1,0 1-1,0 0 1,0-1-1,-1 1 1,1 0-1,0-1 0,0 1 1,0-1-1,1 1 1,-1 0-1,0-1 0,0 1 1,0 0-1,0-1 1,0 1-1,0-1 0,0 1 1,1 0-1,-1-1 1,0 1-1,0 0 1,0 0-1,1-1 0,-1 1 1,0 0-1,1-1 1,-1 1-1,0 0 0,0 0 1,1 0-1,-1-1 1,0 1-1,1 0 0,-1 0 1,1 0-1,-1 0 1,0 0-1,1-1 1,-1 1-1,0 0 0,1 0 1,-1 0-1,1 0 1,-1 0-1,1 1 0,22-1 277,-4 5-133,-2 2 0,1 0-1,-1 1 1,29 17-1,3 2 170,-32-18-164,-1 0 0,0 1 1,-1 0-1,21 19 0,-22-16-178,1 1-215,16 12 0,-27-23 131,0 0 1,0 0 0,0-1-1,0 0 1,0 0 0,1 0-1,-1-1 1,1 1 0,-1-1-1,6 1 1,12 0-2152,-3 0-2022,1-1 0,35-2 0,-27-6-3184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9:13.6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68 324 2080,'1'-1'280,"-1"0"0,1 0-1,0 0 1,1 0 0,-1 0 0,0 0 0,0 0 0,0 0 0,0 0-1,15-9 10853,-16 10-10920,1-1 0,-1 1 1,0-1-1,0 1 0,0 0 0,0-1 0,1 1 0,-1-1 0,0 1 0,0 0 0,1-1 1,-1 1-1,0 0 0,1 0 0,-1-1 0,0 1 0,1 0 0,-1 0 0,1-1 0,-1 1 1,0 0-1,1 0 0,-1 0 0,1 0 0,-1-1 0,1 1 0,-1 0 0,0 0 0,1 0 1,0 0-1,18 0 1751,-15 0-2123,34-3 472,1-1 0,49-12 0,-79 14-288,-2 1-37,91-23 26,-89 21 53,1 0-1,-1-1 1,0 0 0,-1 0 0,1-1-1,-1-1 1,0 1 0,8-8 0,-12 10-39,-1 0 0,0-1 1,0 1-1,-1-1 0,1 0 1,-1 0-1,1 0 0,-1 0 1,0 0-1,-1 0 0,1 0 1,-1-1-1,0 1 0,0 0 1,0-1-1,0 1 1,-1-1-1,0 0 0,0 1 1,0-1-1,-1 1 0,1-1 1,-1 1-1,-2-6 0,1 5-34,0 0 0,0 0 0,-1 0-1,1 0 1,-1 0 0,0 1 0,-1 0-1,1-1 1,-1 1 0,0 1-1,0-1 1,0 0 0,0 1 0,-1 0-1,1 0 1,-1 0 0,0 1 0,0-1-1,-10-2 1,7 2-3,-1 1-1,1 1 0,-1-1 1,1 1-1,-1 1 0,0 0 1,1 0-1,-1 1 1,-9 1-1,6 1 23,0 0 0,1 0 1,-1 1-1,1 1 0,-19 10 0,5 1 262,0 2-1,1 0 0,1 1 0,-29 32 1,32-30-211,1 1 1,-31 48 0,47-66-25,1 1 0,-1-1 0,1 1 0,0 0-1,1-1 1,-1 1 0,1 0 0,0 0 0,0 0 0,1 0-1,0 0 1,-1 0 0,2 1 0,-1-1 0,1 0-1,-1 0 1,1 0 0,1 0 0,-1 0 0,1-1-1,-1 1 1,5 6 0,-3-5 35,1 0 0,0 0 0,0-1-1,1 1 1,-1-1 0,1 0 0,1 0 0,-1-1 0,1 1 0,-1-1 0,1 0 0,0-1-1,1 1 1,-1-1 0,12 3 0,-3-2-49,-1 0 1,1-2-1,0 0 0,27 0 0,63-7-400,-52 1 144,16-1-539,7 1-1839,-1 1-3366,-71 3 5249,-3 0 365,1 0 0,-1 0 0,1-1 0,-1 1 0,1 0 0,-1 1 0,1-1 0,-1 0 0,1 0 0,-1 1 0,1-1 0,-1 1 1,1-1-1,-1 1 0,0-1 0,1 1 0,-1 0 0,0 0 0,0 0 0,0 0 0,2 1 0,-1 12-5969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9:16.3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8 896,'13'-8'28720,"-3"9"-27521,-1-1-5935,81 0 5418,178 3 465,-215-3-1178,-30-1 215,22 3-1,-5 6-1996,-8 15-20970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9:17.7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639 68 160,'-6'-6'72,"16"-5"7754,-10 11-7707,0 0 0,0 0-1,0 0 1,1 0 0,-1 0-1,0 0 1,0 0 0,0 0-1,1 0 1,-1 0 0,0 0-1,0 0 1,0 0-1,1 0 1,-1 0 0,0 0-1,0 0 1,0 0 0,0 0-1,1 0 1,-1-1 0,0 1-1,0 0 1,0 0 0,0 0-1,0 0 1,1 0-1,-1-1 1,0 1 0,0 0-1,0 0 1,0 0 0,0 0-1,0-1 1,0 1 0,-3-8 3697,-8-4-944,8 10-2603,0 0-1,-1 0 1,1 1-1,-1-1 1,1 1-1,-1 0 1,0 0-1,0 1 1,-6-2-1,-20-4 690,24 4-868,0 0-1,0 1 1,1 0 0,-1 0 0,0 1 0,-1 0 0,-8 0 0,-45 8 553,46-5-448,-8 2-17,0 1 1,-40 16 0,26-7 10,2-2-55,0 1-1,-40 25 0,60-31-21,0 1-1,1 1 0,0 0 1,0 1-1,1 1 0,0 0 1,-13 17-1,21-22-77,0 0-1,0 0 1,1 0 0,0 1 0,0-1 0,1 1-1,0-1 1,0 1 0,1 0 0,0 0-1,0 0 1,0 0 0,1 0 0,2 11 0,-2-15 3,1 1 1,0-1 0,1 1-1,-1-1 1,1 1 0,-1-1 0,1 0-1,0 0 1,1 0 0,-1 0 0,1 0-1,0-1 1,0 1 0,0-1 0,0 0-1,0 0 1,1 0 0,0 0-1,-1 0 1,1-1 0,0 0 0,7 3-1,2 1-4,1-1-1,0 0 0,1-1 0,-1-1 1,25 3-1,-13-3 11,0-1-1,0-1 1,1-1-1,-1-2 1,0 0 0,0-2-1,0-1 1,25-8 0,-38 8-2,1 0 0,19-12-1,-28 14-12,0 0-1,0-1 0,0 1 0,-1-1 0,1 0 1,-1 0-1,0 0 0,0-1 0,4-6 0,-6 7-17,1 0 0,-1-1 0,0 1 0,0-1 0,-1 0-1,1 1 1,1-10 0,-3 12-9,0-1 0,0 1 0,0 0 1,0-1-1,-1 1 0,1 0 0,-1-1 0,1 1 0,-1 0 0,0 0 1,0-1-1,0 1 0,0 0 0,0 0 0,0 0 0,-1 0 0,1 0 1,-1 1-1,-1-3 0,0 2-54,1 0-1,-1 0 1,1 1 0,-1-1 0,1 1-1,-1-1 1,0 1 0,0 0 0,0 0-1,1 0 1,-1 1 0,0-1 0,-5 0-1,-5 1 96,-24 0 0,13 1 86,-25-1-96,49 0-31,-1 0 0,1 0-1,-1 0 1,1 0-1,0 0 1,-1 0-1,1 0 1,-1 0 0,1 0-1,0 0 1,-1 0-1,1 1 1,-1-1-1,1 0 1,0 0-1,-1 0 1,1 0 0,0 1-1,-1-1 1,1 0-1,-1 1 1,4 5 37,12 5 114,-9-8-69,1 0 0,0-1 0,-1 0-1,1 0 1,0 0 0,1-1 0,6 1 0,54-2 717,-37 0-663,149 0-132,-155-3-309,-1 1-5269,-23 27-7146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9:19.7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0 568 6656,'11'-4'7247,"26"-9"-5840,-17 7-771,41-16 321,-1-2-1,110-62 0,-93 41-653,-6 5 42,90-70-1,36-63 552,-164 142-544,-24 22-128,-6 5-115,-7 4-68,-5 6 23,-59 49-62,-68 72-1,95-87 6,-174 179 723,-96 90-153,261-258-702,32-30 234,10-15 58,0 1 259,16-9-96,9-8-391,25-18 1,-6 3-97,211-135 232,-215 141-80,0 1-1,2 2 1,64-22-1,113-18 65,-41 12-27,-164 42 6,-1 1 8,0-1 0,0 1 0,0 0 1,0 0-1,7 0 0,-17 5-58,0 0 0,0 0 0,-9 5 0,2-2 85,-19 12 104,-27 24-1,49-36-159,1 1 0,-1 0-1,1 0 1,1 1 0,0 0 0,0 1-1,-7 13 1,7-9-9,0 1 0,-6 21-1,11-32-2,1 0-1,0 0 1,0-1 0,1 1-1,-1 0 1,1 0-1,0 0 1,0 0-1,0 0 1,0 0-1,1 0 1,0 0-1,0 0 1,0-1-1,2 8 1,-1-9 9,-1 0 0,0 0 1,1-1-1,0 1 0,-1 0 0,1-1 0,0 1 1,-1-1-1,1 0 0,0 0 0,0 0 0,0 0 1,0 0-1,0 0 0,1 0 0,-1 0 1,0-1-1,0 1 0,0-1 0,1 0 0,-1 0 1,0 1-1,5-2 0,-1 1 68,1-1-1,-1 0 1,1-1-1,-1 1 1,0-1-1,12-5 1,-10 2-44,0 1 1,0-1 0,-1-1-1,1 1 1,-1-1 0,0-1-1,-1 1 1,1-1-1,-1 0 1,-1-1 0,1 1-1,-1-1 1,-1 0-1,1-1 1,-1 1 0,-1-1-1,0 1 1,0-1-1,0 0 1,1-17 0,-4 23-61,1 1 0,-1 0 0,-1 0 0,1-1 0,0 1 0,0 0 0,-1 0 0,1 0 0,-1 0 1,0 0-1,0 0 0,1 0 0,-1 0 0,-1 0 0,1 0 0,0 0 0,0 0 0,-1 0 0,1 1 0,-1-1 1,1 1-1,-1-1 0,0 1 0,0 0 0,1-1 0,-1 1 0,-4-1 0,6 2 23,0 0 0,0-1 0,0 1 0,-1 0 0,1 0 0,0 0 0,0 0 0,0 0 0,0 0 0,0 0 0,0 0 0,0-1 0,-1 1 0,1 0 1,0 0-1,0 0 0,0 0 0,0 0 0,0-1 0,0 1 0,0 0 0,0 0 0,0 0 0,0 0 0,0-1 0,0 1 0,0 0 0,0 0 0,0 0 0,0 0 0,0-1 0,0 1 0,0 0 0,0 0 0,0 0 0,0 0 0,0 0 0,0-1 0,0 1 0,0 0 0,0 0 0,1 0 0,-1 0 0,0 0 0,0-1 0,0 1 0,0 0 0,0 0 0,0 0 0,0 0 0,1 0 0,-1 0 0,0 0 0,0 0 0,0 0 0,9-5 207,-8 5-169,10-5 26,0 0 1,1 1-1,0 0 0,12-1 0,22-8-71,-30 9 111,-1 0 1,1 0-1,0 2 0,31-2 0,-35 4 14,1 1-1,-1 0 0,0 0 0,0 1 1,0 1-1,0 0 0,12 5 0,-17-5-57,0 1 0,0 0 1,0 0-1,-1 0 0,1 1 0,-1 0 0,-1 0 0,7 7 0,3 6 8,17 26-1,-7-10 82,-22-30-166,0 0 0,0 0 0,1 0 0,-1-1-1,1 1 1,0-1 0,0 0 0,0 0 0,0-1-1,1 1 1,-1-1 0,1 0 0,0 0 0,-1-1-1,10 3 1,-8-4-249,0 1 1,0-1-1,0 0 0,0-1 0,0 1 1,0-1-1,0 0 0,0-1 0,0 1 1,0-1-1,-1 0 0,8-4 0,64-40-8097,-32 24-411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9:20.7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77 1824,'-1'-1'97,"1"1"0,0-1 1,0 1-1,0-1 0,0 1 0,0-1 0,0 1 1,0-1-1,0 1 0,0-1 0,0 1 0,0-1 1,0 1-1,0-1 0,1 1 0,-1-1 0,0 1 1,0-1-1,1 1 0,-1-1 0,0 1 1,0 0-1,1-1 0,-1 1 0,0-1 0,1 1 1,-1 0-1,0-1 0,1 1 0,-1 0 0,1 0 1,2-3 2439,11-4 6380,-13 10-8391,0 0 1,0 1-1,0-1 0,0 0 1,0 1-1,-1-1 1,0 1-1,0 5 0,-3 31 1105,-54 345 790,51-343-2331,3-16 95,-1 32-1,2-45 181,2-13-352,0 0 1,0 1-1,0-1 0,0 0 1,0 0-1,0 0 0,0 0 1,0 0-1,0 0 0,-1 0 1,1 0-1,0 0 0,0 0 1,0 0-1,0 0 0,0 0 1,0 0-1,0 1 0,0-1 1,0 0-1,0 0 0,-1 0 1,1 0-1,0 0 1,0 0-1,0 0 0,0 0 1,0 0-1,0 0 0,0 0 1,0 0-1,0 0 0,-1 0 1,1 0-1,0 0 0,0-1 1,0 1-1,0 0 0,0 0 1,0 0-1,0 0 0,0 0 1,0 0-1,0 0 0,-1 0 1,1 0-1,0 0 0,0 0 1,0 0-1,0 0 0,0 0 1,0-1-1,0 1 1,-1-2 48,-1 0 0,1-1 0,0 1 1,0 0-1,0-1 0,1 1 0,-2-5 1,-3-30-14,1 0 0,2 0 1,5-65-1,-3 86-49,22-154 137,-17 140-157,-2 12 3,1 1-1,1-1 1,0 1-1,13-26 1,-15 36-24,0 0 1,1 1-1,0 0 0,0 0 1,0 0-1,1 0 1,0 1-1,0 0 0,0 0 1,1 0-1,0 1 0,0-1 1,11-5-1,-15 9 43,0 0 0,0 1 0,1-1 0,-1 1 0,0-1 0,0 1-1,0 0 1,1 0 0,-1 0 0,0 0 0,0 0 0,1 0 0,-1 1 0,0-1-1,0 1 1,0-1 0,0 1 0,0 0 0,1 0 0,-1 0 0,2 1 0,3 3 16,0 1 1,0-1-1,0 1 1,5 7 0,-4-5 44,-4-3 1,1-1 1,-1 1-1,0 0 1,-1 1-1,1-1 1,-1 0-1,0 1 1,-1 0-1,1 0 1,-1 0-1,2 9 1,-3-10-11,0-1 1,-1 1 0,0-1 0,0 1 0,0-1-1,0 1 1,-1-1 0,0 1 0,0-1-1,0 0 1,0 1 0,-1-1 0,1 0-1,-1 0 1,0 0 0,0 0 0,-4 4-1,4-5-52,0 0-1,0-1 0,-1 1 0,1 0 1,-1-1-1,0 0 0,0 1 0,0-1 0,0 0 1,0-1-1,0 1 0,0 0 0,-1-1 0,1 0 1,-5 2-1,2-3-109,0 1 1,0 0-1,0-1 0,1 0 1,-1-1-1,0 1 0,0-1 1,-9-3-1,7 2-301,-32-10-2523,17 0-3039,23 11 5816,0 1 0,0 0 0,-1 0-1,1 0 1,0-1 0,0 1-1,-1 0 1,1 0 0,0-1 0,0 1-1,0 0 1,-1 0 0,1-1 0,0 1-1,0 0 1,0-1 0,0 1-1,0 0 1,0-1 0,0 1 0,-1 0-1,1-1 1,0 1 0,0 0-1,0-1 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9:24.7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23 129 3072,'-13'0'9018,"21"3"-6815,4-1-1147,7 2-251,0-1 0,27 0 1,-14-2-412,0-2-1,0-1 1,0-2 0,-1-1 0,51-15-1,-78 18-339,0 1 0,-1-1 1,1 0-1,-1 0 0,1-1 0,-1 1 0,1-1 0,-1 1 0,0-1 0,4-6 0,-6 8-46,0 0 0,0-1-1,0 1 1,0 0 0,0-1 0,0 1 0,-1-1 0,1 1-1,-1-1 1,1 1 0,-1-1 0,1 0 0,-1 1 0,0-1-1,0 0 1,0 1 0,0-1 0,0 1 0,0-1 0,0 0-1,-1 1 1,1-1 0,0 0 0,-1 1 0,0-1 0,1 1-1,-1-1 1,0 1 0,0 0 0,-1-3 0,-1 1-24,0 0 1,0 0-1,0 0 1,-1 1-1,1 0 1,-1-1-1,1 1 1,-1 0-1,0 1 1,0-1 0,0 1-1,0-1 1,0 1-1,0 0 1,0 1-1,0-1 1,-9 1-1,-6 0 124,1 1 0,-33 6 0,40-6-31,-9 3 79,1 0 0,0 0-1,0 2 1,0 1 0,-23 11-1,35-14-80,-1 0-1,1 1 1,0 0 0,0 0-1,1 1 1,-9 9-1,11-11-7,1 0 0,0 0-1,0 1 1,1-1 0,-1 1-1,1 0 1,0 0 0,0-1-1,1 1 1,-1 0 0,0 9-1,2-11-15,0 1-1,0-1 1,0 1-1,1-1 0,-1 1 1,1-1-1,0 0 1,0 0-1,0 1 1,0-1-1,1 0 0,0 0 1,-1 0-1,1 0 1,0 0-1,0-1 1,0 1-1,1 0 0,4 3 1,-1-1 5,-1 0-1,1-1 1,1 0-1,-1 0 1,0 0 0,1-1-1,0 0 1,8 3 0,-2-4-17,-1 1 0,1-1 1,-1-1-1,1-1 1,-1 1-1,24-4 0,-9-1 168,-1-1 0,30-9 0,-12-2-15,-1-2 1,78-45 0,-34 17-238,-65 34 21,-7 4 73,0 1 0,28-10 0,-38 16-5,7-1 222,-12 3-260,1-1 0,-1 1 1,0-1-1,1 1 0,-1-1 1,0 1-1,0-1 0,1 1 1,-1-1-1,0 1 0,0-1 1,0 1-1,0 0 0,0-1 1,0 1-1,0-1 0,0 1 1,0-1-1,0 1 0,0 0 1,0-1-1,-1 1 0,1-1 1,0 1-1,-1 0 0,-2 8 34,0 0 1,-1 0-1,0 0 0,0 0 0,-1-1 0,0 1 0,-1-1 1,-10 11-1,8-9 10,0 0 0,1 1 1,0 0-1,-6 14 0,7-16 191,12-22 62,2 5-289,-1 0 0,1 0-1,0 1 1,1 1-1,0-1 1,0 1-1,0 1 1,1-1-1,-1 2 1,17-7-1,13-1-87,56-12 0,-94 24 73,8-2 30,10-2-108,30-4 0,-45 8 56,0 0-1,0 0 1,0 0-1,0 0 1,0 0-1,0 1 1,0 0-1,0 0 1,0 0-1,0 0 0,0 0 1,-1 1-1,8 4 1,-10-6 38,-1 1-1,1 0 1,0-1 0,-1 1 0,1 0-1,0 0 1,-1 0 0,1-1 0,-1 1-1,1 0 1,-1 0 0,0 0 0,1 0-1,-1 0 1,0 0 0,0 0 0,0 0-1,1 0 1,-1 0 0,0 1 0,-1 1 8,1-1 1,0 1 0,-1-1 0,0 1-1,1-1 1,-1 1 0,-2 3 0,-1 1-13,0 0 0,0 0 0,-1-1 0,-6 8-1,0-6 29,-2 4 209,12-10-163,9-4-94,17-10 43,26-16-1,-31 16-109,0 1 1,37-14-1,-37 17 125,-17 7-46,1-1 0,-1 0 0,1 1 0,0 0 0,0 0 0,0 0 0,0 0 0,0 0 0,0 1 0,0 0 0,7 0 0,-10 0-11,0 1 0,1-1 0,-1 1 0,0-1 0,0 1-1,0 0 1,0-1 0,0 1 0,0 0 0,0 0-1,0 0 1,0 0 0,-1 0 0,1 0 0,0 0-1,0 0 1,-1 0 0,1 0 0,-1 0 0,1 0 0,-1 0-1,1 1 1,-1-1 0,0 0 0,0 0 0,1 3-1,0 4 3,-1 0 1,0 17-1,0-14 116,0-5-93,0-1 0,1 0-1,-1 0 1,1 1 0,0-1-1,1 0 1,3 9 0,-5-13-13,1 0 0,0-1 0,0 1 0,0 0 0,0-1 0,-1 1-1,1-1 1,0 1 0,0-1 0,0 1 0,0-1 0,0 0 0,0 0 0,0 1 0,0-1 0,0 0 0,0 0 0,1 0 0,-1 0 0,0 0 0,0 0 0,0 0 0,0-1 0,0 1 0,0 0 0,0 0 0,1-1-1,4-1 35,0-1 0,0 1-1,7-5 1,31-15 7,58-22-1,-39 19-48,-39 13-63,-19 9 39,-1 0 0,1 1 0,-1 0 0,1 0 0,0 0 0,0 0 0,0 1 0,9-2-1,-13 5 31,-1 0-1,0 0 0,0 0 0,1-1 0,-1 1 0,0 0 0,-1 0 0,1 0 0,0 1 0,-2 4-16,2-1 0,-1 1 0,1-1 0,-1 1 0,2 0 0,-1-1 0,1 1 0,0-1 0,0 0 0,1 1-1,0-1 1,0 0 0,4 8 0,-5-12 40,1 1 0,-1 0-1,1-1 1,0 1 0,0-1-1,0 0 1,0 1 0,0-1 0,0 0-1,1 0 1,-1 0 0,1-1-1,-1 1 1,1-1 0,0 1-1,0-1 1,0 0 0,0 0-1,-1 0 1,1-1 0,0 1 0,1 0-1,-1-1 1,0 0 0,0 0-1,0 0 1,0 0 0,0-1-1,0 1 1,4-2 0,5-1 6,0-1 0,0-1 0,0 0 1,-1-1-1,0 0 0,0-1 0,-1 0 0,1 0 0,-2-1 1,1 0-1,-1-1 0,8-10 0,39-45 108,-51 58-312,0 0 1,11-10-1,-15 15 173,-1 1 0,0 0 0,0 0-1,1-1 1,-1 1 0,0 0 0,0 0-1,1 0 1,-1 0 0,0-1-1,1 1 1,-1 0 0,0 0 0,0 0-1,1 0 1,-1 0 0,0 0 0,1 0-1,-1 0 1,0 0 0,1 0 0,-1 0-1,0 0 1,1 0 0,-1 0-1,0 0 1,1 0 0,-1 0 0,0 0-1,1 0 1,-1 1 0,0-1 0,0 0-1,1 0 1,-1 0 0,0 1-1,0-1 1,1 0 0,-1 0 0,0 0-1,0 1 1,0-1 0,1 0 0,-1 1-1,0-1 1,5 13 22,-5-12-21,1 8-12,0-1 1,-1 1-1,0-1 0,0 0 1,-1 1-1,0-1 0,0 0 1,-1 1-1,0-1 0,-1 0 1,1 0-1,-6 8 0,7-13 30,0 0-1,-1 1 0,1-1 1,-1-1-1,0 1 0,0 0 1,0 0-1,0-1 0,-1 1 1,1-1-1,-1 0 0,-5 4 1,6-5-36,0 0 1,0 0 0,0-1 0,0 1 0,0 0 0,0-1 0,0 0-1,0 0 1,0 1 0,-1-1 0,1 0 0,0-1 0,0 1-1,0 0 1,0-1 0,0 1 0,0-1 0,0 1 0,0-1 0,0 0-1,0 0 1,-2-2 0,3 3 25,0-1 0,1 1 0,-1-1 1,0 1-1,1-1 0,-1 0 0,1 0 0,-1 1 0,1-1 0,-1 0 0,1 0 1,0 1-1,-1-1 0,1 0 0,0 0 0,-1 0 0,1 0 0,0 0 0,0-1 0,0 2-15,0-1-1,0 1 0,0 0 0,0-1 0,0 1 0,0-1 0,0 1 0,0-1 0,0 1 0,0 0 0,0-1 0,0 1 0,0-1 0,0 1 0,1 0 0,-1-1 0,0 1 0,0 0 0,1-1 0,-1 1 0,0 0 0,0-1 0,1 1 0,-1 0 1,0-1-1,1 1 0,-1 0 0,0 0 0,1 0 0,-1-1 0,1 1 0,-1 0 0,0 0 0,1 0 0,-1 0 0,1 0 0,-1 0 0,0-1 0,1 1 0,43 1 37,-23 1 25,1-2 0,-1-1 1,36-6-1,127-39 162,-154 36-169,0-1 1,0-1-1,51-31 0,-61 33-109,-17 9 22,0 0 0,-1 0 0,1-1 0,0 1 0,0-1 0,-1 0 0,4-3 0,-5 5 55,-6 8 21,2 11-83,3-16 47,-1 1-1,1-1 1,-1 0 0,0 1-1,-2 5 1,-3 4 33,-1-1 1,0 0 0,-1 0-1,0 0 1,-1-1 0,0-1-1,-1 1 1,0-1 0,0-1-1,-1 0 1,-14 9 0,21-16-38,0 0 1,0 0-1,-1 0 1,1-1-1,0 1 1,-1-1-1,1 0 1,-1 0-1,1-1 1,-1 0-1,1 1 1,-1-1-1,1-1 0,-1 1 1,0-1-1,1 0 1,-9-2-1,8 1-55,0 0 0,0 0 0,0 0 0,0-1 0,0 0 0,0 0 0,1 0-1,0 0 1,-1-1 0,1 0 0,1 0 0,-1 0 0,0 0 0,-3-6-1,7 9 51,0 1 0,0-1 0,0 1 0,0-1 0,0 1 0,-1-1 0,2 0 0,-1 1 0,0-1 0,0 1-1,0-1 1,0 1 0,0-1 0,0 1 0,1-1 0,-1 1 0,0-1 0,0 1 0,1-1 0,-1 1-1,0 0 1,1-1 0,-1 1 0,0-1 0,1 1 0,-1 0 0,0-1 0,1 1 0,-1 0 0,2-1-1,14-7 255,17 5-208,37 1 1,19-2-84,-46 0 99,-19 3 32,1-2 1,-1-1 0,26-7-1,-21 3-14,-18 5-86,1 0-1,-1-1 1,0 0 0,19-10-1,-29 13-25,11-5 105,-12 6-63,0 0 1,0 0-1,0 0 1,1 0 0,-1 0-1,0 0 1,0 0-1,0 0 1,0 0-1,1 0 1,-1 0 0,0 0-1,0 0 1,0 0-1,1 0 1,-1 0-1,0 0 1,0 0-1,0 0 1,0 1 0,0-1-1,1 0 1,-1 0-1,0 0 1,0 0-1,0 0 1,0 0 0,0 1-1,0-1 1,0 0-1,1 0 1,-1 0-1,0 0 1,0 1-1,0-1 1,0 0 0,0 0-1,0 0 1,0 1-1,0-1 1,0 0-1,0 0 1,0 0 0,0 0-1,0 1 1,0-1-1,0 0 1,0 0-1,0 0 1,0 1-1,0-1 1,0 0 0,-1 0-1,1 0 1,0 0-1,0 1 1,-5 24 93,2-13-144,1 0 0,-1 22 0,3-33 75,0 1 1,0-1-1,0 0 1,0 1-1,1-1 1,-1 1-1,0-1 1,1 0-1,-1 1 0,2 1 1,-2-3-20,0 1-1,1-1 1,-1 0 0,0 1-1,1-1 1,-1 0-1,1 1 1,-1-1 0,1 0-1,-1 0 1,1 1 0,-1-1-1,1 0 1,-1 0 0,1 0-1,-1 0 1,1 0 0,-1 0-1,1 0 1,-1 0 0,1 0-1,-1 0 1,1 0 0,-1 0-1,1 0 1,-1 0 0,1 0-1,-1 0 1,1-1-1,-1 1 1,0 0 0,1-1-1,60-26-38,-37 15-100,35-11 0,-34 14 79,-4 2 147,44-9 1,-56 15-128,-8 1-134,-1 2 22,-31 33-74,23-25 293,4-6-55,0 1 1,1 0 0,0 0-1,-1 1 1,2-1 0,-1 1-1,-2 7 1,5-13-23,0 1 1,0 0-1,0-1 1,-1 1-1,1 0 0,0-1 1,0 1-1,0 0 1,1-1-1,-1 1 1,0 0-1,0-1 1,0 1-1,0 0 0,1-1 1,-1 1-1,0-1 1,0 1-1,1 0 1,-1-1-1,1 1 1,-1-1-1,0 1 1,1-1-1,-1 1 0,1-1 1,-1 1-1,1-1 1,0 0-1,-1 1 1,1-1-1,-1 0 1,1 1-1,0-1 0,-1 0 1,1 0-1,0 0 1,-1 0-1,1 1 1,1-1-1,2 0 30,1 1-1,-1-1 1,0 0 0,9-1-1,-3-1-14,-1 1 0,1-2-1,-1 1 1,0-1-1,1-1 1,-1 0-1,-1 0 1,1-1 0,-1 0-1,1 0 1,-2-1-1,1 0 1,7-8-1,-14 14-18,0-1-1,-1 0 0,1 1 1,0-1-1,-1 0 0,1 0 1,0 0-1,-1 0 0,1 0 1,-1 0-1,1 0 0,-1 0 1,0 0-1,0 0 0,1 0 1,-1 0-1,0 0 0,0 0 1,0 0-1,0 0 0,0 0 1,0 0-1,0-1 0,-1 1-2,0-1 0,1 1 0,-1 0-1,0 0 1,1 0 0,-1 0-1,0 0 1,0 0 0,0 0-1,0 1 1,0-1 0,0 0-1,0 0 1,-1 1 0,-1-2 0,-3 0-16,-1-1 1,0 1 0,1 1 0,-1-1 0,-11 0 0,15 2 16,-113-6-459,179 6 553,248 6-28,-305-6-52,-1 1 0,0 0-1,0-1 1,0 2 0,0-1-1,0 1 1,0 0 0,0 0-1,0 0 1,7 5 0,-10-5 4,0-1 0,0 1 0,0-1 0,-1 1 0,1 0 0,-1 0 0,1-1 1,-1 1-1,0 0 0,1 1 0,-1-1 0,0 0 0,0 0 0,-1 0 0,1 1 0,0-1 0,-1 0 0,0 1 1,1-1-1,-1 0 0,0 1 0,0-1 0,0 0 0,-1 5 0,0 1 41,-1 1-1,0-1 1,0 0 0,-1 1-1,-4 7 1,7-14 120,0-4-134,9-9-87,-1-1-1,2 1 1,10-9 0,-9 8-5,-4 5 54,1 1 0,0 0-1,0 1 1,0-1 0,1 1 0,0 1-1,0 0 1,0 0 0,0 1 0,1 0 0,0 0-1,12-1 1,-17 4 19,1 0 1,-1 0-1,0 1 0,1-1 0,-1 1 0,0 1 1,0-1-1,8 3 0,4 4 139,19 10 1,13 7 8,-44-24-167,23 10-365,1-1 1,53 10-1,-75-20-417,2 1-4998,-9-1 5606,0 0 87,0 0 1,0 0-1,0 0 0,0 1 1,0-1-1,0 0 1,0 0-1,0 0 1,0 0-1,0 0 1,0 0-1,0 1 1,0-1-1,0 0 0,0 0 1,0 0-1,0 0 1,0 0-1,0 1 1,0-1-1,0 0 1,0 0-1,0 0 0,0 0 1,0 0-1,0 0 1,0 1-1,0-1 1,0 0-1,0 0 1,0 0-1,-1 0-437,1 1 437,0-1 1,0 0-1,0 0 1,-1 0-1,1 0 1,0 0-1,0 0 0,0 0 1,0 0-1,-1 0 1,0 1-527,-1 1 1,0-1 0,1 0 0,-1 0-1,0 0 1,0 0 0,0-1-1,0 1 1,0 0 0,0-1-1,-3 1 1,-23 3-4976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9:25.1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29 12800,'-45'-16'4735,"32"16"-3679,3 0-288,20 0-1664,-2 0 896,2-4 0,4 4-352,-1 0 160,5-3-2431,1-2 1407,-6 5-3904,-5 0 2880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0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5408,'31'30'5833,"-8"-8"-4610,-8-7-793,-1 2 1,0-1 0,-2 2 0,0 0 0,-1 0-1,0 1 1,7 20 0,1 9 347,21 86 0,-31-101-452,-2-1 1,-2 1-1,0 0 0,-3 0 0,-1 37 0,-5-26 77,-2 0 0,-2-1-1,-25 75 1,18-76-381,-3 0 1,-1-1-1,-3-1 1,0-2-1,-3 0 0,-1-1 1,-2-1-1,-1-2 1,-37 33-1,37-42-3457,5-5 876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49:25.4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217 129 15616,'-63'-27'5791,"-1"22"-4511,6 2-352,45 3-1760,3-5 256,7 1-480,-2-4 640,5 0-1888,8 0 1280,15-4-7039,-4-11 4479,-6-2-64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0:00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1728,'14'-8'15903,"-14"25"-14937,0 157 879,-5-89-1424,4-67-335,1-4 6,0 1 0,1-1 0,3 16 0,-4-29-77,0 0 1,1 0 0,-1 1 0,0-1-1,0 0 1,0 0 0,0 1-1,0-1 1,0 0 0,0 0 0,-1 1-1,1-1 1,0 0 0,-1 0-1,1 0 1,-1 0 0,1 1 0,-2 0-1,5 3 269,-1-3-654,-3-6-973,-1 0 340,0 0 1,1 0-1,0 0 1,0 0-1,0 0 0,0 0 1,1-1-1,0-4 0,0-8-5039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0:01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823 9 2656,'0'-8'6601,"-1"13"-4829,-1 2-1446,0 0 0,-1-1 0,0 1 0,0-1 1,-1 0-1,1 0 0,-2 0 0,1-1 0,0 1 0,-9 6 0,1-1 103,0-1-1,0 0 1,-24 13-1,-80 35 745,70-37-685,-63 40 0,72-34-197,1 1-1,1 2 0,-50 56 1,-77 117-285,139-173-8,-21 32-172,35-44-2080,9-17 2139,0-1 0,0 0 1,-1 0-1,1 1 0,0-1 1,0 0-1,0 0 0,0 1 1,0-1-1,0 0 1,0 0-1,0 1 0,0-1 1,0 0-1,0 0 0,0 1 1,0-1-1,0 0 0,0 0 1,0 1-1,0-1 0,0 0 1,0 0-1,0 1 1,0-1-1,1 0 0,-1 0 1,0 1-1,0-1 0,0 0 1,0 0-1,1 0 0,-1 1 1,0-1-1,0 0 1,0 0-1,1 0 0,-1 0 1,0 1-1,0-1 0,0 0 1,1 0-1,-1 0 0,0 0 1,0 0-1,1 0 1,-1 0-1,0 0 0,1 0 1,-1 0-1,0 0 0,0 0 1,1 0-1,-1 0 0,0 0 1,0 0-1,1 0 1,-1 0-1,0 0 0,0 0 1,1 0-1,-1-1 0,0 1 1,1 0-1,16-9-2925,6-9-773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0:02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2 236 2816,'-1'-8'1462,"6"9"772,13 2 214,-14-3-2191,0-1 1,-1 1-1,1-1 1,0 0-1,-1 0 1,1-1-1,-1 1 1,1-1-1,-1 0 1,0 0-1,0 0 1,0 0 0,0 0-1,0-1 1,0 1-1,2-5 1,7-6 119,-1-1-1,10-17 1,-16 24-184,19-28 164,-9 15 299,-1-1 0,19-38 0,-45 90-240,1 1-1,-12 61 1,-2 78 496,5-32-532,18-125-706,1-1 0,1 18 0,0-26-787,4-12-4652,5-5 3312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0:02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5 6816,'-5'-2'646,"4"2"-477,-1-1 0,1 1 0,-1-1 0,1 1 0,-1 0 0,0-1 0,1 1 0,-1 0 0,1 0 0,-1 0 0,1 0 0,-1 1 0,0-1 0,1 0 0,-1 0 0,1 1 0,-1-1 0,1 1 0,-3 1 0,3-2-139,-9 6 292,1 0 1,-1 0 0,1 1-1,0 1 1,1-1 0,0 1-1,0 0 1,-8 12 0,10-10-137,1 1 0,-1-1 1,2 1-1,0 0 1,-4 14-1,2 2 79,-4 31 0,9-48-185,1-1 0,0 1 1,0-1-1,1 1 0,0-1 1,1 1-1,0-1 0,0 0 1,5 11-1,-5-15-25,-1-1 0,1 0 1,1 0-1,-1-1 0,1 1 0,-1 0 1,1-1-1,0 0 0,6 5 0,-6-6-11,-1 0-1,1 0 0,0-1 0,-1 1 1,1-1-1,0 0 0,0 0 1,0 0-1,0 0 0,0-1 1,0 1-1,1-1 0,-1 0 0,6 0 1,-2-1 44,-1 0 0,0 0 0,1-1 0,-1 0 1,0-1-1,0 1 0,0-1 0,-1 0 0,1 0 0,-1-1 1,8-5-1,-4 1 32,0 0 1,-1 0-1,0-1 1,0 0 0,9-14-1,-10 14-65,-1-2 0,0 1 0,0-1 1,-1 0-1,0 0 0,-1 0 0,-1-1 0,5-20 0,-8 29-32,0 0 1,0 0-1,0 1 0,-1-1 1,1 0-1,-1 0 0,0 1 1,1-1-1,-1 0 0,0 1 1,-1-1-1,1 1 0,0-1 1,-1 1-1,1 0 0,-1-1 1,0 1-1,0 0 0,0 0 1,0 0-1,0 1 0,0-1 1,-1 0-1,1 1 0,0-1 1,-1 1-1,-2-1 0,-1-1-15,-1 0 0,0 1-1,1 0 1,-1 0 0,0 0 0,0 1-1,0 0 1,0 1 0,-12 0 0,2 1-76,0 2 0,0 0 0,-17 6 0,25-7-196,0 2 0,1-1 0,-1 1 0,1 0 0,0 1 0,0 0 0,-9 7 0,17-11 152,-1-1 1,0 1-1,1 0 1,-1-1-1,0 1 1,1 0-1,-1-1 1,1 1-1,-1 0 1,1-1 0,0 1-1,-1 0 1,1 0-1,0 0 1,0 0-1,-1-1 1,1 1-1,0 0 1,0 0-1,0 0 1,0 0-1,0 0 1,0-1-1,0 1 1,0 0-1,0 0 1,1 0-1,-1 0 1,1 0-1,-1 1-144,1-1 1,0 1-1,0-1 0,0 0 0,0 1 0,0-1 0,1 0 0,-1 0 0,0 0 0,1 0 0,-1 0 0,0 0 0,1 0 0,2 1 0,25 7-4821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0:04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16 614 3072,'-4'-2'374,"-3"-1"50,7 3-384,-1 0 0,1 0 0,0 0 1,0 0-1,0 0 0,0 0 0,-1 0 0,1 0 0,0 0 0,0 0 0,0 1 0,0-1 0,0 0 1,-1 0-1,1 0 0,0 0 0,0 0 0,0 0 0,0 0 0,0 0 0,0 1 0,0-1 0,-1 0 1,1 0-1,0 0 0,0 0 0,0 0 0,0 1 0,0-1 0,0 0 0,0 0 0,0 0 0,0 0 1,0 1-1,0-1 0,0 0 0,0 1 920,1 0 203,0 1-1001,0-1 0,0 0 0,0 0 0,0 0 0,0 0 0,1 0-1,-1-1 1,0 1 0,0 0 0,1-1 0,-1 1 0,1 0 0,-1-1 0,0 0 0,1 1 0,-1-1 0,1 0-1,-1 0 1,1 0 0,-1 1 0,1-2 0,1 1 0,6-1 306,0 0 0,12-3 0,-19 4-433,33-10 743,0-2 1,0-1 0,-2-2-1,47-27 1,-39 16-170,-1-1 0,37-34-1,-41 31-216,-23 20-63,1-2 0,21-25 0,-30 31-263,-1 0-1,1 0 0,-1-1 0,-1 0 0,1 0 0,-1 0 0,0 0 1,3-15-1,0-2 37,-3 7-31,1 1-1,-2-1 0,1-22 1,-3 19-2,-1 17-154,-2 3 95,-1-3-83,4 2 69,0 1 0,0 0 0,0 0 0,-1 0-1,1 0 1,0 0 0,0 0 0,0 0 0,0 0 0,0-1 0,0 1 0,0 0 0,0 0 0,0 0-1,0 0 1,0 0 0,-1 0 0,1 0 0,0 0 0,0 0 0,0 0 0,0 0 0,0 0 0,0 0-1,0 0 1,0 0 0,-1 0 0,1 0 0,0 0 0,0 0 0,0 0 0,0 0 0,0 0-1,0 0 1,0 0 0,-1 0 0,1 0 0,0 0 0,0 0 0,0 0 0,0 0 0,0 0 0,0 0-1,0 0 1,-1 0 0,1 0 0,0 0 0,0 0 0,0 0 0,0 1 0,-1-1 1,1 0 1,0 0 0,-1 0 0,1 0-1,-1 1 1,1-1 0,-1 0-1,1 1 1,0-1 0,-1 0-1,1 1 1,-1-1 0,1 0-1,0 1 1,0-1 0,-1 0 0,1 1-1,0-1 1,0 1 0,-1-1-1,1 1 1,0-1 0,0 1-1,0-1 1,0 1 0,0-1 0,0 2-1,-1-1-2,-2 3 9,0 1-1,0-1 1,0 1-1,-1-1 0,0 0 1,0 0-1,0-1 1,-7 5-1,4-2 25,-9 6 54,-1-1 1,0-1-1,-1 0 0,1-1 0,-2-1 1,-37 12-1,50-19 133,-1 0-1,1 0 1,-12 0 0,17-1 57,3 0-48,16-8-212,0 0 1,0-1-1,-1 0 0,0-2 1,20-16-1,-16 8 53,0-2 0,-1 0 0,-2-1 0,22-32 0,-39 53-48,18-18-60,-16 16 18,-1 1-1,1-1 1,0 0 0,-1 1 0,1-1 0,3-7 0,2 34 334,-4 21 82,-3-26-389,1 1 1,1 0-1,6 19 0,-8-36 34,2 6 147,-1 0 0,1-1 0,6 10 0,-9-17 399,-9-4-396,6 0-204,0 1 0,0 0 0,0 0 0,0 0 0,0 1 0,0-1 0,-1 1 0,1 0 0,-1 0 0,1 0 0,-1 0-1,-4 0 1,-8-3-248,14 4 110,1-1 1,0 1-1,-1 0 0,1 0 1,0 0-1,-1 0 0,1 0 1,-1 0-1,1 0 1,0 1-1,0-1 0,-1 0 1,1 1-1,0-1 0,-1 1 1,1 0-1,0-1 0,0 1 1,0 0-1,0-1 0,0 1 1,0 0-1,0 0 1,0 0-1,0 0 0,-1 1 1,0 1-611,1 0 0,-1-1 1,0 1-1,1 0 1,0 0-1,0 0 1,-1 0-1,2 0 0,-1 0 1,0 4-1,0 9-1612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0:06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21 2720,'-5'-5'8005,"3"5"-7751,0 0-1,1 0 1,-1 0 0,0 1 0,0-1-1,1 0 1,-1 1 0,0-1-1,0 1 1,1-1 0,-1 1-1,0 0 1,-1 1 0,-4 1-32,1 1 0,0 0-1,1 1 1,-1 0 0,1-1 0,0 1 0,-9 12 0,8-8-81,-1 0 0,2 1 0,-1 0 0,-6 16 0,11-20-166,-1 0 0,1 0 0,0 1 0,0 8 0,-2 8 171,1-3-25,1 0 0,0 0 0,2-1 0,2 21 0,-2-27-70,0-8 26,0 0 0,0 0 0,0 0 0,1 0 0,-1-1 0,1 1 0,0 0 0,1-1 0,-1 1 0,1-1 0,0 0 0,0 0 0,7 7 0,-9-10-38,1 1 1,0-1-1,-1 1 0,1-1 0,0 0 0,0 1 0,0-1 0,0 0 0,0 0 0,0-1 0,0 1 0,0 0 0,1-1 0,-1 1 0,0-1 0,0 0 0,0 0 0,1 1 0,-1-2 0,0 1 0,0 0 0,1 0 0,-1-1 0,0 1 0,0-1 0,0 0 0,0 1 0,0-1 0,0 0 0,0 0 0,0 0 0,0-1 0,2-1 0,11-8 82,-5 5 10,-1-1-1,-1-1 1,0 1-1,11-13 1,-5 3 38,-5 7-25,-1 0 1,10-17-1,-9 11 13,0-1-1,-2 0 0,0-1 0,6-19 1,-12 32-124,0 0 1,0 0-1,0 0 1,-1 0-1,1 0 0,-1 0 1,0 0-1,-1-1 1,1 1-1,-1 0 1,0 0-1,0 0 1,-1 0-1,0 0 1,1 1-1,-2-1 1,1 0-1,0 1 1,-6-7-1,4 5-58,-1 1 1,-1 1-1,1-1 1,-1 1-1,1 0 0,-1 0 1,0 0-1,-9-3 1,2 1-87,-1 1-1,-27-7 1,9 7-892,11 7-2943,21-2 3741,0 1 0,-1-1 0,1 0 0,0 0 0,-1 1 0,1-1 0,-1 0 0,1 1 0,0-1 0,0 0 0,-1 1-1,1-1 1,0 0 0,0 1 0,-1-1 0,1 1 0,0-1 0,0 1 0,0-1 0,0 0 0,0 1 0,0-1 0,0 1 0,-1-1 0,1 1 0,0-1 0,1 1 0,-1-1 0,0 1-1,0-1 1,0 0 0,0 1 0,0-1 0,1 1 0,4 16-2980,7 3-735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0:3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7 537 1664,'-7'2'615,"10"4"4519,-2-6-5059,-1 0-1,1 0 0,0 0 1,-1 0-1,1 0 1,0 0-1,-1 0 1,1-1-1,-1 1 1,1 0-1,-1 0 1,1-1-1,0 1 0,-1 0 1,1-1-1,-1 1 1,0-1-1,1 1 1,-1-1-1,1 1 1,-1 0-1,0-1 1,1 0-1,-1 1 0,0-1 1,1 1-1,-1-1 1,0 1-1,0-1 1,0 0-1,1 1 1,-1-1-1,0 1 0,0-1 1,0 0-1,3-8 473,26-73 781,-10 26-806,32-62 1,42-92-123,-89 198-326,-4 9-160,1 1 0,-1 0-1,1-1 1,-1 1-1,1 0 1,0 0 0,0-1-1,0 1 1,3-3 0,-8 25-240,-9 57 828,-7 49-156,-7 71 14,-39 428 2027,65-477-1342,1-145-922,1-2-61,-1 0 0,0 0 0,0 0 0,0 0-1,0 0 1,0 0 0,0 0 0,0 0-1,0 0 1,-1 0 0,1 0 0,0 0-1,-1 0 1,1 0 0,0 0 0,-1 1-1,-1-7 467,1-10-290,0 1-1,3-22 0,-1 3-175,-1-20 4,2-1-1,14-79 1,14-54 67,-11 92-105,33-102 0,-42 166-58,1 1-1,2 0 1,2 1 0,0 1 0,2 1-1,1 0 1,28-34 0,-38 53-6,15-18-172,40-35 0,-56 55 161,0 1 0,0-1 1,1 1-1,-1 1 0,1 0 0,0 0 0,0 0 1,0 1-1,1 0 0,-1 1 0,15-3 0,-19 5 17,0 0-1,1 0 1,-1 0-1,0 1 0,0-1 1,0 1-1,1 0 0,-1 0 1,0 0-1,0 1 0,0-1 1,-1 1-1,1 0 1,0 0-1,-1 1 0,1-1 1,-1 1-1,0 0 0,6 5 1,-4-2 34,0 1 1,-1-1 0,0 1 0,0 0-1,0 0 1,-1 0 0,0 1 0,0-1-1,2 14 1,-2-4 71,-1 0 1,0 0-1,-1 0 0,-1 0 0,-1 0 1,0-1-1,-1 1 0,-1 0 0,-1 0 1,-11 30-1,11-35-25,-1 0 0,0-1 1,-1 1-1,0-2 0,-1 1 0,-1 0 1,1-1-1,-1-1 0,-1 1 0,0-1 1,0-1-1,-1 0 0,0 0 0,-1-1 1,-14 8-1,8-8-6,0-1 1,0-1-1,-1 0 0,1-1 1,-1-1-1,-20 0 1,9 0-176,-40 10 0,65-11 38,-1-1-1,1 1 0,0 0 0,-7 5 0,10-6-42,0 0 0,0-1 0,0 1-1,0 0 1,0 0 0,0 0 0,0 0 0,1 0 0,-1 0 0,0 0-1,0 2 1,1-3 3,0 1-1,0-1 0,0 1 0,0-1 1,-1 1-1,1-1 0,0 1 0,1-1 1,-1 1-1,0-1 0,0 1 0,0-1 1,0 1-1,0-1 0,0 1 0,1-1 1,-1 0-1,0 1 0,0-1 0,1 1 1,-1-1-1,0 1 0,1-1 0,-1 0 1,0 1-1,1-1 0,-1 0 0,1 1 1,0 0-205,1-1 1,-1 1 0,1 0 0,-1-1-1,0 0 1,1 1 0,-1-1 0,1 0 0,-1 0-1,1 0 1,-1 0 0,1 0 0,-1 0-1,1 0 1,-1 0 0,1 0 0,-1-1 0,1 1-1,-1-1 1,1 1 0,-1-1 0,3-1-1,21-10-3001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0:3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16 2144,'0'-1'104,"0"0"0,0 0 1,0 0-1,0 0 0,0-1 0,1 1 0,-1 0 1,0 0-1,1 0 0,-1 0 0,1 0 0,0-1 1,2 7 348,-1-1 0,1 1 1,-1 0-1,0 1 0,-1-1 0,1 0 1,1 11-1,-5 28 584,-1 0 0,-2-1-1,-2 1 1,-18 58 0,-66 284 1246,30-119-955,52-230-1069,-33 162 623,41-189-764,0 1 180,-1-1 1,0 1-1,-6 16 1,8-33 327,4-14-356,7-8-143,0 1 1,3 0 0,0 1-1,29-39 1,83-92-286,-116 146 159,23-24-120,-30 32 70,0 0-1,0 0 0,1 1 0,-1 0 0,1-1 1,-1 1-1,1 1 0,7-4 0,-10 5 41,0 0 0,0 0-1,1 0 1,-1 0-1,0 0 1,0 0-1,0 0 1,0 0 0,0 0-1,0 1 1,0-1-1,0 0 1,0 1 0,0-1-1,0 1 1,0-1-1,0 1 1,0-1-1,0 1 1,0-1 0,-1 1-1,1 0 1,0 0-1,0 0 1,-1-1 0,1 1-1,0 0 1,-1 0-1,1 0 1,0 2-1,1 1 23,-1-1-1,1 1 1,-1 0-1,0 0 1,0 0-1,0-1 1,0 6-1,-1-1-2,-1 1 0,1-1 0,-1 1 0,-1-1 0,-3 15-1,-18 41 184,18-50-210,2-7 14,-6 16 56,-8 36 0,15-53-8,1 1 1,0 0-1,0-1 1,1 1-1,0 0 1,0 0-1,1 0 0,0-1 1,0 1-1,2 8 1,-2-14-26,-1 0 1,0 0 0,1 0 0,-1-1-1,1 1 1,-1 0 0,1 0 0,0 0-1,-1 0 1,1-1 0,0 1-1,0 0 1,-1-1 0,1 1 0,0-1-1,0 1 1,0-1 0,0 1 0,0-1-1,0 1 1,0-1 0,0 0-1,0 0 1,0 1 0,0-1 0,0 0-1,0 0 1,0 0 0,0 0 0,1 0-1,4-1 21,0 0-1,-1 0 0,1 0 0,6-3 1,-9 3-27,14-5 63,-1-1 0,1-1 0,26-17 0,42-37 21,-57 39-31,-2-1 1,36-43-1,-51 56-227,-9 9 106,0 0 0,-1 0 0,1 0 0,0 0 0,-1-1 0,3-3 0,-3 5-100,0 4 42,-1 6-6,-12 45-159,8-40 277,1 1 0,0-1 0,1 1 0,0 0-1,1 0 1,1 15 0,2-20 14,-1 4 14,6 28 1,-6-37 26,1-1 0,0 0 0,-1 1 1,1-1-1,1 0 0,-1 0 0,1 0 0,-1 0 0,1 0 1,4 3-1,-7-7-41,0 0 1,0 0 0,0 0-1,1 1 1,-1-1-1,0 0 1,0 0 0,1 0-1,-1 0 1,0 0 0,0 0-1,1 0 1,-1 0-1,0 0 1,0 0 0,1 0-1,-1 0 1,0 0 0,0 0-1,1 0 1,-1 0-1,0 0 1,0-1 0,1 1-1,-1 0 1,0 0 0,0 0-1,0 0 1,1 0-1,-1-1 1,10-9 218,8-16 3,-11 10-190,0 1-1,-1 0 0,0-1 1,5-29-1,-10 37-39,0 1-1,0-1 1,-1 1-1,0-1 1,0 0-1,-1 1 1,0-1-1,0 0 1,-1 1-1,0 0 1,0-1-1,0 1 1,-5-7-1,5 10-10,-1-2-64,0 0 0,-1 0 0,-6-8-1,10 13 51,-1 0 0,0 0 1,1 1-1,-1-1 0,0 0 0,0 0 0,0 1 0,0-1 0,1 0 0,-1 1 0,0-1 0,0 1 0,0-1 0,0 1 0,0 0 0,-1-1 0,1 1 0,0 0 0,0 0 0,0 0 1,0-1-1,0 1 0,0 0 0,0 1 0,0-1 0,0 0 0,0 0 0,-1 0 0,1 1 0,-1-1 0,1 1 7,1-1 0,-1 1 0,0-1-1,0 1 1,0 0 0,1-1 0,-1 1 0,0 0 0,1-1 0,-1 1-1,0 0 1,1 0 0,-1 0 0,1-1 0,-1 1 0,1 0-1,0 0 1,-1 0 0,1 0 0,0 0 0,0 0 0,-1 0 0,1 0-1,0 0 1,0 0 0,0 0 0,0 0 0,0 0 0,1 0-1,-1 1 1,1 0 11,0 1-1,-1-1 1,1 0-1,0 0 1,0 0-1,0 0 1,1 0-1,-1 0 1,0 0-1,1 0 1,3 3-1,-4-4 22,1 0 0,0 0 0,0 0 0,0 0 0,-1-1 0,1 1 0,0 0 0,0-1 0,0 0 0,0 1-1,0-1 1,0 0 0,0 0 0,0 0 0,0 0 0,0 0 0,0-1 0,0 1 0,0-1 0,0 1 0,0-1 0,2-1-1,7-2 65,0-1-1,16-10 1,-15 8-41,5-3-10,-1-1 0,-1 0-1,28-26 1,31-46 39,56-102 22,-88 121 57,-23 36-88,-1-1 0,-1 0-1,23-59 1,-8-8-310,-5-1 0,17-121 0,-101 421-946,28-113 1148,-54 215-79,29 8 195,51-282-75,2 61-1,2-80 57,0 0 0,1 0 0,1 0-1,0 0 1,0 0 0,1-1 0,10 21-1,-13-30-15,0 0 0,0 0-1,0-1 1,0 1-1,0 0 1,0-1 0,0 1-1,1-1 1,-1 1-1,1-1 1,-1 0 0,1 0-1,-1 0 1,1 0-1,0 0 1,-1 0 0,1 0-1,0 0 1,0 0-1,0-1 1,0 1 0,0-1-1,0 0 1,0 1-1,0-1 1,-1 0 0,1 0-1,0 0 1,0 0-1,0-1 1,0 1 0,0 0-1,0-1 1,0 0-1,0 1 1,2-2 0,5-2 8,-1 0 0,0-1 0,0 0 0,0 0-1,0-1 1,-1 0 0,0 0 0,0-1 0,-1 1 0,0-1 0,10-14 0,2-9-128,28-57 0,-30 55 77,-12 25-284,-3 6 58,-2 14-91,-8 21 36,5-21 296,0 0 1,1 0-1,1 0 1,0 1-1,0-1 1,1 1-1,1-1 1,1 1-1,2 17 1,-2-27 28,0-1 0,0 1-1,0-1 1,1 0 0,-1 1 0,1-1 0,0 0-1,0 0 1,0 0 0,1 0 0,-1-1 0,1 1-1,-1-1 1,1 1 0,3 1 0,-4-3-10,-1 0 0,1 0 0,-1 0 1,1-1-1,-1 1 0,1-1 0,-1 1 0,1-1 1,-1 0-1,1 1 0,-1-1 0,1 0 0,0 0 1,-1 0-1,1 0 0,0 0 0,-1-1 0,1 1 1,-1 0-1,1-1 0,-1 1 0,1-1 0,-1 0 1,1 1-1,-1-1 0,1 0 0,-1 0 0,0 0 1,0 0-1,1 0 0,-1 0 0,0 0 0,0-1 1,0 1-1,1-2 0,3-3 5,-1 0 1,0 0-1,0 0 0,-1 0 1,0-1-1,0 1 0,-1-1 0,1 0 1,-1 0-1,-1 0 0,1 0 1,-1 0-1,-1 0 0,1 0 1,-1 0-1,-1-12 0,0 13-63,0-1 0,0 1 0,-1-1 0,0 1-1,0-1 1,0 1 0,-6-9 0,7 12 12,-1 1-1,0-1 1,0 0 0,0 1 0,-1 0 0,1-1-1,-1 1 1,1 0 0,-1 0 0,0 0 0,1 1-1,-1-1 1,0 1 0,0-1 0,0 1 0,-6-1-1,8 2 24,1 0-1,-1-1 0,1 1 0,-1 0 1,0 0-1,1 0 0,-1 0 0,0 0 1,1-1-1,-1 1 0,1 0 0,-1 0 1,1-1-1,-1 1 0,1 0 0,-1-1 1,1 1-1,-2-1 0,13-3 123,4 0-116,12-4 30,0 1 1,38-4-1,59-1 6,-68 8-75,-44 4-143,12-1 362,-23 1-440,0 0 1,-1 0-1,1-1 1,-1 1-1,1 0 1,0 0-1,-1 0 1,1-1-1,-1 1 1,1 0-1,-1-1 1,1 1-1,-1 0 1,1-1-1,-1 1 1,1-1-1,3-4-2165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0:3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1297 2656,'-3'4'2085,"-3"5"492,6-9-2485,-1 0 0,1 0 0,0 1 0,0-1 0,0 0 0,0 0 0,0 0 0,-1 0 0,1 0 0,0 0 0,0 0 0,0 0 0,0 0 0,0 0 0,-1 0 0,1 0 0,0 0 0,0 0 0,0 0-1,0 0 1,-1 0 0,1 0 0,0 0 0,0 0 0,0 0 0,0 0 0,-1 0 0,1 0 0,0 0 0,0 0 0,0 0 0,0 0 0,0 0 0,-1 0 0,1-1 0,0 1 0,0 0 0,0 0 0,0 0 0,-1-1 68,0-1 1,0 1-1,1 0 0,-1 0 0,0-1 1,1 1-1,-1 0 0,1-1 0,-1 1 1,1 0-1,0-1 0,0 1 0,0-1 1,-1 1-1,1-1 0,1 1 0,-1-1 1,0-1-1,9-34 645,-4 19-479,6-14-69,1 0 1,1 1-1,2 0 0,19-28 1,-29 49-212,49-74 83,-46 73-128,0 1 0,1 0-1,0 0 1,1 1 0,18-13 0,-25 20-4,-1 0 0,1 0 0,-1 1 0,1-1 0,0 1 0,0 0 0,-1 0 0,1 0 0,0 0 0,0 1 0,0-1 0,0 1 0,0-1 0,0 1 0,0 0 1,0 0-1,0 0 0,0 1 0,0-1 0,0 1 0,0 0 0,0 0 0,0 0 0,-1 0 0,1 0 0,0 0 0,-1 1 0,1-1 0,-1 1 0,1 0 1,-1 0-1,0 0 0,1 0 0,-1 0 0,0 0 0,-1 1 0,1-1 0,0 1 0,1 3 0,2 3 39,-1 0-1,-1 0 1,0 0-1,0 0 1,0 0 0,-1 1-1,-1-1 1,0 1-1,0 0 1,-1-1-1,0 1 1,0 0-1,-1-1 1,-4 16 0,-3 7 249,-2 0 1,-26 57 0,5-16 222,29-66-405,1-4 35,0-1 1,0 1-1,0-1 1,0 1-1,0-1 0,0 0 1,-4 4-1,27-27 149,1 0-1,31-22 0,-9 12-297,-2-2 1,61-60-1,-91 78-25,18-15-57,-29 28 72,0 0 0,1 0 0,-1 0-1,1 1 1,-1-1 0,1 1-1,0 0 1,0-1 0,0 1 0,4-1-1,-6 2 7,0 0-1,0 0 0,0 0 0,0 0 1,-1 1-1,1-1 0,0 0 1,0 0-1,0 1 0,0-1 0,0 0 1,0 1-1,0-1 0,-1 1 0,1-1 1,0 1-1,0-1 0,0 1 0,-1 0 1,1-1-1,0 1 0,-1 0 1,1 0-1,-1-1 0,1 1 0,-1 0 1,1 0-1,-1 0 0,0 0 0,1 0 1,-1-1-1,0 1 0,0 0 1,1 2-1,0 4-25,0 0 0,0 0 0,-1 11 1,0-15 55,-8 153 486,8-147-497,-1-1-1,1 0 1,2 14-1,-2-19 26,1-1-1,-1 1 0,1-1 0,0 0 1,0 1-1,0-1 0,2 4 0,-2-5 1,-1 0-1,1-1 0,-1 1 0,1 0 0,0-1 0,-1 1 0,1 0 0,0-1 0,0 1 0,-1-1 1,1 0-1,0 1 0,0-1 0,0 1 0,-1-1 0,1 0 0,0 0 0,0 1 0,0-1 1,0 0-1,1 0 0,0-1 10,0 1 0,1-1 1,-1 1-1,0-1 0,0 0 0,0 0 1,0 0-1,0 0 0,0 0 0,0 0 1,0 0-1,-1-1 0,4-2 0,22-26 206,-23 25-197,34-45 140,-3-2 0,34-66-1,-53 86-188,-13 23-122,2 0 1,7-13-1,-8 20-319,-4 7 241,-2 8-22,-13 47 46,7-35 196,2 1-1,0 0 1,-2 52 0,7-75 10,1 0 0,0-1 0,1 1 1,-1 0-1,0 0 0,1 0 0,0-1 0,-1 1 0,1 0 0,0-1 0,1 1 0,-1-1 1,0 1-1,1-1 0,-1 1 0,1-1 0,0 0 0,0 0 0,0 0 0,0 0 1,0 0-1,0 0 0,0-1 0,1 1 0,-1-1 0,1 1 0,-1-1 0,1 0 1,-1 0-1,1 0 0,0 0 0,-1-1 0,1 1 0,0-1 0,0 1 0,0-1 0,-1 0 1,1 0-1,0 0 0,0-1 0,0 1 0,-1-1 0,4 0 0,6-3 73,-1 0-1,0-1 1,0 0-1,18-11 1,-7 1 5,21-18 0,-24 15-68,0 0 0,-2-2 0,27-36 0,-14 16-62,-22 25-310,-7 15 51,-3 12 116,-4 26-54,3-24 188,1 0 1,1 0-1,0 0 1,1 14-1,0-19 74,1-1-1,0 1 1,1-1-1,0 0 1,3 10 0,-4-16-17,0 0 0,0 0 0,0 0 0,0-1 0,0 1 1,0 0-1,0-1 0,1 1 0,-1-1 0,1 1 0,-1-1 1,1 1-1,-1-1 0,1 0 0,0 0 0,0 0 0,-1 0 1,1 0-1,0 0 0,0-1 0,0 1 0,0-1 0,0 1 0,0-1 1,0 0-1,4 1 0,0-2 9,-1 1 1,1-1-1,0 0 0,-1 0 1,0-1-1,1 1 0,-1-1 0,0 0 1,9-6-1,2-2 72,24-19-1,-19 13-54,15-12-123,-15 11 7,1 1-1,46-25 1,-5 9 71,-36 21 17,-66 35-310,24-14 260,1 0 0,1 1 0,0 0 1,1 1-1,0 1 0,1 0 1,0 0-1,1 1 0,-13 23 0,22-34 33,0-1 0,0 1 0,0-1 0,1 1 0,-1 0 0,1-1 0,-1 1 0,1 0 0,0-1 0,0 1 0,0 0 0,0 0 0,0-1 0,1 1-1,0 0 1,-1-1 0,1 1 0,0-1 0,0 1 0,0-1 0,0 1 0,1-1 0,-1 1 0,1-1 0,-1 0 0,1 0 0,0 0 0,0 0 0,0 0 0,0 0 0,0-1 0,0 1-1,1-1 1,-1 1 0,1-1 0,-1 0 0,1 0 0,-1 0 0,1 0 0,2 0 0,5 1 70,-1-2 1,1 0-1,0 0 1,-1-1-1,1 0 1,11-2-1,54-18 383,-73 20-457,33-10 18,52-24 0,-72 28-5,-2-1-1,1 0 1,-1-1-1,-1-1 1,0 0-1,17-17 1,-9 2 50,-1-1 0,-1-1 0,-2 0 0,22-50 0,26-70 144,-32 69-133,65-171-310,-15-5 304,-28 95-293,-43 113-237,-10 36-32,-10 33 71,-79 333 134,70-262 232,-8 162 0,24-215 79,1 104 27,2-127-12,1 1 1,1-1-1,0 0 1,2 0 0,10 29-1,-13-42-22,1 1 0,-1-1 0,1-1 0,0 1 0,0 0 0,0-1 0,1 1 0,-1-1 0,1 0 0,0 0 0,1 0 0,-1-1 0,1 1 0,-1-1 0,7 3 0,-4-4 38,1 0 0,-1 0-1,0 0 1,0-1-1,1 0 1,-1-1 0,0 0-1,1 0 1,-1 0 0,0-1-1,1 0 1,6-3 0,-4 1-4,0 0 1,0-1 0,-1 0 0,1-1 0,-1 0-1,0-1 1,15-12 0,-12 7-30,0-1 1,0 0-1,-1 0 0,-1-1 1,0-1-1,-1 0 1,-1 0-1,0 0 0,0-1 1,8-29-1,-13 37-5,1-6-5,0-1 1,-1 1-1,0 0 1,-1-1-1,0 1 0,-1-23 1,-1 31-49,0 3-2,0-1 0,0 1 0,-1-1 0,1 1 0,0 0 0,-1-1 0,0 1 0,-1-3 0,2 4 25,-1 1 0,1-1 1,-1 1-1,1 0 0,-1-1 0,1 1 0,-1-1 1,1 1-1,-1 0 0,0-1 0,1 1 0,-1 0 0,0 0 1,1 0-1,-1-1 0,0 1 0,1 0 0,-1 0 1,0 0-1,1 0 0,-1 0 0,0 0 0,0 0 0,1 1 1,-1-1-1,0 0 0,1 0 0,-1 0 0,0 1 1,1-1-1,-1 0 0,1 1 0,-1-1 0,1 0 0,-2 1 1,-4 3-36,-1 0 0,1 1 0,0-1 0,0 1 1,0 1-1,1-1 0,0 1 0,-6 7 0,-35 56-99,42-63 144,-5 9 18,0 2 0,0-1 0,2 1 0,0 0 0,1 0-1,-7 33 1,12-44 2,0 1-1,0 0 0,1 0 0,0 0 0,1-1 0,0 1 0,0 0 0,0 0 0,3 7 1,-2-9-4,0 0 0,0 0 1,1-1-1,0 1 1,0 0-1,0-1 1,0 0-1,1 0 1,-1 0-1,1 0 0,0-1 1,9 7-1,-8-7 37,-1 0-1,1-1 1,0 0 0,0 0-1,0 0 1,1 0-1,-1-1 1,0 1 0,1-1-1,-1-1 1,1 1-1,-1-1 1,0 0-1,1 0 1,-1-1 0,1 1-1,-1-1 1,11-4-1,-3 1 12,0-1-1,-1-1 0,1 0 1,-1-1-1,0-1 1,13-10-1,32-29-65,-29 23-29,36-23 1,-60 44-11,1 1 0,0 0 0,0 0-1,0 0 1,0 1 0,0 0 0,0 0 0,0 0-1,1 0 1,-1 1 0,0 0 0,0 0 0,1 0-1,-1 1 1,9 2 0,4 2 27,0 0 0,-1 1 0,19 10 1,17 11 299,-51-26-180,-19-12 212,-8-4-42,15 9-259,1 1 0,-1 0 1,-22-8-1,29 12-40,-1 0 1,1 1-1,-1-1 0,1 1 1,-1 0-1,0-1 0,1 2 1,-1-1-1,1 0 1,-1 1-1,0 0 0,1 0 1,-1 0-1,1 0 0,0 0 1,-6 3-1,1 1-22,-1 1 0,1 0 0,0 0 0,1 1 0,-1-1 0,1 2 0,1-1-1,-1 1 1,1 0 0,-6 12 0,8-14 55,1 0 0,0 0-1,0 0 1,1 1 0,0-1 0,0 1-1,1 0 1,-1-1 0,1 1-1,1 0 1,-1 0 0,1-1 0,1 1-1,-1 0 1,1 0 0,2 9 0,-2-14 15,0 0 0,-1 0 1,1-1-1,0 1 1,0-1-1,0 1 0,0 0 1,0-1-1,0 1 1,0-1-1,1 0 0,-1 1 1,0-1-1,1 0 1,-1 0-1,1 0 1,-1 0-1,1 0 0,0 0 1,0-1-1,-1 1 1,1 0-1,0-1 0,0 0 1,-1 1-1,1-1 1,0 0-1,0 0 0,0 0 1,0 0-1,0 0 1,3-1-1,3 0 53,0-1 1,0 1-1,0-2 0,-1 1 1,1-1-1,10-6 0,-3 0-55,1-1 0,-1-1 1,0 0-1,-1-1 0,-1 0 0,0-1 0,-1-1 0,17-22 0,-1-6-89,42-84 0,-69 124 36,0 0-1,0 0 1,1 0-1,-1 0 0,0 0 1,1 1-1,1-3 1,-3 4 28,0 0 0,1 0 1,-1 0-1,0-1 0,0 1 1,0 0-1,0 0 0,0 0 0,0 0 1,1 0-1,-1 0 0,0 0 1,0 0-1,0 0 0,0 0 0,0 0 1,0 0-1,1 0 0,-1 0 1,0 0-1,0 0 0,0 0 1,0 0-1,0 0 0,0 0 0,1 0 1,-1 0-1,0 0 0,0 0 1,0 0-1,0 0 0,0 1 0,0-1 1,0 0-1,1 0 0,-1 0 1,0 0-1,0 0 0,0 0 1,0 0-1,2 12-156,-4 29-44,1-24 75,1 29-1,1-34 227,0 1-109,0 0-1,5 16 0,-5-24 31,0-1 0,1 0-1,0 1 1,0-1 0,0 0-1,1 0 1,-1 0 0,1-1 0,0 1-1,4 4 1,-3-4 37,0 0 0,0 0 0,1 0 0,0 0 0,0-1 0,0 0 0,0 0 0,1 0 0,8 3 0,-10-5-27,-1-1 1,1 1-1,-1-1 0,1 0 0,-1 1 1,1-2-1,0 1 0,-1 0 0,1-1 1,-1 0-1,1 1 0,-1-2 0,1 1 1,-1 0-1,0-1 0,1 1 0,4-4 1,1-1-19,0 0 1,-1-1-1,0 0 1,0 0 0,-1-1-1,11-14 1,32-56 70,-39 58-63,1 1 0,1 0-1,27-30 1,-38 47-36,-1 0-1,1 1 0,0-1 1,0 0-1,0 1 0,0 0 1,0 0-1,0-1 1,0 1-1,0 0 0,0 1 1,1-1-1,-1 0 1,3 0-1,-4 1 5,1 0-1,-1 0 1,1 1 0,-1-1 0,1 0 0,-1 1-1,1-1 1,-1 1 0,0-1 0,1 1-1,-1 0 1,0-1 0,0 1 0,1 0-1,-1 0 1,0 0 0,0 0 0,0 0 0,0 0-1,0 0 1,0 0 0,1 2 0,4 7 35,-1 0 0,1 1 1,-2-1-1,0 1 1,5 19-1,-4-13 69,11 23 1,-12-30-22,1-1 0,0 0 0,0 0 0,1-1 0,1 0 0,-1 0 0,11 10 0,-12-14 5,1 0 0,-1 0 0,1 0 0,-1-1 0,1 0 0,0 0 0,0 0 0,1-1 0,-1 0 0,0 0 0,1-1 0,10 2 0,0-2 95,0 0 1,1-1 0,23-4-1,-32 3-424,-1 0 0,1-1 0,-1 0 0,1-1 0,-1 0 0,0 0 0,0-1 0,12-7 0,-17 9-477,0-1-1,0 1 1,0-1 0,-1 0-1,1 0 1,-1-1 0,4-4-1,-3 4-446,9-12-2146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1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8 4896,'-12'-7'2811,"12"7"-2779,0 0 0,0 0 0,0 0 0,0 0-1,-1 0 1,1 0 0,0 0 0,0 0 0,0 0 0,0 0 0,0 0 0,0 0 0,0 0 0,0 0-1,0 0 1,0 1 0,0-1 0,0 0 0,0 0 0,0 0 0,0 0 0,0 0 0,0 0-1,0 0 1,0 0 0,0 0 0,0 0 0,-1 0 0,1 0 0,0 0 0,0 0 0,0 0-1,0 0 1,0 0 0,0 0 0,0 0 0,0 0 0,0 0 0,0 0 0,0 0 0,0 0 0,0 0-1,0-1 1,0 1 0,0 0 0,0 0 0,0 0 0,0 0 0,-1 0 0,1 0 0,0 0-1,0 0 1,0 0 0,0 0 0,0 0 0,0 0 26,-1 0 0,0 1 0,1-1 0,-1 0 0,1 0 0,-1 1 0,0-1 0,1 1 0,-1-1 0,1 0 0,-1 1 0,1-1 1,-1 1-1,1-1 0,0 1 0,-1 1 0,-10 15 450,7-13-315,2 0 1,-1 1-1,0-1 1,1 1-1,-2 5 1,-4 18 646,-7 49-1,9-42-513,-60 550 2698,58-372-2256,11-131-864,-1-63-2910,1-18 1117,1-7-778,1-6 283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0:4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1014 2816,'-15'2'917,"12"1"-29,7-1 411,6 2-193,-10-4-1119,9 3 491,0-1 0,0-1 0,1 1 0,-1-2 0,0 1 0,1-1 0,-1 0 0,0-1 0,0 0 0,1-1 0,10-3 0,-13 3-265,1-1 0,-1 0-1,1 0 1,-1-1 0,0 0-1,0 0 1,0 0 0,-1-1-1,0 0 1,0-1 0,0 1 0,10-13-1,-8 5 0,0 1 0,-1-1 0,-1 0-1,0-1 1,0 0 0,-2 0 0,1 0 0,2-23-1,-2-2 279,0-73-1,-9 82-457,3 27-11,0-1 0,1 0-1,-1 1 1,1-1 0,0 0-1,0 1 1,1-8 0,-1 10-45,1 0 1,-1 0 0,0 0-1,0 0 1,1 1-1,-1-1 1,1 0-1,-1 0 1,1 0 0,-1 0-1,1 1 1,-1-1-1,1 0 1,0 0 0,-1 1-1,1-1 1,0 1-1,0-1 1,0 0-1,-1 1 1,3-1 0,-2 0 4,1 1 1,0 0 0,-1-1-1,1 1 1,0 0 0,-1 0 0,1 0-1,0 0 1,-1 0 0,1 0-1,3 2 1,-1-1-8,1 0 1,-1 1-1,0 0 0,0 0 0,1 0 1,-1 1-1,-1-1 0,1 1 1,5 4-1,-1 2 9,-1-1 1,-1 1 0,1 0-1,-1 1 1,-1-1 0,1 1-1,-2 0 1,5 12 0,2 13 128,7 41 0,-2-8-29,-14-62-63,0 0 1,1-1-1,0 1 0,0 0 1,0-1-1,0 0 0,1 0 1,0 0-1,0 0 1,0-1-1,0 1 0,1-1 1,0 0-1,0-1 1,0 1-1,0-1 0,1 0 1,11 5-1,-5-4 99,0 0 0,1 0-1,-1-1 1,1-1 0,0 0 0,0 0-1,0-1 1,15-2 0,-5 0 88,39-7 0,-52 6-178,-1-1 0,1 0 0,0-1 1,-1 0-1,0 0 0,15-9 0,-16 7 28,1-1-1,-1 1 1,0-1 0,0-1-1,-1 1 1,0-1-1,0-1 1,-1 1-1,10-18 1,-10 12-22,0 0 0,-1 0 0,6-26 0,-10 35-28,0-1 1,0 0 0,-1 0-1,0 0 1,0 0 0,0 0 0,-1 0-1,0 0 1,0 0 0,0 0-1,-1 0 1,-3-7 0,5 11-13,-1 1 0,1 0 1,-1-1-1,0 1 0,0 0 1,1-1-1,-1 1 0,0 0 0,0 0 1,0 0-1,-1 0 0,1 0 1,0 0-1,0 0 0,0 0 1,-1 0-1,1 0 0,-1 1 1,-2-2-1,3 2 3,-1 0-1,1 0 1,-1 0 0,1 0-1,-1 0 1,1 1 0,-1-1 0,1 0-1,0 1 1,-1-1 0,1 1-1,-1-1 1,1 1 0,0 0-1,-1 0 1,0 1 0,-5 3-31,2 0 0,-1 1 0,1-1 1,-1 1-1,2 1 0,-6 6 0,3-2-16,0 1 0,1 0 1,1 0-1,0 1 0,0-1 0,1 1 0,-4 21 0,7-27 63,0 0-1,1 0 1,-1 0 0,1 0-1,1 1 1,-1-1-1,1 0 1,0 0-1,1 0 1,0-1 0,0 1-1,1 0 1,-1-1-1,1 1 1,1-1-1,4 7 1,-3-6 34,0 0 0,1-1 1,0 1-1,1-1 0,-1-1 0,1 1 0,0-1 1,0-1-1,14 8 0,-15-10 5,0 1 0,0-1 1,0-1-1,0 1 0,0-1 0,1 0 0,-1 0 1,0-1-1,1 0 0,-1 0 0,1 0 0,-1-1 0,11-2 1,2-3 82,-1 0 0,-1-1 0,1-1 1,-1 0-1,-1-2 0,24-16 1,86-80-163,-12 9-310,-109 93 298,0 1 0,0 0 0,0 0 0,0 0 1,1 1-1,-1-1 0,1 1 0,0 1 1,0-1-1,9-1 0,-10 3 10,0 0 0,0 0-1,0 1 1,-1-1 0,1 1 0,0 0-1,0 0 1,-1 1 0,1-1 0,-1 1 0,1 0-1,-1 1 1,7 3 0,6 7 40,-1 1 0,0 1 0,-1 0 0,0 0 0,16 26 0,-20-27 140,-18-25 52,-1 1-1,0 0 1,-1 1-1,0 0 1,-19-15-1,25 22-232,1 1 0,-1-1 0,0 1 0,0-1 0,0 1 0,-1 0 0,1 0 0,0 0 0,0 0 0,-1 1 0,1 0 0,0-1 1,-1 1-1,1 0 0,0 1 0,0-1 0,-1 0 0,1 1 0,0 0 0,0 0 0,-1 0 0,-2 2 0,-12 6-34,2 0 0,0 2 0,0 0 0,-22 20 0,33-26 31,-1 0 1,1 0-1,0 1 0,1 0 1,-1-1-1,1 2 0,0-1 1,1 0-1,0 1 0,-5 11 1,7-14 48,0 0 0,0-1 1,1 1-1,-1 0 1,1 0-1,0 0 1,0 0-1,0 0 1,1-1-1,-1 1 1,1 0-1,0 0 1,0 0-1,0-1 1,0 1-1,1 0 1,0-1-1,-1 0 0,1 1 1,0-1-1,1 0 1,2 4-1,1-1 15,0 0 1,0-1-1,0 0 0,0 0 0,12 6 0,-15-9 4,0 0 0,0-1 0,0 1 0,0-1 0,0 0 0,1 0 0,-1 0 0,0 0 0,1-1 0,-1 1 0,1-1 0,-1 0-1,1 0 1,-1 0 0,6-1 0,-3-2 15,0 1 0,0-1 0,0 0 1,0 0-1,0 0 0,-1-1 0,0 0 0,0 0 0,0 0 0,0-1 0,0 0 0,-1 1 0,6-11 0,3-4-63,-2-1-1,14-31 1,-20 41-79,-4 2-133,-1 7 53,0 9-159,1-1 314,-1 0 0,1 1 0,0-1 0,0 0 0,1 0 0,0 0 0,0 0 0,6 11 0,-7-15 31,1 0 0,-1 0 1,1-1-1,0 1 0,0-1 0,0 1 1,0-1-1,1 1 0,-1-1 1,0 0-1,1 0 0,0-1 0,-1 1 1,1 0-1,0-1 0,0 0 0,0 1 1,0-1-1,0 0 0,0-1 0,6 2 1,2-2 45,0 0 0,0 0 0,0-1 0,-1-1 0,20-4 0,52-22 221,-58 19-237,99-38 46,-97 37-102,43-25 1,-24 11 41,-11 1-216,-12 8 2,-22 15 179,0 0-1,0 0 1,0 0 0,0 0-1,1-1 1,-1 1-1,0 0 1,0 0-1,0 0 1,0 0-1,0 0 1,1 0 0,-1 0-1,0 0 1,0 0-1,0 0 1,0-1-1,1 1 1,-1 0-1,0 0 1,0 0 0,0 0-1,1 0 1,-1 0-1,0 0 1,0 0-1,0 0 1,0 1-1,1-1 1,-1 0 0,0 0-1,0 0 1,0 0-1,0 0 1,1 0-1,-1 0 1,0 0-1,0 0 1,0 1 0,0 7-87,-8 11-9,-29 48-28,31-56 133,4-9-3,0 0 1,1 1-1,-1-1 1,1 0 0,-1 1-1,1-1 1,0 1-1,0 0 1,1-1 0,-1 1-1,0 0 1,1 0-1,-1-1 1,1 1-1,0 0 1,0 0 0,0-1-1,1 1 1,-1 0-1,1 3 1,0-3 11,1 0 1,-1 0-1,0 0 0,1-1 0,0 1 1,0 0-1,0 0 0,0-1 0,0 1 1,0-1-1,1 0 0,-1 0 0,1 0 1,0 0-1,0 0 0,-1 0 0,1-1 1,0 1-1,0-1 0,0 0 0,1 0 1,2 1-1,0-2 28,-1 1 0,0 0 0,0-1 0,0 0 0,1 0 1,-1-1-1,0 0 0,0 1 0,0-2 0,0 1 0,0 0 0,0-1 0,6-3 0,39-23 97,48-35 0,-71 43-75,-1-2 0,-1-1 0,0 0 0,-2-2 0,29-40 0,-15 12-51,57-107 0,4-58-135,-65 129 18,25-111 0,-47 140-814,-58 248 287,4-14 452,-7 243 355,50-405-173,-1 4 13,0 1 0,3 19 1,-2-32 23,1 0 0,0 0 0,0 0 1,0 0-1,0 0 0,0 0 1,1 0-1,0-1 0,0 1 0,0 0 1,0-1-1,0 0 0,1 1 0,3 2 1,-5-5-14,0 0-1,1 0 1,-1 0 0,1 0 0,-1-1 0,1 1 0,-1 0 0,1-1 0,-1 1-1,1-1 1,-1 0 0,1 1 0,0-1 0,-1 0 0,1 0 0,0 0 0,-1 0-1,1 0 1,-1 0 0,1-1 0,0 1 0,-1 0 0,1-1 0,-1 0 0,1 1-1,-1-1 1,1 0 0,-1 0 0,1 1 0,-1-1 0,3-2 0,2-3 13,1 0 0,0 0 0,-1-1 1,7-8-1,15-23-54,38-69 0,-58 93-65,-7 13 65,-1 0-1,1 0 0,-1 0 0,1 0 0,0 0 1,0 0-1,0 0 0,0 0 0,-1 0 1,1 0-1,2 0 0,-3 0 6,0 1 0,0 0 0,0 0-1,1 0 1,-1 0 0,0 0 0,0 0 0,0 0 0,1 1 0,-1-1 0,0 0-1,0 0 1,0 0 0,1 0 0,-1 0 0,0 0 0,0 0 0,0 0 0,0 0-1,1 0 1,-1 1 0,0-1 0,0 0 0,0 0 0,0 0 0,0 0 0,0 0-1,1 1 1,-1-1 0,0 0 0,0 0 0,0 0 0,0 1 0,0-1 0,0 0-1,0 0 1,0 0 0,0 0 0,0 1 0,1 4-69,0-1 0,-1 1-1,0-1 1,-1 10 0,-2 26 0,-3 34-16,6-65 116,1 0-1,-1 0 1,1 0-1,1 0 1,0 0-1,3 8 1,-4-14-4,0-1 0,0 0 0,0 0 0,0-1 0,0 1 0,1 0 0,-1 0 0,1 0 0,-1-1 0,1 1 0,-1-1 0,1 1 0,0-1 0,0 0 0,3 2 0,-1-1 14,0 0-1,1-1 1,-1 1 0,1-1-1,-1 0 1,10 0-1,1 0 47,0-1 0,0-1 0,22-4 0,-7-2-3,-1 0-1,0-2 1,-1-2 0,53-27-1,-60 27-58,-1-2-1,0-1 0,-1 0 1,0-2-1,-2 0 1,1-1-1,-2 0 1,18-25-1,-32 38-145,6-6-107,-8 10 231,0 0-1,0 0 1,0 1-1,0-1 1,0 0 0,0 0-1,0 0 1,0 0-1,0 0 1,0 0-1,0 0 1,0 1 0,0-1-1,0 0 1,0 0-1,0 0 1,0 0-1,0 0 1,0 0-1,0 0 1,1 0 0,-1 1-1,0-1 1,0 0-1,0 0 1,0 0-1,0 0 1,0 0 0,0 0-1,0 0 1,0 0-1,1 0 1,-1 0-1,0 0 1,0 0-1,0 1 1,0-1 0,0 0-1,0 0 1,0 0-1,0 0 1,1 0-1,-1 0 1,0 0 0,0 0-1,0 0 1,0 0-1,0 0 1,0 0-1,1 0 1,-1-1 0,0 1-1,0 0 1,0 0-1,0 0 1,0 0-1,0 0 1,0 0-1,0 0 1,1 0 0,-1 0-1,0 0 1,0 0-1,-1 4-40,0 1-1,0-1 1,0 1 0,-1-1-1,0 0 1,1 1-1,-2-1 1,-2 4-1,-4 12 59,2-5 12,2-1 0,0 1 0,0 1 0,-1 15 0,5-26 2,1 0 1,-1-1 0,1 1-1,0 0 1,1-1 0,-1 1-1,1 0 1,0-1 0,0 1 0,1-1-1,-1 1 1,1-1 0,0 0-1,0 0 1,0 0 0,1 0 0,-1 0-1,6 6 1,-7-9-4,0 0 0,0 0 0,0 0 0,0 0 1,1 0-1,-1 0 0,0-1 0,0 1 0,1 0 0,-1-1 0,1 1 1,-1-1-1,0 1 0,1-1 0,-1 0 0,1 1 0,-1-1 0,1 0 1,2 0-1,-1-1 15,0 1 0,-1-1 0,1 0 0,0 0 0,-1 0 0,1 0 0,-1 0 0,1 0 0,-1-1 0,4-2 0,-2 1-23,0 0 1,0-1-1,-1 0 1,1 0-1,-1 0 1,1 0-1,-1-1 1,-1 1-1,1-1 1,-1 1-1,4-10 1,-5 5-15,1 0 0,-1 0 0,-1-1 0,1 1 0,-2 0 0,1-1 0,-1 1 0,-1 0 0,0-1 0,0 1 0,-4-10 0,4 17-17,1-1 0,0 1 0,-1 0 0,0 0 0,0 0 0,1 0 0,-1 0 0,0 0 0,0 0 0,-1 1 0,1-1 0,0 1 0,-1 0 0,1-1 0,-1 1 0,1 0 0,-1 0 0,1 1 0,-1-1 0,0 0 0,1 1 0,-1 0 0,0 0 0,1 0 0,-1 0 0,0 0 0,1 0 0,-1 0 0,0 1 0,1 0 0,-4 0 0,-7 0 173,12-4-33,8-2-66,29-13-76,-18 8 12,1 0-1,1 1 1,-1 1-1,1 1 1,22-5-1,-16 8 8,-1 0 0,46 0 1,-61 4-31,0 1 0,0 0 1,-1 0-1,1 1 0,-1 1 1,1-1-1,-1 1 1,0 1-1,0 0 0,12 7 1,-17-8 22,0 0 1,-1 0-1,1 1 1,0-1 0,-1 1-1,0 0 1,0 0-1,0 0 1,-1 0 0,1 1-1,-1-1 1,0 1-1,0 0 1,0-1 0,-1 1-1,0 0 1,0 0 0,0 0-1,0 8 1,-1-5 16,1 1 1,-2 0 0,1-1-1,-2 1 1,1 0 0,-1-1-1,0 0 1,-1 1 0,1-1-1,-8 13 1,3-8 6,4-10 43,1 1-1,-1 1 1,1-1 0,0 0 0,0 0 0,1 1 0,-3 8 0,4-13-48,1 0-1,-1 0 1,0 1-1,0-1 1,0 0 0,0 0-1,1 0 1,-1 1-1,0-1 1,0 0 0,0 0-1,1 0 1,-1 0-1,0 1 1,0-1-1,1 0 1,-1 0 0,0 0-1,1 0 1,-1 0-1,0 0 1,0 0 0,1 0-1,-1 0 1,0 0-1,0 0 1,1 0 0,-1 0-1,0 0 1,1 0-1,-1 0 1,0 0 0,0 0-1,1 0 1,-1 0-1,0 0 1,0-1 0,1 1-1,-1 0 1,9-5 7,0 0 0,-1 0 0,1-1 0,11-11 0,31-32 19,-25 20-32,22-34 1,-29 37-19,1 1 1,32-31 0,-51 54-1,1 1-1,-1 0 1,0 0 0,1 0 0,-1 0-1,0 0 1,1 0 0,-1 0 0,1 0-1,-1 0 1,1 1 0,0-1 0,-1 1-1,1-1 1,0 1 0,-1 0 0,1 0-1,3-1 1,-4 2 2,0 0-1,0-1 1,0 1-1,1 0 0,-1-1 1,0 1-1,0 0 1,0 0-1,0 0 1,0 0-1,-1 0 1,1 0-1,0 0 1,0 0-1,-1 0 1,1 1-1,0-1 1,-1 0-1,1 0 1,-1 1-1,0-1 1,1 0-1,-1 2 1,5 22-122,0 0 1,1 32-1,-5-36 215,1-1 0,1 1 1,1-1-1,12 37 0,-16-55-63,1 0 0,-1-1 0,1 1 0,-1-1 0,1 1 0,0-1 1,0 0-1,0 1 0,0-1 0,0 0 0,0 1 0,0-1 0,1 0 0,-1 0 0,0 0 0,1 0 0,-1 0 1,0 0-1,1-1 0,-1 1 0,1 0 0,-1-1 0,1 1 0,0-1 0,-1 1 0,1-1 0,0 0 1,-1 0-1,1 0 0,0 0 0,-1 0 0,1 0 0,0 0 0,-1 0 0,1-1 0,-1 1 0,1-1 0,0 1 1,-1-1-1,1 0 0,-1 1 0,3-3 0,15-11 72,0-1-1,-1-1 1,-1-1 0,22-27 0,159-225 4,-132 170-32,-61 92-114,1 0 1,-1 0 0,1 0 0,0 0 0,1 1-1,0 0 1,-1 0 0,14-7 0,-20 13 38,1-1 0,0 1 0,-1-1-1,1 1 1,0-1 0,0 1 0,0 0 0,-1 0 0,1-1 0,0 1 0,0 0 0,0 0-1,-1 0 1,1 0 0,0 0 0,0 0 0,0 0 0,0 0 0,-1 0 0,1 1 0,0-1-1,0 0 1,0 0 0,-1 1 0,1-1 0,0 1 0,0-1 0,-1 0 0,1 1 0,0-1-1,-1 1 1,1 0 0,-1-1 0,1 1 0,-1-1 0,1 1 0,-1 0 0,1-1 0,-1 1-1,1 0 1,-1 1 0,3 4-53,-2 0-1,1 0 1,-1 0-1,2 12 1,1 34 42,-2-1 1,-3 1 0,-12 95-1,8-122 94,0 0 0,-1-1 0,-2 0 0,0 0 0,-2-1 0,0 0 0,-22 34 0,30-54-33,0 1-1,0-1 1,0 0-1,-1-1 0,-4 5 1,5-6-14,1 0 0,-1 0 0,0 0 0,0 0 0,0 0 0,0 0 0,0-1 0,0 1 0,0-1 0,0 0 0,0 1 0,0-1 0,-3 0 1,1-1 13,-1 1 0,0-1 0,1 0 0,-1 0 0,1 0 0,-1 0 0,1-1 0,0 0 0,0 0 0,0 0 0,0 0 0,0-1 0,0 0 0,0 0 0,1 0 0,-6-5 0,5 3-37,0 0 0,0 0 0,0 0 0,1-1 0,0 1 0,0-1 0,0 1 0,1-1 0,0 0 0,0 0 0,-2-11 1,4 16-8,0 1 0,0-1 0,0 0 0,0 0 0,0 0 1,0 0-1,0 0 0,0 1 0,0-1 0,1 0 0,-1 0 1,0 0-1,0 1 0,1-1 0,-1 0 0,1 0 0,-1 1 1,1-1-1,-1 0 0,1 1 0,-1-1 0,1 0 1,-1 1-1,1-1 0,0 1 0,-1-1 0,1 1 0,0-1 1,0 1-1,-1 0 0,1-1 0,0 1 0,0 0 0,1-1 1,3 0-19,1 0 1,-1 1-1,0-1 1,9 1-1,-11 0 22,28 1-42,0 2 1,-1 1-1,0 1 0,58 18 1,-70-17-275,0-1 1,0-1-1,1 0 1,0-2-1,21 1 1,-40-3 232,0 0-1,0 0 1,0 0 0,0 0 0,0 0-1,0 0 1,0 0 0,1 0 0,-1 0-1,0 0 1,0 0 0,0 0 0,0 0-1,0 0 1,1 0 0,-1 0 0,0 0-1,0 0 1,0 0 0,0 0 0,0 0-1,0 0 1,1 0 0,-1 0 0,0 0-1,0 0 1,0 0 0,0 0 0,0 0-1,0-1-167,1 1 167,-1 0 1,0 0 0,0 0 0,0 0-1,0 0 1,0-1 0,0 1 0,0 0-1,0 0 1,0 0 0,0 0 0,0 0-1,0-1 1,-5-5-4231,-14-5-855,-4-1 1949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0:4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7808,'-21'-20'3520,"24"20"-3040,2 0-832,0 5 96,3-2 384,6 0-64,9 2 320,-2 4-256,3-6 160,-3 0-160,-2 2-544,-1-1 192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0:4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54 7968,'-19'-25'3616,"38"25"-3136,-1-4-352,9 4-160,49-5 1376,14 2-768,33-5 576,-7 8-672,27-9-352,-7 9-96,-1 5 96,-24 4-64,-16 6 32,-19 5-32,-18 20-3232,-8 8 1760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1:01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1310 2144,'0'7'8746,"2"-9"-8464,-1 0-1,1 0 1,-1 0-1,0 0 1,0 0-1,0-1 1,0 1-1,0-4 1,2-1 230,-1 1-262,-1 0 0,1 0 0,-1 0 0,1-10 0,-1 10-153,0 0 0,0 0-1,2-8 1,49-105 449,-42 98-511,65-123-120,-65 126 90,16-25 73,2 2-1,1 0 0,51-52 1,-68 80-125,29-23 1,-37 33 33,0 0 1,0 1-1,0-1 1,0 0-1,1 1 0,-1 0 1,1 0-1,-1 1 1,1-1-1,0 1 1,0 0-1,5 0 1,-9 1 22,1 0 1,-1 0 0,0 1 0,0-1 0,1 0 0,-1 1 0,0-1 0,0 1 0,1-1 0,-1 1 0,0 0 0,0-1 0,0 1 0,0 0 0,0 0 0,0 0 0,0 0 0,0 0 0,-1 0 0,1 0 0,0 0 0,0 0 0,-1 0 0,1 1 0,-1-1 0,1 1 0,2 5 62,-1 0-1,-1 0 1,3 11-1,-3 4-5,0 1 1,-1-1-1,-1 1 0,-7 39 0,2-20 77,-25 135 348,30-175-488,-7 26 89,6-22 65,0 0 1,1 0-1,-1 1 1,0 9-1,12-31 1018,-7 10-1077,68-134 246,35-62-509,-102 194 85,12-17-239,-15 23 300,0 0 0,0 0-1,1 0 1,-1 0 0,0 0 0,0 0 0,1 0-1,-1 1 1,1-1 0,-1 0 0,0 1-1,1 0 1,-1-1 0,1 1 0,-1 0 0,1 0-1,1-1 1,-2 2 10,0-1 0,0 0 0,0 1 0,0-1 0,0 1-1,0-1 1,0 1 0,0-1 0,0 1 0,0-1 0,-1 1 0,1 0 0,0 0-1,0-1 1,-1 1 0,1 0 0,0 0 0,-1 0 0,1 0 0,-1 0 0,1 0 0,-1 0-1,0 0 1,1 0 0,-1 0 0,0 0 0,0 1 0,7 36-49,-6-36 64,1 27 105,-1-1 0,-3 36 0,-11 61 27,4-51-6,8-66-161,-1 13 603,4-18-132,4-11-36,38-95 137,-8 36-619,2 1 1,62-81-1,-92 137-101,0 1 0,11-11 0,-18 20 164,-1-1 1,1 1-1,-1-1 0,0 1 0,1-1 0,-1 1 1,1-1-1,-1 1 0,1 0 0,0-1 1,-1 1-1,1 0 0,-1 0 0,1-1 1,0 1-1,-1 0 0,1 0 0,-1 0 1,1 0-1,0 0 0,-1 0 0,1 0 0,0 0 1,-1 0-1,1 0 0,-1 0 0,1 0 1,0 0-1,-1 0 0,1 1 0,0-1 1,-1 0-1,1 0 0,-1 1 0,1-1 1,-1 0-1,1 1 0,-1-1 0,1 1 1,-1-1-1,1 1 0,-1-1 0,0 1 0,1-1 1,-1 1-1,1-1 0,-1 1 0,0-1 1,1 2-1,1 3-12,0 1-1,-1-1 1,1 1 0,1 9 0,0 16 33,-1 0 1,-3 37-1,-1-44 17,2 1 1,1 0-1,0-1 0,11 48 1,-10-65 3,0-1 1,1 0-1,-1 0 1,1 0-1,0-1 1,1 1 0,0-1-1,0 0 1,0 0-1,0 0 1,1 0-1,-1-1 1,1 1-1,1-1 1,-1 0-1,0-1 1,1 0 0,0 0-1,0 0 1,0 0-1,0-1 1,0 0-1,0 0 1,1-1-1,-1 1 1,1-2-1,-1 1 1,1-1-1,-1 1 1,1-2 0,-1 1-1,9-2 1,-3-1 25,-1-1 0,1 0 0,-1 0 1,0-1-1,0-1 0,0 1 0,-1-2 0,14-10 1,7-9 45,33-35 0,-39 36 57,17-16-7,-1-1-391,64-49 1,-84 75 168,23-23 1,-44 39 69,-1 0 1,1 0-1,0 0 1,0 0-1,0 0 1,0 0-1,0 0 0,0 0 1,0 0-1,-1 0 1,1 0-1,0 0 0,0 0 1,0 0-1,0 0 1,0 0-1,0 0 0,0 0 1,0 0-1,-1-1 1,1 1-1,0 0 1,0 0-1,0 0 0,0 0 1,0 0-1,0 0 1,0 0-1,0 0 0,0 0 1,0 0-1,0 0 1,0 0-1,0-1 1,-1 1-1,1 0 0,0 0 1,0 0-1,0 0 1,0 0-1,0 0 0,0 0 1,0 0-1,0-1 1,0 1-1,0 0 1,0 0-1,0 0 0,0 0 1,0 0-1,0 0 1,0 0-1,0 0 0,1-1 1,-1 1-1,0 0 1,0 0-1,0 0 1,0 0-1,0 0 0,0 0 1,0 0-1,0 0 1,0 0-1,0 0 0,0-1 1,0 1-1,-13 4-71,-5 7 35,1 0 0,0 1 0,0 1 0,1 0 0,1 1 0,0 1 0,-22 29 0,12-11 99,-29 49-1,44-64-104,0 0 0,2 0 0,0 1 0,2 0-1,-6 21 1,11-37 48,1 1-1,-1 0 1,1 0-1,0 0 1,0 0-1,0-1 0,1 1 1,0 4-1,-1-6 18,0-1-1,1 0 1,-1 0-1,1 0 1,-1 0-1,1 0 1,-1 0-1,1 0 1,-1 0-1,1 0 1,0 0-1,-1 0 1,1 0-1,0-1 1,0 1-1,0 0 1,0 0-1,0-1 1,0 1-1,0 0 1,0-1-1,0 1 1,0-1-1,0 0 1,0 1-1,0-1 1,0 0-1,0 0 1,1 0 0,1 1-1,1-2 14,0 1 1,0-1-1,0 0 1,0 0-1,0 0 0,0-1 1,0 1-1,0-1 1,4-3-1,3-2 89,19-15-1,-8 3-41,-1-2 0,-1 0 0,0-2 0,-2 0 0,19-31 0,62-134-53,-94 176-47,0 0-136,1 1 0,0-1 0,12-16 0,-27 84-578,2-23 681,-1 5 10,-5 61 0,13-89 78,-1 1-1,2 0 1,-1-1-1,1 1 1,1 0-1,0-1 1,1 1-1,0-1 1,0 0-1,8 16 1,-9-23-13,0 1 1,0-1-1,0 0 0,0 0 0,1 0 1,-1 0-1,1 0 0,0-1 1,0 1-1,-1-1 0,2 0 1,-1 0-1,0 0 0,0 0 0,7 2 1,-7-3 9,0-1 1,0 1-1,0-1 1,1 0-1,-1 0 1,0 0-1,0 0 1,0 0-1,0-1 1,0 1-1,0-1 1,0 0-1,0 0 1,0 0-1,0-1 1,0 1-1,-1-1 1,1 1-1,3-3 1,3-3-12,-1 0 1,0-1 0,0 0-1,-1 0 1,0-1 0,0 0-1,-1 0 1,8-15 0,2-10 59,15-40 0,-21 47-26,21-64-496,-31 91 435,0 0-1,0 0 1,0 0-1,0 0 0,0 0 1,0-1-1,0 1 1,0 0-1,0 0 1,0 0-1,0 0 0,0 0 1,0 0-1,0 0 1,0 0-1,0 0 1,0-1-1,0 1 0,0 0 1,0 0-1,0 0 1,0 0-1,0 0 1,1 0-1,-1 0 0,0 0 1,0 0-1,0 0 1,0 0-1,0 0 0,0 0 1,0-1-1,0 1 1,0 0-1,0 0 1,0 0-1,1 0 0,-1 0 1,0 0-1,0 0 1,0 0-1,0 0 1,0 0-1,0 0 0,0 0 1,0 0-1,0 0 1,1 0-1,-1 0 1,0 0-1,0 0 0,0 0 1,0 0-1,0 0 1,0 1-1,0-1 1,0 0-1,0 0 0,0 0 1,1 0-1,1 8-95,1 14-101,-6 53-55,1-39 193,3 51 0,-1-72 83,1-3 23,0 0 0,3 12 1,-4-22-9,1 0 0,-1 1 1,1-1-1,0 1 1,0-1-1,0 0 0,0 0 1,0 0-1,0 1 1,1-1-1,-1 0 1,1-1-1,-1 1 0,1 0 1,4 3-1,-6-5-18,1 0-1,0 0 0,0 0 0,-1 1 0,1-1 1,0 0-1,0 0 0,-1 0 0,1 0 1,0 0-1,0-1 0,-1 1 0,1 0 1,0 0-1,0 0 0,-1-1 0,1 1 1,0 0-1,-1-1 0,1 1 0,0-1 1,-1 1-1,1 0 0,0-1 0,-1 0 0,1 0 1,19-19 185,-15 14-178,30-35 232,24-24-204,-51 56-118,1 1 0,1 1-1,-1-1 1,21-10 0,-28 16 36,1 1 0,-1 0 0,1 0-1,0 0 1,-1 0 0,1 0 0,0 0 0,0 1 0,0-1 0,-1 1 0,1 0 0,0 0 0,3 0 0,-4 1 19,0-1 1,-1 1-1,1 0 0,-1-1 1,1 1-1,-1 0 0,1 0 0,-1 0 1,0 0-1,1 0 0,-1 1 0,0-1 1,0 0-1,0 0 0,0 1 0,0-1 1,0 1-1,0-1 0,0 1 1,-1-1-1,1 1 0,0 0 0,0 2 1,3 15 94,0 0 1,-2 1 0,0-1-1,-2 38 1,0-42 275,2-19-281,0 1 1,0-1-1,0 0 1,1 1-1,-1-1 1,4-3-1,-5 6-72,47-64 38,-25 34-32,28-32 0,-50 61-51,1 1-1,-1-1 0,0 1 1,1 0-1,-1 0 0,1 0 1,0 0-1,-1 0 0,1 0 0,0 0 1,-1 1-1,4-2 0,-4 2 22,-1 0-1,1 0 0,0 0 1,0 0-1,-1 0 0,1 1 1,0-1-1,0 0 0,-1 0 1,1 0-1,0 1 0,-1-1 1,1 0-1,0 1 0,-1-1 1,1 1-1,-1-1 0,1 1 1,-1-1-1,1 1 0,-1-1 1,1 1-1,-1-1 0,1 1 1,-1 0-1,0-1 0,1 1 1,-1 0-1,0-1 0,1 1 1,-1 0-1,0 1 0,3 8-6,-1 2 0,0-1 0,0 0 0,-2 0 0,1 0 0,-2 14-1,0-14 34,1-1 0,0 1-1,1-1 1,0 1-1,0-1 1,1 1-1,6 15 1,-6-20 3,0 0 0,1-1 0,0 1 0,0-1 0,6 7 0,-8-10 3,0-1-1,0 0 1,0 0 0,0 0-1,0 0 1,1-1 0,-1 1-1,0 0 1,1 0 0,-1-1 0,0 1-1,1-1 1,-1 1 0,1-1-1,-1 0 1,1 1 0,-1-1-1,1 0 1,-1 0 0,1 0-1,-1 0 1,1 0 0,-1 0 0,1-1-1,-1 1 1,0 0 0,4-2-1,-1 0 23,1 0-1,-1 0 1,0-1-1,1 0 0,-1 0 1,0 0-1,0 0 1,-1 0-1,1-1 0,-1 0 1,0 0-1,4-4 1,1-6 20,0 0 0,9-20 0,-14 27-31,48-107 149,80-130 0,-123 232-148,25-39-21,34-73 1,-37 56-133,-3-1 1,33-135 0,-56 186 79,-1-1 1,-1 1-1,0-1 1,-2 1-1,-1-27 1,1 43 9,-1 0 0,1 0 1,0 0-1,-1 1 0,1-1 0,-1 0 1,0 0-1,-1-2 0,2 3 23,-1 1 1,1-1-1,-1 1 0,1 0 0,0-1 0,-1 1 0,1 0 0,-1 0 0,1-1 1,-1 1-1,1 0 0,-1 0 0,0 0 0,1-1 0,-1 1 0,1 0 0,-1 0 1,1 0-1,-1 0 0,1 0 0,-1 0 0,0 0 0,1 0 0,-1 1 0,1-1 1,-1 0-1,1 0 0,-1 0 0,1 1 0,-1-1 0,1 0 0,-1 0 0,1 1 1,-1-1-1,1 0 0,-1 2 0,-5 2-18,1 0 1,-1 0-1,1 1 1,0 0-1,1 0 1,-1 1-1,-4 7 1,-27 49-236,28-46 233,-37 70-128,5 3 0,-49 153 0,82-215 181,1 1 1,1-1 0,-1 45 0,8 84 43,-2-146-68,2 12 35,1-1 0,0 0 0,2 0 0,0 0 0,1-1 0,10 22 0,-14-39-6,-1 1 1,1-1-1,0 0 1,0 0-1,3 5 0,-4-7-3,0 0 0,0 0-1,0 0 1,0 0 0,0 0-1,0-1 1,0 1-1,1 0 1,-1-1 0,0 1-1,0-1 1,0 0-1,1 1 1,-1-1 0,0 0-1,0 0 1,1 1-1,-1-1 1,0 0 0,0 0-1,2-1 1,5 0 35,-1-1 1,0 0 0,0-1-1,0 0 1,0 0-1,0 0 1,-1-1-1,1 0 1,-1 0-1,0-1 1,0 1 0,8-10-1,8-10-28,32-43 0,-31 38 109,42-48-438,-63 73 261,1 1-1,0 1 1,0-1 0,0 0-1,1 1 1,4-3-1,-7 4 29,-1 1-1,1-1 1,0 1 0,0 0-1,-1-1 1,1 1-1,0 0 1,0 0-1,-1-1 1,1 1-1,0 0 1,0 0-1,0 0 1,0 0-1,-1 0 1,1 0-1,0 0 1,0 0-1,0 1 1,-1-1 0,1 0-1,0 0 1,0 1-1,-1-1 1,1 1-1,0-1 1,0 0-1,-1 1 1,1-1-1,0 1 1,-1 0-1,1-1 1,-1 1-1,1-1 1,-1 1 0,1 0-1,0 0 1,2 8-44,1-1-1,-1 1 1,-1 0 0,1 0 0,-2 0 0,2 14 0,2 62 19,0 8 262,-5-90-185,1-1 0,-1 1 1,1 0-1,0 0 0,0-1 1,0 1-1,0 0 0,0-1 0,3 4 1,-4-5-22,1-1 0,-1 1 1,0-1-1,1 0 0,-1 1 1,1-1-1,-1 0 0,0 1 1,1-1-1,-1 0 1,1 0-1,-1 1 0,1-1 1,-1 0-1,1 0 0,-1 0 1,1 0-1,-1 0 0,1 0 1,-1 0-1,2 0 0,-1 0-2,0 0 0,-1-1 0,1 1 0,0 0 0,0-1 0,0 1 0,0-1-1,0 0 1,-1 1 0,1-1 0,0 1 0,-1-1 0,1 0 0,0 0 0,0-1 0,23-39 205,-18 31-279,-1 0-1,14-16 1,-11 18-75,-4 8-277,-3 2 358,0 0-1,0 0 1,-1-1 0,1 1-1,-1 0 1,1 0 0,-1 0-1,0 4 1,1 13 44,-1 0-1,-1-1 1,-1 1-1,-5 26 1,2-16 16,-46 176 142,50-203-151,-9 32 71,-1 0 1,-2 0-1,-28 49 1,30-65-2,0 0 1,-2-2 0,0 1-1,-1-1 1,0-1-1,-1 0 1,-25 17-1,34-27-9,0-1 0,-1 0-1,0 0 1,0 0 0,0-1-1,0 0 1,-13 3 0,17-5-27,0 0 1,0-1-1,-1 1 1,1-1-1,0 1 1,-1-1 0,1 0-1,0 0 1,0 0-1,-1-1 1,1 1-1,0-1 1,-5-1 0,5 1-19,1-1 0,-1 1 1,1 0-1,0-1 0,-1 0 1,1 0-1,0 1 0,0-1 1,0 0-1,0 0 1,0-1-1,1 1 0,-1 0 1,1-1-1,-1 1 0,1-1 1,0 1-1,-1-4 0,-1-3-5,0 0 0,1 0 0,-2-18 0,3 15-26,0-1 1,1 1 0,1-1-1,0 1 1,1 0 0,0-1 0,1 1-1,0 0 1,1 0 0,0 0 0,1 1-1,0 0 1,1-1 0,0 2 0,1-1-1,0 1 1,1 0 0,0 0-1,11-9 1,-1 4-28,0 1 0,1 1 0,37-20-1,66-21 174,-65 30-201,-28 13 11,-3 2-1086,-12 1-3097,-27 5-6254,4 3 8834,-10-1-1145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1:01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84 7808,'-42'-48'3520,"34"33"-3040,3 6-352,10 9-160,-5-5-384,8 2 192,6 0-288,9 3 256,17 3-4000,5 9 2336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1:03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3 2656,'2'-2'2522,"-1"2"-2312,-1 0 1,0 0-1,0-1 0,1 1 0,-1 0 0,0 0 1,0 0-1,1 0 0,-1 0 0,0 0 0,1 0 1,-1 0-1,0 0 0,2 1 1892,-1 0-1892,0 10 1884,-7 15-1741,1-17 4,1 0 0,-1 0 0,-1-1 0,1 1 0,-13 12 0,5-5-41,-38 45 560,31-38-725,0 0 0,2 0 1,1 2-1,-25 47 0,31-46-57,1 0 0,2 1 0,0 0 0,2 1 0,1 0-1,1 0 1,1 0 0,1 39 0,3-47 39,1 0 0,0-1 1,1 1-1,2-1 0,0 0 0,0 0 0,2-1 0,1 1 0,0-1 1,1-1-1,1 0 0,23 31 0,24 14 454,-16-19-395,-33-34-25,0 0 0,0-1 0,1 0 0,0 0 0,12 7 0,-21-15-158,0 0-1,0 0 0,0 0 1,0 0-1,0 0 0,1 1 1,-1-1-1,0 0 1,0 0-1,0 0 0,0 0 1,0 0-1,0 0 0,1 0 1,-1 0-1,0 0 0,0 0 1,0 0-1,0 0 0,0 0 1,0 0-1,1 0 0,-1 0 1,0 0-1,0 0 0,0 0 1,0 0-1,0 0 1,0 0-1,1 0 0,-1 0 1,0 0-1,0 0 0,0 0 1,0 0-1,0 0 0,0 0 1,0 0-1,1-1 0,-1-5-980,0-1-720,0-1 38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1:05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27 3712,'-6'-22'3898,"8"17"-1181,7 9-1306,18 20-597,0 2-1,-2 1 0,30 39 1,-44-51-647,-2 1 0,0 0 0,0 0 1,-2 1-1,0-1 0,0 2 1,5 26-1,-1 12 393,3 60 0,-10-80-357,2 11 175,-3 0 1,-1 0 0,-10 85-1,8-130-356,-2 13 226,-7 26 0,8-38-188,0 0 1,0 1-1,0-1 1,-1 0-1,1 0 1,-1 0-1,0-1 0,0 1 1,0 0-1,0-1 1,0 1-1,0-1 1,-1 0-1,-3 4 0,0-4 22,-1 1 0,1 0 0,-1-1 0,0-1 0,1 1 0,-1-1 0,0 0 0,0 0 0,0-1-1,-8 0 1,0-1 28,1 0 0,1-1 0,-1-1 0,-16-5 0,27 7-69,0 0 1,0 0-1,0 0 1,0-1-1,1 1 1,-1-1-1,0 0 1,1 0-1,0 0 1,-1 0-1,1 0 1,0 0-1,0-1 1,0 1-1,0-1 1,1 0-1,-3-4 1,4 7-32,-1-1 1,1 1 0,0-1-1,0 1 1,0-1 0,0 0-1,0 1 1,0-1 0,0 1-1,0-1 1,0 1 0,0-1-1,0 0 1,0 1 0,0-1-1,0 1 1,1-2 0,6-16 124,1 0 1,1 1-1,15-23 1,0-1-33,39-78 26,34-59 137,-87 161-253,13-20 42,40-48-1,-32 47-113,143-158-122,-169 190-90,6-5 181,-7 8-1755,-6 14-5388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1:06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81 3808,'0'-2'195,"0"0"0,1 1-1,-1-1 1,1 0 0,0 0 0,-1 0 0,1 0-1,0 1 1,0-1 0,0 0 0,0 1 0,0-1-1,1 1 1,1-3 0,24-19 3077,-19 16-1856,-3 3-884,-2 2-152,0-1 0,0 1-1,1-1 1,-1 1-1,7-3 1,-10 5-347,1-1 0,0 1-1,0 0 1,-1 0 0,1 0 0,0-1 0,-1 1 0,1 0-1,0 0 1,0 0 0,-1 0 0,1 1 0,0-1 0,0 0 0,-1 0-1,1 0 1,0 1 0,-1-1 0,1 0 0,0 0 0,-1 1-1,1-1 1,-1 1 0,1-1 0,0 1 0,-1-1 0,1 1 0,-1-1-1,1 1 1,-1-1 0,1 1 0,-1-1 0,0 1 0,1 0-1,-1-1 1,0 1 0,0 0 0,1 1 0,4 10 212,-1 1 0,-1 0 0,0 0-1,-1 0 1,0 1 0,-1-1 0,-1 0 0,0 15 0,-3 7 450,-14 64 0,12-79-627,-1 0 0,0 0 0,-2 0 0,-19 35 0,19-42-32,0 0 0,0-1 0,-2 0 1,1 0-1,-2-1 0,1 0 0,-18 13 1,24-22-130,1 0-1,-1 1 1,0-1 0,0-1 0,0 1 0,0 0 0,0-1 0,-7 1-1,7-1-394,1-1 0,0 1 0,-1-1 0,1 0-1,-1-1 1,-4 0 0,7 1 246,0 0 0,0 0 0,0-1 0,0 1 1,0 0-1,0-1 0,0 1 0,0 0 0,0-1 0,0 1 0,0-1 0,1 0 1,-1 1-1,0-1 0,0 0 0,1 1 0,-1-1 0,0 0 0,1 0 1,-1 0-1,1 1 0,-1-1 0,1 0 0,-1 0 0,1 0 0,0 0 0,-1 0 1,1 0-1,0 0 0,0 0 0,0 0 0,-1 0 0,1 0 0,0 0 1,0 0-1,1-2 0,2-17-3726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1:07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1 155 2976,'1'-3'304,"-1"-1"0,1 0 0,1 1 0,-1-1 0,0 1 0,1-1 0,0 1 0,0-1 0,0 1 0,0 0 0,0 0 0,6-5 0,-3-1 1104,-4 8-1246,-1 0 1,0 0 0,1 0-1,-1 0 1,0 1 0,1-1-1,-1 0 1,1 0 0,-1 1-1,1-1 1,0 0 0,-1 1-1,1-1 1,0 0 0,-1 1-1,1-1 1,0 1 0,0-1-1,1 0 1,-1 2-56,-1 0-1,1 0 1,-1 0 0,1 0-1,-1 0 1,0 0-1,1 0 1,-1 0 0,0 0-1,1 0 1,-1 0 0,0 0-1,0 0 1,0 0 0,0 2-1,0 0 215,6 51 468,-2 0 0,-4 72 0,-1-53-21,1 36 1494,3-112-1857,0 0 0,0-1 1,0 1-1,4-8 0,5-10-277,0-1 0,-2 0 0,8-24 0,-7 17-144,14-36 12,0 2-111,42-80 0,-61 131 48,18-27-48,-22 36 78,1-1-1,-1 1 1,1 0 0,0 0-1,0 0 1,1 0 0,-1 1 0,5-4-1,-7 6 31,-1 0-1,1-1 0,-1 1 0,1 0 0,-1-1 0,1 1 0,0 0 0,-1 0 1,1 0-1,-1 0 0,1-1 0,0 1 0,-1 0 0,1 0 0,0 0 0,-1 0 1,1 0-1,-1 0 0,1 1 0,0-1 0,-1 0 0,1 0 0,-1 0 0,1 1 1,0-1-1,-1 0 0,1 0 0,-1 1 0,1-1 0,-1 1 0,1-1 0,-1 0 1,1 1-1,-1-1 0,0 1 0,1-1 0,-1 1 0,0-1 0,1 1 0,-1-1 1,0 1-1,1 0 0,-1-1 0,0 1 0,0-1 0,0 2 0,2 4-4,-1-1-1,0 1 0,-1 0 0,1 7 1,-1-5 13,13 428 1135,-8-398-896,-6-32-785,-2-8-2222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1:08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26 4160,'-10'-18'1468,"9"11"303,1 7-1611,1 0 0,-1 0 0,0 0 0,0 0 0,1 0 0,-1 0 0,0 0 0,0 0 0,0 0-1,1 0 1,-1 0 0,0 0 0,0 0 0,0 0 0,1 0 0,-1 0 0,0 0 0,2 1 1759,-1 0-1759,28 15 1991,-20-12-1821,0 1-1,0 0 1,-1 1-1,0 0 0,9 7 1,7 13-107,-1 0 0,-2 2 1,0 0-1,20 39 0,-18-23 42,-2 0-1,22 68 0,-35-82-73,-1-1 0,-1 1 0,-1 0 0,0 38 0,-4-25 229,-2 1-1,-9 57 0,4-66-203,-1-1 0,-2 0-1,-1 0 1,-15 34-1,15-46-237,-1-1 0,-1 0 0,0-1 0,-2 0-1,0-1 1,-33 33 0,34-39-1255,0-1 0,-1 0 1,-1-1-1,-22 13 0,5-8-1357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1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6 187 8320,'-2'-21'1036,"-1"-27"1645,3 48-2682,2-37 1202,-1 33-1049,0 1-1,-1-1 0,1 1 0,0 0 1,1 0-1,-1-1 0,1 1 0,-1 0 0,1 0 1,4-4-1,-3 3-61,1 1 0,0 0 0,0 0 0,0 0-1,1 0 1,-1 1 0,1 0 0,-1 0 0,1 0 0,0 0 0,0 1 0,5-1 0,8-2 59,35 0 0,-37 3-114,-1 1 1,0 1 0,0 1 0,0 0 0,1 1 0,-2 0-1,1 2 1,0-1 0,-1 2 0,0 0 0,0 1 0,-1 0-1,0 1 1,14 10 0,-8-2 45,-1 0-1,-1 0 1,0 2 0,-2 0 0,0 1-1,-1 1 1,0 0 0,13 29-1,-12-19 336,20 55 0,-30-70-250,-1 1-1,-1-1 0,0 1 1,-1-1-1,-1 1 0,0 17 1,-2-2 107,-2-1 0,-1 1-1,-2 0 1,-1-1 0,-12 35 0,10-41-126,-1-1-1,-17 27 1,20-39-95,-1 0 0,0-1 0,0 0 1,-1 0-1,0-1 0,-15 12 0,8-11 18,0-1 0,0-1 0,0 0 0,-1-1 0,0-1 0,-1 0 0,-30 5 0,28-8-506,0 0 0,0-1 0,-28 0 0,34-3-784,0-1 0,1 0 0,-14-3 1,-2-4-957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1:22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390 465 2976,'-2'-2'2293,"1"2"-2038,1-1 0,0 1-1,-1 0 1,1 0 0,0 0 0,-1 0 0,1 0-1,0 0 1,-1-1 0,1 1 0,0 0 0,-1 0-1,1 0 1,0 0 0,-1 0 0,1 0 0,-1 1-1,-16-1-413,9 0 959,-25-1-223,22 0-474,-1 0-1,1 1 1,0 1-1,-1 0 1,1 0-1,0 1 0,-16 5 1,-13 7-82,23-9 7,0 1-1,0 0 1,0 2 0,1 0-1,-29 19 1,32-17 87,8-7-64,1 0 0,0 1 1,0-1-1,0 0 1,0 1-1,-4 6 0,7-8 255,9-1-36,9 3-94,0 0-1,0 0 1,32 1-1,3 0-87,126 31-334,-172-34 292,0 0-1,1 0 1,-1 0 0,0 1-1,0 0 1,0 1 0,9 6-1,-12-8 5,-1 0-1,0 0 1,0 1-1,0-1 1,0 0 0,0 1-1,-1-1 1,1 1-1,-1 0 1,1 0-1,-1-1 1,0 1-1,0 0 1,0 0 0,-1 0-1,1 0 1,-1 0-1,1 5 1,-2-1 40,1 0 1,-1 0-1,0 0 1,-1 0-1,0 0 1,0-1-1,0 1 1,-1-1-1,0 1 1,0-1-1,-1 0 1,1 0-1,-1 0 1,-1-1-1,1 1 1,-1-1-1,0 0 1,0-1-1,-6 5 1,-3 2 31,-1-2 1,1 0-1,-2-1 0,1 0 1,-1-1-1,-28 8 0,31-12-69,0 0-1,-1-1 0,0 0 1,-17 0-1,15-5 61,16 0-14,7 0 62,18-8 63,-9 3-155,125-52 218,-47 22-68,140-80 1,-166 82-362,-51 27-74,-25 15 163,1-1-1,-1 1 1,1 0-1,0 1 1,1 0-1,-1 0 1,1 0-1,0 1 1,1-1-1,-6 12 1,6-9 51,-1 0 1,1 0 0,1 1-1,0 0 1,0 0-1,1 0 1,1 0 0,0 0-1,-1 17 1,3-24 23,0-1 1,1 1-1,-1 0 0,1 0 1,0 0-1,0 0 1,0 0-1,0-1 1,1 1-1,-1-1 0,1 1 1,0-1-1,4 6 1,-5-8 12,1 1 1,-1-1 0,1 1 0,-1-1-1,1 1 1,0-1 0,0 0-1,0 0 1,0 0 0,0 0 0,0 0-1,0 0 1,0-1 0,0 1-1,0-1 1,0 1 0,1-1 0,-1 0-1,0 0 1,0 0 0,0 0 0,1 0-1,-1-1 1,0 1 0,3-1-1,5-3 59,0 0 0,0 0-1,-1-1 1,1 0-1,-1 0 1,0-1-1,-1-1 1,1 0 0,-1 0-1,7-8 1,-12 11-81,0 0 0,0 0-1,-1 0 1,1 0 0,-1-1 0,0 1 0,-1 0 0,1-1 0,-1 0 0,0 1 0,1-10 0,-1 11-26,-1 0 1,0 0-1,0 0 1,0 1 0,-1-1-1,1 0 1,-1 0-1,1 0 1,-1 0-1,0 0 1,0 1-1,0-1 1,-1 0-1,1 1 1,0-1-1,-1 1 1,0-1-1,0 1 1,0 0 0,-3-3-1,1 1-8,0 1-1,0 0 1,0 1 0,0-1-1,-1 1 1,1-1 0,-1 1-1,0 1 1,0-1 0,1 1-1,-1 0 1,0 0 0,0 0-1,0 1 1,0-1 0,-1 1-1,-4 1 1,-14 0-34,24-1 64,-1 0-1,1 0 1,0 0 0,-1 0 0,1 0 0,0 0 0,-1 0 0,1 0 0,0 0 0,-1 0 0,1 0-1,0-1 1,-1 1 0,1 0 0,0 0 0,-1 0 0,1-1 0,0 1 0,0 0 0,-1 0-1,1-1 1,0 1 4,0-1 0,0 1 0,0-1 0,0 1 0,0-1 0,1 1 0,-1-1 0,0 1 0,0 0-1,1-1 1,-1 1 0,0-1 0,1 1 0,-1 0 0,0-1 0,1 1 0,-1 0 0,0-1 0,1 1 0,-1 0 0,1 0-1,0-1 1,11-6 31,1 0 0,1 1-1,-1 1 1,26-7-1,-33 10-26,149-39 4,-121 34-54,0 2-1,57-2 0,-85 7-9,1 0 0,-1 1 0,0-1 0,9 3-1,-14-3 42,0 0 0,0 1 0,0-1 0,0 1 0,0-1-1,0 1 1,0-1 0,0 1 0,0-1 0,0 1 0,0 0-1,0-1 1,0 1 0,0 0 0,0 0 0,0 0 0,-1 0 0,1 0-1,0 0 1,-1 0 0,1 0 0,-1 0 0,1 0 0,-1 0-1,0 0 1,1 1 0,-1-1 0,0 0 0,0 0 0,0 2-1,-1 6 34,0 1-1,-1 0 0,-1-1 0,0 1 0,0-1 1,-1 0-1,-8 16 0,-1 3 86,2-6 59,6-13 137,5-8-11,2-3 132,8-10-191,1 0 0,19-15 0,-15 13-221,1 1-79,0 0 1,0 1 0,20-10-1,-35 21 37,-1 1-1,1 0 1,-1-1 0,1 1-1,-1 0 1,1 0-1,-1 0 1,1-1-1,-1 1 1,1 0-1,0 0 1,-1 0 0,1 0-1,-1 0 1,1 0-1,-1 0 1,1 0-1,0 0 1,-1 0-1,1 0 1,-1 0 0,1 1-1,-1-1 1,1 0-1,-1 0 1,1 1-1,-1-1 1,2 1-1,-2 0 18,1 0 0,0 0 0,0 0-1,-1 0 1,1 0 0,-1 0 0,1 0 0,-1 0-1,1 1 1,-1-1 0,0 0 0,1 2-1,-1 4 56,1 0 0,-1-1-1,-1 13 1,-8 25-127,6-32 62,1 0 0,-2 22 0,5-29 659,1-7-380,1-6 36,5-9-199,0 0 1,1 1-1,1 1 1,22-29-1,-31 42-118,7-8-10,1-1 0,13-12 0,-20 21-11,1 0-1,-1 0 0,0 1 0,1-1 1,-1 0-1,1 1 0,-1-1 0,1 1 1,0 0-1,0 0 0,0 0 0,-1 0 0,1 0 1,0 1-1,0 0 0,0-1 0,5 1 1,-7 0 18,0 1 1,0-1 0,0 0-1,0 1 1,0-1 0,0 1-1,0-1 1,0 1 0,0-1-1,0 1 1,0 0 0,0 0-1,-1-1 1,1 1 0,0 0-1,0 0 1,-1 0 0,1 0-1,-1 0 1,1 0-1,0 0 1,-1 0 0,0 0-1,1 0 1,-1 0 0,0 0-1,1 0 1,-1 0 0,0 2-1,1 4 5,-1-1-1,0 1 1,-2 12 0,1-12 8,-1 26 36,1 0-1,2-1 0,7 50 1,-7-76-1,0-1 0,1 0 0,-1 0 0,1 0 0,1 0 1,-1 0-1,0 0 0,1 0 0,0-1 0,0 1 0,1-1 1,-1 0-1,1 0 0,5 4 0,-7-6-14,1-1 1,-1 0-1,0 0 0,0-1 1,0 1-1,1 0 0,-1-1 0,0 1 1,1-1-1,-1 0 0,1 0 1,-1 0-1,0 0 0,1 0 1,-1 0-1,0-1 0,1 1 1,-1-1-1,0 0 0,3-1 1,4-1 82,0-1 0,0 0 0,13-9 1,-11 4-51,0 0 1,0 0 0,15-19 0,-5 7 70,-5 4-15,28-36 0,-37 44-133,-2-1 0,1 1 0,-1-1 0,-1 1 0,0-1 0,4-15 1,-7 23 8,0 0 0,-1 0 0,0-1 0,1 1 0,-1 0 0,0 0 0,0-1 0,0 1 0,0 0 0,-1 0 1,1-1-1,-1 1 0,1 0 0,-1 0 0,0 0 0,0 0 0,0 0 0,-1-2 0,1 3-2,0 0 0,0 0-1,0 0 1,0 0 0,-1 0 0,1 0 0,0 1-1,0-1 1,-1 1 0,1-1 0,0 1-1,-1-1 1,1 1 0,-1 0 0,1-1-1,0 1 1,-1 0 0,1 0 0,-1 0 0,1 0-1,-1 0 1,1 1 0,0-1 0,-1 0-1,1 1 1,-1-1 0,1 1 0,0-1 0,-3 2-1,-3 2 4,0-1 0,1 1 0,-1 0 0,1 0 0,0 1 0,0 0-1,0 0 1,1 0 0,-1 1 0,1 0 0,1 0 0,-7 10 0,9-12 35,-1 1 1,1-1 0,0 1 0,0-1 0,1 1 0,0 0 0,0 0 0,0-1 0,0 1-1,0 0 1,1 0 0,0 0 0,0 0 0,1 0 0,-1 0 0,1-1 0,0 1-1,0 0 1,1 0 0,-1-1 0,4 6 0,-1 1-4,2-1-1,-1 0 1,1 0 0,1 0-1,0-1 1,0 0 0,17 15-1,-21-21 18,1 1 0,-1-1 0,1-1 0,0 1 0,0-1 0,0 1 0,1-1 0,-1 0 0,0 0 0,1-1 0,-1 0 0,1 1 0,0-1 0,-1-1 0,7 1 0,-11-1-56,23 0 4,-21 0 30,0 0-1,0 0 0,0-1 0,0 1 1,0-1-1,0 0 0,0 1 0,0-1 1,0 0-1,0 0 0,0 0 0,0 0 1,0-1-1,-1 1 0,3-2 0,2-3 87,0 0 0,7-12 0,1 0-12,18-24 128,29-48 0,-20 26-80,-3 11-64,53-107 1,58-184-56,-108 255-239,-25 54-14,-12 17-108,-5 10 68,1 8 269,0 0 0,0 0 1,-1 0-1,1 0 0,0 0 1,0 0-1,-1 0 0,1 0 1,0 0-1,0 0 0,-1 0 1,1 1-1,0-1 0,0 0 1,-1 0-1,1 0 0,0 0 1,0 0-1,0 0 0,-1 0 1,1 0-1,0 1 0,0-1 1,0 0-1,0 0 0,-1 0 1,1 1-1,0-1 0,0 0 1,0 0-1,0 0 0,0 1 1,-7 7-63,1 0 1,0 1 0,0 0-1,-8 18 1,-15 45-24,-2 26 101,-32 179 0,59-252-2,1 0 0,1 49 0,2-62 23,1 0 0,1 0 0,0 0 0,0 0 0,1 0 0,1-1-1,0 1 1,6 10 0,-10-20-2,1 0 0,0-1 0,0 1 0,0 0 0,0-1 0,0 1 0,0-1 0,0 0 0,0 1 0,1-1 0,-1 0 0,1 0 0,-1 1 0,1-1 0,-1 0 0,1-1 0,-1 1 0,1 0 0,0 0 0,0-1 0,-1 1 0,1-1 0,0 1 0,0-1 0,-1 0 0,1 0 0,0 0 0,0 0 0,0 0 0,0 0 0,0 0 0,-1-1 0,3 0 0,4-2 58,0 0 0,0-1 0,0 0 1,-1-1-1,13-9 0,-4 3-13,67-55-179,-55 48-90,-27 18 189,-1 0 0,0-1 0,0 1 1,0 0-1,0 0 0,0 0 0,0 0 1,1 0-1,-1 0 0,0 0 0,0 0 0,0-1 1,0 1-1,1 0 0,-1 0 0,0 0 1,0 0-1,0 0 0,0 0 0,1 0 1,-1 0-1,0 0 0,0 0 0,0 0 1,1 0-1,-1 0 0,0 0 0,0 0 1,0 0-1,0 0 0,1 1 0,-1-1 0,0 0 1,0 0-1,0 0 0,0 0 0,0 0 1,1 0-1,-1 0 0,0 0 0,0 1 1,0-1-1,0 0 0,0 0 0,0 0 1,1 0-1,-1 1 0,0-1 0,0 0 1,0 0-1,0 0 0,0 0 0,0 1 0,0-1 1,0 0-1,0 0 0,0 0 0,0 0 1,0 1-1,0-1 0,0 0 0,0 0 1,1 13-112,-1-5 158,0 8-54,0 0-1,1-1 0,4 17 1,-5-32 34,0 1 1,0-1-1,0 1 1,0-1-1,0 1 1,0-1-1,0 1 1,1-1-1,-1 1 1,0-1-1,0 1 1,1-1-1,-1 0 1,0 1-1,1-1 1,-1 1-1,0-1 1,1 0-1,-1 1 1,1-1-1,-1 0 0,0 0 1,1 1-1,-1-1 1,1 0-1,-1 0 1,1 0-1,0 1 1,0-1 21,1 0 1,-1-1-1,0 1 1,0 0-1,1 0 1,-1-1-1,0 1 0,0 0 1,0-1-1,1 0 1,0 0-1,6-4 127,-1 0 0,11-10 0,-13 11-203,5-5-3,0 0 0,1 1-1,0 1 1,1 0 0,0 0 0,0 1-1,0 1 1,19-6 0,-30 11 23,0-1 0,0 1 0,1 0 0,-1-1 1,0 1-1,0 0 0,0 0 0,1 0 0,-1 0 0,0 0 0,0 0 0,0 1 1,1-1-1,-1 0 0,0 1 0,0-1 0,0 0 0,0 1 0,0-1 1,0 1-1,0 0 0,0-1 0,0 1 0,0 0 0,0 0 0,0 0 0,0 0 1,0-1-1,-1 1 0,1 0 0,0 0 0,-1 0 0,1 1 0,0-1 0,-1 0 1,0 0-1,1 2 0,1 4-2,-1 1 1,-1-1 0,1 1-1,-1-1 1,-1 10-1,0 2 191,-4 20 214,4-32 234,7-28-193,-2 12-439,0 0 0,0 1 0,1 0 0,0 0 0,0 0 0,1 0-1,0 1 1,0 0 0,1 0 0,0 1 0,15-11 0,-22 16-12,0 1 1,1 0-1,-1-1 1,1 1-1,-1 0 1,0 0-1,1-1 0,-1 1 1,1 0-1,-1 0 1,1 0-1,-1 0 1,1 0-1,-1 0 0,1 0 1,-1 0-1,1 0 1,-1 0-1,1 0 1,-1 0-1,1 0 0,-1 0 1,0 0-1,1 0 1,-1 0-1,1 1 1,-1-1-1,1 0 0,-1 0 1,1 1-1,0 0 5,0 0 0,-1 0 0,1 0 0,0 0 0,-1 0 0,1 0 0,-1 0 0,1 1 0,-1-1 0,0 0 0,1 3 0,0 5 128,0 1 0,-2 15 0,1-18 3,19-26 733,-10 9-863,0 1 0,1 0-1,0 1 1,0 0 0,1 1-1,0 0 1,21-10 0,-30 17-9,0-1 0,0 0 0,0 0 0,0 1 0,0-1 0,0 1 0,0 0 0,0 0 0,0 0 0,0 0 0,0 0 0,1 0 0,-1 0 0,0 1 0,0-1 0,0 1 0,0-1 0,0 1 0,0 0 0,0 0 0,-1 0 0,1 0 0,0 0 0,2 2 0,1 2 1,0 1 0,0 0 1,0 0-1,-1 0 0,6 10 1,-7-10 62,1 0 0,0 0 0,0 0 0,0-1 1,1 0-1,7 8 0,-10-12-11,0 0-1,0 0 1,0 1 0,1-1-1,-1-1 1,0 1 0,1 0 0,-1-1-1,0 1 1,1-1 0,-1 1-1,1-1 1,4 0 0,-2-1 16,0 0 1,0 0 0,0 0 0,0 0-1,0-1 1,5-2 0,5-3-20,0-1 0,-1-1 1,14-11-1,-20 14 17,-1 0-1,1-1 1,12-15-1,-18 19-52,1 0 0,-1-1 0,0 1 0,0 0 0,0-1-1,0 0 1,-1 1 0,1-1 0,-1 0 0,0 0 0,0 0-1,1-6 1,-2 9 5,0 1 0,0 0 0,0 0 0,0 0 1,0 0-1,-1-1 0,1 1 0,0 0 0,0 0 0,0 0 0,0-1 0,0 1 0,0 0 0,0 0 0,0 0 0,-1 0 0,1 0 0,0-1 0,0 1 0,0 0 0,0 0 0,-1 0 0,1 0 0,0 0 0,0 0 0,0 0 1,0 0-1,-1-1 0,1 1 0,0 0 0,0 0 0,0 0 0,-1 0 0,1 0 0,0 0 0,0 0 0,0 0 0,-1 0 0,1 0 0,0 0 0,0 0 0,0 1 0,0-1 0,-1 0 0,1 0 0,0 0 0,0 0 1,0 0-1,0 0 0,-1 0 0,1 0 0,0 1 0,-11 5-214,7-2 201,0 0-1,0 0 1,1 0 0,-1 1 0,1-1 0,0 1-1,1 0 1,-1-1 0,1 2 0,0-1-1,0 0 1,0 0 0,1 0 0,-1 1-1,1-1 1,1 1 0,-1-1 0,1 11-1,1-6 72,-1 0-1,2 0 0,0 0 0,0 0 0,0 0 0,1-1 0,1 1 0,0-1 0,8 15 0,-11-22-30,-1-1 0,1 0 0,0 0 0,-1 1 0,1-1 1,0 0-1,0 0 0,0 0 0,0 0 0,0 0 0,0 0 0,0-1 0,0 1 0,0 0 0,1 0 0,-1-1 1,0 1-1,0-1 0,1 1 0,-1-1 0,0 1 0,1-1 0,-1 0 0,0 0 0,1 0 0,-1 0 0,1 0 1,-1 0-1,0 0 0,1 0 0,-1 0 0,1-1 0,-1 1 0,0 0 0,0-1 0,1 1 0,-1-1 1,0 0-1,0 1 0,1-1 0,-1 0 0,1-1 0,4-3 50,0 0 0,0-1 0,0 0 0,-1 0 0,9-12 0,21-35 183,-21 31-306,1 1-1,0 0 1,1 1 0,24-22 0,-39 40 28,1 1 1,-1 0-1,1 0 1,0 0 0,-1 0-1,1 0 1,0 0 0,0 0-1,0 0 1,0 1-1,0-1 1,0 1 0,2-1-1,-3 1 13,0 0 0,0 0 0,0 1 0,0-1 0,-1 0 0,1 0 0,0 0 0,0 1 0,0-1-1,0 0 1,-1 1 0,1-1 0,0 0 0,0 1 0,-1-1 0,1 1 0,0 0 0,-1-1 0,1 1 0,-1-1 0,1 1-1,0 0 1,-1 0 0,0-1 0,1 1 0,-1 0 0,1 0 0,-1-1 0,0 1 0,0 0 0,1 1 0,0 4-24,0-1 0,-1 1 0,1 0 0,-1-1 0,0 1 1,-2 8-1,-8 37 16,6-30 17,-30 105 125,32-118-112,2-4 50,-1 1 0,0 0-1,-1-1 1,1 1 0,-1-1 0,0 0 0,0 1 0,0-1 0,0 0 0,-1 0 0,-5 6 0,8-10-45,0 0 0,-1 1 0,1-1 0,0 0 0,-1 1 1,1-1-1,0 0 0,-1 0 0,1 1 0,0-1 0,-1 0 0,1 0 0,0 0 0,-1 0 0,1 0 0,-1 0 1,1 1-1,0-1 0,-1 0 0,1 0 0,-1 0 0,1 0 0,0 0 0,-1 0 0,1-1 0,-1 1 1,1 0-1,0 0 0,-1 0 0,1 0 0,-1 0 0,1-1 0,0 1 0,-1 0 0,1 0 0,0 0 1,-1-1-1,1 1 0,0 0 0,0-1 0,-1 1 0,1 0 0,0-1 0,0 1 0,-1 0 0,1-1 1,0 1-1,0 0 0,0-1 0,-1 0 0,0-1 7,1-1 1,-1 1 0,0-1-1,1 1 1,-1-1-1,1 1 1,-1-5 0,1-1 2,1-1 0,0 0 0,0 0 1,1 1-1,0-1 0,5-14 0,-5 17-20,1 1-1,0 0 1,-1 0-1,1 0 1,1 1-1,-1-1 1,1 1-1,0-1 1,0 1-1,0 0 1,9-6-1,7-1-224,0 0 0,31-12 0,-8 4-3920,-38 17 3427,-4 2 543,-1 0 0,0 0 1,1 0-1,-1 0 0,1 0 0,-1-1 1,1 1-1,-1 0 0,0 0 0,1 0 0,-1-1 1,0 1-1,1 0 0,-1 0 0,0-1 1,1 1-1,-1 0 0,0-1 0,1 1 1,-1-1-1,0 1 0,0 0 0,0-1 0,1 1 1,-1-1-1,0 1 0,0 0 0,0-1 1,0 0-1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1:23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40 5312,'-19'-8'2400,"28"-4"-2080,-4 7-96,0 10-192,3-10-96,5 5 32,5-7-480,6 7 288,-6-8-3072,4 8 1824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1:23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0 177 7136,'5'-37'3232,"40"9"-2816,-13 11 1056,-1 11-896,51-14 416,7 3-608,28-3 0,-4 3-224,3 6-224,-11 7 0,6 4-32,-11 9 32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1:24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3 2976,'1'-2'5821,"-3"13"-3541,-22 49-277,-22 86-1,-8 127 403,49-232-2136,1 1-1,3 0 1,1 0-1,2-1 1,15 81-1,-9-82-105,27 109 386,-30-134-434,0 0 0,1-1 0,1 0 0,0 0 0,1-1 0,1 0 0,17 21 0,-6-13 240,26 20-1,-43-36-98,-10-6-2179,-10-6-2868,9 1 983,3 2 1307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1:26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96 2816,'-4'-17'823,"2"13"-459,1 0 0,0-1-1,0 1 1,0-1-1,1 1 1,-1 0 0,1-1-1,1-4 1,-1-22 4900,0 31-5239,0 0 1,0 0-1,0 0 1,0-1 0,0 1-1,0 0 1,0 0-1,0 0 1,0 0 0,0 0-1,0 0 1,0 0-1,0-1 1,0 1-1,0 0 1,0 0 0,0 0-1,1 0 1,-1 0-1,0 0 1,0 0 0,0 0-1,0-1 1,0 1-1,0 0 1,0 0 0,0 0-1,0 0 1,0 0-1,0 0 1,1 0-1,-1 0 1,0 0 0,0 0-1,0 0 1,0 0-1,0 0 1,0 0 0,0 0-1,1 0 1,-1 0-1,6 2 518,4 7 234,4 13-418,0 1-1,-2 0 1,0 0 0,10 32-1,25 105 882,-46-159-1233,8 42 325,-1 1-1,-2 0 1,1 68-1,-15 133 603,7-239-895,-1 17 271,0-1 1,-2 0 0,-7 23-1,11-44-275,0 0 0,0 0 0,0-1-1,-1 1 1,1 0 0,0 0 0,-1 0-1,1-1 1,-1 1 0,1 0 0,-1 0-1,1-1 1,-1 1 0,1 0 0,-1-1-1,0 1 1,1-1 0,-3 2 0,3-2-18,-1 0 0,1 0 1,-1 0-1,1 0 1,-1 0-1,0 0 0,1 0 1,-1 0-1,1 0 0,-1 0 1,1 0-1,-1-1 0,1 1 1,-1 0-1,0 0 0,1-1 1,-1 1-1,1 0 0,0-1 1,-1 1-1,0-1 1,-2-2 53,0 0 1,0 0-1,0 0 1,1-1 0,-4-5-1,1 1-31,1 0-1,0-1 1,1 1 0,0-1-1,0 0 1,0 0-1,-1-16 1,2-4 28,0-32-1,2 46-33,1-5 6,0 0-1,1-1 1,1 1 0,1 0 0,1 0 0,1 0 0,0 1 0,15-29 0,-10 27-27,1 0 1,1 0-1,1 2 1,1-1-1,1 2 0,35-33 1,83-56 177,-108 87-94,27-19-254,78-46-1,-128 84 134,1-1 0,-1 0 0,0 1 0,1 0 0,-1 0 0,8-1 0,-10 1-3,1 1 0,-1 0 1,0 0-1,0 0 1,0 0-1,0 0 1,0 0-1,0 1 1,0-1-1,0 0 1,0 1-1,1-1 1,-1 0-1,0 1 0,-1-1 1,1 1-1,0 0 1,0-1-1,0 1 1,0 0-1,0-1 1,0 1-1,-1 0 1,1 0-1,0 0 1,0 1-1,0 3-638,1 0 0,-1 0 1,-1 0-1,1 1 0,-1-1 0,0 0 1,0 0-1,0 0 0,-1 1 0,-1 5 0,2-7 32,-4 16-2665,-6 22 0,7-29 1718,-6 28-1620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1:26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 4160,'2'17'1313,"0"-1"0,0 1 0,6 17-1,4 23 1634,-9-31-1355,-1 1 0,-2 46 0,-1-64-1397,0 1 0,-1-1 1,0 1-1,0-1 0,-1 1 0,0-1 1,-1 0-1,0-1 0,0 1 0,-1-1 1,-6 9-1,7-12-151,0 1 1,0-1 0,-1 0-1,0 0 1,0-1 0,0 1-1,0-1 1,-1 0 0,0-1-1,0 1 1,0-1 0,0 0-1,0-1 1,-1 1 0,-11 2-1,12-5-162,0 1-1,0 0 0,1-1 0,-1 0 0,0-1 1,0 1-1,-11-3 0,13 1-379,0 1 1,-1-1-1,1 0 1,0 1-1,0-2 1,-4-2 0,-13-10-1966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1:28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77 208 3072,'-5'8'824,"4"-5"-302,4-16 9774,-3 9-9903,1 0 0,0 0 0,0 0 0,0 0 0,3-7-1,14-22 551,-12 20-764,1 1 0,0 0 0,0 0 0,1 1 1,1 0-1,0 0 0,0 1 0,14-11 0,-18 17-170,0 1 0,0 0-1,0 0 1,0 0 0,0 1 0,1 0 0,-1 0-1,1 0 1,9-2 0,-13 4-16,0 0 1,0 0-1,1 0 1,-1 0-1,0 0 1,0 0-1,0 1 1,0-1-1,1 1 1,-1-1-1,0 1 1,0 0-1,0 0 1,0 0-1,0 0 0,0 0 1,-1 0-1,1 1 1,0-1-1,-1 1 1,1-1-1,0 1 1,-1 0-1,0-1 1,1 1-1,-1 0 1,0 0-1,1 3 1,2 4 6,0 0 0,-1 1 0,0 0 1,-1 0-1,0-1 0,0 1 0,-1 1 0,-1-1 1,0 11-1,-1-3 68,-1-1 0,0 1-1,-1-1 1,-8 23 0,3-20 10,-9 20 0,3-11-15,-26 53 169,-11 28-16,41-84-79,-1 0-1,-1-1 1,-2-1 0,0 0 0,-23 30 0,28-46 1,1 0-1,-1-1 1,0 1-1,-17 8 1,26-16-116,-1 0-1,1 1 1,-1-1 0,1 0 0,0 0-1,-1 0 1,1 0 0,-1 0-1,0 0 1,1 0 0,-1 0-1,1 0 1,0 0 0,-1 0 0,1-1-1,-1 1 1,1 0 0,-1 0-1,0-1 1,1 1-10,-1 0 0,1 0 0,0 0-1,0 0 1,0 0 0,-1-1 0,1 1 0,0 0-1,0 0 1,0 0 0,0 0 0,-1-1 0,1 1-1,0 0 1,0 0 0,0 0 0,0-1 0,0 1-1,0 0 1,0 0 0,0 0 0,0-1 0,-1 1-1,1 0 1,0 0 0,0-1 0,0 1 0,0 0-1,0 0 1,0-1 0,1 1 0,-1 0 0,0 0-1,0-1 1,0 1 0,0 0 0,0 0 0,0 0-1,0-1 1,0 1 0,0 0 0,1 0 0,-1 0 0,0-1-1,7-6 52,1 0 0,-1 0 0,1 1-1,1 0 1,-1 0 0,1 1 0,0 0-1,15-5 1,-12 5-31,0 1 0,0 0 0,1 1 0,-1 1 0,1 0 1,20-1-1,-21 4-26,0 0 1,0 1 0,-1 1-1,1-1 1,0 2 0,-1 0-1,12 5 1,-23-9-80,0 0 1,0 0-1,0 0 0,0 0 1,0 0-1,1 0 1,-1 0-1,0 0 0,0 0 1,0 0-1,0 0 0,0 0 1,1 0-1,-1 0 0,0 0 1,0 0-1,0 0 1,0 0-1,0 0 0,1 0 1,-1 0-1,0 0 0,0 0 1,0 0-1,0 0 0,0-1 1,0 1-1,0 0 1,1 0-1,-1 0 0,0 0 1,0 0-1,0 0 0,0 0 1,0-1-1,0 1 1,0 0-1,0 0 0,0 0 1,0 0-1,0 0 0,0-1 1,0 1-1,0 0 0,0 0 1,0 0-1,0 0 1,0 0-1,0-1 0,0 1 1,0 0-1,0 0 0,0 0 1,0 0-1,0 0 1,0 0-1,0-1 0,0 1 1,0 0-1,0 0 0,-1 0 1,1-3-1164,0-1-1163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1:29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19 4160,'0'-1'304,"1"0"1,-1 0 0,1 0-1,0-1 1,0 1 0,-1 0-1,1 0 1,0 1-1,0-1 1,0 0 0,0 0-1,0 0 1,0 0-1,0 1 1,1-1 0,-1 1-1,0-1 1,0 1-1,0-1 1,1 1 0,-1 0-1,0-1 1,1 1-1,-1 0 1,2 0 0,7 3 4240,-9-3-4514,0 1 0,-1-1 1,1 1-1,0 0 0,0-1 0,-1 1 1,1 0-1,0 0 0,-1-1 0,1 1 0,-1 0 1,1 0-1,-1 0 0,1 0 0,-1 0 1,0 0-1,1 0 0,-1 0 0,0 0 1,0 0-1,0 0 0,1 1 0,3 50 753,-6-8-319,-15 86 0,6-65 24,-14 62 258,24-117-349,1-10-363,0 0 1,0 0-1,0-1 0,1 1 0,-1 0 0,0 0 0,0 0 0,0 0 0,0 0 0,0 0 1,0 0-1,0 0 0,0 0 0,0 0 0,0 0 0,0 0 0,0 0 0,1 0 0,-1 0 1,0 0-1,0 0 0,0 0 0,0 0 0,0 0 0,0 1 0,0-1 0,0 0 0,0 0 1,0 0-1,0 0 0,0 0 0,0 0 0,23-67 682,-10 22-751,39-87 90,-41 109-61,1 0 0,1 1 1,25-32-1,-28 43 39,-1 0-1,1 0 1,13-9 0,-20 17-55,1 0 0,0 0 0,0 1 0,0 0-1,0 0 1,0 0 0,0 0 0,1 1 0,-1-1 0,1 1 0,-1 0 0,1 0 0,6 1 0,-10 0 23,1 0 1,0 1-1,-1-1 1,1 1-1,-1 0 0,1 0 1,-1-1-1,1 1 1,-1 0-1,1 0 0,-1 0 1,0 1-1,0-1 1,1 0-1,-1 0 1,0 1-1,0-1 0,0 0 1,-1 1-1,1-1 1,0 1-1,0 0 0,0 2 1,2 3 16,0 1 0,-1 0-1,3 13 1,2 32 225,-2 102 0,-5-132-129,-4 22 44,2-36-176,1 1 0,0 0 0,1 0 1,2 17-1,-1-15-1279,-1-3 362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1:30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3 110 2400,'-1'-2'131,"1"0"1,-1 0-1,1 0 1,-1 0-1,1 0 0,0 0 1,0-1-1,0 1 1,0 0-1,0 0 0,1 0 1,-1 0-1,1 0 1,-1 0-1,1 0 0,0 0 1,0 0-1,0 0 1,0 0-1,0 0 1,0 0-1,0 0 0,1 1 1,2-4-1,6-6 1119,-7 8-1003,0-1-1,0 1 1,1 0 0,-1 0 0,1 0-1,-1 0 1,1 1 0,0-1 0,6-2-1,0 2-60,1 0 0,-1 1 0,0 0 0,1 0 0,-1 1 0,1 1 0,-1 0 0,1 0 0,-1 1 0,0 0 0,1 1 0,-1 0 0,0 1 0,15 5 0,-13-3-9,1 1-1,-1 0 0,0 1 1,-1 0-1,1 1 1,-1 0-1,-1 1 1,0 0-1,0 1 0,15 18 1,-11-7 84,0 1 0,-2 0 1,0 0-1,14 42 0,21 102 854,-39-127-662,-2 1 0,-1 0 0,-3 76 0,-5-59 3,-3 1-1,-13 58 1,9-76-324,-1 0 1,-2-1-1,-2 0 1,-1-1 0,-2-1-1,-34 52 1,-2-3-2181,42-68-1688,7-12-64,3-1 115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1:37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73 4384,'5'-6'6712,"-15"7"-4203,8-1-2412,0 0 0,0 0 0,1 1 0,-1-1 0,0 1 0,0-1 1,1 1-1,-1 0 0,1 0 0,-1-1 0,1 1 0,-1 0 0,-2 3 0,-16 18 469,12-11-465,1 0-1,1 1 1,0-1-1,1 1 1,0 0-1,0 0 1,1 1-1,1 0 1,0-1 0,-1 21-1,3-26 11,1 0 1,0-1-1,0 1 0,1-1 0,0 1 1,0 0-1,0-1 0,1 0 0,0 1 1,0-1-1,1 0 0,0 0 0,0 0 1,0 0-1,0-1 0,1 1 0,0-1 1,0 0-1,1 0 0,0-1 0,-1 1 1,2-1-1,5 4 0,-6-5-7,0 0 0,0 0 0,1 0-1,-1-1 1,1 0 0,0-1 0,-1 1 0,10 0 0,-11-1-41,-1-1 1,1 0-1,0 0 1,-1 0 0,1 0-1,-1-1 1,1 1-1,-1-1 1,1 0 0,-1 0-1,1-1 1,-1 1-1,0-1 1,0 1-1,7-5 1,-3-1-37,0 0 1,0-1-1,-1 1 0,0-1 1,0-1-1,-1 1 0,0-1 0,-1 0 1,0 0-1,0 0 0,0-1 1,-2 1-1,1-1 0,-1 0 1,0 0-1,-1 0 0,0 1 1,-1-2-1,0 1 0,-1 0 0,0 1 1,0-1-1,-1 0 0,-5-16 1,6 24-51,0-1 0,0 1 1,-1 0-1,1-1 1,-1 1-1,1 0 1,-1 0-1,0 0 0,0 1 1,0-1-1,0 0 1,0 1-1,0-1 0,0 1 1,0-1-1,-1 1 1,1 0-1,-1 0 1,1 0-1,-1 1 0,1-1 1,-1 0-1,1 1 1,-1 0-1,1 0 0,-1 0 1,0 0-1,1 0 1,-1 0-1,1 0 0,-1 1 1,0-1-1,1 1 1,-1 0-1,1 0 1,0 0-1,-1 0 0,1 0 1,0 1-1,-1-1 1,1 1-1,0-1 0,0 1 1,0 0-1,1 0 1,-1 0-1,0 0 0,1 0 1,-1 0-1,-1 2 1,3-3 38,0-1 0,-1 1 1,1 0-1,0-1 0,0 1 1,-1-1-1,1 1 0,0 0 1,0-1-1,0 1 0,0 0 0,0-1 1,0 1-1,0-1 0,0 1 1,0 0-1,0 0 0,0 0 6,1-1-1,-1 0 0,0 0 0,0 1 0,0-1 1,1 0-1,-1 0 0,0 0 0,0 1 0,1-1 1,-1 0-1,0 0 0,1 0 0,-1 0 1,0 0-1,1 0 0,-1 1 0,0-1 0,0 0 1,1 0-1,-1 0 0,0 0 0,1 0 0,0 0 1,1-1 97,1 1 0,0-1 0,-1 0 1,1 1-1,0-1 0,2-2 0,16-8 366,27-19-1,-4 2-285,-25 17-123,77-41 80,-83 47-145,-1 0 0,1 1 0,0 0 0,0 1 0,0 0 1,15 0-1,-25 2 13,0 1 0,0 0 0,0 0 0,0 0 0,0 0 1,-1 0-1,1 1 0,0-1 0,0 1 0,0 0 1,-1 0-1,1 0 0,0 0 0,-1 0 0,1 1 0,-1-1 1,1 1-1,-1-1 0,0 1 0,0 0 0,0 0 0,0 0 1,0 0-1,0 0 0,0 1 0,-1-1 0,1 1 1,-1-1-1,2 4 0,6 18 107,0 1-1,-2-1 1,6 36 0,-9-36-69,1-1-1,1 0 1,2 0 0,12 28 0,-14-39-2,1 0-1,0 0 1,13 14 0,-16-21-55,1 0 0,0-1 0,0 1-1,0-1 1,0 0 0,1 0 0,-1 0 0,13 5 0,-16-8-192,0-1 0,1 1 1,-1 0-1,0-1 0,1 1 1,-1-1-1,1 0 0,-1 0 0,1 1 1,-1-2-1,0 1 0,4-1 1,-3 1-410,0-2 0,-1 1 0,1 0 1,0 0-1,0-1 0,-1 1 0,1-1 1,-1 0-1,0 0 0,1 0 0,-1 0 0,0 0 1,3-5-1,12-14-2817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1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5888,'3'2'938,"0"-1"-1,0 1 1,0-1 0,1 0 0,-1 0 0,6 1-1,29 2 1693,49-6-2037,-60 1 217,-17 1-748,26-2 156,51 5 0,-77-2-211,0 0 0,-1 1 0,1 0 0,-1 1 0,1 0 1,-1 0-1,0 1 0,0 0 0,-1 0 0,13 9 0,-15-8-6,0-1 1,0 1 0,-1 0-1,0 1 1,0-1 0,0 1-1,-1 0 1,0 0 0,0 1-1,0-1 1,-1 1 0,3 9-1,5 25 79,-2 1 0,-2-1 0,2 62-1,-6-60-46,21 284 202,-10-65-249,-1-31 412,-2-133-146,1 45 674,-12-140-863,0 0-1,0 0 1,-1 0 0,1 0-1,-1 0 1,0 0-1,1 0 1,-1 0-1,-1 0 1,1 0-1,0 0 1,-1-1-1,1 1 1,-1-1-1,0 1 1,0-1-1,0 1 1,0-1-1,0 0 1,-1 0 0,1 0-1,-1 0 1,1-1-1,-1 1 1,0-1-1,0 1 1,-4 0-1,-5 3 41,-1-2-1,0 0 1,-1-1 0,-24 2-1,21-2-126,-115 3 103,33-2-115,-2-2-4476,81-2 2614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1:38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26 2976,'0'-1'219,"0"0"1,0 0-1,1 0 1,-1 0-1,0 0 1,1 0-1,-1 0 1,1 0-1,-1 0 1,1 0-1,-1 0 1,1 0-1,0 0 1,-1 0-1,1 1 1,0-1-1,0 0 1,-1 0-1,1 1 1,0-1-1,0 0 0,0 1 1,0-1-1,0 1 1,2-1-1,6-2 3868,-16 6-1280,-8 6-1834,1-1-597,0 1 0,1 1 1,0 0-1,1 1 0,-16 17 0,9-6 79,2 0-1,-22 38 1,1 10 424,-35 93 0,68-151-770,-15 38 314,-15 58 1,28-80-160,1 0 0,2 0 0,-3 54 1,8-35 7,1 0 0,13 66 1,-10-88-259,1-1 0,1 1 1,2-2-1,0 1 0,1-1 1,16 25-1,-19-36 5,1-1 0,0 0 0,1-1 0,0 0 0,15 13 0,-16-17-663,0 0 0,18 9 1,-19-11-504,0-1 0,1 0 0,-1 0 0,10 1 0,-12-3 369,0-1 0,0 0 0,-1 0 0,1 0 0,0 0-1,-1-1 1,1 0 0,0 0 0,5-2 0,22-5-2443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1:39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43 6304,'-2'-5'877,"0"0"0,1-1 0,0 0 0,-1-6 0,2 3 6999,0 11-7279,12 234 2671,-2-79-2381,-7-33-130,-21 183 0,14-267-717,-11 80 155,15-117-180,-1 0 0,0 1 0,-1-1 0,1 0 0,0 1 0,-1-1 1,-2 4-1,4-6 3,-1-1 0,1 1 0,-1 0 0,1-1 1,-1 1-1,1 0 0,-1-1 0,0 1 0,1 0 1,-1-1-1,0 1 0,1-1 0,-1 0 0,0 1 0,0-1 1,0 1-1,1-1 0,-1 0 0,0 0 0,0 1 1,0-1-1,0 0 0,1 0 0,-1 0 0,0 0 1,0 0-1,0 0 0,0 0 0,0 0 0,1 0 0,-1-1 1,0 1-1,0 0 0,-1-1 0,-2-2 8,0 0-1,1 0 0,-1 0 1,1 0-1,-1-1 0,1 1 1,0-1-1,1 0 0,-1 0 1,-2-4-1,-1-4-2,0-1-1,-5-14 1,3-1 18,1 0 0,1 0 0,2-1-1,0 0 1,2-35 0,2 52 0,1 0 0,1 0-1,0 1 1,1-1 0,0 0-1,0 1 1,1 0 0,1 0 0,0 0-1,1 0 1,0 1 0,0 0-1,1 0 1,0 1 0,1 0 0,9-9-1,14-11 115,1 2 0,2 1 0,40-24-1,-52 36-100,60-38 130,64-46-202,-70 42-1087,-44 32-5310,-23 18 3972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1:39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0 4224,'0'0'1365,"1"5"1270,2-1-2114,-1-1 1,1 1 0,-1 0 0,1 0-1,-1 0 1,-1 0 0,1 0-1,0 0 1,-1 0 0,0 1 0,0-1-1,0 1 1,0 8 0,-1 2 562,0-1 1,-1 1-1,-3 15 1,3-22-891,-1-1 0,0 1-1,0 0 1,-1-1 0,0 1-1,0-1 1,-1 0 0,0 0 0,0 0-1,-1-1 1,0 1 0,0-1-1,0 0 1,-1-1 0,0 1 0,0-1-1,-1 0 1,1-1 0,-1 1-1,-10 4 1,-8 2-547,0-1 1,-1-1-1,0-1 0,-44 7 0,48-11-2042,-33 1 1,25-2 245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1:40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338 100 3968,'0'-6'550,"-1"1"-92,1 0 0,1 0-1,-1 0 1,1 0 0,-1-1 0,3-4-1,-3 9-235,0 0 0,1 0 0,-1 0 0,0 0 0,0 0 0,0 0 0,0 0-1,0 0 1,0 0 0,0 0 0,0 0 0,-1 0 0,1 1 0,0-1 0,0 0-1,-1 0 1,1 0 0,-1 0 0,1 0 0,-1 1 0,1-1 0,-1 0 0,1 0-1,-1 1 1,0-1 0,1 0 0,-2 0 0,-1-1 127,1 0 1,-1 0-1,0 0 1,1 1-1,-1-1 0,0 1 1,-5-2-1,-11-1 190,0 1-1,-1 0 1,1 2 0,0 0-1,-34 3 1,44-1-403,0-1-1,0 2 1,1-1 0,-1 1-1,0 1 1,-15 5 0,20-6-66,0 1 0,0-1 1,0 0-1,0 1 0,1 0 1,-1 0-1,1 0 0,0 1 1,0-1-1,0 1 0,0-1 0,0 1 1,1 0-1,0 0 0,-3 6 1,3-3 3,-1 0 1,1 1-1,1-1 1,0 0-1,0 1 1,0 0-1,1-1 1,0 1-1,0-1 1,3 12-1,2 8 143,14 40 0,-8-32 7,40 105 765,-4-16 86,-45-116-974,0-1 1,-1 1-1,1-1 0,-2 1 0,1 0 1,-1 0-1,0 0 0,-1-1 1,-2 13-1,-2 0 133,0-1 0,-12 25 0,6-16-194,3-8 30,0-1 1,-13 22-1,17-36-387,1 1 0,0-1 0,-1 0-1,0 0 1,0-1 0,-1 1 0,0-1 0,1 0 0,-1 0-1,0-1 1,-11 6 0,4-4-2787,6-1 997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1:40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96 9984,'-8'-2'1172,"-3"-2"3671,11 1-2588,6-1-1054,13-6 13,1 2-1,0 0 0,0 1 0,0 2 1,23-5-1,109-8-625,-135 17-397,228-14-2287,-239 15 1176,0 0 1,0 0 0,-1 1-1,10 1 1,-2 5-1215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1:41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 7648,'0'0'127,"0"0"1,0 0-1,1 0 1,-1 0 0,0 0-1,0 0 1,1 0-1,-1 0 1,0 0 0,0 0-1,1 0 1,-1 0-1,0 0 1,1 0-1,-1 0 1,0 0 0,0 0-1,1 0 1,-1 0-1,0 0 1,0 0-1,0 1 1,1-1 0,-1 0-1,0 0 1,0 0-1,1 0 1,-1 0-1,0 1 1,0-1 0,10 6 119,-4 0 496,0-1 0,1 1-1,-2 1 1,1-1 0,-1 1 0,0 0-1,5 8 1,-3-3-258,6 6 317,-1 0 93,16 30 0,2 20 334,-3 1 0,-3 1 1,28 138-1,-47-175-961,-2-1 0,0 1 1,-2 0-1,-2 0 0,-1 0 1,-8 40-1,1-26-62,-3 0 1,-1-1-1,-31 68 1,32-88-275,-1-1 0,-1-1-1,-1 0 1,-1 0 0,-2-2 0,0 0 0,-1-1 0,-24 20-1,-40 25-2528,5-7 709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1:59.2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335 704 1728,'-1'-2'619,"0"1"0,0-1 1,1 0-1,-1 0 0,0 0 0,1 0 0,-1-1 0,1 1 1,-1 0-1,1-2 0,0 2-475,0 1 0,0-1 0,0 1 0,-1-1 0,1 1 0,0-1 0,-1 1 0,1-1 0,-1 1 0,1 0 0,-1-1 0,0 1 0,1 0 0,-1-1-1,0 1 1,0 0 0,0 0 0,0 0 0,-3-2 0,-1 0-14,0 1 0,0-1-1,0 1 1,-1 0 0,1 1-1,-1-1 1,1 1 0,-1 0-1,0 1 1,1-1 0,-1 1-1,0 0 1,1 1 0,-1-1 0,0 1-1,1 0 1,-1 0 0,1 1-1,-1 0 1,1 0 0,0 0-1,-7 4 1,2 0-98,0 0 0,0 1 0,1 0-1,0 0 1,0 1 0,0 0 0,1 0 0,1 1 0,-1 0 0,-6 13 0,3-3 46,2 0 1,0 0 0,-11 42 0,10-23 134,-7 50 0,16-79-153,0 0 0,0 0 0,1 1 0,2 10 0,-2-18-7,0 0 0,0 0 0,1 0 0,-1 0 0,1 1 0,-1-1 0,1 0 0,0 0 0,0 0 0,0 0 1,0 0-1,0-1 0,1 1 0,-1 0 0,0 0 0,1-1 0,-1 1 0,1-1 0,0 1 0,0-1 0,-1 0 0,1 0 0,3 2 0,-4-3-11,1 0-1,-1 0 1,1 0 0,0 0-1,-1 0 1,1-1 0,-1 1-1,1 0 1,-1-1-1,1 1 1,-1-1 0,1 0-1,-1 1 1,0-1-1,1 0 1,-1 0 0,0 0-1,1 0 1,-1 0 0,0 0-1,0 0 1,0 0-1,0-1 1,1-1 0,5-6 238,13-19 1,-20 27-272,19-34 201,-2 0 1,24-73-1,-23 56-191,-14 41-98,-1 0 0,0 0 0,0 0-1,-1 0 1,-1 0 0,1-11 0,-2 21 49,0 0-1,0 0 1,0 0 0,0 0 0,0 0-1,0 0 1,0 1 0,0-1 0,-1 0-1,1 0 1,0 0 0,-1 0 0,1 1 0,-1-2-1,1 2 14,0 0-1,-1 0 0,1-1 1,0 1-1,0 0 0,0 0 1,-1 0-1,1 0 1,0 0-1,0 0 0,-1 0 1,1 0-1,0 0 0,0 1 1,0-1-1,-1 0 0,1 0 1,0 0-1,0 0 0,0 0 1,-1 0-1,1 0 1,0 0-1,0 1 0,0-1 1,0 0-1,-1 0 0,1 0 1,0 0-1,0 1 0,0-1 1,0 0-1,-1 0 0,-1 3-48,0 0 0,0 0 0,0 1 0,1-1-1,-3 4 1,-1 12 39,1-1 1,0 1-1,1 0 0,1 0 1,1 38-1,1-48 81,1 0-1,0 0 1,0 0 0,1 1-1,0-1 1,1-1 0,0 1-1,0 0 1,7 12-1,-8-17-10,0-1 0,0 0 0,0 0 0,0 0 0,1 0 0,-1 0 0,1-1 0,0 1 0,0-1 0,0 1 0,0-1 0,0 0 0,0 0 0,0-1 0,1 1 0,-1-1 0,1 1 0,0-1 0,-1 0-1,1 0 1,0-1 0,-1 1 0,1-1 0,0 0 0,0 0 0,4-1 0,1 0 28,0-1-1,-1-1 0,1 0 1,-1 0-1,0-1 1,0 0-1,0 0 1,0 0-1,-1-1 1,11-10-1,9-8 88,29-33 1,-48 47-104,31-34 105,40-60 0,-57 70-147,-2-1 1,-1-1 0,-1-1-1,-3 0 1,-1-1-1,-1-1 1,-2 0 0,9-61-1,-18 86-146,0 0 0,-1 0-1,0 0 1,-2-22 0,1 35 126,0 0 0,0 0 0,0 0 0,0 0 0,0 0 0,0 0 0,0 0 0,0 1 0,0-1 0,0 0 0,0 0 0,0 0 0,0 0 0,0 0 0,0 0 0,0 0 0,-1 0 1,1 0-1,0 0 0,0 0 0,0 0 0,0 0 0,0 0 0,0 0 0,0 0 0,0 0 0,0 0 0,0 0 0,0 0 0,0 0 0,0 0 0,0 1 0,0-1 0,0 0 0,0 0 0,0 0 0,0 0 0,0 0 0,0 0 0,0 0 1,-1 0-1,1 0 0,0 0 0,0 0 0,0 0 0,0 0 0,0 0 0,0 0 0,0 0 0,0 0 0,0-1 0,0 1 0,0 0 0,0 0 0,0 0 0,0 0 0,0 0 0,0 0 0,0 0 0,0 0 0,-1 0 0,-2 10-227,-5 16 52,-14 62 179,-15 70-120,30-115 93,-5 76-1,10-76 288,3 1 1,1-1-1,13 67 0,-8-93-45,-7-17-201,0 0 0,0 1 0,1-1 0,-1 0-1,0 1 1,0-1 0,1 0 0,-1 0 0,0 1-1,1-1 1,-1 0 0,0 0 0,1 1 0,-1-1-1,0 0 1,1 0 0,-1 0 0,0 0 0,1 0-1,-1 0 1,1 0 0,-1 1 0,0-1 0,1 0-1,-1 0 1,1 0 0,-1-1 0,0 1 0,1 0 0,-1 0-1,0 0 1,1 0 0,-1 0 0,1 0 0,-1 0-1,0-1 1,1 1 0,-1 0 0,0 0 0,1-1-1,-1 1 1,0 0 0,0 0 0,1-1 0,-1 1-1,0 0 1,1-1 0,5-8 48,0-1 0,-1 0 0,0 1 0,0-2 0,-1 1 0,4-18 0,-3 14-45,36-103 39,-36 105-298,-1 9-163,-3 4 366,0 0 1,0 0-1,0 1 0,0-1 1,-1 0-1,1 0 1,0 1-1,-1-1 1,1 1-1,-1-1 1,1 3-1,7 23-9,-4-12 64,0 1 0,2-1 0,0-1-1,9 19 1,-13-30 21,0 0-1,1 1 0,-1-1 0,0 0 1,1 0-1,0-1 0,0 1 1,-1 0-1,2-1 0,-1 0 0,0 0 1,0 0-1,1 0 0,-1 0 1,1-1-1,-1 1 0,1-1 0,0 0 1,0 0-1,-1-1 0,1 1 0,7 0 1,-6-2 8,0 1 1,1-1-1,-1 0 0,0-1 1,0 1-1,-1-1 1,1 0-1,0 0 1,0 0-1,-1-1 1,6-3-1,5-6 93,24-21-1,134-146 544,-156 158-661,12-17-134,-27 36 53,0 0 0,0 0-1,1 0 1,-1 0 0,1 1 0,-1-1 0,1 0 0,0 1 0,-1 0 0,1 0 0,0 0-1,3-1 1,-5 2 44,0 0 1,0-1-1,0 1 0,0 0 0,0 0 0,0 1 0,0-1 0,0 0 0,0 0 0,0 0 0,0 1 0,0-1 1,0 1-1,0-1 0,0 1 0,0-1 0,0 1 0,0-1 0,-1 1 0,1 0 0,0-1 0,0 1 0,-1 0 0,1 0 1,0-1-1,-1 1 0,1 0 0,-1 0 0,1 0 0,-1 0 0,1 0 0,-1 0 0,0 0 0,1 0 0,-1 0 1,0 2-1,2 4 56,-1 0 1,-1 0 0,1 1 0,-1 6-1,0-8-27,-2 42 96,-1 0 0,-17 79 0,19-124-25,1-1 0,-1 1 0,0 0-1,0 0 1,0-1 0,-3 6 0,3-8-65,1 1-1,-1-1 1,1 1 0,0 0 0,-1-1-1,0 1 1,1-1 0,-1 1 0,1-1-1,-1 1 1,0-1 0,1 0 0,-1 1-1,0-1 1,1 0 0,-1 0 0,0 1-1,1-1 1,-1 0 0,0 0-1,0 0 1,1 0 0,-1 0 0,0 0-1,0 0 1,1 0 0,-1 0 0,0 0-1,0 0 1,1-1 0,-1 1 0,-1 0-1,-4-4 17,-1 0-1,0 0 0,1-1 0,0 1 1,0-1-1,-9-10 0,8 7-44,-1 1 1,-15-11-1,16 13-617,11 7 530,22 8 348,-18-9-242,1-1-1,-1 1 1,1-1 0,-1-1 0,0 0 0,1 0 0,-1 0-1,0-1 1,0-1 0,10-3 0,10-9 112,0-1 1,29-23-1,9-5 128,105-55-245,-156 90 30,-12 8-42,0-1-1,-1 1 0,1-1 1,0 1-1,-1-1 1,0 0-1,1 0 1,-1 0-1,2-3 0,-2 2-190,-5 3-10,-7 5-121,6-2 279,-7 2 2,0 1-1,0 0 1,1 1 0,0 1-1,0-1 1,-13 15 0,14-12 82,1 1 0,0-1 0,0 2 0,1-1 1,1 1-1,0 0 0,-8 22 0,12-27-11,0 0 0,0 0 0,0 0 0,1 0 0,0 0 0,1 0 0,-1 0 0,1 0 0,1 0 0,-1 0 0,1 0 0,1 0 0,-1 0-1,1 0 1,0 0 0,6 10 0,-7-14 9,1-1 0,0 1 0,0-1 0,0 1 0,0-1 0,0 0 0,0 0 0,1 0 0,-1 0 0,1 0 0,0 0 0,-1-1 0,1 1 0,0-1 0,0 0-1,0 0 1,0 0 0,0 0 0,0 0 0,0-1 0,0 1 0,0-1 0,1 0 0,-1 0 0,0 0 0,0 0 0,0-1 0,0 1 0,0-1 0,1 0 0,-1 0 0,-1 0 0,1 0 0,0 0-1,0-1 1,0 1 0,2-3 0,3-3 23,1 0-1,-2 0 0,1 0 1,-1-1-1,9-13 0,-2 0 1,13-27-1,-23 42-42,3-8 17,12-29 1,-18 39-17,1-1 0,-1 1-1,0-1 1,0 0 0,-1 1 0,1-1-1,-1 0 1,0 1 0,0-1 0,-1 0 0,-1-6-1,1 8-25,-1 0-1,1 0 1,-1 0 0,0 0-1,0 0 1,0 0-1,-1 1 1,1-1 0,-1 1-1,1 0 1,-1 0-1,0 0 1,0 0 0,0 0-1,0 0 1,0 1-1,-3-2 1,-1 0-47,0 1 1,0-1-1,0 1 1,-1 0-1,1 1 0,0 0 1,-9 0-1,-16 5-1,23-1 112,25-2-15,202-10 182,-163 6-293,27 2 192,-38 2-245,-42-1 129,-1 0 0,0 0 1,0 1-1,1-1 0,-1 0 0,0 1 1,0-1-1,0 0 0,1 1 0,-1-1 1,0 1-1,0 0 0,0-1 0,0 1 1,0 0-1,0 0 0,1 1 0,0 1-6,0-1-1,0 0 1,-1 1-1,1 0 1,-1-1-1,0 1 1,1 4-1,1 4 5,0 1 0,2 22 0,-5-30 27,2 15 15,0 1-51,5 27 1,-6-42 36,1 0 0,-1 0 0,1 0 0,0-1 1,0 1-1,0-1 0,1 1 0,-1-1 0,1 0 0,5 6 0,-7-9-1,0 0 0,0 0 0,0-1-1,1 1 1,-1-1 0,0 1 0,0 0 0,0-1-1,0 0 1,0 1 0,1-1 0,-1 0 0,0 0-1,0 0 1,1 1 0,-1-1 0,0-1-1,0 1 1,1 0 0,-1 0 0,0 0 0,0-1-1,0 1 1,1 0 0,-1-1 0,0 1 0,0-1-1,2-1 1,3-1 47,-1-1-1,1 0 1,8-8-1,-13 11-60,162-149 452,-140 129-445,-1-1 1,-1-1-1,-1 0 1,-1-2-1,-1 0 1,18-36-1,5-27-128,-5-1 1,32-120-1,-50 159-371,-66 193-425,22-55 796,-55 162 204,65-200-35,3 1 1,-10 84-1,23-131-31,-2 9 110,1 0 0,0-1 0,2 23 0,-1-35-121,0 0 1,0 1 0,0-1 0,0 1-1,0-1 1,0 0 0,0 1 0,1-1-1,-1 1 1,0-1 0,0 0-1,0 1 1,0-1 0,0 0 0,1 1-1,-1-1 1,0 0 0,0 1 0,1-1-1,-1 0 1,0 0 0,0 1 0,1-1-1,-1 0 1,0 0 0,1 1-1,-1-1 1,0 0 0,1 0 0,-1 0-1,0 0 1,2 1 0,-1-1 12,0-1 1,0 1-1,0 0 0,0 0 1,0-1-1,0 1 0,-1 0 1,1-1-1,0 1 1,0-1-1,0 0 0,1 0 1,22-22 227,38-62 99,-12 14-476,-10 24-443,-40 46 559,1 1-1,-1 0 1,0 0-1,0 0 1,0 0-1,1-1 0,-1 1 1,0 0-1,0 0 1,0 0-1,1 0 1,-1 0-1,0 0 1,0 0-1,1 0 0,-1 0 1,0 0-1,1 0 1,-1 0-1,0 0 1,0 0-1,1 0 1,-1 0-1,0 0 0,0 0 1,1 0-1,-1 0 1,0 0-1,0 0 1,0 0-1,1 0 1,-1 1-1,0-1 0,0 0 1,1 0-1,-1 0 1,0 0-1,0 1 1,0-1-1,1 0 1,6 11-91,-5-7-17,19 35-129,-16-28 294,13 21-1,-16-29-18,0 0 1,1 0-1,-1-1 0,1 1 0,-1 0 0,1-1 0,0 0 0,0 1 0,0-1 0,6 2 0,-7-3-13,-1 0-1,1-1 1,-1 0 0,1 1-1,-1-1 1,1 0 0,-1 0-1,1 0 1,-1 0 0,1 0-1,-1 0 1,1 0 0,-1 0-1,1-1 1,-1 1 0,1-1-1,-1 1 1,1-1 0,-1 1-1,0-1 1,3-1 0,0-1 37,1-1 1,-1 0-1,1 0 1,3-6-1,0 2 31,8-7-37,-1-1 0,-1-1 0,0 0 0,15-27 0,-29 44-61,0-1 0,1 1-1,-1 0 1,0 0 0,0 0 0,0-1-1,0 1 1,1 0 0,-1-1 0,0 1-1,0 0 1,0 0 0,0-1 0,0 1-1,0 0 1,0-1 0,0 1 0,0 0-1,0-1 1,0 1 0,0 0 0,0 0-1,0-1 1,0 1 0,0 0 0,0-1-1,0 1 1,0 0 0,0-1 0,0 1-1,0 0 1,-1 0 0,1-1 0,0 1-1,-11 0-363,-13 11 163,17-6 150,1 2 0,-1-1 0,-8 12 1,9-11 25,2-3 48,1 0 0,0 0 0,0 0 0,1 0 0,-1 1 0,1-1 1,0 1-1,0-1 0,0 1 0,1 0 0,-1 0 0,1 0 0,0-1 0,1 1 1,-1 1-1,1-1 0,0 0 0,0 0 0,1 0 0,-1 0 0,1 0 1,3 8-1,-3-11-1,0 0 0,0 0 1,0 0-1,0-1 0,1 1 1,-1 0-1,1-1 1,-1 1-1,1-1 0,0 1 1,0-1-1,-1 0 0,1 1 1,0-1-1,0 0 0,0 0 1,0-1-1,0 1 0,1 0 1,-1-1-1,0 1 1,0-1-1,0 0 0,0 0 1,1 1-1,-1-2 0,3 1 1,8-1 46,-1 0 1,1-1 0,18-5-1,-23 5-28,217-74 547,-155 49-491,-54 21-114,-1 0 1,0-1-1,0-1 0,19-12 0,-24 10-409,-10 10 429,-1 0 1,1-1-1,0 1 1,0 0 0,0 0-1,0 0 1,0 0 0,0 0-1,-1 0 1,1-1-1,0 1 1,0 0 0,0 0-1,0 0 1,0 0-1,-1 0 1,1 0 0,0 0-1,0 0 1,0 0-1,-1 0 1,1 0 0,0 0-1,0 0 1,0 0-1,0 0 1,-1 0 0,1 0-1,0 0 1,0 0-1,0 0 1,0 0 0,-1 0-1,1 0 1,0 1-1,-29 7-245,24-6 252,-4 1-17,1 0-1,0 1 1,0 0 0,0 1 0,0-1 0,1 1-1,-1 1 1,1 0 0,-11 11 0,16-15 27,0 0 1,0 1-1,1-1 1,-1 1-1,1-1 1,-1 1-1,1-1 0,0 1 1,0 0-1,0 0 1,0-1-1,0 1 1,1 0-1,-1 0 1,1 0-1,0 0 1,0 0-1,0 0 1,0 0-1,0 0 1,1 0-1,-1 0 1,1-1-1,0 1 1,0 0-1,0 0 1,0 0-1,0-1 1,1 1-1,-1-1 1,1 1-1,0-1 0,2 4 1,-3-5 6,1 1 0,-1-1 1,1 0-1,-1 1 0,1-1 1,-1 0-1,1 0 0,0 0 0,-1 0 1,1 0-1,0 0 0,0-1 0,0 1 1,0-1-1,-1 1 0,1-1 0,3 1 1,-2-1 12,1 0 1,-1-1-1,0 1 1,1-1-1,-1 1 1,1-1-1,-1 0 1,0 0-1,5-2 1,0-2 25,0 1 1,0-1 0,-1-1-1,1 1 1,-1-1 0,0 0 0,7-9-1,-3 0 1,1 0-1,-2-1 0,-1 0 1,13-27-1,-9 12-40,-1-1 0,12-59-1,4-68 28,-18 93-32,14-110-261,-23 166 259,0 1-113,0 0 0,-1 0 1,0 0-1,-2-12 1,2 20 80,0 0 1,0 1-1,0-1 1,0 0-1,0 1 1,0-1-1,-1 0 1,1 1-1,0-1 1,0 0 0,-1 1-1,1-1 1,-1 1-1,0-2 1,1 2 14,0 0 0,-1 0 0,1 0 1,0 0-1,0 0 0,-1 0 0,1-1 0,0 1 1,0 0-1,-1 0 0,1 0 0,0 0 0,0 0 1,-1 0-1,1 0 0,0 0 0,0 0 0,-1 1 1,1-1-1,0 0 0,0 0 0,-1 0 0,1 0 1,0 0-1,0 0 0,-1 1 0,-1 1-17,0 0-1,0 0 0,0 0 1,0 0-1,0 0 0,0 1 1,1-1-1,-2 3 1,-5 12-16,0 0 0,2 0 0,-8 28 0,-9 60 17,22-101 26,-29 195 2,27-151 77,1 0 1,6 57-1,-2-86-60,1 0 0,1 0-1,12 33 1,-15-49-189,0 0 1,0 0-1,1-1 0,-1 1 1,1-1-1,-1 1 0,4 3 1,-4-5-73,0-1 0,0 1 0,-1 0 1,1-1-1,0 1 0,0-1 1,0 1-1,0-1 0,0 0 0,0 1 1,0-1-1,0 0 0,0 1 0,0-1 1,0 0-1,0 0 0,0 0 0,0 0 1,0 0-1,0 0 0,0 0 1,1-1-1,16-2-2723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01.9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26 3136,'-5'-13'1233,"4"13"-1091,1-1 0,-1 0-1,1 1 1,0-1-1,-1 0 1,1 0-1,0 1 1,0-1 0,-1 0-1,1 0 1,0 1-1,0-1 1,0 0-1,0 0 1,0-1-1,2 48 3113,27 129-156,-16-114-2100,6 82-1,-15-67-224,-3 0 0,-14 115 1,13-190-723,0 0 1,0 0 0,-1 0-1,1 0 1,0 0-1,0 0 1,-1 0-1,1 1 1,0-1 0,-1 0-1,1-1 1,-1 1-1,1 0 1,-1 0 0,0 0-1,1 0 1,-1 0-1,-1 1 1,1-2-16,0 0 0,1 0 0,-1 0 0,0 0 0,0 0 0,1 0-1,-1 0 1,0 0 0,1 0 0,-1 0 0,0 0 0,0-1 0,1 1 0,-1 0 0,0 0 0,1-1 0,-1 1 0,1-1 0,-1 1 0,0 0 0,1-1 0,-1 1 0,1-1 0,-1 1-1,0-2 1,-4-4 40,-1 0-1,1-1 0,0 1 0,1-1 0,0 0 1,0 0-1,-4-10 0,-16-54 273,23 70-338,-2-10 28,0 0-1,0 0 0,1 0 0,1 0 0,0-1 0,0 1 0,2-12 1,-1 17-23,1-1 0,1 1 1,-1 0-1,1 0 1,0 0-1,1 0 0,-1 0 1,1 0-1,0 1 0,0-1 1,1 1-1,0 0 1,0 0-1,6-5 0,1 0-7,0 1 0,1 0 0,0 1 0,1 0 0,-1 1-1,16-6 1,-9 4 39,301-119 913,-290 115-1314,-2 0 1,1-2 0,26-19-1,-52 33-353,-1-1-1457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04.9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94 116 2144,'-9'-4'8330,"13"6"-8126,0 0 1,-1-1-1,1 0 0,0 0 0,0 0 0,0 0 0,0-1 0,0 1 0,0-1 0,0 0 0,0 0 1,0 0-1,0-1 0,0 0 0,0 1 0,0-1 0,0-1 0,4-1 0,-4 2-145,-1-1 0,1 1 0,-1-1 0,0 1 0,0-1 0,0 0-1,0 0 1,0-1 0,0 1 0,-1-1 0,1 1 0,-1-1 0,0 0 0,0 0-1,0 0 1,0 0 0,0 0 0,0 0 0,-1-1 0,0 1 0,2-5 0,-3 4-102,0 1 1,1-1 0,-1 0 0,-1 0-1,1 1 1,0-1 0,-1 0 0,-1-4 0,2 7 15,0 0 1,-1 1 0,1-1 0,0 0-1,-1 0 1,1 0 0,0 1-1,-1-1 1,1 0 0,-1 1 0,1-1-1,-1 0 1,0 1 0,1-1 0,-1 0-1,1 1 1,-1-1 0,0 1-1,0-1 1,1 1 0,-1 0 0,0-1-1,0 1 1,0 0 0,1-1-1,-1 1 1,0 0 0,0 0 0,0 0-1,0 0 1,1 0 0,-1 0 0,0 0-1,0 0 1,0 0 0,0 0-1,0 0 1,1 1 0,-1-1 0,0 0-1,0 1 1,0-1 0,-1 1 0,-19 12 211,0 0 0,1 2 1,-23 20-1,36-29-77,0 0 0,0 1 0,1 0 0,0 1 0,0-1 0,1 1 0,-1 0 0,2 1 0,-1-1 0,1 1 0,1 0 0,-1 0 0,2 0 0,-1 0 0,1 0 0,0 1 0,1-1 0,0 1 0,1 16 0,0-18 35,1 0-1,0 0 1,0 0 0,0 0 0,1 0-1,0 0 1,1-1 0,0 1 0,0-1-1,0 0 1,1 0 0,9 12 0,-12-17-102,-1-1 1,1 0 0,0 0 0,0 0-1,1 0 1,-1-1 0,0 1 0,0 0-1,0 0 1,1-1 0,-1 1-1,0 0 1,1-1 0,-1 1 0,0-1-1,1 0 1,-1 0 0,1 1-1,-1-1 1,0 0 0,1 0 0,-1 0-1,1 0 1,-1-1 0,1 1-1,-1 0 1,0 0 0,1-1 0,-1 1-1,0-1 1,3-1 0,2-2 95,1 0 0,-1 0 1,0 0-1,11-12 0,-11 10-95,94-84 203,-74 68-274,56-34 0,-78 54 30,9-7-94,0 2 1,1-1-1,0 2 1,1 0-1,16-4 1,-30 9 81,0 1 1,1 0 0,-1-1 0,0 1 0,0 0-1,1 0 1,-1 0 0,0 0 0,1 0-1,-1 0 1,0 0 0,1 0 0,-1 1 0,0-1-1,0 0 1,1 1 0,-1-1 0,0 1-1,0-1 1,0 1 0,2 1 0,-2-1 1,0 0 1,-1 0 0,1 0-1,0 1 1,-1-1 0,1 0-1,-1 0 1,1 1-1,-1-1 1,0 0 0,0 0-1,1 1 1,-1-1 0,0 0-1,0 1 1,0-1-1,-1 2 1,0 6 13,-1-1 0,0 1-1,-1-1 1,-7 16 0,-20 63 453,27-78 184,8-10-238,14-14-39,-12 8-282,17-14-98,2 0 1,0 2 0,1 1 0,1 1 0,60-27-1,-85 43-36,0 0-1,0 0 0,0 0 0,0 1 1,1-1-1,-1 1 0,6 0 0,-8 0 27,0 0-1,0 0 0,1 0 1,-1 1-1,0-1 0,0 0 0,0 1 1,0-1-1,0 1 0,0-1 1,0 1-1,0 0 0,0-1 1,0 1-1,0 0 0,-1 0 1,1 0-1,0 0 0,0-1 1,-1 1-1,1 0 0,0 0 1,-1 0-1,1 2 0,2 6-12,-1-1 0,0 0-1,-1 1 1,0-1 0,0 1-1,-1 0 1,-1 12 0,1-13 110,-1 0 0,1 0 0,1 0 0,-1 0 0,1 0 0,1 0 0,-1-1 0,1 1 0,1 0 0,3 7 0,-6-14-52,1 1 0,0-1 1,0 0-1,-1 0 1,1 1-1,0-1 0,0 0 1,0 0-1,0 0 0,0 0 1,0 0-1,0 0 1,1-1-1,-1 1 0,0 0 1,0 0-1,1-1 0,-1 1 1,1-1-1,-1 1 1,0-1-1,1 0 0,-1 0 1,1 1-1,-1-1 0,1 0 1,-1 0-1,0 0 0,1-1 1,-1 1-1,1 0 1,-1 0-1,1-1 0,-1 1 1,0-1-1,1 1 0,-1-1 1,2-1-1,4-2 22,0-1 0,0 0 0,-1 0-1,0 0 1,9-11 0,15-19 133,31-48 0,-31 40-109,-24 34-63,1 1-57,-1 0 0,0-1 0,-1 0 1,0-1-1,6-14 0,-11 23 26,1 0-1,-1 0 1,0 1-1,1-1 1,-1 0 0,0 0-1,0 0 1,0 1-1,0-1 1,0 0 0,0 0-1,0 0 1,0 0-1,0 0 1,0 1 0,0-1-1,0 0 1,-1 0-1,1 0 1,0 1 0,-1-1-1,0-1 1,1 2 3,-1 0 1,1-1-1,-1 1 1,0 0-1,1 0 1,-1 0-1,1-1 1,-1 1-1,0 0 0,1 0 1,-1 0-1,0 0 1,1 0-1,-1 0 1,0 0-1,1 0 1,-1 1-1,1-1 1,-1 0-1,0 0 1,0 1-1,-4 1-29,0 0-1,0 1 1,0-1-1,1 1 1,-5 4-1,4-3 27,0 1 0,1-1 0,0 1-1,0 0 1,0 1 0,1-1 0,0 1 0,0-1 0,0 1 0,-2 7 0,2-4 36,0 1 1,1-1 0,0 1 0,0 0 0,1 18 0,1-21 52,0 1 0,1-1 0,0 0 0,1 1-1,0-1 1,4 11 0,-5-16-32,-1 0 0,1 0-1,0 0 1,0 0 0,0 0-1,0-1 1,0 1 0,0 0 0,1 0-1,-1-1 1,1 1 0,-1-1-1,1 0 1,-1 1 0,1-1-1,0 0 1,0 0 0,-1 0 0,1 0-1,0 0 1,0 0 0,0-1-1,0 1 1,0-1 0,0 1 0,0-1-1,1 0 1,1 1 0,3-3 50,1 1 0,-1-1 0,0 0 0,1 0 0,12-7 0,36-21 35,-20 9-142,32-12-16,59-35 274,-103 57-832,-37 71-241,13-51 878,0 1 0,0 0 0,1-1 0,0 1 0,1-1 0,0 0 0,1 1 0,0-1 0,0 0 0,1 0 1,0-1-1,0 1 0,10 13 0,-11-18 13,0 0 0,0-1 1,0 1-1,0-1 0,1 0 1,-1 0-1,1-1 0,0 1 1,-1 0-1,9 2 0,-9-4-12,-1 0 0,1 0-1,0 0 1,0-1 0,0 1 0,0-1-1,0 0 1,0 0 0,0 0 0,0 0-1,0 0 1,0-1 0,0 1 0,0-1-1,0 0 1,0 0 0,0 0 0,2-2-1,13-8-11,-2 0-1,1-1 1,-2-1-1,22-22 1,17-14 130,98-57-394,-134 90 121,-18 16 110,0 0 1,1 0 0,-1 0-1,0 0 1,0-1-1,0 1 1,0 0 0,1 0-1,-1-1 1,0 1-1,0 0 1,0 0 0,0-1-1,0 1 1,0 0 0,0 0-1,0-1 1,0 1-1,0 0 1,0 0 0,0-1-1,0 1 1,0 0-1,0 0 1,0-1 0,0 1-1,0-1 1,-1 1-17,1 0 1,-1 0-1,0-1 1,1 1 0,-1 0-1,0 0 1,1 0-1,-1 0 1,1-1-1,-1 1 1,0 0-1,1 0 1,-1 1-1,0-1 1,1 0 0,-1 0-1,-1 0 1,-4 2-36,0-1 1,0 1-1,0 0 1,0 0-1,1 0 1,-1 1-1,0 0 1,1 0-1,-8 7 1,5-4 27,0 2 1,0-1-1,1 1 0,1 0 1,-8 11-1,1 1 71,2 1 1,0 1 0,2 0-1,-10 31 1,15-39 39,1 1-1,1-1 1,0 1 0,2 0-1,-1 0 1,2 0 0,2 19-1,-3-34-68,0 0-1,0 1 0,0-1 1,0 0-1,0 1 0,0-1 1,0 0-1,0 0 0,0 1 1,0-1-1,0 0 0,0 1 1,0-1-1,0 0 0,0 1 1,0-1-1,0 0 0,0 0 1,0 1-1,1-1 0,-1 0 1,0 0-1,0 1 0,0-1 1,1 0-1,-1 0 0,0 0 1,0 1-1,1-1 0,-1 0 1,0 0-1,0 0 0,1 0 1,-1 0-1,0 0 0,0 1 1,1-1-1,-1 0 0,0 0 1,1 0-1,-1 0 0,0 0 0,0 0 1,1 0-1,-1 0 0,0 0 1,1 0-1,-1 0 0,0 0 1,0 0-1,1-1 0,-1 1 1,0 0-1,1 0 0,-1 0 1,0 0-1,0 0 0,1-1 1,-1 1-1,0 0 0,13-14 238,-2-3-85,0-1 1,13-33-1,-3 5-105,7-3-22,-16 29-226,-1 0 0,14-36 0,-28 69-90,1 0 1,-2 18-1,-3 26 189,-70 274-68,41-221 218,29-93 110,-1 1 0,-1-1 1,-21 31-1,29-46-122,-1 0-1,1 0 1,-1 0 0,0-1 0,1 1-1,-1 0 1,0-1 0,0 0 0,0 1-1,-5 1 1,6-2-30,-1-1-1,1 0 1,0 1 0,-1-1-1,1 0 1,0 0 0,-1 0 0,1 0-1,-1 0 1,1 0 0,0-1-1,-1 1 1,1 0 0,0-1-1,-1 1 1,1 0 0,0-1-1,-1 0 1,1 1 0,0-1 0,0 0-1,-2-1 1,-3-3-3,1-1 0,-1 0-1,1 0 1,1 0 0,-1 0 0,1-1 0,0 0-1,0 0 1,-4-11 0,8 16-15,-1 1 0,1-1 0,-1 1 0,1-1-1,0 0 1,0 1 0,0-1 0,0 1 0,0-1 0,0 0 0,0 1 0,0-1 0,1 1 0,-1-1 0,0 1-1,1-1 1,0 1 0,-1-1 0,1 1 0,0-1 0,0 1 0,0 0 0,0-1 0,0 1 0,0 0 0,0 0-1,2-2 1,3-2-18,0 1-1,0-1 0,0 1 0,10-4 0,-11 5 35,63-30 50,9-5 80,-32 13-18,1 0-59,55-39 1,-51 23-20,-3-2 0,-1-2 0,58-72 0,-50 49-229,-46 55-299,-12 27-160,0 12 580,-9 75 252,11-81-184,1 1-1,3 35 0,-2-44 181,1 3-21,-1-15-149,0 1-1,0-1 1,0 0-1,0 1 0,0-1 1,0 0-1,0 0 1,0 1-1,0-1 0,0 0 1,0 0-1,1 1 1,-1-1-1,0 0 0,0 0 1,0 1-1,0-1 1,1 0-1,-1 0 0,0 0 1,0 1-1,0-1 1,1 0-1,-1 0 0,0 0 1,0 0-1,1 1 1,-1-1-1,0 0 0,0 0 1,1 0-1,0 0 6,0 0 0,0-1 0,0 1 0,0-1 0,0 1 0,0 0-1,0-1 1,0 0 0,-1 1 0,1-1 0,0 1 0,0-1 0,-1 0 0,1 0-1,0 1 1,-1-1 0,1 0 0,0 0 0,-1 0 0,1 0 0,-1 0 0,0 0 0,1-1-1,3-5 112,19-30-106,31-64 1,-29 49-43,-22 47 6,-1 0 1,1 1-1,0-1 1,0 1-1,0-1 1,1 1-1,0 0 1,0 0-1,7-5 1,-10 8-7,-1 1-1,1 0 1,-1-1 0,1 1-1,-1 0 1,1-1 0,-1 1-1,1 0 1,-1 0 0,1 0-1,-1-1 1,1 1 0,0 0 0,-1 0-1,1 0 1,0 0 0,0 0 6,-1 0 0,0 0 1,0 1-1,1-1 1,-1 0-1,0 0 1,0 0-1,1 0 1,-1 1-1,0-1 0,0 0 1,0 0-1,1 1 1,-1-1-1,0 0 1,0 0-1,0 1 1,0-1-1,0 0 0,0 0 1,1 1-1,-1-1 1,0 1-1,0 23-233,-1-19 203,-1 30-208,-19 150 39,-18 2 280,30-155 83,-1-1 1,-2 0-1,-26 50 0,36-76-112,-1 0 0,-1 0 0,1-1-1,-1 1 1,1-1 0,-7 5 0,8-7-29,0-1 0,0 1 1,0-1-1,0 0 0,-1 1 0,1-1 0,0 0 1,-1 0-1,1-1 0,-1 1 0,1 0 0,-1-1 1,1 0-1,-1 1 0,1-1 0,-4 0 1,-2-2 20,0 1 1,0-1-1,0-1 1,1 1-1,-1-1 1,1-1 0,-14-7-1,1-1 133,-28-24-1,44 33-152,1 0 1,-1 0-1,1-1 1,-6-6-1,8 9-2,0-1-1,1 1 0,-1 0 0,0-1 0,1 1 1,-1 0-1,1-1 0,-1 1 0,1-1 1,-1 1-1,1-1 0,0 1 0,0-1 0,0 1 1,0-1-1,0 1 0,0-1 0,0 1 1,1-1-1,-1 1 0,1-2 0,1 0 7,-1 0 0,1 0 0,0 1 0,0-1-1,0 0 1,0 1 0,1 0 0,-1-1 0,1 1 0,-1 0 0,1 0-1,3-1 1,42-21 43,-26 14-10,240-91 868,-172 71-859,86-42 0,-160 64-445,18-9 490,-11 3-6018,-14 8 2343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12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195 76 3328,'0'-20'7962,"-2"33"-2810,-12 40-2827,-6 32-1471,-2 39 724,-56 177 1,23-98-91,53-198-1439,2-4-10,0-1 1,-1 1 0,1 0 0,0-1-1,0 1 1,0 0 0,0-1-1,-1 1 1,1 0 0,0-1-1,0 1 1,0 0 0,0-1-1,1 1 1,-1 0 0,0-1-1,0 1 1,0 0 0,1 1 0,0-2 397,-1-7-265,0-4-24,0 0-1,3-16 1,-3 23-189,1 1-1,0-1 1,1 0 0,-1 0-1,1 1 1,-1-1-1,1 1 1,0 0 0,0-1-1,4-3 1,11-10-76,0 2 0,1 0 0,0 0-1,22-11 1,-39 25 116,17-10-33,37-16-1,-52 26 69,0-1-1,0 1 1,0 0 0,0 0-1,0 1 1,0-1 0,1 1-1,-1-1 1,0 1 0,0 0-1,0 0 1,1 0 0,-1 1-1,0-1 1,0 1 0,0 0-1,0 0 1,0 0 0,0 0-1,0 0 1,0 0 0,0 1-1,0 0 1,-1 0 0,1-1-1,-1 1 1,1 1 0,-1-1-1,0 0 1,0 1 0,0-1-1,0 1 1,0-1 0,0 1-1,-1 0 1,1 0 0,-1 0-1,0 0 1,0 0 0,0 0-1,0 0 1,-1 0 0,1 0 0,-1 0-1,0 1 1,0-1 0,0 0-1,0 0 1,0 0 0,-2 4-1,-2 13 85,-1 0-1,-2-1 0,-12 29 1,-33 52 100,49-95-191,-1 3-23,0-1 0,-1 0 0,0 0 0,-1 0 0,1-1 1,-10 9-1,13-13 1,0-1 0,0 1 0,0-1 0,0 1 0,-1-1 0,1 0 0,0 0 0,-1 0 0,1 0 0,-1 0 0,1 0 0,-1-1 0,0 1 0,1-1 0,-1 0 0,1 0 0,-1 0 0,0 0 0,1 0 0,-1 0 0,0-1 0,1 1 0,-1-1 0,-2-1 1,1 0-49,1 1 1,-1-1 0,1 0 0,0 0 0,0-1 0,0 1-1,0 0 1,0-1 0,1 0 0,-1 0 0,1 0 0,0 0 0,0 0-1,0 0 1,0-1 0,-3-5 0,5 6 24,-1 1 0,0-1 0,1 1 0,-1 0 1,1-1-1,0 1 0,0-1 0,0 1 0,0-1 0,0 1 0,1-1 0,-1 1 0,1-1 0,-1 1 0,1 0 1,0-1-1,0 1 0,0 0 0,0 0 0,0-1 0,1 1 0,-1 0 0,1 0 0,-1 1 0,1-1 0,2-2 1,6-4-52,0 1 1,1-1-1,0 2 1,0 0-1,0 0 1,1 1-1,0 0 1,16-3-1,105-19 52,-95 21-64,117-15-37,86-16 524,-236 36-648,-6 3 26,-14 5-107,-21 12 272,32-16 69,1 0-1,-1 1 1,1-1-1,-7 7 1,10-9-10,-1 1 1,0-1-1,0 0 0,1 1 0,-1-1 1,0 0-1,1 1 0,-1-1 0,1 1 1,0-1-1,0 1 0,-1-1 0,1 1 0,0-1 1,0 1-1,0-1 0,0 1 0,1-1 1,-1 1-1,1 2 0,2 2 78,-1-1-1,1 0 1,0 0-1,0 1 0,1-2 1,0 1-1,7 7 1,-9-9-34,1-1 0,-1 1 0,1-1 1,0 0-1,0 0 0,0 0 0,0 0 0,0-1 1,0 1-1,0-1 0,1 0 0,-1 0 0,0 0 1,8 1-1,-8-3-33,-1 1 0,1-1 0,0 0 0,0 1 0,-1-1 0,1-1 0,0 1 1,-1 0-1,1-1 0,-1 1 0,1-1 0,-1 1 0,0-1 0,0 0 0,0 0 0,0 0 0,0-1 0,0 1 0,0 0 1,2-6-1,0 2-51,-1 0 1,0-1-1,0 0 1,0 1-1,-1-1 1,0 0 0,2-10-1,-4 13 19,1 0 0,-1-1 0,0 1 0,0 0 1,0-1-1,-1 1 0,1 0 0,-1-1 0,0 1 0,0 0 0,-1 0 0,1 0 0,-1 0 0,-3-6 0,2 6-29,0 1 1,0-1-1,0 1 0,0 0 0,-1 0 0,1 0 0,-1 0 1,0 1-1,0-1 0,0 1 0,0 0 0,0 0 1,0 1-1,-7-3 0,-40-3-667,44 4 905,9 5-100,16 6 246,-7-4-224,0 0 0,0-1 0,1-1 0,-1 0 0,1 0 0,-1-1 0,1 0 1,-1-1-1,1-1 0,-1 0 0,1 0 0,-1-1 0,1 0 0,20-8 0,175-65-6,-188 67-53,-2 2-203,-13 5-142,-3 2-218,-15 20 421,-14 26-1,13-19 150,13-24-52,0 1 0,0-1 1,1 1-1,-1 0 0,1-1 0,0 1 0,0 0 1,1 0-1,0 0 0,0 0 0,0 0 1,0 0-1,1 0 0,0-1 0,0 1 0,0 0 1,2 5-1,-2-8 6,0 0 0,0-1 0,0 0 0,0 1-1,1-1 1,-1 1 0,0-1 0,1 0 0,-1 0 0,1 0 0,-1 0 0,1 0 0,0 0 0,-1 0 0,1-1 0,0 1-1,-1-1 1,1 1 0,0-1 0,2 1 0,1 0 7,0-1 0,1 1 0,-1-1 1,0 0-1,1 0 0,5-2 0,11-3-106,1 0 0,-1-2 0,0-1 0,0 0 0,-1-2 0,0 0 0,-1-2 0,0 0 0,33-28 1,-43 32-7,-1-1 1,0 0 0,-1-1 0,13-18 0,22-50-317,23-81-275,-47 107 528,2 0 0,41-71 0,-39 83-158,24-59-1,-47 98 294,0 1 0,0-1 0,1 1 0,-1-1-1,0 1 1,0-1 0,0 1 0,0-1 0,0 1 0,0-1 0,0 1 0,0-1 0,0 1 0,0-1 0,0 1-1,0-1 1,0 0 0,-6-1-366,4 2 346,1 0-1,-1 1 0,1-1 0,-1 1 0,1-1 0,-1 1 1,1 0-1,0 0 0,-1-1 0,-1 3 0,-4 4 64,0 0 0,1 0-1,0 1 1,0 0 0,-6 13-1,-18 44 92,19-35 9,2 0-1,-9 48 1,-1 62 237,14-103-323,4-23 1,-5 27 333,3 0 0,1 66 0,15-31 190,-12-75-539,-1 0 5,0 0 0,0 0 1,0 0-1,1-1 0,-1 1 1,0 0-1,0 0 0,1 0 0,-1 0 1,1-1-1,-1 1 0,1 0 0,-1-1 1,1 1-1,-1 0 0,1-1 1,0 1-1,-1-1 0,1 1 0,0-1 1,-1 1-1,1-1 0,1 1 0,-1-1-5,0 1-1,0-1 0,1 0 0,-1 0 1,0 0-1,0 0 0,1-1 0,-1 1 0,0 0 1,0 0-1,0-1 0,0 1 0,1 0 1,1-2-1,4-2-10,0-1 0,0 0 1,12-11-1,-12 10-95,214-163-104,-208 158 90,-8 7 35,0 0 0,-1 0-1,1 0 1,0 1 0,1 0-1,9-5 1,-15 8 55,1 0 1,-1 0-1,0 0 1,1 0-1,-1 0 0,1 0 1,-1 0-1,1 0 1,-1 0-1,0 0 1,1 0-1,-1 0 0,1 0 1,-1 0-1,1 1 1,-1-1-1,0 0 1,1 0-1,-1 0 0,0 1 1,1-1-1,-1 0 1,0 0-1,1 1 1,-1-1-1,0 0 0,1 1 1,-1-1-1,0 0 1,0 1-1,1-1 1,-1 0-1,0 1 0,0-1 1,0 1-1,0-1 1,1 0-1,-1 2 1,2 14 97,-3-4-58,0 1 0,-1-1 0,-1 0 1,0 0-1,0 0 0,-1 0 1,-1 0-1,0-1 0,0 0 1,-8 12-1,-9 11 211,-45 53 1,61-79-233,-1-1 1,1-1 0,-1 1 0,0-1-1,-9 6 1,14-11-9,0 0 1,0 0 0,0 0-1,0 0 1,-1 0-1,1 0 1,0-1 0,-1 1-1,1-1 1,0 1-1,-4-1 1,5 0 0,-1 0 0,1-1 0,0 1 0,-1 0 0,1-1 0,-1 1 0,1-1 0,0 0 0,-1 1 0,1-1 0,0 0 0,-1 0 0,1 0 0,0 1 0,0-1 0,0-1 0,0 1 0,0 0-1,-1-2 1,-1-1 21,1 0-1,-1 0 0,1 0 0,0 0 0,1 0 1,-3-6-1,4 9-25,0 0 0,-1 0 0,1 0 1,0 0-1,0 0 0,0 0 0,-1 0 1,1 0-1,0 0 0,0 0 0,1 0 1,-1 0-1,0 0 0,0 0 0,0 0 0,1 0 1,-1 0-1,0 0 0,1 0 0,-1 1 1,1-1-1,-1 0 0,1 0 0,0 0 1,-1 0-1,1 1 0,0-1 0,-1 0 0,1 1 1,0-1-1,0 0 0,0 1 0,0-1 1,0 1-1,1-1 0,11-3-11,0 1-1,0 1 1,0 0 0,1 1-1,17 0 1,6 0-80,-3 0-1089,39 3 1,-2 4-5061,-65-6 4605,6 2-1197,-11 16-8500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1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66 6880,'-5'-20'11770,"42"19"-10387,41-9 1,-1 1-1015,35 2-12,104-9-298,-189 14-125,33 2-1,-25 1-387,-34-2 306,0 1 0,-1 0 0,1 0 0,-1 0-1,1 0 1,-1 0 0,1 0 0,0 0 0,-1 1-1,1-1 1,-1 0 0,1 0 0,-1 0 0,1 1 0,-1-1-1,1 0 1,-1 0 0,1 1 0,-1-1 0,1 0-1,-1 1 1,1-1 0,-1 1 0,0-1 0,1 1-1,-1-1 1,1 1 0,-1 1-439,1 0 1,-1 0-1,0-1 0,0 1 1,0 0-1,0-1 1,0 1-1,-1 2 0,0 16-1679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12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24 10976,'-50'-24'4960,"14"24"-4321,27 0-958,5 0 31,8 7-672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13.8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286 419 6560,'-3'0'549,"0"-1"0,-1 1 0,1 0 0,0 0 0,0 0 0,-1 0 1,1 1-1,0-1 0,0 1 0,0 0 0,0 0 0,0 0 0,0 0 0,0 0 0,0 1 1,0 0-1,-3 2 0,-7 3-343,-17 7 561,-1 0 69,-31 19 0,53-27-737,1 0-1,-1 1 1,1 0-1,0 0 0,0 1 1,1 0-1,-10 14 1,14-18-18,1 0 0,0 0 0,0 0 0,1 1 1,-1-1-1,1 1 0,-2 8 0,3-11-22,0 1 0,-1-1 0,1 0 0,0 1 0,0-1 0,1 1 0,-1-1 0,0 0 0,1 1 0,-1-1 0,1 0 0,0 0 1,0 1-1,0-1 0,0 0 0,0 0 0,2 3 0,-2-5-49,-1 1 1,1-1-1,-1 1 0,1-1 1,0 0-1,-1 1 1,1-1-1,-1 1 1,1-1-1,0 0 1,-1 0-1,1 1 0,0-1 1,0 0-1,-1 0 1,1 0-1,0 0 1,-1 0-1,1 0 1,0 0-1,0 0 0,1 0 1,0-1 2,0 0 1,1 1-1,-1-1 1,0 0-1,0 0 1,0-1-1,3-1 1,4-3-15,-1-1 0,10-11 0,-14 14-8,10-10 38,-1-1 1,19-25-1,-26 30 53,0 0 0,-1 0 0,0 0 1,-1 0-1,6-22 0,-9 30-69,2-11 145,-3 12-160,0 1 1,0 0-1,0 0 1,0 0-1,0 0 1,0 0 0,1 0-1,-1 0 1,0-1-1,0 1 1,0 0-1,0 0 1,0 0-1,0 0 1,0 0 0,0 0-1,0-1 1,0 1-1,0 0 1,0 0-1,0 0 1,0 0-1,0 0 1,0 0-1,0-1 1,0 1 0,0 0-1,0 0 1,0 0-1,0 0 1,0 0-1,0 0 1,-1 0-1,1-1 1,0 1 0,0 0-1,0 0 1,0 0-1,0 0 1,0 0-1,0 0 1,0 0-1,-1 0 1,1 0-1,0 0 1,0-1 0,0 1-1,0 0 1,0 0-1,0 0 1,0 0-1,-1 0 1,1 0-1,0 0 1,0 0 0,0 0-1,0 0 1,0 0-1,-1 0 1,1 0-1,0 0 1,0 0-1,0 0 1,0 0 0,0 0-1,0 1 1,-1-1-1,1 0 1,0 0-1,0 0 2,-1 1-1,1 0 0,0-1 1,-1 1-1,1 0 0,0-1 1,0 1-1,-1 0 0,1-1 1,0 1-1,0 0 0,0 0 1,0-1-1,0 1 0,0 0 1,0-1-1,0 1 0,0 0 1,1-1-1,-1 1 0,0 0 1,0 0-1,0-1 0,1 1 1,0 1-1,10 20 509,-8-17-329,1 1 0,0-1 0,0 0 0,0 0 0,1 0 0,0 0 0,0-1 0,0 0 0,9 6 0,-11-9-65,0 1 0,-1-1 0,1 0 0,0 1 0,0-1 0,0 0 0,0-1 0,0 1 1,0 0-1,0-1 0,0 0 0,0 0 0,1 0 0,-1 0 0,0 0 0,0-1 0,0 1 0,0-1 0,0 0 0,0 0 1,0 0-1,0 0 0,3-2 0,-1-1-56,1 0 0,-1 0 1,0 0-1,0-1 0,-1 0 0,1 0 1,-1 0-1,6-10 0,2-5 43,9-25 0,-13 28-27,14-36-73,26-96 0,-23 64-9,-5 43-252,-17 37 96,-1 0-1,1 1 1,-1-1-1,2-8 1,-11 59-150,4-30 276,-33 161-9,-10 55 121,39-186-54,-49 258 105,38-228 32,-54 142-1,40-135-140,33-82-133,2-4 4,7-13 2,17-41 282,24-68-214,15-34-51,-44 113 87,42-65 1,-5 23 6,63-98 0,59-137 224,-180 321-227,71-126 81,-67 122-219,-4 11-6,-5 22-41,3-21 184,-58 211-12,-63 105 151,106-282-83,-147 307 630,65-185-234,98-162-448,-2 3 15,1 0 0,-1 0 0,0-1 0,0 1 0,0 0 0,0-1 0,0 0 0,-1 1 0,-2 1-1,5-4-17,-1 1 0,1-1 0,0 0-1,-1 0 1,1 0 0,0 0-1,0 1 1,-1-1 0,1 0 0,0 0-1,-1 0 1,1 0 0,0 0-1,-1 0 1,1 0 0,0 0 0,-1 0-1,1 0 1,0 0 0,-1 0-1,1 0 1,0 0 0,-1 0-1,1 0 1,0-1 0,0 1 0,-1 0-1,1 0 1,0 0 0,-1 0-1,1-1 1,0 1 0,0 0 0,-1 0-1,1 0 1,0-1 0,0 1-1,0 0 1,-1-1 0,1 1-1,0 0 1,0 0 0,0-1 0,0 1-1,0 0 1,0-1 0,0 1-1,-1 0 1,1-1 0,0 1 0,-2-23-198,3 3 173,1 0-1,1 1 0,0-1 1,8-24-1,32-74 156,-36 101-106,1 0 0,0 1 0,2 1-1,-1-1 1,2 1 0,16-18-1,-16 23 2,0 0 0,0 0 0,1 1 0,0 0 0,1 1 0,0 0 0,27-11-1,4 4-119,0 2 0,51-9 0,-27 7-1517,-11 3-2593,-33 8 2304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16.2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297 22 3136,'10'-8'1776,"-7"6"696,-7-4 1984,3 5-4221,0 1 0,-1-1 1,1 0-1,0 1 0,0-1 1,-1 1-1,1 0 0,0-1 0,0 1 1,-1 0-1,1 0 0,0 0 1,-3 0-1,-18 1 763,18-1-714,-13 2 51,-1 1 1,1 0 0,-1 1 0,1 1 0,0 0 0,1 1 0,-1 1 0,1 1 0,1 0 0,-29 20 0,40-25-220,0 1-1,0-1 0,1 1 0,-1 0 0,1 0 0,0 0 0,0 0 0,0 0 1,0 1-1,1 0 0,0-1 0,0 1 0,0 0 0,1 0 0,-1 0 1,0 7-1,2-11-103,0 1 1,0-1 0,1 0-1,-1 0 1,0 0 0,1 0-1,-1 0 1,0 0-1,1 0 1,0 0 0,-1 0-1,1 0 1,0 0 0,-1 0-1,1 0 1,0 0 0,0-1-1,0 1 1,-1 0-1,1 0 1,0-1 0,0 1-1,0-1 1,0 1 0,0-1-1,0 1 1,1-1 0,-1 0-1,0 1 1,0-1 0,0 0-1,0 0 1,0 0-1,0 0 1,2 0 0,3 0-62,1 0 1,-1 0 0,1-1-1,10-2 1,7-4-105,0-1 1,36-18-1,-8 3 344,-38 16-130,-12 6-57,0 0 0,0 0 0,0 0 0,0 0 0,0 0 1,0 1-1,5-2 0,-6 2 21,0 0 1,0 0 0,-1 1-1,1-1 1,0 0-1,0 0 1,0 1-1,0-1 1,-1 0-1,1 1 1,0-1-1,0 1 1,-1-1-1,1 1 1,0-1-1,-1 1 1,1 0-1,-1-1 1,1 1-1,0 0 1,-1-1 0,1 1-1,-1 0 1,0 0-1,1 1 1,5 8 282,0 0 0,1-1 0,-1 1-1,2-1 1,0 0 0,0-1 0,12 10 0,-14-14-583,-1 1-1,1-2 0,0 1 0,1 0 0,-1-1 1,0 0-1,1-1 0,0 0 0,0 0 0,0 0 1,0-1-1,0 0 0,9 1 0,5-2-1612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19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9 998 3808,'-1'-1'461,"1"1"-1,-1-1 1,0 1-1,1-1 1,-1 1 0,1-1-1,-1 0 1,1 1 0,-1-1-1,1 0 1,-1 1 0,1-1-1,0 0 1,-1 1 0,1-1-1,-1-1 1,1-15 2915,11-17-2293,-8 25-131,5-10-272,1 0-1,1 1 1,20-29-1,3-7 160,-21 32-655,1 0-1,1 1 0,2 0 0,0 1 1,0 1-1,2 0 0,1 2 1,0 0-1,1 1 0,33-20 0,-50 33-148,1 1-1,0 0 1,0 0-1,1 1 0,-1-1 1,0 1-1,9-2 1,-12 3-9,1 0-1,-1 0 1,1 0 0,-1 0 0,1 0-1,-1 0 1,1 1 0,-1-1 0,1 1-1,-1-1 1,1 1 0,-1-1-1,1 1 1,-1 0 0,0 0 0,1-1-1,-1 1 1,0 0 0,0 0 0,0 1-1,0-1 1,0 0 0,0 0 0,0 0-1,0 1 1,1 0 0,0 3 42,0-1 0,0 0 1,-1 0-1,1 1 0,-1-1 1,0 1-1,0-1 0,0 1 0,-1-1 1,0 1-1,0 7 0,-1-3 12,0-1 1,0 1-1,-1-1 0,-1 1 1,-5 12-1,-4 4 101,-1 0 0,-29 40 0,41-63-169,-46 68 495,44-61-303,3-9-197,0 1-1,0-1 0,0 0 0,0 0 1,1 1-1,-1-1 0,0 0 1,0 0-1,0 0 0,0 1 1,0-1-1,1 0 0,-1 0 1,0 0-1,0 1 0,0-1 1,0 0-1,1 0 0,-1 0 0,0 0 1,0 0-1,1 1 0,-1-1 1,0 0-1,0 0 0,1 0 1,-1 0-1,0 0 0,0 0 1,1 0-1,-1 0 0,0 0 0,0 0 1,1 0-1,-1 0 0,0 0 1,0 0-1,1 0 0,-1 0 1,0 0-1,0-1 0,0 1 1,1 0-1,-1 0 0,0 0 1,1 0-1,14-6 66,0 1 1,22-14 0,-7 4-227,-7 4 68,163-81-303,-177 87 348,2-2-7,0 0 1,0 1-1,1 0 1,0 1-1,0 1 0,0 0 1,0 0-1,14-1 1,-25 5 50,0 0 1,0 0-1,1 0 1,-1 0-1,0 0 1,0 0-1,0 0 1,0 0-1,1 1 1,-1-1-1,0 0 1,0 1-1,0-1 1,0 1-1,0-1 1,0 1-1,0 0 1,0-1-1,0 1 1,0 0-1,1 2 1,-1-2-1,1 2 1,-1-1-1,0 0 1,0 0-1,0 0 1,-1 0 0,1 1-1,0-1 1,-1 0-1,1 4 1,-1 5 55,0-1 0,0 1 0,-4 19 0,0-7 139,1-10-65,1 0 1,-1 18-1,3-28-109,0 0 0,0 0 0,0 0 0,1 0 0,-1 0 0,1 0 0,0 0 0,0 0 0,0 0 0,0 0-1,0 0 1,0-1 0,1 1 0,0 0 0,2 3 0,-3-5-2,0-1 0,0 1 0,0 0 1,1 0-1,-1-1 0,0 1 0,0 0 0,0-1 0,1 1 0,-1-1 0,0 0 0,1 1 1,-1-1-1,0 0 0,1 0 0,-1 0 0,0 0 0,1 0 0,-1 0 0,0 0 0,1 0 0,-1-1 1,0 1-1,1-1 0,-1 1 0,2-2 0,4-1 113,-1 0-1,1-1 1,8-6-1,-12 8-128,126-100-289,-120 94 273,15-13-87,-1-2 0,0 0 0,-2-1 0,22-33 0,-23 17-116,-20 40 203,5-13-204,-5 13 206,0 0-1,0 0 1,0 0 0,0 0-1,0-1 1,0 1 0,0 0-1,0 0 1,0 0 0,0-1-1,0 1 1,0 0 0,0 0 0,0 0-1,0 0 1,0-1 0,0 1-1,0 0 1,0 0 0,0 0-1,0 0 1,0-1 0,-1 1-1,1 0 1,0 0 0,0 0-1,0 0 1,0-1 0,0 1-1,0 0 1,-1 0 0,1 0-1,0 0 1,0 0 0,0 0-1,0 0 1,0 0 0,-1-1-1,1 1 1,0 0 0,0 0 0,0 0-1,-1 0 1,1 0 0,0 0-1,0 0 1,0 0 0,0 0-1,-1 0 1,1 0 0,0 0-1,0 0 1,0 0 0,-1 1-1,1-1 1,0 0 0,0 0-1,0 0 1,0 0 0,-1 0-1,1 0 1,0 0 0,0 0-1,0 1 1,0-1 0,0 0-1,-1 0 1,-5 5 5,-1-1 0,1 2 0,-1-1 0,2 1 0,-1 0 0,0 0 0,1 0 0,-5 9 1,-5 5 103,-12 24 1,24-38-82,0 0 1,0 0-1,1 0 0,0 0 0,0 1 0,0-1 0,1 1 1,0-1-1,-1 8 0,2-12 10,0 0-1,0 0 1,1 0-1,-1 0 1,0 0 0,1 0-1,-1 0 1,1 0 0,0-1-1,-1 1 1,1 0 0,0 0-1,0-1 1,0 1 0,1 0-1,-1-1 1,0 1 0,0-1-1,1 1 1,-1-1 0,1 0-1,-1 1 1,1-1 0,0 0-1,0 0 1,-1 0 0,1-1-1,0 1 1,0 0 0,0-1-1,0 1 1,0-1 0,3 1-1,5 0 87,0 0 1,0-1-1,0 0 0,20-4 0,-9 1-113,0-1-1,-1-2 0,0 0 1,0-1-1,0 0 1,-1-2-1,-1-1 1,1 0-1,-1-1 0,20-17 1,-24 15-43,0-2 1,18-24-1,-26 32 36,-5 5-37,0 0-1,1 0 1,-1 0 0,0 0-1,0 0 1,0 0 0,-1 0-1,1 0 1,0 0 0,-1-1-1,1-1 1,-6 7-124,0 8 147,0 1 0,0-1-1,1 1 1,1-1 0,-3 19 0,-1-2-49,6-22 78,0 1 0,0-1 1,0 1-1,1 9 1,0-14 27,0 0 0,0-1 1,0 1-1,0-1 1,1 1-1,-1 0 0,0-1 1,1 1-1,-1-1 1,1 1-1,-1-1 0,1 1 1,0-1-1,0 0 1,0 1-1,0-1 1,0 0-1,0 0 0,0 1 1,0-1-1,0 0 1,0 0-1,2 1 0,-1-2-11,0 1-1,0-1 0,0 1 0,0-1 0,0 0 0,0 0 0,0 0 0,0 0 0,0 0 0,0-1 0,0 1 0,0-1 0,0 1 0,0-1 0,0 0 0,0 1 0,0-1 0,0 0 0,0 0 0,1-2 1,6-4-36,0 1 0,13-15 0,-6 6 109,9-4-255,-18 15 94,-1-1 1,0 1-1,0-1 0,-1-1 0,10-10 1,-17 36 80,-7 16 281,8-32-282,-1 1 0,0-1 0,1 1 1,0-1-1,0 1 0,1 0 0,-1 0 0,1 0 0,0-1 0,0 1 0,0 0 1,1 0-1,0-1 0,0 1 0,2 5 0,-3-9-12,1 0 1,-1 0-1,1-1 0,-1 1 1,1 0-1,-1 0 0,1 0 1,0-1-1,-1 1 0,1 0 1,0-1-1,0 1 0,0-1 1,0 1-1,-1-1 0,1 1 1,0-1-1,0 1 0,0-1 1,0 0-1,0 0 0,0 1 1,0-1-1,0 0 0,0 0 1,0 0-1,0 0 0,0 0 1,2-1-1,3 0 85,0 0 0,0-1 0,11-4 1,-12 4-72,28-10 34,0-2-1,-2-2 1,0-1-1,50-36 1,-63 39-74,-1-1 0,0-1 1,21-26-1,35-60-215,-31 34-185,47-102-1,21-82-459,-108 247 859,3-9-66,-4 9-33,-4 9-73,-18 44 180,-30 92 0,-1 57 285,47-177-260,-25 122 202,27-116-178,0-1 0,2 1 0,2 42 0,-1-64 7,1 0-1,0 0 1,-1 0-1,1 0 1,1 0-1,-1 0 1,1 0-1,-1 0 1,1-1-1,4 6 1,-5-7-39,0-1-1,0 0 1,0 0-1,1 0 1,-1 0-1,0 0 1,1 0-1,-1 0 1,1 0 0,-1-1-1,1 1 1,-1 0-1,1-1 1,0 0-1,-1 1 1,1-1-1,0 0 1,-1 0 0,1 0-1,0 0 1,-1 0-1,1 0 1,0 0-1,-1 0 1,1-1-1,-1 1 1,1-1 0,2 0-1,6-4-134,0-1 1,-1 1-1,1-2 0,-1 1 1,-1-1-1,1-1 0,12-14 1,-12 12-19,0 0-1,0-2 1,-1 1 0,9-18 0,-17 37 212,0 0 1,0 0-1,0 0 1,1 0-1,0 0 1,3 9-1,2 5 59,-3-12-119,0-1 1,7 16-1,-8-21 10,0-1 0,0 0 0,0 0 0,0 0 0,1 0 0,-1 0 0,1 0 0,0-1 0,0 1 0,5 3-1,-3-4 15,0 1 0,0-1 0,1 0 0,-1 0-1,1 0 1,-1-1 0,1 0 0,-1 0-1,8 0 1,7 0 98,26-4 0,-25 1 51,10 0-194,-1-1 0,0-2 0,0-1 0,0-1 0,-1-2 0,39-17 0,-27 11-121,-29 12 94,-1-1 0,14-7 0,-16 7-48,-13 7-133,-7 6 22,-17 13-126,21-18 352,0 0 0,1 1 0,-1 0 0,1 1 0,0-1 0,1 1 0,0 0 0,0 1 0,0-1 0,-4 9-1,8-14-9,1 0 0,0 0-1,-1 0 1,1 0-1,0 0 1,-1 0-1,1 0 1,0 0 0,0 0-1,0 0 1,0 0-1,0 0 1,0 0-1,0 1 1,0-1 0,1 0-1,-1 0 1,0 0-1,0 0 1,1 0-1,-1 0 1,1 0-1,0 1 1,0-1 1,1 1 0,-1-1 0,1 0 0,-1 0 0,1 0 0,-1 0 1,1 0-1,-1 0 0,1 0 0,0-1 0,-1 1 0,4 0 0,0 1-15,0-2-1,0 1 1,0 0-1,0-1 1,0 0-1,0 0 1,1 0 0,-1-1-1,5-1 1,-5 0-37,1-1-1,-1 1 1,0-1 0,0-1-1,0 1 1,0-1 0,0 1 0,-1-1-1,0-1 1,1 1 0,-2-1-1,6-7 1,-4 5-19,0 0 0,-1-1 0,0 0 0,0 1 0,-1-1 0,0 0 0,3-16 0,-6 23 55,0 0 0,0 0 1,0 1-1,0-1 1,0 0-1,0 0 0,0 0 1,0 0-1,0 0 1,0 0-1,0 0 0,-1 1 1,1-1-1,0 0 1,-1 0-1,1 0 0,-1 1 1,1-1-1,-1 0 1,1 0-1,-1 1 0,0-1 1,1 0-1,-2 0 1,-19-9 69,10 5-6,9 5-57,1 0 0,0 0 0,0 0 0,-1 0 0,1 0 0,0 0-1,0 0 1,0 1 0,0-1 0,-1 1 0,1-1 0,0 1 0,0-1 0,0 1 0,0-1 0,0 1 0,0 0 0,-1 1 0,-3 1-18,1 0 259,5-1-91,10-1-43,20-3-133,17-5 59,29-3 21,-67 10 27,-1-1 0,1 2-1,-1-1 1,1 1-1,15 4 1,-23-4-69,0-1-1,0 1 1,-1-1 0,1 1 0,0 0 0,-1-1-1,1 1 1,0 0 0,-1 0 0,1 0-1,-1 1 1,0-1 0,1 0 0,-1 0 0,0 1-1,0-1 1,0 1 0,0-1 0,0 1 0,0-1-1,0 1 1,0 0 0,-1-1 0,1 1-1,-1 0 1,1 2 0,-1-1 16,0 0 0,0 0 1,0-1-1,0 1 0,-1 0 0,0 0 0,1 0 0,-1-1 1,0 1-1,0-1 0,-1 1 0,1 0 0,0-1 1,-1 0-1,0 1 0,-1 1 0,-2 2 19,3-4-20,-1 0-1,1 1 1,0 0-1,0-1 1,0 1-1,0 0 1,1 0-1,-1 0 1,1 0-1,-1 4 1,2-6-31,0-1 0,0 1 0,0-1 0,1 1 0,-1-1 0,0 1 0,1-1 0,-1 1 1,0-1-1,1 0 0,-1 1 0,1-1 0,-1 0 0,0 1 0,1-1 0,-1 0 0,1 0 0,-1 1 0,1-1 0,-1 0 1,1 0-1,-1 0 0,1 1 0,-1-1 0,1 0 0,0 0 0,-1 0 0,1 0 0,-1 0 0,1 0 0,-1 0 0,1-1 1,0 1-1,26-3-7,-22 3 8,52-10-38,-21 4-20,0 1 0,0 1-1,57 2 1,-88 3 43,1-1 0,0 1 1,0 1-1,-1-1 0,1 1 0,7 3 0,-11-4 2,-1-1 0,1 1-1,-1 0 1,1 0 0,-1 0-1,0 0 1,1 0 0,-1 0-1,0 1 1,0-1 0,0 0-1,0 1 1,0-1 0,0 1-1,0-1 1,0 1 0,0-1-1,-1 1 1,1 0 0,-1-1-1,1 1 1,-1 0-1,0-1 1,1 4 0,-2 37-4393,0-36 3170,1-1-1,-1 1 1,0 0-1,-1-1 1,1 1 0,-1-1-1,0 1 1,-4 6-1,-9 12-2184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19.8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11456,'13'5'5215,"72"15"-4543,-35-8 1952,-5 0-1568,18 4 576,-5 4-992,5-5-416,0 5-192,6-8-1152,-6 1 576,-2-5-3840,-6-1 2433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3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9 3136,'-3'-9'8250,"-6"39"-6942,-23 50-1,10-29-887,-37 85 425,29-72-134,-33 104-1,52-127-529,2 1 0,1 0-1,3 1 1,-1 67-1,6-82-26,2 1-1,1-1 0,2 0 0,0 0 0,2 0 0,1-1 0,22 49 0,11 10 135,75 175 363,-112-250-792,29 67-1643,-30-69 466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3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24 5408,'-11'-14'1728,"12"7"-51,0 4-1005,-1 7 1096,21 25 445,1 29-770,-6-13-966,-9-27-261,-1 2 0,0-1-1,2 22 1,4 62 340,-7-62-396,9 252 1397,-20-141-437,6-151-1094,0 1 0,0 0 0,0-1 0,0 1 0,-1-1 1,1 1-1,0 0 0,-1-1 0,1 1 0,-1-1 0,1 1 0,-1-1 0,0 1 0,1-1 0,-1 0 0,0 1 0,0-1 0,-2 3 0,2-4 4,-1 1-1,1 0 0,0-1 0,0 1 0,-1-1 0,1 1 0,0-1 0,-1 0 0,1 1 0,0-1 0,-1 0 0,1 0 1,-1 0-1,1 0 0,0 0 0,-1 0 0,-1-1 0,-3-1 29,1 1 0,0-1 0,0 0 1,0-1-1,0 1 0,1-1 0,-1 0 0,1 0 0,-1 0 1,-4-5-1,1 0-34,4 4 1,-1 0 0,1-1-1,0 1 1,0-1 0,1 0 0,-1 0-1,1 0 1,0-1 0,-2-5 0,0-5 58,1 0 0,1 1 0,1-2 0,-1-22 1,4 21-12,0 0 1,1 1-1,1-1 1,10-30 0,29-63 81,-34 93-93,1 0 0,0 1 0,1 0 0,1 1 0,1 0 0,0 0 0,1 1 0,0 1 0,1 1-1,1 0 1,0 0 0,1 2 0,25-15 0,9 1-20,1 3 0,84-26 0,-77 27 65,-38 12-561,23-6-1,-43 15 318,0 0 1,1 0 0,-1 0 0,0 0 0,1-1 0,-1 1-1,0 0 1,1 0 0,-1 0 0,0 0 0,1 0-1,-1 0 1,0 0 0,1 0 0,-1 0 0,0 0 0,1 0-1,-1 0 1,0 1 0,1-1 0,-1 0 0,0 0-1,0 0 1,1 0 0,-1 0 0,0 1 0,1-1 0,-1 0-1,0 0 1,0 1 0,1-1 0,-1 0 0,0 0-1,0 1 1,0-1 0,0 0 0,1 0 0,-1 1-1,0-1 1,0 0 0,0 1 0,0-1 0,0 0 0,0 1-1,0-1 1,0 0 0,0 1 0,0-1 0,0 1 0,-3 17-4269,2-15 3191,-5 24-2678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3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5312,'-1'-1'2956,"5"5"-1251,11 14 428,-10-10-1746,0 0 1,-1 1-1,0 0 0,0 0 0,-1 0 0,-1 1 1,1-1-1,-1 1 0,0 14 0,-1-3-80,-2 0 1,0 0-1,-1 0 0,-1-1 0,-2 1 0,0-1 1,-12 34-1,7-31-165,-1 0 0,0-1-1,-2 0 1,0-1 0,-1-1 0,-19 22 0,28-36-96,0-1 0,-1 1 0,0-1 1,1 0-1,-2 0 0,1-1 0,0 0 1,-1 0-1,0 0 0,0-1 0,-9 3 0,14-5-216,0-1-1,0 1 0,0-1 1,0 0-1,0 0 0,-1 0 1,1 0-1,0 0 0,0-1 1,0 1-1,0 0 0,0-1 1,0 0-1,1 1 0,-1-1 1,0 0-1,0 0 0,0 0 1,1 0-1,-1-1 1,-2-1-1,2 1-203,0 1 0,1-1 0,-1 1 0,1-1 0,0 0 0,-1 1 0,1-1 0,0 0 1,0 0-1,0 0 0,0 0 0,1 0 0,-1 0 0,0 0 0,1 0 0,0 0 0,-1-1 0,1 1 0,0 0 0,0 0 1,0 0-1,1-3 0,-1 4 291,3-35-3655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3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 6048,'-3'-14'2058,"7"24"-96,3 9-1038,-2-7-389,-1 0 1,-1 1 0,0 0-1,0-1 1,0 20-1,-2-7 202,-5 49 1,-13 15 456,11-67-593,2 0 1,0 0-1,-1 30 0,5-52-578,0 0-1,0 1 1,0-1-1,0 0 0,0 0 1,0 0-1,0 1 1,0-1-1,0 0 0,0 0 1,0 1-1,0-1 1,1 0-1,-1 0 0,0 0 1,0 1-1,0-1 1,0 0-1,0 0 0,1 0 1,-1 0-1,0 1 1,0-1-1,0 0 0,1 0 1,-1 0-1,0 0 1,0 0-1,0 0 0,1 0 1,-1 1-1,0-1 1,0 0-1,1 0 0,-1 0 1,0 0-1,0 0 1,1 0-1,-1 0 0,0 0 1,0 0-1,0 0 1,1 0-1,-1 0 0,0-1 1,0 1-1,1 0 1,-1 0-1,0 0 0,0 0 1,0 0-1,1 0 1,-1 0-1,0-1 0,0 1 1,0 0-1,0 0 1,1 0-1,-1-1 0,0 1 1,0 0-1,0 0 1,0 0-1,0-1 0,22-20 187,-2-1-1,0-2 1,-2 1-1,18-32 1,-18 28-62,33-52-51,28-40-427,-72 111 244,0 0-1,0 1 1,0-1-1,14-9 1,-20 16 77,0 0 0,0 1 0,0-1 0,-1 1 0,1-1 0,0 1 0,0-1 0,0 1 0,0-1 0,0 1 0,0 0 0,0-1 0,0 1 0,0 0 0,0 0 0,0 0 0,0 0 0,0 0 0,0 0 0,0 0 0,0 0 0,0 1 0,0-1 0,0 0 0,0 1 0,0-1 0,0 0 0,0 1 0,0-1 0,0 1 0,0-1 0,-1 1 0,1 0-1,0-1 1,0 1 0,-1 0 0,1 0 0,0 0 0,3 4-11,-1 1-1,0-1 1,-1 0-1,0 1 1,3 7-1,-4-10 30,6 23 37,-1-1 1,-2 1 0,-1 0-1,1 44 1,-3-27 62,1 52 269,-2-50-1835,5 45 0,-5-89 1325,0-1 0,0 0 0,0 1 0,0-1 0,0 0 0,0 1 0,0-1 0,0 1 0,0-1 0,0 0 0,0 1 0,0-1 0,0 0 0,0 1 0,0-1-1,1 0 1,-1 1 0,0-1 0,0 0 0,0 1 0,1-1 0,-1 0 0,0 0 0,0 1 0,1-1 0,-1 0 0,0 0 0,1 1 0,-1-1 0,0 0 0,1 0 0,-1 0 0,0 0 0,1 0 0,-1 1 0,0-1 0,1 0 0,-1 0 0,0 0 0,1 0 0,-1 0-1,1 0 1,-1 0 0,0 0 0,1 0 0,-1 0 0,0-1 0,1 1 0,-1 0 0,0 0 0,1 0 0,-1 0 0,0 0 0,1-1 0,12-2-3088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3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4640,'0'-16'1504,"0"16"-1484,0-1 0,0 1-1,0 0 1,0 0 0,0 0 0,0 0 0,0-1 0,0 1-1,0 0 1,0 0 0,0 0 0,0 0 0,1-1 0,-1 1 0,0 0-1,0 0 1,0 0 0,0 0 0,0 0 0,0 0 0,0 0-1,1-1 1,-1 1 0,0 0 0,0 0 0,0 0 0,0 0 0,1 0-1,-1 0 1,0 0 0,0 0 0,0 0 0,0 0 0,0 0-1,1 0 1,-1 0 0,0 0 0,0 0 0,0 0 0,1 0 0,-1 0-1,0 0 1,0 0 0,0 0 0,0 0 0,0 0 0,1 0-1,-1 0 1,0 1 0,8 3 689,-4-1-446,-1 1 0,1 1-1,-1-1 1,0 0 0,0 1 0,2 5-1,11 17 544,171 258 4672,-163-244-5048,-3 1 0,-1 0 1,-2 2-1,16 60 1,-12-19 394,13 118 0,-30-163-585,-2 0 0,-2 0 0,-2 0 0,-8 60 0,3-57-170,-3 0-1,-15 49 1,16-68 11,-1 1-1,-1-2 1,-2 1 0,0-1 0,-16 21-1,22-35-839,-1 0-1,0 0 1,-1-1-1,1 0 0,-2-1 1,-13 11-1,-11 4-2530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1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19 104 7232,'-16'-14'2314,"13"12"-1396,5 0-112,1 0 0,-1 1 0,0 0 1,1 0-1,-1 0 0,1 0 0,3-1 0,5-2 387,10-5-627,2 1 0,-1 1-1,1 1 1,26-4 0,97-5-253,-70 9-20,-41 2-485,64-3 782,-84 7-1637,0 0 1,21 5-1,-14 2-1981,-8 2-2487,-1 5 1563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3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1697 2560,'0'0'832,"6"-1"1754,23-31 1174,9-20-2245,-6 8-786,2 1 0,74-72 0,-64 71-555,-3-2 0,67-97 0,-35 35 10,101-204 0,-120 205 403,-53 101-915,-3 7-48,-5 9-19,-3 8 246,2 0-1,-14 38 1,10-20 171,-83 239 1172,87-251-1068,-47 156 948,48-152-823,1 1 0,2 0-1,1 0 1,0 36-1,3-56-120,1-1-1,-1 1 0,1-1 0,1 1 0,0-1 1,0 1-1,0-1 0,5 10 0,-6-16-78,0-1-1,-1 0 0,1 1 1,0-1-1,0 0 1,0 0-1,0 0 0,0 1 1,0-1-1,0 0 1,0 0-1,1-1 0,-1 1 1,0 0-1,1 0 0,-1-1 1,0 1-1,1 0 1,-1-1-1,1 1 0,-1-1 1,1 0-1,-1 0 1,1 1-1,-1-1 0,1 0 1,-1 0-1,1-1 1,-1 1-1,1 0 0,-1 0 1,1-1-1,-1 1 1,1-1-1,-1 1 0,1-1 1,-1 1-1,0-1 1,3-1-1,3-3 81,0 0-1,0-1 1,0 0 0,-1 0-1,12-13 1,-16 16-110,25-30 139,29-43 0,48-102-26,-30 51-54,-65 112-72,171-297-91,-29-18-146,-38 36 261,-73 196-256,-37 89 79,4-9-255,-5 15 214,-1 10 69,-2 0 79,0-1 1,0 1 0,0 0 0,-1-1-1,-3 8 1,-3 10 21,-7 54-49,-2 10 34,-45 140 340,-146 410 774,150-500-730,22-54-226,25-59 270,-21 32 0,29-52-185,1-5 74,4-12 363,8-21-68,0 14-575,0 0 0,2 0 0,20-24-1,-30 39 15,50-63-13,89-122-206,-133 179 215,-5 4-37,1 0-1,0 1 1,0 0 0,0 0-1,1 0 1,-1 0 0,1 1-1,1-1 1,5-3 0,-10 8 9,0-1 0,-1 1 1,1 0-1,0-1 0,0 1 1,0 0-1,-1-1 0,1 1 0,0 0 1,0 0-1,0 0 0,0 0 1,-1 0-1,1 0 0,0 0 1,0 0-1,0 0 0,0 0 1,-1 1-1,1-1 0,0 0 1,0 0-1,0 1 0,-1-1 0,1 1 1,0-1-1,0 1 0,-1-1 1,1 1-1,0-1 0,-1 1 1,1-1-1,-1 1 0,1 0 1,-1-1-1,1 1 0,-1 0 1,1 0-1,-1-1 0,1 2 1,1 4-13,0-1 1,-1 0 0,1 1-1,-1-1 1,1 7 0,3 46 7,-3 83 1,-3-80-162,1-53 230,0 0 1,1 0-1,3 14 1,-3-20-23,-1 0 1,1 0 0,-1 0-1,1 0 1,0-1 0,-1 1 0,1 0-1,0-1 1,0 1 0,0-1 0,0 1-1,1-1 1,-1 1 0,0-1 0,1 0-1,-1 1 1,1-1 0,-1 0-1,1 0 1,3 1 0,2 0 28,0-1-1,0-1 1,1 0-1,-1 0 1,0 0 0,0 0-1,0-1 1,1-1 0,-1 1-1,7-3 1,72-28 68,-7 3-53,-71 25-75,1 0 1,12-8-1,10-4 100,-23 12-91,0 0 0,1 0 0,-1-1 0,0 1 1,-1-2-1,8-5 0,21-16 55,-24 14-118,-11 11 48,1 1 1,-1-1 0,0 1 0,1-1-1,-1 1 1,1 0 0,-1-1 0,3 0 0,-3 1 4,1 0 0,-1 0 1,0 0-1,0 0 0,1-1 1,-1 1-1,0 0 0,2-4 1,6-7 0,-4 9-29,-1 1-1,1-1 0,0 1 0,-1 0 1,1 0-1,8-2 0,-11 4 22,0 0 0,0 0-1,0 0 1,0 1 0,0-1-1,0 0 1,0 1 0,0-1-1,0 1 1,0 0 0,0 0-1,0 0 1,-1 0 0,4 2-1,-3-1-18,0 0 0,-1 0 0,1 0 1,-1 0-1,1 0 0,-1 0 0,0 0 0,0 1 0,0-1 0,0 1 0,0 3 0,2 10 27,-1-1 0,0 1 0,-1-1 0,-3 28 0,1-3 75,1-20-168,0-3 15,0 0 0,4 29 0,-3-40 102,1-1 0,-1 0 0,1 0-1,-1 0 1,1 0 0,1-1-1,-1 1 1,1 0 0,0-1-1,0 0 1,0 1 0,1-1 0,3 4-1,-5-7 3,0 0 0,0 0 0,-1 1 0,1-1 0,0 0 0,0-1 0,0 1 0,0 0 0,0 0 0,0-1 0,0 1 0,0-1 0,1 0 0,-1 0 0,0 0 0,0 0 0,0 0 0,0 0 0,0 0 0,1-1 0,-1 1 0,0-1 0,0 0 0,0 1 0,0-1-1,0 0 1,0 0 0,-1 0 0,3-2 0,6-3-8,-1-1 0,0 0 0,17-17-1,-25 22-13,7-6 48,0 0 1,-1-1 0,0 0-1,0-1 1,-1 1 0,0-1-1,8-21 1,-4 5-84,0-1-1,-2 0 1,-2-1 0,0 0 0,-1 0-1,0-34 1,-5 61 6,0-1-1,0 1 1,0 0-1,0 0 1,0 0-1,0-1 1,-1 1-1,1 0 0,0 0 1,-1 0-1,1 0 1,0-1-1,-1 1 1,0 0-1,1 0 1,-2-1-1,2 1 15,-1 1 0,1 0 0,0 0 0,0 0 0,-1 0 0,1 0 0,0 0 0,0 0 0,-1 0 0,1 0 0,0 0 0,0-1 0,-1 1 0,1 0 0,0 1-1,0-1 1,-1 0 0,1 0 0,0 0 0,-1 0 0,1 0 0,0 0 0,0 0 0,-1 0 0,1 0 0,-9 10-110,7-6 102,-1 0 1,1 0 0,0 1 0,1-1 0,-1 1-1,1-1 1,-2 10 0,-2 10-2,0-8-24,0 0 0,2 0 0,-4 30 0,6-26-13,0 0 31,1 28 0,1-42 68,-1 1 1,1-1-1,1 1 0,-1-1 1,1 0-1,1 1 1,-1-1-1,5 7 0,-6-11-24,0 0 1,0-1-1,0 1 0,0-1 0,1 0 0,-1 1 0,0-1 0,1 0 1,-1 0-1,1 0 0,0 0 0,-1 0 0,1 0 0,0 0 1,-1-1-1,1 1 0,0-1 0,0 1 0,0-1 0,0 0 0,-1 1 1,1-1-1,0 0 0,0 0 0,0 0 0,0-1 0,0 1 1,0 0-1,3-2 0,3 0 15,0-1-1,0-1 1,0 1 0,0-1 0,8-6 0,6-3 63,-1-1 0,0-1 0,-2-1 0,23-22 0,-20 13-24,33-48 0,3-11-232,-55 80 131,0 0 0,0 1 1,0-1-1,0 1 1,5-5-1,-7 7 17,-1 1 0,1-1-1,0 1 1,-1-1 0,1 1 0,0-1 0,-1 1-1,1 0 1,0-1 0,0 1 0,-1 0-1,1 0 1,0-1 0,0 1 0,-1 0-1,1 0 1,0 0 0,0 0 0,0 0 0,0 0-1,-1 0 1,1 0 0,0 1 0,0-1-1,-1 0 1,1 0 0,0 1 0,0-1-1,-1 0 1,1 1 0,0-1 0,-1 1-1,1-1 1,0 1 0,-1-1 0,2 2 0,2 3-39,0 1 1,0 0-1,0 1 1,-1-1 0,0 0-1,0 1 1,-1 0 0,2 7-1,10 61-33,-10-52 88,-2-5 49,-1-1-1,0 1 1,-1-1-1,-1 1 0,-6 33 1,7-50-38,0 0 1,0 0-1,-1 0 0,1 0 1,0 0-1,0 0 0,-1-1 1,1 1-1,0 0 0,-1 0 1,1 0-1,-1-1 0,1 1 1,-1 0-1,1 0 0,-1-1 1,1 1-1,-1-1 0,0 1 1,1 0-1,-1-1 0,0 1 1,0-1-1,1 0 0,-1 1 1,-1 0-1,0-1-2,1 0 1,-1 0-1,1 0 0,-1 0 0,1-1 1,0 1-1,-1 0 0,1 0 0,-1-1 1,1 1-1,-1-1 0,1 0 0,0 1 1,-2-2-1,-2-1 21,1 0 0,0 0 0,-1 0 0,1-1 0,1 0 0,-1 1 0,-6-10 0,7 7 5,-4-4-57,1 0 1,1-1-1,-8-20 0,13 31 11,0 0-1,0 0 1,0-1-1,0 1 1,0 0-1,0 0 1,0 0-1,0-1 0,0 1 1,0 0-1,0 0 1,0 0-1,0 0 1,0-1-1,0 1 1,0 0-1,0 0 1,1 0-1,-1-1 1,0 1-1,0 0 1,0 0-1,0 0 1,0 0-1,0-1 1,1 1-1,-1 0 0,0 0 1,0 0-1,0 0 1,0 0-1,0 0 1,1 0-1,-1 0 1,0-1-1,11 0-112,13 5-33,-12 0 163,0-1-1,0 0 1,0-1-1,0-1 1,0 0-1,1 0 1,-1-1-1,20-2 1,-22 0-12,0-1 0,-1 1 0,1-1 0,-1-1 1,0 0-1,0 0 0,0-1 0,0 0 1,-1 0-1,0-1 0,14-13 0,22-29 209,65-94-1,-37 46-11,-16 28-137,44-60-116,-74 89 34,-2-1 0,-2-1 0,24-59 0,21-130-80,-57 189 70,15-47-366,-22 81 70,-2 13 166,-4 14 18,-12 61-76,-44 135 1,-40 76 317,69-201-65,-58 167 125,84-245-106,-7 13 127,2 0-1,1 1 1,-5 31 0,13-48 17,2-8 14,12-12 135,-5 2-267,16-14 30,36-43 1,-41 41-199,2 1-1,30-25 1,-31 35-254,-20 13 328,0 0 1,-1 0 0,1-1-1,0 1 1,0 0-1,0 0 1,-1 0 0,1 0-1,0 0 1,0 0-1,0 0 1,0 0 0,-1 0-1,1 1 1,0-1-1,1 1 1,-1 0 2,1 0 1,-1 0-1,0 1 1,0-1-1,0 1 0,0-1 1,0 1-1,0-1 0,-1 1 1,1-1-1,0 1 1,-1 0-1,1-1 0,-1 1 1,0 0-1,0 0 0,1-1 1,-1 1-1,0 0 1,-1 2-1,2 28-52,-5 39 0,0 7 52,4-74 44,0 1 0,0-1 0,0 0 1,1 0-1,-1 0 0,1 1 1,3 5-1,-4-9-13,1 1-1,0-1 1,-1 0-1,1 0 1,0 0 0,0 0-1,0 0 1,0 0 0,0 0-1,0 0 1,0 0-1,0-1 1,1 1 0,-1 0-1,0-1 1,0 1-1,1-1 1,-1 1 0,0-1-1,0 0 1,1 1-1,-1-1 1,1 0 0,-1 0-1,0 0 1,2 0 0,3 0 27,1-1 1,-1 0-1,0 0 1,0-1 0,-1 0-1,1 0 1,0 0-1,-1 0 1,1-1 0,-1 0-1,8-5 1,6-7-50,27-25 1,-35 30-49,112-105-250,-125 125 61,-2-1-1,-7 19 1,9-25 211,-9 20-63,-12 29-1,20-44 118,1 0 1,-1 0-1,2 0 1,-1 1-1,1-1 1,1 1-1,0 16 1,0-23-8,0 0 0,1 1 0,-1-1 0,1 0-1,0 1 1,-1-1 0,1 0 0,0 0 0,0 0 0,1 1 0,-1-1 0,0 0 0,1-1 0,-1 1 0,1 0 0,0 0-1,-1-1 1,1 1 0,0-1 0,0 1 0,0-1 0,0 0 0,3 2 0,-2-2 15,0 0 0,0 0 0,0-1 1,1 1-1,-1 0 0,0-1 0,0 0 0,0 0 1,1 0-1,-1 0 0,0-1 0,0 1 0,0-1 0,0 1 1,0-1-1,0 0 0,5-3 0,2-1 40,-1-1-1,1 0 0,-1 0 1,11-11-1,-16 13-64,0 0 0,0 0 0,-1 0 0,1-1 0,-1 1 0,0-1 0,-1 0 0,1 0 0,-1 0 0,0 0 0,0 0 0,0-1 0,-1 1 0,0-1 0,0 1 0,0 0 0,-1-1 0,0-6 0,0 8-26,0 0 0,-1 0 1,1 1-1,-1-1 0,0 0 1,0 0-1,-1 0 0,1 0 1,-1 1-1,0-1 0,1 1 0,-2-1 1,1 1-1,0 0 0,-1 0 1,1 0-1,-1 0 0,0 0 1,0 1-1,0-1 0,0 1 0,-1 0 1,1 0-1,-1 0 0,1 0 1,-5-1-1,3 1-8,-1 1 1,1-1-1,-1 1 0,1 0 1,-1 1-1,1 0 0,-1-1 1,0 2-1,1-1 0,-1 1 1,1 0-1,-1 0 0,1 0 1,-1 1-1,-5 2 0,74 2 173,-50-6-122,0 0 0,1-1 0,-1-1 0,-1 0 0,1-1 0,0-1 1,-1 0-1,1 0 0,-1-1 0,0-1 0,-1 0 0,1 0 0,-1-1 0,13-12 0,2-4 20,-2-1 0,-1-1 0,-1-1 0,23-37 0,-17 19-21,-2-1-1,23-55 1,-32 58 10,-1-1-1,-1-1 1,12-73 0,-5 16-297,39-239-76,-60 335 296,0-8-144,-2 13 178,1-1 0,0 1 1,0 0-1,0-1 0,0 1 0,0 0 0,0-1 1,0 1-1,0 0 0,-1 0 0,1-1 1,0 1-1,0 0 0,0 0 0,-1-1 1,1 1-1,0 0 0,0 0 0,-1-1 0,1 1 1,0 0-1,0 0 0,-1 0 0,1 0 1,0-1-1,-1 1 0,0 0 0,1 0 5,0 0 1,0 0-1,-1 0 0,1 1 0,0-1 0,-1 0 1,1 0-1,0 0 0,-1 0 0,1 0 0,0 1 1,0-1-1,-1 0 0,1 0 0,0 1 0,0-1 1,0 0-1,-1 0 0,1 1 0,0-1 0,0 0 1,0 0-1,0 1 0,-1-1 0,1 0 0,0 1 1,0-1-1,0 1 0,-9 17-68,-10 29 1,-53 195-189,51-160 179,-1-1 95,-13 115-1,19-6 164,15-151-152,2-1 0,10 73 0,-9-104 0,0 6 33,0-1 0,2 1 1,5 15-1,-8-26-39,0 1 1,0-1 0,0 1-1,1-1 1,-1 1-1,1-1 1,0 1 0,0-1-1,-1 0 1,1 0 0,1 0-1,-1 0 1,0-1 0,0 1-1,1 0 1,-1-1 0,1 0-1,-1 1 1,1-1 0,5 1-1,-3-1 33,1-1 0,-1 1 0,1-1-1,0-1 1,-1 1 0,1-1 0,0 0 0,6-2-1,45-17 119,-47 16-159,18-7 19,160-65-222,-142 54 199,-2-1 1,43-30-1,-83 50 0,37-22 19,-28 17-308,-24 17 58,-102 88-136,84-74 320,1 0 13,-4 1 58,2 2-1,0 2 1,-35 41-1,61-63 2,0-1 0,0 1 0,1 0 0,-3 6 0,5-10-21,1-1 1,-1 1-1,1-1 0,-1 1 1,1-1-1,0 1 1,0-1-1,0 1 1,0-1-1,0 3 0,0-3-3,0 0-1,0 0 1,1-1 0,-1 1-1,0 0 1,1-1-1,-1 1 1,0 0-1,1-1 1,-1 1-1,1-1 1,-1 1-1,1-1 1,-1 1-1,1-1 1,0 1-1,-1-1 1,1 1-1,0-1 1,-1 0 0,1 1-1,1-1 1,1 1 9,0 0 0,0 0 0,0-1 0,0 1 0,0-1 0,1 0 0,-1 0 0,0 0 0,0-1 0,0 1 0,0-1 0,4 0 0,4-3 109,-1 0-1,11-5 0,-18 8-85,12-7 69,0-1-1,-1 0 1,0-1 0,24-22-1,-21 16-97,-1-1-1,0 0 1,-2-2-1,23-36 1,-10 12 29,-2-2 0,-2 0 1,28-81-1,48-220-277,-41-5-235,-56 338 381,-2 10 63,1 1 1,-1-1-1,1 0 0,-1 1 0,0-1 0,0 0 1,0 0-1,0 1 0,-1-1 0,1 0 1,-1 1-1,0-1 0,1 1 0,-1-1 0,-3-4 1,-1 5-68,-1 8 20,-3 11 3,1-1 0,-6 20 0,-1 1 22,-79 243-15,89-260 94,-78 317 0,48-89 189,26-142-3859,7-76 910,-4-2-3385,0-4 2226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3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52 113 1984,'-15'-10'640,"14"10"-565,-1-1 1,1 1-1,0-1 0,0 1 0,-1 0 1,1-1-1,0 1 0,-1 0 1,1 0-1,0 0 0,0 0 1,-1 0-1,1 0 0,0 0 0,-3 1 1,-4-1 1572,2 1 1643,21 1-1014,8-1-856,38-3 1,322-44 1245,16-2-3964,-284 39 375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4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76 2656,'-15'4'918,"12"-4"68,0 1 1,0 0-1,0 1 1,0-1 0,0 1-1,0-1 1,0 1-1,-3 3 1,17-12 4974,23-5-5028,-5 2-659,85-27 420,-54 19-306,-52 16-263,0 0 0,0 0 0,0 0 0,13 0 0,-18 2-27,0 0 1,0 0 0,-1 0-1,1 0 1,0 1-1,0 0 1,0-1 0,-1 1-1,1 0 1,-1 0 0,1 1-1,0-1 1,-1 0 0,0 1-1,1 0 1,-1-1 0,2 3-1,6 7 346,-1 1 0,0-1-1,-1 1 1,-1 1 0,0 0-1,7 18 1,-13-30-403,0 1 6,0 0-1,0 0 1,0 0-1,0-1 1,0 1 0,0 0-1,1 0 1,-1-1 0,1 1-1,-1-1 1,1 1 0,-1-1-1,1 0 1,0 0 0,0 0-1,0 0 1,-1 0 0,1 0-1,0 0 1,0 0 0,0-1-1,0 1 1,1-1 0,-1 0-1,0 1 1,0-1-1,0 0 1,0 0 0,0-1-1,3 1 1,0-1 11,0-1 0,0 1 0,1-1 0,-1-1 1,0 1-1,0 0 0,-1-1 0,1 0 0,-1 0 0,8-7 0,20-15 16,0 1-631,-16 6-3893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4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31 124 3392,'-2'1'-516,"-10"2"759,-4-1 13087,29-9-10457,86-42-455,-74 35-1880,2 0 0,0 2 1,0 1-1,30-8 0,-54 18-456,-1 0-1,1 1 1,-1-1-1,1 1 1,-1 0-1,1 0 1,-1 0-1,1 0 1,-1 0-1,1 1 1,-1-1-1,1 1 1,2 0 0,-3 1 27,1-1 0,-1 1 1,0 0-1,1 0 0,-1-1 1,0 1-1,0 1 0,-1-1 1,1 0-1,0 0 0,2 5 1,7 13 476,-1 2 1,12 34-1,-20-51-424,0 0 0,0-1 0,0 1 0,0-1 0,6 7 0,-8-10-147,1 0 0,0 0 0,0 0 0,0 0 0,0 0 0,0-1 0,0 1 0,0 0 0,0 0 0,0-1 0,0 1 0,1-1 0,-1 1 0,0-1 0,0 0 0,0 0 0,1 1 0,-1-1 0,0 0 0,0 0 0,1 0 0,-1 0 0,0 0 0,0 0 0,1-1 0,-1 1 0,2-1 0,11-4-1189,0-1 0,16-9 0,-17 8-2578,0 0 0,21-6 0,-8 8 174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4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1138 2656,'-7'16'11717,"2"-15"-11333,5-1-321,0 0 1,-1 0-1,1-1 1,0 1-1,0 0 0,0 0 1,-1 0-1,1 0 1,0-1-1,0 1 0,0 0 1,0 0-1,-1-1 1,1 1-1,0 0 0,0 0 1,0 0-1,0-1 1,0 1-1,0 0 1,0 0-1,0-1 0,0 1 1,0 0-1,0 0 1,0-1-1,0 1 0,0 0 1,0 0-1,0-1 1,0 1-1,0 0 0,0 0 1,0-1-1,0 1 1,1 0-1,-1 0 0,0-1 1,5-14 331,-4 12-181,20-49 257,2 1 0,2 0 0,2 2 0,2 1 0,3 2 0,71-83-1,-75 99-408,62-68 415,-71 80-303,1 0 0,44-29 1,-60 44-80,1 0 0,-1 1 1,1 0-1,8-3 0,-12 5-69,0-1 0,0 1 0,0 0 1,0 0-1,0-1 0,0 1 0,0 0 0,1 0 0,-1 0 0,0 0 0,0 0 0,0 1 0,0-1 0,0 0 0,0 0 0,0 1 0,0-1 0,0 0 1,0 1-1,0-1 0,0 1 0,0-1 0,-1 1 0,1 0 0,0-1 0,0 1 0,0 0 0,-1 0 0,2 1 0,0 2 54,-1-1 0,1 1 0,-1 0 0,0 0 0,0-1 0,0 1 0,-1 0-1,1 7 1,-3 33 255,1-27-215,-2 28-36,-2 0 0,-2-1 0,-1 0 1,-20 56-1,10-50-68,-8 28 267,24-66-321,5-7-18,-2-6 52,1 1 0,-1-1-1,0 0 1,1 1-1,-1-1 1,0 0-1,1 0 1,-1 0-1,0 0 1,0 0-1,0-1 1,0 1-1,0 0 1,1-2 0,6-7-40,37-49-126,-19 12 41,26-63-1,-37 79 123,71-149 103,-84 176-88,0 0 0,1 0 1,-1 0-1,1 1 0,4-6 1,-7 9-3,0 0 1,0 0 0,1-1-1,-1 1 1,0 0 0,1 0 0,-1-1-1,0 1 1,1 0 0,-1 0 0,1 0-1,-1 0 1,0-1 0,1 1-1,-1 0 1,0 0 0,1 0 0,-1 0-1,1 0 1,-1 0 0,0 0 0,1 0-1,-1 0 1,1 0 0,-1 1-1,1-1 24,0 1 0,0-1 0,-1 1 0,1 0 0,0-1 0,-1 1 0,1 0 0,-1 0 0,1-1 0,-1 1 0,1 0 0,-1 0 0,0 0 0,1 0 0,-1 1 0,6 20 263,-2 0 0,0 1 0,1 43 0,-3-21-148,2 28 109,4 43 284,-7-104-530,2 1 0,0 0 0,0-1 0,1 1 0,1-1 0,9 19 0,-12-28 6,0 1 1,0 0-1,0-1 1,1 1-1,-1-1 1,1 0-1,0 0 1,0 0-1,0 0 1,0 0-1,1-1 1,-1 1-1,1-1 0,0 0 1,-1 0-1,1 0 1,0-1-1,0 1 1,0-1-1,7 1 1,0-1-39,-1-1 0,0-1 0,0 0 0,1 0 0,-1-1 0,0 0 0,10-4 0,3-2-104,41-21 0,-53 22 79,0 0 0,-1 0 1,1-1-1,-2-1 0,1 0 1,-1 0-1,0-1 0,-1 0 0,0 0 1,-1-1-1,0 0 0,0 0 1,-2-1-1,9-20 0,-8 15-6,-1 0-1,0 0 1,-2-1-1,0 0 1,-1 0-1,0 0 1,-2 0-1,0 0 1,-5-34 0,5 50 40,0 0 0,-1 0 0,0 0 0,1 0 0,-1 0 0,0 0 0,0 0 0,0 0 0,0 1 0,0-1 0,-1-1 0,1 2 0,0 0 0,1 1 0,-1-1 0,0 1 0,0-1 0,1 1 0,-1-1 0,0 1 0,0 0 0,0-1 0,0 1 0,0 0 0,0 0 0,1 0 0,-1 0 0,0 0 0,0 0 0,0 0 0,0 0 0,0 0 0,0 0 0,0 0 0,0 0 0,0 1 0,1-1 0,-1 0 0,0 1 0,0-1 0,-1 1 0,-4 3 12,0 0-1,0 0 0,0 1 1,0 0-1,1 0 1,0 0-1,-8 11 1,-31 49 438,34-49-346,6-9-37,-14 21 254,-24 50 0,38-70-244,1 0-1,0 1 1,0 0-1,1-1 1,0 1-1,0 0 1,1 0 0,0 0-1,1 0 1,0 0-1,1 12 1,1-16-48,-1 0 0,1-1 0,-1 1 1,1-1-1,1 1 0,-1-1 0,1 0 0,-1 0 0,1 0 1,0 0-1,1-1 0,-1 1 0,1-1 0,-1 0 1,1 0-1,0 0 0,0 0 0,7 3 0,-4-2 8,1-1 1,0 0-1,-1 0 0,1 0 0,0-1 0,0 0 0,1-1 0,-1 0 0,17 0 0,-14-2-15,0-1-1,0 0 1,1 0-1,-1-2 1,-1 1-1,1-1 0,0-1 1,-1 0-1,0 0 1,0-1-1,10-8 1,0-2-71,0-1 1,-2 0 0,31-36-1,30-57-15,-76 106 84,50-86 112,-73 157-410,4-26 428,3-8 79,1 0 0,2 1 1,-11 60-1,20-90-202,1-1 1,0 1-1,0 0 0,0 0 1,1 0-1,-1-1 0,1 1 1,0 0-1,0-1 0,2 5 1,-3-7-12,0-1 1,1 1 0,-1 0-1,1 0 1,-1-1 0,1 1 0,-1 0-1,1-1 1,0 1 0,-1 0-1,1-1 1,0 1 0,0-1 0,-1 1-1,1-1 1,0 0 0,0 1-1,1-1 1,-1 1-6,0-1 1,1 0-1,-1 0 1,0 0-1,0-1 0,1 1 1,-1 0-1,0 0 0,0-1 1,1 1-1,-1-1 1,0 1-1,0-1 0,0 1 1,0-1-1,2-1 0,16-12-39,18-17-1,-14 11-77,-3 2 0,-1-1-1,-1 0 1,-1-2-1,18-25 0,51-95-118,-57 89 251,-26 48-36,1-3-37,-4 18 88,-1-9-18,-25 128 482,23-116-380,0-1-1,1 1 0,1 0 0,0 0 0,0 0 0,2 0 0,-1 0 0,4 14 0,-3-25-99,0 0 1,0 0-1,0-1 1,0 1-1,0 0 1,0 0-1,1-1 1,-1 1-1,1-1 1,0 0-1,0 1 1,0-1-1,0 0 1,0 0-1,0 0 1,1 0-1,-1-1 0,1 1 1,-1 0-1,1-1 1,0 0-1,-1 0 1,1 0-1,0 0 1,0 0-1,5 0 1,-3 0 6,-1-1 1,1 0 0,0 0-1,0 0 1,0-1 0,0 1-1,0-1 1,0 0 0,-1-1-1,1 1 1,0-1 0,-1 0-1,0 0 1,1-1-1,4-2 1,0-2-27,0 1 1,0-2-1,-1 1 0,0-1 0,0 0 1,-1-1-1,0 1 0,0-1 1,-1-1-1,6-13 0,2-10-18,-2 0 0,14-60 0,0 0 28,36-65-26,-57 147 13,58-161-127,-49 129 194,51-171-89,-61 184-66,-4 21-33,-4 15-258,-82 242 732,64-173-82,-17 111 0,-8 190 520,45-360-721,1-1 1,1 0 0,0 0-1,1 0 1,0 0 0,7 29-1,-7-41-41,0 0-1,1-1 0,-1 1 0,0 0 0,1-1 0,3 5 0,-4-6-12,-1 0 0,1 0-1,0 0 1,0-1-1,0 1 1,0 0 0,0-1-1,0 1 1,0 0-1,0-1 1,0 0 0,0 1-1,0-1 1,0 1-1,0-1 1,1 0-1,-1 0 1,0 0 0,0 0-1,0 0 1,3 0-1,3-2-52,1 1-1,-1-2 0,1 1 0,-1-1 0,0 0 0,0-1 1,0 1-1,7-6 0,48-40-186,-55 43 238,12-11-15,0-1 0,-1-1 0,-1-1 1,-1 0-1,-1-2 0,0 1 0,-2-2 0,-1 0 1,19-47-1,-26 50 59,-5 17-60,1 0 1,0-1-1,0 1 0,0 0 1,0 0-1,0 0 1,0 0-1,1 0 0,1-2 1,-2 4 6,0 0 0,-1 1 0,1-1 0,0 1 0,-1-1 0,1 1 0,0-1 0,0 1 1,-1 0-1,1-1 0,0 1 0,0 0 0,0-1 0,0 1 0,-1 0 0,2 0 0,1 0-5,-1 0-1,0 0 1,0 1-1,0-1 1,0 1-1,0-1 1,1 1-1,3 1 1,-2 1 41,0-1 1,1 1 0,-1 0-1,0 0 1,0 0-1,0 1 1,-1-1 0,1 1-1,-1 0 1,0 0-1,0 0 1,0 0 0,-1 1-1,0-1 1,3 6-1,2 8 45,-1 0 0,6 30 1,-9-36-62,3 24 115,2 12-178,-7-44 51,1 0-1,-1 0 1,1-1 0,-1 1 0,1 0-1,0-1 1,1 0 0,-1 1 0,5 4-1,-6-7-2,0 0-1,0-1 0,0 1 0,0-1 0,1 1 0,-1-1 0,0 1 0,0-1 0,0 0 0,1 1 0,-1-1 1,0 0-1,0 0 0,1 0 0,-1 0 0,0 0 0,0 0 0,1 0 0,-1-1 0,0 1 0,0 0 1,1-1-1,-1 1 0,0-1 0,0 1 0,2-2 0,1 0-34,1-1 1,0 0-1,-1 0 0,0 0 0,7-7 1,126-135-18,-137 145 56,0 0-1,0 1 0,0-1 0,0 0 0,0 0 0,0 0 1,0 0-1,0 0 0,0 0 0,0 0 0,0 0 0,0 0 1,1 0-1,-1 0 0,0 0 0,0 0 0,0 1 0,0-1 1,0 0-1,0 0 0,0 0 0,0 0 0,0 0 0,0 0 1,0 0-1,0 0 0,0 0 0,0 0 0,0 0 0,0 0 1,1 0-1,-1 0 0,0 0 0,0 0 0,0 0 0,0 0 1,0 0-1,0 0 0,0 0 0,0 0 0,0 0 0,0 0 1,0 0-1,0 0 0,1 0 0,-1 0 0,0 0 0,0 0 1,0 0-1,0 0 0,0 0 0,0 0 0,0 0 0,0 0 1,0 0-1,0 0 0,0 0 0,0-1 0,0 1 0,0 0 1,0 0-1,0 0 0,0 0 0,0 0 0,0 0 0,1 0 1,-3 10 35,-6 17 13,8-25-34,-10 29-16,-9 32 248,17-55-163,1 0 1,-1 0 0,2 1 0,-1-1 0,2 16-1,0-21-83,-1 0-1,1 0 1,0 0-1,0 0 1,0 0-1,1 0 1,-1 0-1,1 0 1,2 4-1,-3-6 0,-1 0-1,1 0 0,0 0 1,-1-1-1,1 1 1,0 0-1,0-1 0,0 1 1,-1 0-1,1-1 0,0 1 1,0-1-1,0 1 0,0-1 1,0 0-1,0 1 1,0-1-1,0 0 0,1 0 1,-1 0-1,0 1 0,0-1 1,0 0-1,0-1 1,0 1-1,0 0 0,0 0 1,0 0-1,0-1 0,0 1 1,2-1-1,5-4-30,1-1 0,-2 0-1,1 0 1,-1 0 0,1-1 0,-2 0-1,1 0 1,10-16 0,-13 16-9,-1 0 1,1 0-1,-1 0 0,0 0 1,0 0-1,-1-1 0,0 1 1,-1-1-1,0 0 0,1-7 1,-1 8 7,-1 1 1,0-1-1,-1 0 1,1 1-1,-1-1 1,0 1-1,-1-1 1,1 1 0,-1 0-1,-1 0 1,1 0-1,-5-8 1,5 12 29,1 0 0,-1 0 0,0 0 0,0 0 0,0 1 0,0-1 0,0 1 0,-1-1 0,1 1 0,0 0 0,-1 0 0,1 0 0,-1 0 0,-3-1 0,-20-2 42,40 3 27,0 0-1,21-5 0,-4 0-162,25-4 119,49-6 146,-92 15-103,1 1 0,0 0 0,0 0 1,0 2-1,19 3 0,-27-3-23,0 0 0,0 0 0,-1 0 0,1 1 0,-1 0 0,0 0 0,0 0 0,0 0 0,0 1 0,-1 0-1,1 0 1,-1 0 0,0 1 0,0-1 0,0 1 0,-1 0 0,4 7 0,-3-4 22,-1-1 0,0 1 0,0 0 0,-1 0 1,0 0-1,0 0 0,-1 0 0,0 0 0,0 1 0,-1-1 0,-1 16 0,-1-11-39,-2 25 80,3-26-108,1-12-1,0 0 0,0 0-1,0 0 1,0 0 0,0 0 0,1 0 0,-1 0-1,0 0 1,0 0 0,0 0 0,0 0 0,0 0-1,0 0 1,0 0 0,0 0 0,0 0 0,0-1 0,0 1-1,0 0 1,0 0 0,0 0 0,0 0 0,0 0-1,0 0 1,0 0 0,1 0 0,-1 0 0,0 0-1,0 0 1,0 0 0,0 0 0,0 0 0,0 0-1,0 0 1,0 0 0,0 1 0,0-1 0,0 0-1,0 0 1,0 0 0,26-48-861,-3 8 526,-3-5 223,-13 29 192,0 1 0,0-1 0,19-25-1,-24 39-32,-1 0 0,1 0 0,-1 0-1,1 0 1,0 0 0,0 1-1,0-1 1,2-1 0,-3 3-32,0 0 1,-1 0-1,1 0 1,0 0-1,-1 0 1,1 0-1,0 0 1,-1 0-1,1 0 1,0 0-1,-1 0 1,1 0-1,0 0 1,-1 0-1,1 1 1,0-1-1,-1 0 1,1 1-1,-1-1 1,1 0-1,0 1 1,-1-1-1,1 1 1,-1-1-1,1 1 1,-1-1-1,0 1 1,1-1-1,-1 1 1,1-1-1,-1 1 1,0 0-1,1-1 1,-1 2-1,9 14 68,0 1 0,-1 0 0,6 22 0,-10-24-81,1-1-1,1 1 0,1-1 1,0-1-1,1 1 1,12 16-1,-16-24-11,0-1 0,1-1 0,-1 1 0,1-1 0,-1 1 0,1-1 0,1-1 0,-1 1 0,0-1 0,1 0 0,0 0 0,0 0 0,0-1 0,0 0 0,7 2 0,-3-3-581,0 0 1,-1-1-1,1 0 0,0 0 0,12-3 1,-17 2-548,0 0 0,0-1 0,1 0 0,-1 0 0,0 0 0,6-5 0,2 3-1820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4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10720,'0'0'4864,"50"13"-4256,-9-6 2079,-1 1-1599,27-3 480,1 4-928,35-9-384,-3 0-160,21-5-672,-5 1 320,5-4-6303,-13 8 3583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4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113 147 3392,'7'-19'2090,"-6"19"-1743,0 0 0,-1 0 0,1-1 0,-1 1 0,1 0-1,0 0 1,-1 0 0,1 0 0,0 0 0,-1 0-1,1 0 1,0 0 0,-1 0 0,1 0 0,-1 1-1,1-1 1,0 0 0,-1 0 0,1 0 0,-1 1-1,1-1 1,0 0 0,-1 1 0,1-1 0,-1 1-1,1-1 1,-1 0 0,0 1 0,1-1 0,-1 1-1,1-1 1,-1 1 0,0 0 0,1-1 0,-1 1-1,0 0 1,3 8 607,-1 0 1,-1 0-1,1 1 0,-2-1 0,1 0 0,-2 13 1,-8 59 586,5-55-1053,-31 255 1229,16-109-1559,9-100-2507,9-62-788,8-31-3939,-4-1 6256,-2-1 0,-1-38 0,-10-45 1186,8 88-288,-10-67 2820,-34-130 1,43 204-2504,1 0 0,0-1 0,0 1 0,1-1 0,0 0 1,1 1-1,3-21 0,-2 25-271,1 0 1,0 0 0,0 0 0,0 1-1,1-1 1,0 1 0,0-1-1,1 1 1,0 0 0,0 1-1,0-1 1,0 1 0,10-9-1,0 3 7,0 0-1,0 1 0,1 1 1,0 1-1,0 0 0,1 0 1,0 2-1,1 0 0,-1 1 1,1 1-1,0 0 0,0 1 1,0 1-1,1 1 0,22 0 1,-31 2-46,1 1 0,0-1 1,0 1-1,-1 1 1,1 0-1,-1 0 1,0 1-1,0 0 1,15 11-1,-20-13-27,1 1 0,-1 0 0,-1 0 1,1 1-1,0-1 0,-1 1 0,1 0 0,-1 0 0,0 0 0,-1 0 0,1 0 0,-1 1 0,0-1 0,0 1 1,0 0-1,0 0 0,-1-1 0,0 1 0,0 0 0,0 9 0,-1-9-14,0 0 1,-1 0-1,0-1 0,0 1 0,-1-1 0,1 1 0,-1-1 1,0 1-1,0-1 0,0 0 0,-4 5 0,-5 6 134,-20 21-1,19-22-150,-21 19 13,0-2 0,-2-1 0,-58 38 0,75-55-39,5-5-24,1 2-1,-15 12 1,26-21 17,1 0 0,-1-1 1,1 1-1,-1 0 1,1 0-1,-1-1 0,1 1 1,0 0-1,-1 0 0,1 0 1,0 0-1,0 0 0,-1-1 1,1 1-1,0 0 0,0 0 1,0 0-1,0 0 0,0 0 1,0 0-1,1 0 1,-1 0-1,0-1 0,0 1 1,1 0-1,-1 0 0,0 0 1,1 0-1,-1-1 0,1 1 1,-1 0-1,1 0 0,-1-1 1,1 1-1,0 0 0,0 0 1,3 3-23,0-1-1,0 1 1,0-1 0,0 0-1,5 2 1,45 25-178,93 60 268,-130-78-21,29 23 294,-42-32-283,0 1 0,0-1 0,-1 1-1,1 0 1,-1 0 0,0 1 0,0-1 0,2 6 0,-4-8-33,-1 0 0,1 1 0,-1-1 1,0 0-1,1 1 0,-1-1 0,0 0 0,0 1 1,-1-1-1,1 0 0,0 1 0,-1-1 1,1 0-1,-1 0 0,0 0 0,0 1 0,0-1 1,0 0-1,0 0 0,0 0 0,-4 3 0,1 0 21,0 0 0,0 0 0,-1-1 0,0 1 0,0-1-1,0 0 1,-6 3 0,-3 0-72,-1 0-1,0-1 1,0-1-1,-1 0 1,1-1-1,-1-1 1,0 0-1,-19 0 1,-51-2-3326,5-7-6426,71 5 7331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4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 4640,'-7'-1'695,"6"1"-561,0 0 1,0-1-1,0 1 0,0 0 0,0 0 1,0-1-1,-1 1 0,1-1 0,0 1 1,1-1-1,-1 1 0,0-1 1,0 0-1,-3-2 2742,4 3-2696,0 1 0,1-1 0,-1 0 0,0 1 0,0-1 0,0 1 0,0-1 0,1 0 0,-1 1 0,0-1 0,0 0 0,0 1 0,0-1 0,0 1 0,0-1 0,0 0 0,0 1 0,0-1 1,0 0-1,0 1 0,0-1 0,0 1 0,0-1 0,-1 1 0,-12 34 7115,-14 24-4847,46-61-11519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5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6880,'1'32'8289,"-3"13"-4840,-3-6-777,-21 73 1,5-23-1207,-53 321 1269,54-302-2425,19-105-325,1-3 28,0 0 0,0 1 0,0-1 0,0 0 0,0 1 0,0-1 0,0 0 0,0 0 0,0 1 0,0-1 0,0 0 0,0 1 0,0-1 0,0 0 0,0 1 0,0-1 0,0 0 0,0 1 0,0-1 0,0 0 0,0 1 0,0-1 0,1 0 0,-1 0 0,0 1 0,17 1 32,6-4-23,-1 0 1,35-9-1,3-1 113,65-2-108,-9-1-1152,-91 10-2230,-23 4 2721,-1 1 1,0 0-1,0-1 0,0 0 1,0 1-1,0-1 1,1 0-1,-1 1 1,0-1-1,-1 0 1,1 0-1,0 0 1,0 0-1,1-2 1,2 2-2135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5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28 176 8896,'-5'-2'824,"0"0"0,0-1 0,0 0 0,0 0 0,2-7 5849,34 2-3784,5-2-1681,103-27 927,19-5-1481,-116 28-810,48-19-4690,-88 32 4715,12-7-3405,-14 8 3365,0 0 1,1 0-1,-1 0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1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414 123 3808,'5'-36'2181,"-3"23"782,-2 11-2726,1 0 1,-1 1 0,0-1 0,1 0-1,-1 0 1,0 0 0,0 0 0,0 0 0,-1 0-1,1 0 1,0 0 0,-1 0 0,1 0-1,-1 1 1,0-1 0,1 0 0,-3-2 0,2 1-173,-1 1 1,0-1-1,-1 1 1,1-1-1,0 1 1,-1 0-1,0 0 1,1 0-1,-1 0 1,0 0-1,0 1 1,0-1-1,0 1 1,-3-1-1,-1 0 30,1 1 0,0 0-1,-1 0 1,1 0 0,-1 1 0,-12 1-1,5 0 71,1 2-1,0-1 0,-1 2 0,1 0 0,1 0 0,-25 13 0,24-9-108,-1 1-1,1 0 0,1 1 1,0 1-1,0 0 0,1 1 1,1 0-1,0 0 1,0 1-1,-11 21 0,11-15 24,1-1-1,0 1 1,2 1-1,0-1 1,2 1-1,0 1 1,-4 35-1,8-47-3,0 1-1,1-1 0,1 1 1,0 0-1,0-1 0,1 1 0,0-1 1,0 0-1,1 0 0,0 0 1,8 14-1,-5-12 44,1-1 1,0-1-1,0 1 1,1-1-1,0-1 0,1 1 1,0-1-1,19 13 1,7 2 105,0-1 0,1-1 0,1-2 0,1-2 0,65 20 0,-90-34-114,-1 0 0,0 0 1,1-2-1,0 1 0,-1-2 1,1 1-1,0-2 0,-1 0 1,1 0-1,-1-1 0,1-1 1,-1 0-1,0-1 0,0 0 1,22-11-1,-11 1-16,38-31 1,-32 23-33,-14 11 0,0-1 0,-1 0 0,-1-1 0,0 0 0,18-25 0,-26 31-60,-1 0 0,0 0 1,-1 0-1,1-1 1,-2 1-1,1-1 1,-1 0-1,0 0 0,0 0 1,-1 0-1,0 0 1,-1 0-1,1-1 0,-2 1 1,-1-12-1,-1 0-66,-1-1-1,-1 1 1,-1 0 0,-1 1-1,0 0 1,-2 0-1,0 0 1,-1 1 0,-14-20-1,15 26 10,-1 0-1,0 1 0,-1 0 0,0 1 1,-1 0-1,0 0 0,0 1 1,-1 1-1,0 0 0,0 1 0,-1 0 1,0 1-1,-19-5 0,22 8 4,-1 1 0,0 0 0,0 0 0,0 1 0,0 1-1,0 0 1,0 1 0,-20 3 0,30-4-132,1 0-1,-1 1 1,1-1-1,0 1 1,-1-1-1,1 1 1,0-1 0,-1 1-1,1 0 1,0 0-1,0 0 1,0-1-1,-1 1 1,1 0 0,0 0-1,0 1 1,1-1-1,-1 0 1,0 0-1,0 0 1,0 1 0,1-1-1,-1 0 1,1 1-1,-1-1 1,1 0-1,-1 1 1,1-1 0,0 1-1,0-1 1,0 1-1,0-1 1,0 0-1,0 1 1,0-1 0,0 1-1,0-1 1,1 1-1,-1-1 1,1 0-1,-1 1 1,2 2 0,12 23-3064,7 4 1136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5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57 10208,'-15'-5'3290,"15"5"-3246,0 0 1,-1 0-1,1 0 0,0 0 0,0 0 0,0 0 0,0 0 1,0 0-1,0 0 0,0 0 0,-1 0 0,1 0 0,0 0 1,0 0-1,0 0 0,0 0 0,0 0 0,0 0 0,0 0 1,0 0-1,-1 0 0,1 0 0,0 0 0,0-1 0,0 1 0,0 0 1,0 0-1,0 0 0,0 0 0,0 0 0,0 0 0,0 0 1,0 0-1,0-1 0,0 1 0,0 0 0,0 0 0,0 0 1,0 0-1,0 0 0,0 0 0,0-1 0,0 1 0,0 0 1,0 0-1,0 0 0,0 0 0,0 0 0,0 0 0,0 0 1,0 0-1,0-1 0,0 1 0,0 0 0,0 0 0,0 0 1,0 0-1,1 0 0,-1 0 0,0 0 0,0 0 0,0 0 1,5-4 1204,4 2 20,-1 1-1,15-1 1,6-1 189,177-18 2539,-77 11-5242,-123 9 1151,53-3-4264,-52 4 2756,0 1-1,0-1 1,0 1-1,0 0 1,-1 1-1,10 3 1,15 8-3027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5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41 304 2656,'-8'-3'530,"0"1"-1,-14-9 1,21 11-411,1 0 0,0 0-1,0-1 1,0 1 0,-1 0-1,1 0 1,0-1 0,0 1-1,0 0 1,0-1 0,0 1-1,-1 0 1,1-1 0,0 1-1,0 0 1,0-1 0,0 1 0,0 0-1,0 0 1,0-1 0,0 1-1,0 0 1,0-1 0,0 1-1,0 0 1,0-1 0,1 1-1,-1-1 1,7-13 2451,14-13 703,50-41 2370,46-26-1366,-109 87-3984,1 0 59,1 1 1,13-8-1,-21 12-246,0 1 0,1 0-1,-1 1 1,0-1 0,0 0 0,0 0-1,1 1 1,-1 0 0,0-1-1,1 1 1,-1 0 0,0 0 0,1 0-1,-1 0 1,0 1 0,1-1-1,3 2 1,-4-1-8,1 1 0,-1 0 0,0-1 0,0 1 0,0 0 0,0 0 0,-1 0 0,1 0 0,0 1 0,-1-1 0,0 0 0,1 1 0,-1-1 0,0 1 0,0-1 0,0 1 0,-1 0 0,2 4 0,-2-4-17,1 1 1,0-1-1,1 0 0,-1 1 1,0-1-1,1 0 1,0 0-1,0 0 1,0 0-1,4 6 0,-2-7-33,-1 1 0,1-1-1,0 0 1,0 0 0,-1 0-1,1 0 1,0 0-1,1-1 1,-1 0 0,0 0-1,0 0 1,1-1-1,-1 1 1,5-1 0,6 0 1,1-2 1,25-4-1,-25 3-42,45-10-181,68-25 1,-123 36 74,68-25 516,-39 8-1811,-31 16 448,1-1 0,0 1-1,-1-1 1,5-6-1,-9 10 826,0 0 0,1 0 0,-1 0 0,0 0-1,0-1 1,0 1 0,1 0 0,-1 0 0,0 0 0,0-1-1,0 1 1,0 0 0,0 0 0,1-1 0,-1 1 0,0 0-1,0 0 1,0-1 0,0 1 0,0 0 0,0-1 0,0 1-1,0 0 1,0 0 0,0-1 0,0 1 0,0 0 0,0 0-1,0-1 1,0 1 0,0 0 0,-1 0 0,1-1 0,0 1-1,0 0 1,0 0 0,0-1 0,0 1 0,-1 0 0,1 0-1,0 0 1,0-1 0,-1 1 0,1 0-218,-1-1-1,0 1 1,1 0 0,-1 0-1,0 0 1,1-1 0,-1 1-1,0 0 1,1 0-1,-1 0 1,0 0 0,0 0-1,1 0 1,-1 1 0,0-1-1,1 0 1,-2 0 0,-4 3-1436,0 0 0,0 0 1,-6 5-1,-3 6-886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5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32 249 5408,'-20'6'1728,"8"1"4422,16-14-4546,42-65 2983,-39 61-4113,0-1 1,0 2 0,1-1-1,1 1 1,0 0 0,0 1-1,14-12 1,-20 19-358,-1 1 1,1-1-1,-1 1 0,1 0 1,0 0-1,-1 0 0,1 0 1,0 1-1,0-1 0,0 0 1,0 1-1,-1 0 0,1 0 0,0 0 1,0 0-1,0 0 0,0 1 1,0-1-1,0 1 0,-1 0 1,1 0-1,0 0 0,-1 0 1,1 0-1,0 1 0,-1-1 1,0 1-1,5 3 0,5 5 374,-1 0 0,1 1 0,-2 1 0,12 15 0,-8-10-135,-12-14-327,0-1 0,1 1 0,-1-1-1,1 0 1,0 1 0,-1-1 0,1 0 0,0-1-1,1 1 1,-1 0 0,0-1 0,0 0 0,1 0-1,-1 0 1,6 1 0,-4-2-13,1 0 1,-1 0-1,0 0 1,0-1-1,0 1 1,0-1-1,1-1 1,-1 1-1,7-4 1,5-3-124,0-2 1,0 0 0,-1 0-1,21-18 1,-37 27 97,74-64-2041,-61 51-295,15-21-1,-21 24-896,-4 2 1060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5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322 177 5408,'-6'-33'2900,"0"14"3010,5 18-5795,1 1 1,0-1-1,-1 1 0,1-1 0,-1 1 0,1 0 1,0-1-1,-1 1 0,1 0 0,-1 0 0,1-1 1,-1 1-1,1 0 0,-1 0 0,1 0 0,-1 0 0,0-1 1,1 1-1,-1 0 0,1 0 0,-1 0 0,1 0 1,-1 0-1,1 0 0,-1 0 0,-1 1 0,-19 4 1543,6 1-1024,0 1 0,0 0 0,1 1 0,0 1 0,0 0 0,-21 19 0,13-8-177,2 1 0,1 1 0,-18 24 1,29-36-310,1 1 0,0 0 0,1 0 1,0 1-1,1 0 0,-6 16 0,10-25-118,0 0 0,1 0-1,-1 0 1,1 0 0,-1 0-1,1 0 1,0 0-1,0 0 1,0 0 0,1 0-1,-1 0 1,1 0 0,0 0-1,-1 0 1,1 0 0,1 0-1,-1 0 1,0-1-1,1 1 1,-1 0 0,1-1-1,0 1 1,0-1 0,0 0-1,0 1 1,0-1 0,0 0-1,1 0 1,-1-1 0,1 1-1,-1 0 1,6 1-1,4 2-6,1 0 0,0-1-1,0 0 1,0-1-1,0 0 1,1-1-1,-1-1 1,1 0-1,-1-1 1,26-3-1,-16 0-56,0-1 0,0-1 0,-1-1 0,0-1-1,33-16 1,-44 18 30,0-1 0,0-1-1,-1 0 1,0-1 0,0 0 0,-1 0 0,9-11-1,-3 1 33,0-1-1,19-34 0,-23 33 59,0 0 0,-1 0 0,-2-1 0,0 0 0,-1-1 0,-1 0 0,4-28 0,-9 44-25,0 0-1,-1-1 1,0 1-1,-1 0 1,1-1-1,-1 1 1,0 0-1,-4-13 1,4 17-63,0-1 0,0 1 1,-1-1-1,1 1 1,0-1-1,-1 1 0,0 0 1,1 0-1,-1-1 0,0 1 1,0 1-1,0-1 0,-1 0 1,1 0-1,0 1 0,-1-1 1,1 1-1,-1 0 0,1 0 1,-1 0-1,0 0 0,-4-1 1,-2 1-15,1 1 0,0-1 0,-1 1 0,1 1 0,0 0 0,0 0 0,0 1 0,-1-1 0,2 2 0,-15 5 0,-2 3-233,0 1 0,-24 17 0,35-20-438,0 0 1,1 1-1,-13 12 0,21-18 145,0 0 0,1 0-1,-1 0 1,1 0 0,0 1-1,0-1 1,1 1 0,-1 0-1,1 0 1,0 0 0,0 0-1,-2 10 1,7 9-1548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5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0 8224,'-42'3'2645,"24"1"-1605,6-1-1025,-3 1 934,0 0 1,0 1-1,0 1 1,-23 12-1,22-7-272,1 0 0,0 1 0,0 1 0,1 0 0,1 1 0,0 1 0,-17 26 0,12-14 119,2 2-1,1-1 0,-21 57 1,34-79-652,-7 19 639,-7 30 0,15-49-709,-1 0 0,1 0 1,1 0-1,-1 0 1,1 0-1,0 0 0,1 0 1,-1 0-1,1 0 0,0-1 1,2 8-1,-1-10-73,-1 0 0,1 0-1,0-1 1,0 1 0,0-1-1,0 1 1,0-1 0,0 1 0,1-1-1,-1 0 1,1 0 0,0 0-1,-1-1 1,1 1 0,0-1 0,0 1-1,0-1 1,0 0 0,0 0-1,1 0 1,4 0 0,3 0-26,-1 0 0,1 0 0,0-1 0,-1 0 1,17-3-1,-8 0-7,0 0 1,0-2-1,-1 0 1,1-1-1,-1 0 0,-1-2 1,1 0-1,-1-1 1,0-1-1,-1 0 1,18-15-1,-19 10 41,-1 0 0,0-1 0,-1 0 0,-1-1 0,16-30 0,-8 8 31,25-69 0,-40 95-117,-1-1 0,3-21 0,-6 31-10,0 0-1,-1-1 1,0 1-1,0 0 1,0-1-1,0 1 1,-1 0-1,1 0 1,-1-1 0,0 1-1,-3-7 1,2 9 25,1 0 1,0 0 0,-1 0 0,1 0 0,-1 1 0,0-1 0,0 0 0,1 1 0,-1-1-1,0 1 1,0 0 0,-1-1 0,1 1 0,0 0 0,0 0 0,0 1 0,-1-1 0,-2 0 0,-1 0-226,0 0 1,0 0-1,1 1 1,-1 0-1,-11 1 1,6 1-643,0 0 1,0 1-1,1 0 1,-1 0-1,0 1 1,1 1-1,0-1 1,0 2 0,1 0-1,-16 11 1,0 7-1792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5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195 275 5632,'-7'-16'1834,"6"12"-1124,4 17 2650,-4 7-1684,-2 0 1,0 0-1,-11 36 1,-1 8-133,-5 37 179,-32 155-251,17-137-892,14-53-307,18-57-139,0-1 0,-1 0 0,-5 8 0,9-15-123,0-1 0,0 0 0,0 1 0,-1-1 0,1 0 0,0 1 0,0-1 1,0 0-1,0 1 0,-1-1 0,1 0 0,0 0 0,0 1 0,-1-1 0,1 0 0,0 0 0,-1 1 1,1-1-1,0 0 0,-1 0 0,1 0 0,0 1 0,-1-1 0,1 0 0,-1 0 0,5-19 2,7-12-28,-7 20 81,6-24 1,22-115 338,9-22-400,-5 25 390,1-26 279,13-62 49,-48 219-625,-2 13-51,1-1 0,-1 0 0,1 1-1,0-1 1,1-4 0,-2 8-43,0 0 0,0 0 1,0 0-1,1 0 0,-1 0 0,0 0 1,0 0-1,0 0 0,0 0 0,0 0 1,0 0-1,0 0 0,0 0 0,0 0 1,0 0-1,0-1 0,0 1 0,0 0 1,0 0-1,0 0 0,0 0 0,0 0 1,1 0-1,-1 0 0,0 0 0,0 0 1,0 0-1,0 0 0,0 0 0,0 0 1,0 0-1,0 0 0,0 0 0,0 0 1,0 0-1,0 0 0,1 0 0,-1 0 1,0 0-1,0 0 0,0 0 0,0 0 1,0 0-1,0 0 0,0 1 0,0-1 0,0 0 1,0 0-1,0 0 0,0 0 0,0 0 1,0 0-1,0 0 0,0 0 0,0 0 1,1 0-1,-1 0 0,0 0 0,0 0 1,0 0-1,0 0 0,0 1 0,0-1 1,0 0-1,0 0 0,0 0 0,0 0 1,0 0-1,3 10 221,3 14 30,10 89 372,22 121 229,-33-192-794,-4-33-4,0 1 0,0-1 0,1 0 0,6 18 0,-8-27-74,0 1 0,1-1 1,-1 1-1,0-1 0,1 1 0,-1-1 1,1 1-1,-1-1 0,1 1 0,-1-1 1,1 1-1,-1-1 0,1 0 1,-1 1-1,1-1 0,-1 0 0,1 0 1,0 1-1,-1-1 0,1 0 1,0 0-1,-1 0 0,1 0 0,0 0 1,-1 0-1,1 0 0,0 0 0,-1 0 1,1 0-1,0 0 0,-1 0 1,1 0-1,-1 0 0,2-1 0,1 0-99,0 0 1,0-1-1,1 1 0,-1-1 0,0 0 0,4-3 0,7-7 28,1-1 0,-2 0 0,0-2 0,-1 1 1,14-22-1,45-86-427,-48 81 466,22-49 43,24-40 64,-55 115 120,-14 15-169,0 0 1,1-1 0,-1 1 0,0 0-1,1 0 1,-1-1 0,1 1 0,-1 0-1,0 0 1,1 0 0,-1 0-1,1-1 1,-1 1 0,1 0 0,-1 0-1,1 0 1,-1 0 0,1 0-1,-1 0 1,1 0 0,-1 0 0,0 1-1,1-1 1,-1 0 0,1 0 0,-1 0-1,1 0 1,-1 1 0,1-1-1,-1 0 1,0 0 0,1 1 0,-1-1-1,0 0 1,1 1 0,-1-1-1,0 0 1,1 1 0,-1-1 0,0 0-1,0 1 1,1 0 0,3 8 115,-1 1-1,1 0 1,-2 0 0,1 0 0,-2 0 0,1 1-1,-1 12 1,2 1 62,32 303 799,-26 3-1200,-9-233-2262,-3-67-1020,-1-15-945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5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3 188 7296,'-1'0'145,"1"0"0,0 0-1,0 0 1,-1-1 0,1 1 0,0 0 0,0 0 0,0-1 0,0 1-1,0 0 1,-1 0 0,1-1 0,0 1 0,0 0 0,0 0 0,0-1-1,0 1 1,0 0 0,0-1 0,0 1 0,0 0 0,0-1 0,0 1 0,0 0-1,0 0 1,0-1 0,0 1 0,1 0 0,-1 0 0,0-1 0,9-7 3819,16-3-708,27-7-1513,0-2-1,72-39 0,-93 43-1340,-22 12-228,1-1 0,-1 0 0,12-9 1,-21 14-169,0 0 1,1 0 0,-1 0 0,0 0-1,1-1 1,-1 1 0,0 0 0,1 0 0,-1 0-1,0-1 1,0 1 0,0 0 0,1 0 0,-1-1-1,0 1 1,0 0 0,0-1 0,1 1-1,-1 0 1,0 0 0,0-1 0,0 1 0,0 0-1,0-1 1,0 1 0,0-1 0,0 1 0,0 0-1,0-1 1,0 1 0,0 0 0,0-1-1,0 1 1,0 0 0,0-1 0,0 1 0,0 0-1,0-1 1,-1 1 0,1 0 0,0 0 0,0-1-1,0 1 1,0 0 0,-1-1 0,1 1-1,0 0 1,0 0 0,-1 0 0,1-1 0,0 1-1,-1 0 1,1 0 0,0 0 0,-1-1 0,1 1-1,0 0 1,-1 0 0,1 0 0,0 0-1,-1 0 1,1 0 0,-4-1 95,0 0 0,1 0 0,-1 0 0,0 1 0,-5 0 1,-9 0 116,0 1 1,0 1 0,0 1 0,0 0-1,1 1 1,-1 1 0,1 1 0,-26 12-1,35-14-87,0 1 0,1-1 0,-1 1-1,1 0 1,0 1 0,0 0 0,1 0-1,-1 0 1,1 1 0,1 0 0,-1 0 0,1 0-1,1 1 1,-1 0 0,1 0 0,0 0-1,1 0 1,0 1 0,-3 12 0,6-17-112,-1 0 0,1 0 0,0 0 0,0 0 0,0 0 0,0-1 1,1 1-1,-1 0 0,1 0 0,0 0 0,0-1 0,1 1 0,-1 0 0,3 4 0,-1-3-12,0-1-1,0 0 1,1 1-1,0-1 0,-1-1 1,1 1-1,0 0 1,1-1-1,6 4 1,-1-1-75,1-1 1,0 0 0,0-1 0,0 0 0,0-1 0,1 0 0,-1 0 0,23 0 0,-17-2-321,1-1 0,-1 0 0,1-2 1,-1 0-1,30-8 0,-38 8-280,0-2-1,0 1 1,0-1-1,-1 0 1,1-1 0,-1 0-1,0 0 1,0-1 0,-1 0-1,0 0 1,0-1-1,7-8 1,5-9-1632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2:5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9312,'-3'0'3143,"3"0"-3085,0 0 1,0 0-1,0 0 0,0 0 0,0 0 0,0 0 1,0 0-1,0 1 0,0-1 0,0 0 1,0 0-1,0 0 0,0 0 0,-2 11 1689,2 24-687,0-25-295,14 288 7251,40 0-4454,-32-198-3026,36 130 624,-30-158-957,-28-70-209,1 0 0,0 0 0,-1 0 0,1 0 0,0 0 0,1 0 0,-1 0 0,0 0 0,0 0 0,1-1 0,-1 1 0,1 0 0,-1-1 0,1 1 0,2 1 0,-1-2 14,-1-1 0,0 1-1,0 0 1,1-1 0,-1 1-1,1-1 1,-1 0 0,0 1-1,1-1 1,-1 0 0,1-1-1,-1 1 1,0 0-1,1-1 1,2 0 0,-2 0-32,0 0 1,0 0 0,0-1-1,0 1 1,0-1 0,0 0-1,0 0 1,0 0-1,-1 0 1,1 0 0,-1 0-1,4-4 1,4-4-63,3-3 19,-1-1-1,-1 0 1,0 0-1,0-1 1,7-16-1,-13 24 47,47-82-139,41-64 85,86-86-181,-116 164 8,88-115-2234,-138 171 1280,-1 0 0,18-38 0,-28 52 587,0 0-1,0 0 0,0 0 0,0 0 0,-1 0 1,0 0-1,0-1 0,0 1 0,-1 0 1,0-1-1,0 1 0,-1-6 0,-2-19-3202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3:32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59 333 2720,'-3'-4'347,"2"4"-316,1 0 0,0 0 1,0 0-1,-1 0 0,1-1 0,0 1 0,0 0 0,0 0 0,-1 0 0,1 0 0,0-1 0,0 1 1,0 0-1,-1 0 0,1-1 0,0 1 0,0 0 0,0 0 0,0-1 0,0 1 0,0 0 0,0 0 0,0-1 1,0 1-1,0 0 0,-1 0 0,1-1 0,1 1 0,-1 0 0,0-1 0,0 1 0,0 0 0,0 0 0,0-1 1,0 1-1,0 0 0,0 0 0,0-1 0,0 1 0,1 0 0,-1-1 0,0 1 111,0 0 0,1 0 0,-1-1 0,0 1 0,0 0 0,0 0 0,0 0 0,0-1 0,0 1 0,1 0 0,-1 0 0,0-1 0,0 1 0,0 0 0,0 0 1,0-1-1,0 1 0,0 0 0,0 0 0,0-1 0,0 1 0,0 0 0,0 0 0,0-1 0,0 1 0,0 0 0,0 0 0,-1-1 0,1 1 0,0 0 0,0 0 0,0-1 0,-1 1 666,3 6-586,-1-2-33,0 0 0,0 0-1,-1 0 1,1 0-1,-1-1 1,1 1 0,-1 0-1,-1 7 1,-7 36 657,6-36-659,-12 79 460,-1 115 0,9-114-74,6-72-395,0-12 75,0 0 0,-1 0 1,0 0-1,-1 7 1,0-7 1173,2-25-438,-3-16-711,1 0 0,3-39 0,11-72-241,-10 129-55,19-97 189,-20 105-193,8-33 38,2 0 0,2 0 0,1 2 0,2-1 0,25-41 0,-34 69-30,2-1 0,0 1 0,0 1-1,1 0 1,1 0 0,-1 1-1,2 0 1,21-14 0,-25 19 2,1 1 1,-1-1-1,1 2 1,-1-1-1,1 1 1,14-3 0,-17 5 6,0 1 0,0-1 0,1 1 0,-1 0 1,0 0-1,0 1 0,0 0 0,1 0 1,-1 0-1,8 4 0,-9-4 4,-1 1 1,1 1-1,-1-1 0,0 0 0,1 1 0,-1 0 1,-1 0-1,1 0 0,0 1 0,-1-1 0,0 1 1,0 0-1,5 6 0,-5-3 17,0-1 0,0 1 0,0-1 0,-1 1 0,0 0 1,0 0-1,-1 0 0,1 12 0,-1-6 15,-1 0 0,-1 0-1,0 0 1,-1 0 0,0 0 0,-1 0 0,0 0 0,-1-1 0,-10 22 0,8-23 6,-1 0 1,0-1 0,0 0 0,-1 0-1,-1-1 1,1 0 0,-1 0 0,-1-1-1,-14 10 1,-10 4 135,-57 26 1,51-27-66,19-11-48,-2 0 24,19-6-31,7-3 11,35 0-48,-1 2 0,65 13 0,-94-15-17,-1 1 0,0 0 0,1 0 0,-1 1 0,0 0 0,0 1 0,-1-1 0,1 1 0,-1 0 0,1 1 0,-1 0 0,-1 0 0,1 0 0,-1 1 0,0-1 0,0 1-1,0 0 1,-1 1 0,0-1 0,0 1 0,-1 0 0,0 0 0,0 0 0,-1 0 0,0 1 0,0-1 0,0 0 0,-1 1 0,0 0 0,-1 11 0,0-11 67,0 0-1,-1 1 1,0-1 0,-1 0-1,1 0 1,-2 0 0,1-1-1,-1 1 1,0 0 0,-1-1-1,-5 9 1,2-7 13,1 0 0,-2 0 1,1-1-1,-1 0 0,0 0 0,-1-1 0,-13 9 0,-3-2-45,-1 0 1,-1-1-1,0-2 0,0-1 0,-42 9 1,-24 10 141,46-13-182,24-7-120,22-9 125,1 0-1,0 0 1,0 0 0,0 0 0,0 0-1,-1 0 1,1 0 0,0 0 0,0 1-1,0-1 1,0 0 0,0 0-1,0 0 1,-1 0 0,1 0 0,0 0-1,0 0 1,0 1 0,0-1-1,0 0 1,0 0 0,0 0 0,0 0-1,0 1 1,0-1 0,-1 0-1,1 0 1,0 0 0,0 0 0,0 1-1,0-1 1,0 0 0,0 0-1,0 0 1,0 0 0,1 1 0,-1-1-1,0 0 1,13 5 76,-7-5-43,-1 0-1,0 0 1,0 0 0,0-1 0,1 1-1,-1-1 1,9-3 0,3 0 93,40-8 181,109-38 0,-144 41-256,-1-1 1,0 0-1,0-2 0,-1 0 0,-1-2 0,0 0 0,32-31 0,7-20 123,54-81 1,-106 139-237,-1-1 0,1 1 1,11-10-1,-14 14-2,0 2-134,-2 11-44,-3 28 133,-13 72-1,0-5 162,13-90-8,-1 19 146,3-33-174,0 0-1,0 0 1,0 0 0,0 0 0,0 0 0,0 0-1,0 0 1,0 0 0,1 0 0,-1 0-1,0 0 1,1 0 0,-1 0 0,1 0-1,-1 0 1,1 0 0,0-1 0,-1 1-1,1 0 1,0 0 0,-1-1 0,1 1-1,1 1 1,0-2 21,-1 0 0,0-1 0,0 1 0,1 0 0,-1 0-1,0 0 1,1-1 0,-1 1 0,0-1 0,0 1 0,1-1-1,-1 1 1,0-1 0,0 0 0,0 0 0,0 1 0,2-3 0,20-19 152,32-41 1,-18 19-177,-12 15-57,48-49-294,-72 77 314,0 0 1,0 0-1,0 0 0,0 1 0,0-1 1,1 0-1,-1 1 0,0-1 1,0 0-1,1 1 0,-1-1 1,0 1-1,0 0 0,1-1 0,-1 1 1,0 0-1,3 0 0,-3 0 19,0 1-1,0-1 1,0 0-1,0 1 1,0-1-1,0 1 1,0 0-1,-1-1 1,1 1-1,0-1 1,0 1-1,-1 0 1,1 0-1,0 0 1,-1-1 0,1 1-1,-1 0 1,1 0-1,-1 0 1,0 0-1,1 0 1,-1 0-1,0 0 1,1 0-1,-1 1 1,2 10 0,0 0 1,-1 1-1,0-1 1,-2 21-1,0-13-57,2 24 1,0-38 72,0-1-1,0 1 1,0 0 0,0-1 0,1 0 0,0 1 0,0-1 0,6 9 0,-7-12 0,0-1 1,0 0 0,-1 1 0,1-1 0,1 0 0,-1 0-1,0 0 1,0 0 0,0 0 0,0 0 0,1 0-1,-1 0 1,1 0 0,-1-1 0,0 1 0,1 0-1,-1-1 1,1 0 0,0 1 0,-1-1 0,1 0 0,-1 1-1,1-1 1,-1 0 0,1 0 0,0 0 0,-1-1-1,1 1 1,-1 0 0,1-1 0,-1 1 0,1-1 0,2 0-1,1-2 36,1 0-1,-1-1 0,0 1 1,0-1-1,0 0 1,0 0-1,4-6 0,12-16 24,0-1-1,-2-1 0,29-59 1,-44 81-60,71-145 66,-48 90-107,-4-1 1,24-94 0,-27 84-73,-12 35-158,-5 25-79,-4 20-106,-25 147 180,-2 20 96,6 140 598,23-293-468,0 1-1,5 22 1,2-8-5030,-5-30 204,4-20-1345,-7 13 5990,4-15-2892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3:32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24 9728,'-9'-7'4384,"18"10"-3808,-4-3 1311,3 0-1151,5-3 128,11 3-512,2-5 32,1 10-224,-1-10-128,6 5-64,4-3-32,1-2 0,3 1-4031,0 4 2239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1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4896,'-1'26'4927,"-4"28"1,-19 65-1402,11-73-3050,7-26-53,1 0-1,-4 22 1,9-41-389,0-1 0,0 1 0,0 0 0,-1 0 0,1-1 0,0 1 0,0 0 0,0-1 0,0 1 0,0 0 0,0-1 0,0 1 1,1 0-1,-1 0 0,0-1 0,0 1 0,0 0 0,1-1 0,-1 1 0,1 0 0,0-1-87,-1 0 0,1 0 1,-1 0-1,1 0 0,-1-1 0,1 1 0,-1 0 0,1 0 1,-1-1-1,0 1 0,1-1 0,-1 1 0,1 0 0,-1-1 1,0 1-1,1-1 0,-1 1 0,0 0 0,1-2 0,20-33-3562,-4-3-1015,5 0 1452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3:36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1031 3136,'0'0'40,"0"0"0,-1 0 0,1 1-1,0-1 1,0 0 0,0 0 0,0 0 0,0 0 0,0 0 0,-1 0 0,1 0 0,0 0 0,0 0-1,0 0 1,0 0 0,0 0 0,0 0 0,0 1 0,0-1 0,-1 0 0,1 0 0,0 0-1,0 0 1,0 0 0,0 0 0,0 1 0,0-1 0,0 0 0,0 0 0,0 0 0,0 0 0,0 0-1,0 0 1,0 1 0,0-1 0,0 0 0,0 0 0,0 0 0,0 0 0,0 0 0,0 0 0,0 1-1,0-1 1,0 0 0,0 0 0,0 0 0,0 0 0,1 0 0,7 3 2145,13-3 293,-14-2-2186,-1 1-1,0-1 1,0-1-1,0 1 1,0-1-1,0 0 1,0-1-1,-1 1 1,0-1-1,0 0 1,0 0-1,0-1 1,6-6-1,6-10 269,28-44 0,-30 42-278,8-11-61,70-114 449,5-56-441,-22-22-304,-18 19 272,-55 198-368,-1 0-1,0 0 0,0 0 1,0-14-1,-3 22-269,-2 4 264,-3 8-26,-4 14 11,-6 30 1,-6 14 46,-86 199 625,-62 63 698,-37-7 1,122-196-326,62-95 438,23-33-1281,0 0 1,0 0 0,0 0 0,-1 0-1,1 0 1,0 0 0,0 0 0,0 0-1,0 0 1,0 0 0,0 1 0,0-1-1,0 0 1,0 0 0,0 0 0,0 0-1,0 0 1,0 0 0,0 0 0,0 0-1,0 0 1,0 0 0,0 0 0,0 0-1,0 0 1,0 0 0,0 0 0,0 0-1,0 1 1,0-1 0,0 0 0,0 0-1,0 0 1,0 0 0,0 0 0,0 0-1,0 0 1,0 0 0,0 0 0,0 0-1,0 0 1,0 0 0,0 0 0,0 0-1,0 0 1,0 1 0,0-1 0,0 0-1,0 0 1,0 0 0,0 0 0,0 0-1,0 0 1,1 0 0,-1 0 0,0 0-1,0 0 1,0 0 0,0 0 0,0 0-1,0 0 1,0 0 0,0 0 0,0 0-1,0 0 1,0 0 0,0 0 0,0 0-1,8-3 354,14-8-83,-20 10-263,49-31 243,-2-1 0,61-55-1,-56 35-238,79-99-1,-96 105-64,2 0 1,87-78-1,-97 99-20,-6 6-30,0 1 0,42-26 1,-50 35-430,-35 27 398,4 0 94,2 1 0,0 0-1,1 1 1,0 1 0,-13 31-1,20-39 72,1 0-1,1 0 1,0 1-1,0 0 1,2 0-1,-1 0 1,2 0-1,0 0 1,0 0-1,1 1 1,2 13-1,-1-24-6,-1 0 0,1 0 0,0 0 0,0 0 0,0 0 0,0 0-1,0-1 1,1 1 0,-1 0 0,1-1 0,0 1 0,0-1 0,0 1-1,0-1 1,4 4 0,-4-5 5,0 1-1,0-1 0,0 0 1,0 0-1,0-1 0,0 1 1,0 0-1,0-1 0,1 1 1,-1-1-1,0 0 0,0 1 1,0-1-1,1 0 1,-1 0-1,0-1 0,0 1 1,1 0-1,-1-1 0,0 0 1,0 1-1,3-2 0,3-2 40,1-1 0,-1 0 0,0 0 0,-1-1 0,1 0 0,-1 0 0,0-1-1,0 0 1,-1 0 0,0-1 0,7-10 0,-2 1-4,-2-1 1,1 1-1,-2-2 1,10-29-1,-16 41-93,0 0 1,-1 0 0,0 1-1,0-1 1,0 0-1,-1 0 1,0 0-1,-1 0 1,-1-8-1,2 12 2,-1 0-1,0 1 0,1-1 1,-2 0-1,1 0 1,0 0-1,0 1 0,-1-1 1,1 1-1,-1-1 0,0 1 1,0 0-1,0 0 0,0-1 1,0 1-1,-1 1 0,1-1 1,0 0-1,-1 0 1,1 1-1,-1 0 0,0-1 1,-4 0-1,-7-3-115,-31-6-1,39 9 357,6 0-93,17-4-49,28-4 45,17 1-184,107-1-1,-161 10 60,0 1-1,1-1 1,-1 1 0,0 1-1,0 0 1,0 0-1,0 0 1,0 1 0,8 4-1,-11-4 9,1 1 0,-1-1 0,0 1 0,0 0 0,0 1 0,0-1 0,-1 1 0,1 0 0,-1 0 0,-1 0 0,1 0 0,4 10 0,3 9 211,-8-15-97,2 0 0,-1 0 1,1 0-1,0 0 0,11 13 1,-15-21-158,0 0 0,-1 0 0,1-1-1,0 1 1,0-1 0,-1 1 0,1 0 0,0-1 0,0 0 0,0 1 0,0-1 0,0 1 0,-1-1 0,1 0 0,0 0 0,0 1 0,0-1 0,0 0 0,0 0 0,1 0 0,11 0-457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3:43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52 1984,'0'0'133,"0"0"-1,-1 0 1,1 0 0,0 0 0,-1 0-1,1 0 1,0 0 0,0-1 0,-1 1-1,1 0 1,0 0 0,0 0 0,0-1-1,-1 1 1,1 0 0,0 0 0,0 0-1,0-1 1,-1 1 0,1 0 0,0-1-1,0 1 1,0 0 0,0 0 0,0-1-1,0 1 1,0 0 0,0-1 0,0 1-1,0 0 1,0 0 0,0-1 0,0 1-1,0 0 1,0-1 0,0 1 0,0 0-1,0-1 1,0 1 0,0-1 0,10-4 7339,-7 3-7006,-3 2-299,1-1 0,0 0 1,-1 1-1,1-1 0,-1 0 1,1 0-1,-1 0 0,0 1 0,1-1 1,-1 0-1,0 0 0,1 0 0,-1 0 1,0 0-1,0 0 0,0 0 1,0-1-1,0-15 1444,-1 15-1183,15 127 1818,0 69-1532,-11-93-505,15 174 500,-17-263-700,1 0 0,-2 0 0,0 0 0,0 0 0,-1 0 0,-4 16 1,0-16-3689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3:43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59 7456,'-5'-4'1236,"2"2"-797,0 1 0,1-1 0,-1-1 0,1 1 0,-1 0 0,1-1 0,0 1 0,0-1 0,-2-3 0,4 6-217,0-1 0,1 0 0,-1 1 0,0-1 0,0 0 0,1 1 0,-1-1 0,0 1 0,1-1 0,-1 1 0,0-1 0,1 1 0,-1-1 0,1 1 0,-1-1 0,1 1 0,-1-1 0,1 1 0,1-1 1,11-8 371,-2 7-287,0-1 0,-1 2 0,1-1 0,0 1 1,0 1-1,1 0 0,11 2 0,-14-2-220,52 5 316,-1 2 0,-1 3 0,0 2 0,99 35 1,-144-42-260,0 1 0,-1 0 0,0 1 1,0 1-1,0 0 0,-1 0 0,14 14 1,-19-15-65,0 1-1,0-1 1,-1 1 0,0 0 0,-1 0 0,0 1-1,0 0 1,-1 0 0,0 0 0,-1 0 0,5 19 0,-5-7 35,0 0 0,-2 0 0,-1 1 0,0-1 1,-1 1-1,-2-1 0,0 0 0,-1 0 0,-13 38 1,11-43-42,0 1 0,0-1 0,-2-1 0,0 1 0,-1-1 0,0 0 0,-1-1 1,-1 0-1,-16 15 0,4-7 37,-1-1 1,-34 22-1,-60 31-80,31-20 68,74-46-277,-7 6-226,-29 13 1,41-23-537,0-1 0,-14 4 0,17-6 36,1 0 0,-1-1 0,0 1 0,1-1 0,-1 0 0,-5-1 0,-1-4-4173,6-3 1653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3:44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504 10 3488,'5'-10'11728,"-36"38"-9819,-252 262 2261,261-265-3813,1 1-1,1 1 0,1 0 0,-28 58 1,36-58-240,1-1 0,1 1 1,1 1-1,-4 28 0,5-4 219,-1 63 0,8-90-228,0 0 0,2 0 0,1 0-1,0 0 1,9 26 0,-8-37-79,0 0-1,2 0 1,0-1 0,0 0-1,1 0 1,1 0 0,0-1-1,1 0 1,17 19 0,57 42-125,-54-50 48,59 45-912,-74-58-461,1-1 1,21 8-1,-33-15 930,1 0-1,0-1 1,0 0-1,0 0 1,0 0-1,0 0 1,0-1-1,1 0 1,-1 1-1,0-2 0,5 1 1,14-4-1994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3:45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27 7136,'-3'-12'2309,"8"4"-360,-5 8-1810,0 0 0,1 0 0,-1 0-1,0 0 1,0 0 0,0 0 0,1-1-1,-1 1 1,0 0 0,0 0 0,0 0-1,0-1 1,1 1 0,-1 0 0,0 0-1,0-1 1,0 1 0,0 0 0,0 0-1,0 0 1,0-1 0,1 1 0,-1 0-1,0-1 1,0 1 0,0 0 0,0 0-1,0-1 1,0 1 0,2 2 445,0 0 0,-1 1 1,1-1-1,0 1 0,-1-1 1,1 1-1,1 3 0,-1-1-394,6 12 235,-1 1 0,0 1 0,-2-1 0,0 1 0,4 30 0,3 98 418,-12-141-780,6 191 678,-7-137-405,-12 75 0,-18 6 144,29-133-399,-1 0 0,1 0 0,-2 0 0,-6 12 0,9-18-46,0-1-1,0 1 1,0-1-1,0 1 1,0-1 0,-1 0-1,1 0 1,0 1-1,-1-1 1,1 0-1,-1 0 1,1-1 0,-3 2-1,3-1-6,-1-1-1,1 0 1,0 0 0,0 0-1,0 0 1,-1 0 0,1 0-1,0 0 1,0 0 0,0-1-1,-1 1 1,1 0 0,0-1-1,0 1 1,0-1 0,0 1-1,0-1 1,0 0 0,0 1-1,0-1 1,0 0 0,-1-1-1,-2-2-4,1 0 1,-1-1-1,1 1 0,0-1 1,1 0-1,-1 0 0,1 0 0,0 0 1,0 0-1,0-1 0,1 1 0,0-1 1,-1-10-1,1-2 5,0 0 1,3-34-1,2 18 32,1 0 1,2 0-1,1 1 1,2 1-1,2-1 0,0 2 1,2-1-1,21-32 1,-26 50-11,2 0 1,-1 1-1,2 0 1,-1 1-1,2 0 1,0 1-1,25-17 1,3 3-45,62-26 1,-86 43-3,87-33-32,-66 28-211,-4 2-1761,-11 8-6831,-16 5 5882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3:45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3 7808,'-7'-2'3067,"6"8"-563,1-2-721,1 1 393,4 2-1791,-1 0 0,0 0 1,0 1-1,-1 0 0,0 0 0,0 0 0,-1 0 0,0 0 1,0 1-1,-1-1 0,0 1 0,-1-1 0,0 1 0,0-1 1,-1 0-1,-1 11 0,-1-6-275,-1 1 1,1-1 0,-2 1-1,0-1 1,-1-1-1,0 1 1,-1-1-1,0 0 1,-9 11-1,9-13-117,0 0 0,-1-1 0,0 0 0,0-1 0,-1 0 0,0 0-1,0-1 1,-19 11 0,15-12-278,0 0 1,0-1-1,-1 0 0,1-1 1,-1-1-1,-27 3 0,30-5-525,0-1 0,0 0 0,0 0 0,0-2 0,-17-3 0,0-3-1136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3:46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 7968,'-2'-1'4707,"12"19"-2108,0 27-435,-3 1 0,3 55 0,-6 98 581,-3-199-2745,-1 0-1,0 0 1,0 0-1,0 0 1,0 0-1,0 1 1,0-1-1,0 0 1,0 0-1,0 0 1,0 0-1,1 0 1,-1 0-1,0 0 1,0 0-1,0 1 1,0-1-1,0 0 1,1 0-1,-1 0 1,0 0-1,0 0 1,0 0-1,0 0 1,0 0-1,1 0 0,-1 0 1,0 0-1,0 0 1,0 0-1,0 0 1,1 0-1,-1 0 1,0 0-1,0 0 1,0 0-1,0 0 1,0 0-1,1 0 1,-1 0-1,0-1 1,0 1-1,0 0 1,0 0-1,0 0 1,0 0-1,1 0 1,-1 0-1,0-1 1,15-8-135,14-16-126,79-104 294,-76 88 46,-30 38-23,0 1-1,0-1 1,0 1 0,0 0-1,1 0 1,-1-1 0,1 2-1,0-1 1,-1 0 0,6-2-1,-7 4-12,0 0 0,0-1-1,1 1 1,-1 0 0,0 0 0,1 0-1,-1 0 1,0 0 0,1 0-1,-1 1 1,0-1 0,0 0-1,1 1 1,-1-1 0,0 1-1,0-1 1,0 1 0,1-1 0,-1 1-1,0 0 1,0 0 0,0-1-1,0 1 1,0 0 0,0 0-1,-1 0 1,1 0 0,1 2 0,3 4 123,1 1 1,-1 1 0,0-1 0,-1 1 0,4 10 0,12 47 186,-17-57-336,-2 0 0,1 16 0,2 4-804,-4 4-5410,0-26 4250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3:46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6656,'0'-16'2144,"0"15"-2059,0 1 0,0-1 0,0 1 0,0-1 0,0 1-1,0-1 1,0 1 0,1-1 0,-1 1 0,0-1 0,0 1 0,0-1 0,1 1 0,-1-1 0,0 1 0,1 0 0,-1-1 0,0 1 0,1-1 0,-1 1 0,0 0 0,1-1 0,-1 1 0,1 0 0,-1-1 0,0 1 0,1 0 0,-1 0-1,1 0 1,-1-1 0,1 1 0,-1 0 0,1 0 0,-1 0 0,1 0 0,0 0 0,19 2 3159,-19-1-3077,8 1 432,-1 1 0,0 0 0,0 1 1,15 8-1,30 25 1024,-34-23-1095,101 79 1706,-102-76-1880,-1-1 1,-2 2-1,1 0 0,18 31 0,-20-25-58,-1 2-1,-1 0 1,-1 0-1,-1 1 1,-2 1 0,6 30-1,-6-14-73,-2 1 1,-2-1-1,-2 1 0,-2 0 0,-6 51 0,1-70-189,-1 1-1,-1-1 0,-1-1 0,-1 1 0,-2-2 0,-17 33 0,-5-3-918,-56 74 1,71-105-283,-1-1 0,-30 27 0,44-44 676,-1 0 0,0-1 1,-7 5-1,11-8 162,0 0 0,0 0 0,0 0 0,0-1 0,0 1 0,0 0 0,0-1 0,0 0 0,0 0 0,-1 1 0,1-1 0,0 0 0,-4-1 1,-13-6-2631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3:47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21 5888,'-4'-14'1898,"7"8"1465,-3 6-3308,0 0-1,0 0 1,0 0 0,0 0-1,0 0 1,0 0 0,0 0-1,0 0 1,0 0 0,0 0-1,0 0 1,0 0 0,0 0-1,1 0 1,-1 0 0,0 0-1,0 0 1,0 0 0,0-1 54,0 1-54,10 11 2963,-6-2-2435,0 0 0,-1-1 1,1 1-1,-2 1 0,1-1 0,1 15 0,-2-9 23,8 45 766,-2 1 1,-2 98-1,-20 118-208,7-168-957,-21 109-804,28-214 566,-2 4-1032,1 1 0,-1-1 0,-5 13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3:47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6816,'8'-45'3802,"-8"44"-3671,1 1 0,-1-1-1,0 1 1,0-1 0,0 1-1,1-1 1,-1 1 0,0-1-1,0 1 1,1 0 0,-1-1-1,0 1 1,1-1 0,-1 1-1,1 0 1,-1-1 0,0 1-1,1 0 1,-1 0 0,1-1-1,-1 1 1,1 0 0,-1 0-1,1 0 1,-1 0 0,1-1-1,-1 1 1,1 0 0,-1 0-1,1 0 1,-1 0 0,1 0-1,-1 0 1,1 0 0,-1 0-1,1 1 1,-1-1 0,1 0-1,-1 0 1,1 0 0,-1 0-1,1 1 1,-1-1 0,0 0-1,1 0 1,-1 1 0,1-1-1,-1 0 1,0 1-1,1-1 1,-1 1 0,0-1-1,1 1 1,3 9 534,0 0 0,-1-1 0,0 2 0,0-1-1,1 14 1,-2-8-131,6 36 984,1 86 1,-11 57 325,0-108-1515,-7 114 120,2-52-525,7-21-1721,0-97-4117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3:2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29 7392,'-5'-3'982,"-5"-3"1665,1 0 0,-9-8-1,27 15-1893,0 0 1,17-2-1,-6 1-432,240 0 1973,-255 0-2276,1 1 0,-1 0 0,0 0 0,0 0 0,8 3 0,-8-2-16,0 0-1,0-1 1,0 0-1,0 0 1,8 0-1,-12-1-76,0 0 0,0 0-1,-1 0 1,1 0 0,0 0 0,0 0-1,0 0 1,0 0 0,-1-1 0,1 1-1,0 0 1,0-1 0,1 0 0,-2 1-86,0 0 0,0-1 0,1 1 1,-1 0-1,0 0 0,0-1 0,0 1 0,0 0 1,0-1-1,1 1 0,-1 0 0,0 0 0,0-1 1,0 1-1,0 0 0,0-1 0,0 1 0,0 0 1,0-1-1,0 1 0,0 0 0,0-1 0,0 1 1,0 0-1,0-1 0,0 1 0,-1 0 0,1-1 1,0 1-1,-1-4-2244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1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11 213 5216,'-1'0'117,"1"0"1,-1 0-1,1 0 1,0 0-1,-1 0 1,1 0-1,-1 0 1,1 0-1,0 0 1,-1 0-1,1 0 1,-1 0-1,1 0 1,0 0-1,-1 0 1,1-1-1,0 1 1,-1 0-1,1 0 1,0 0-1,-1-1 1,1 1-1,0 0 1,-1-1-1,1 1 1,0 0-1,0 0 0,-1-1 1,2-3 3648,-1 0-3441,1-1 1,0 1-1,0 0 1,0-1-1,1 1 0,-1 0 1,1 0-1,0 0 1,0 1-1,1-1 0,-1 0 1,1 1-1,0-1 1,5-4-1,0-1-26,1 1 1,0 0-1,1 1 1,12-7-1,-4 4-26,1 1 0,-1 1 0,40-11-1,61-6 318,-100 21-452,7-2-144,49-6-34,-69 11 13,1 1 1,-1 0 0,1 0-1,-1 0 1,1 1 0,-1 0 0,1 1-1,-1-1 1,7 3 0,-12-3 23,1 0 1,-1-1-1,1 1 1,-1 0-1,0 0 1,1 0-1,-1 0 1,0 0-1,0 0 1,0 0-1,0 1 1,0-1-1,0 0 0,0 1 1,0-1-1,0 1 1,-1-1-1,1 1 1,0-1-1,-1 1 1,1-1-1,-1 1 1,0-1-1,0 1 1,1 0-1,-1-1 1,0 1-1,0 0 1,-1-1-1,1 1 1,-1 2-1,0 3 33,-1 1-1,-1-1 0,0 0 1,0 0-1,-7 13 1,-10 13 114,-1-2 0,-37 43 0,-81 81 133,135-150-265,0 0 1,0 0-1,0 1 0,1-1 1,0 1-1,0 0 0,0 0 1,-3 10-1,6-12-9,-1-1 0,1 0-1,0 0 1,-1 0 0,1 0-1,0 0 1,1 1 0,-1-1 0,1 0-1,-1 0 1,1 0 0,0 0-1,0 0 1,0 0 0,1 0 0,-1 0-1,1-1 1,-1 1 0,4 4-1,6 5-32,1-1-1,-1 0 1,25 17-1,-2-2 25,-14-10-19,-2 1-1,0 0 1,-1 1 0,-1 1-1,15 21 1,-27-34 40,-1 1 0,1-1 1,-1 1-1,-1 0 0,1 0 0,-1 0 1,0 0-1,-1 0 0,2 10 1,-3-12 43,0 1 0,-1-1 1,1 1-1,-1-1 1,0 0-1,0 1 0,-1-1 1,0 0-1,0 0 1,0 0-1,0 0 1,-1 0-1,-6 8 0,2-4 2,0-1-1,-1 0 0,0-1 1,0 0-1,-1 0 0,0-1 0,0 0 1,0-1-1,-1 0 0,0 0 1,0-1-1,-11 3 0,7-3-40,0 0-1,0-1 0,0-1 1,-1 0-1,1-1 0,-1 0 1,-22-3-1,20 1-1033,1-1 1,-26-7-1,31 6-989,0-1 0,-15-7 0,-2-5-1597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3:47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54 11232,'-2'-2'3151,"6"1"-791,12-3 535,24 0-558,-35 3-1929,112-17 2634,22-3-2974,-137 21-181,37-2-1826,-12 4-3551,-14 1 3059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3:54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3072,'0'-1'108,"0"0"-1,0 1 1,0-1-1,0 0 1,0 1 0,0-1-1,1 0 1,-1 1 0,0-1-1,1 0 1,-1 1-1,0-1 1,1 1 0,-1-1-1,0 1 1,1-1 0,-1 1-1,1-1 1,0 0-1,0 1 106,-1-1 0,1 1-1,-1-1 1,1 1 0,-1-1-1,1 1 1,-1-1-1,1 0 1,-1 1 0,0-1-1,0 1 1,1-1 0,-1 0-1,0 1 1,0-1 0,1 0-1,-1 1 1,0-1-1,0-1 1,2 12 7422,4 3-5379,-3-8-2223,-1 0-1,0 1 0,0-1 1,-1 1-1,2 5 0,8 65 1465,2 24-791,0 41-244,-4-55-306,-7-63-94,9 166 676,-6-93-439,-5-95-257,0 0 0,0 0 0,0 0 0,0 0-1,0 0 1,0 0 0,0-1 0,0 1 0,-1 0 0,1 0 0,0 0 0,0 0 0,-1 0 0,1 0-1,-1 1 1,0-2-39,1-1 0,0 1 0,-1 0 0,1 0 0,0 0 0,-1-1 0,1 1 0,0 0 0,-1 0 0,1-1 0,0 1 0,0 0-1,-1-1 1,1 1 0,0 0 0,0 0 0,-1-1 0,1 1 0,0-1 0,0 1 0,0 0 0,0-1 0,0 1 0,0 0 0,0-2 0,-7-14-919,3 5 665,0 1 0,0-1 0,-1-13 0,-3-30-851,0-58 0,6-57 584,3 101 632,4-8 254,-5 68-310,1 0 1,0 0 0,1 0 0,-1 0 0,6-12-1,17-37 220,-20 48-252,54-109 582,-57 115-574,0 1 1,1 0 0,-1 0 0,0-1 0,1 1-1,-1 0 1,1 0 0,0 0 0,0 0 0,0 0-1,0 1 1,3-3 0,-2 3-9,-1 0 1,0 0-1,0 1 1,0-1-1,1 1 0,-1-1 1,0 1-1,0 0 1,1 0-1,-1 0 0,0 0 1,1 0-1,-1 1 1,0-1-1,4 2 0,6 2 30,0 1-1,-1 0 0,1 1 1,18 12-1,1 1-38,-22-14 6,7 4 165,29 21-1,-42-28-137,0 0 1,0 1-1,0-1 0,-1 1 1,1 0-1,-1 0 1,1 0-1,-1 0 1,0 0-1,0 1 1,-1-1-1,1 0 1,-1 1-1,1 0 0,0 6 1,-2-8-11,0 0-1,0 1 1,0-1 0,-1 0 0,1 0-1,-1 0 1,1 1 0,-1-1 0,0 0-1,0 0 1,0 0 0,0 0 0,0 0-1,-1 0 1,1-1 0,-2 3 0,-4 4 67,-1-1 1,-9 8 0,11-10-94,-119 93 595,65-53-434,43-30-192,13-11 11,0 0 0,0-1 0,0 0 0,0 0 0,-1 0 0,-6 3 1,79 2-241,-50-5 269,0 0-1,0 2 1,-1 0 0,0 1-1,0 1 1,0 0-1,-1 1 1,0 1 0,-1 1-1,0 0 1,0 1-1,-1 0 1,-1 2 0,0-1-1,0 1 1,-2 1-1,1 0 1,-2 1 0,0 0-1,16 33 1,-24-43 3,0 0 1,0 1-1,0-1 0,-1 0 1,0 1-1,0-1 0,-1 1 1,1-1-1,-1 1 0,0-1 1,0 1-1,-1-1 0,0 1 1,0-1-1,0 1 0,-1-1 1,1 0-1,-1 0 0,-1 0 1,1 0-1,-1 0 0,0 0 1,0 0-1,0-1 0,0 0 1,-1 1-1,0-1 0,0-1 1,0 1-1,0 0 1,-1-1-1,-4 3 0,-16 7 138,0-1 0,-2-1 0,-35 10 0,42-16-88,0-1-1,0 0 1,-1-1-1,1-2 1,-30 0-1,35-2-39,6 1-123,0 0 0,1-1-1,-1 0 1,0-1-1,1 1 1,-10-5 0,-2 0-1156,16 5 461,0 0 1,0 0 0,0-1 0,0 1-1,0-1 1,0 0 0,-4-3-1,11-4-5614,6 5 3385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3:54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1 248 6144,'0'1'1586,"2"1"-320,8 4 603,13 6 1303,-19-10-2865,-1-1 0,1 0 1,0 0-1,-1 0 0,1 0 1,0 0-1,0-1 0,0 0 0,0 0 1,-1 0-1,1 0 0,0 0 0,0-1 1,4-1-1,-3 0-65,0 1-1,0-2 1,0 1-1,-1-1 1,1 1-1,0-1 1,-1 0 0,0-1-1,5-3 1,0-3-52,0-1 1,-1 1-1,0-1 1,0-1-1,-1 0 1,-1 0-1,6-15 1,-5 12-75,-5 10-52,1 0-1,-1 0 1,0-1 0,0 1-1,0-1 1,-1 0 0,0 1-1,0-1 1,-1 0 0,1 0-1,-2-9 1,1 12-4,-1 0 0,0 0 0,1 1-1,-1-1 1,0 0 0,-1 0 0,1 1 0,0-1 0,-1 0 0,0 1-1,1 0 1,-1-1 0,-3-2 0,4 4-47,0 1 0,0-1 1,0 0-1,0 0 0,0 1 0,-1-1 0,1 1 0,0-1 0,-1 1 1,1 0-1,0-1 0,-1 1 0,1 0 0,0 0 0,-1 0 1,1 0-1,0 0 0,-1 0 0,1 0 0,0 0 0,-1 1 0,1-1 1,0 0-1,-1 1 0,1-1 0,0 1 0,0 0 0,-1-1 0,1 1 1,0 0-1,0 0 0,0 0 0,-2 1 0,-5 6 97,0 0 1,0 1-1,1-1 0,0 2 0,1-1 0,-8 16 0,-28 63 725,36-73-704,1 1 0,0 0 0,1 0 1,-4 27-1,7-37-74,1 0 0,0 1 0,0-1 0,0 0 0,0 0 0,1 1 0,0-1 0,1 0 0,-1 0 0,1 0 0,1 0 0,-1 0 0,1-1 0,0 1 0,4 5-1,-3-4 16,1-1 0,0 0 0,1 0 0,-1-1 0,1 1 0,0-1 0,0-1 0,1 1 0,0-1 0,0 0 0,0 0 0,0-1 0,13 4 0,6-1 80,1-2-1,-1 0 0,46-1 0,-6-3-3915,-18 0-3716,-34 0 4675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3:56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9 4064,'0'-2'150,"0"2"-101,0 0 1,0 0 0,0 0-1,0-1 1,0 1 0,0 0-1,0 0 1,0 0 0,0-1-1,0 1 1,0 0 0,0 0 0,0-1-1,0 1 1,0 0 0,0 0-1,0 0 1,0-1 0,0 1-1,0 0 1,0 0 0,0 0-1,0-1 1,1 1 0,-1 0-1,0 0 1,0 0 0,0 0 0,0-1-1,0 1 1,4-1 3118,0 10-240,-2-4-2452,-1 0 0,1 0 0,-1 0-1,0 1 1,0-1 0,0 0-1,-1 1 1,0-1 0,0 1 0,0-1-1,-1 0 1,-2 11 0,-1-1-14,0 0-1,-1 0 1,-8 16 0,7-19-267,0-1 1,0 0-1,-1 0 0,0 0 0,-12 13 0,16-21-125,0 0-1,0-1 0,0 1 0,0 0 0,0-1 0,0 0 1,-1 0-1,1 0 0,-1 0 0,0 0 0,1-1 0,-1 0 1,0 0-1,0 0 0,0 0 0,0 0 0,0-1 0,0 0 1,0 1-1,-5-2 0,5 0-63,1 1 0,0-1 0,-1 0 0,1-1 1,0 1-1,0 0 0,0-1 0,0 0 0,0 0 0,0 0 0,1 0 0,-1 0 0,1 0 1,-1-1-1,1 1 0,0-1 0,0 0 0,0 1 0,0-1 0,0 0 0,1 0 0,-1 0 1,1-1-1,0 1 0,-1-4 0,0 1-59,1 0 1,0 0 0,0 0-1,0-1 1,1 1-1,0 0 1,0 0-1,0-1 1,1 1 0,0 0-1,0 0 1,4-9-1,-2 6 21,1 1-1,1 1 1,0-1-1,0 1 1,0-1-1,1 2 1,0-1 0,0 0-1,1 1 1,0 1-1,0-1 1,0 1-1,11-6 1,-11 7 60,0 0 0,0 1 0,1 0 0,-1 0 0,1 1 0,0 0 0,-1 0 0,1 1 0,0 0 1,0 0-1,0 1 0,0 0 0,0 0 0,0 1 0,9 1 0,-13-1 59,-1 1 0,1-1 1,-1 1-1,1-1 0,-1 1 0,0 0 1,0 0-1,0 0 0,0 1 0,0-1 1,0 1-1,0 0 0,-1-1 0,0 1 1,1 0-1,-1 1 0,0-1 0,0 0 1,-1 1-1,2 3 0,2 5 196,-2 1 0,1 0 1,-2 1-1,2 16 0,0 25 101,-2 0 0,-3 1 0,-2-1 0,-12 62 0,13-100-517,-2-1-1,0 1 1,0-1 0,-2 0-1,-10 22 1,0-12-2429,15-25 1973,-1 1 1,1-1-1,-1 1 0,1-1 1,-1 1-1,0-1 1,1 0-1,-1 0 1,-4 2-1,1 0-1821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3:56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3 4320,'0'-3'10629,"-18"30"-9445,1 1-1,2 0 1,-17 42 0,12-24-437,-87 165 1419,106-209-2145,-17 27 196,2 0-1,1 1 1,2 0-1,-15 46 1,20-43-130,2 0 1,1 0 0,2 0-1,1 1 1,2-1 0,4 42-1,-1-52-39,1-1 0,1 1 0,0-1 0,2 1 0,1-2 0,0 1 0,2-1 0,0 0 0,25 35 0,-31-51-97,44 57-926,-38-52-766,18 16-1,-11-12 110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3:57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8 7648,'-5'-8'5866,"6"9"-5560,-1 1-1,0-1 0,1 0 1,-1 1-1,1-1 0,0 0 1,-1 0-1,1 0 0,0 1 1,1 0-1,5 9 576,1 10-18,-1-1 1,-1 1-1,5 28 0,6 66 916,-14-74-1392,-2 1 0,-1 0-1,-2 0 1,-11 56 0,1-36-177,-3-1 1,-27 69-1,38-116-152,-1 0-1,-1-1 0,0 0 1,-1 0-1,0 0 0,-1-1 1,-9 11-1,12-17-19,-1 0 1,0 0-1,0 0 0,0-1 1,0 0-1,-10 5 0,14-9-37,1-1 0,-1 1-1,1 0 1,-1-1 0,0 1-1,1-1 1,-1 1 0,0-1-1,0 0 1,1 0 0,-1 0-1,0 0 1,0 0 0,1 0-1,-1-1 1,0 1-1,1 0 1,-1-1 0,0 1-1,1-1 1,-1 0 0,1 0-1,-1 1 1,1-1 0,-1 0-1,1 0 1,-1-1 0,1 1-1,0 0 1,0 0 0,-1-1-1,1 1 1,0 0 0,0-1-1,1 1 1,-1-1 0,-1-2-1,-2-4-19,0-1 1,0 0-1,1 1 0,0-2 0,1 1 1,0 0-1,1 0 0,-1-1 0,1-10 1,1 5 29,1 0 1,0 0 0,1 1-1,0-1 1,6-17 0,-4 18 47,2 0 0,0 1 0,0-1 0,2 1 0,-1 1 0,2 0 0,-1 0 0,19-19 0,7-2 132,55-40 0,6-6 245,-64 46-219,46-61 0,-58 69-192,13-21-642,40-75 1,-46 76-3426,-24 39 1762,3-3-120,2 24-8887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3:58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20 4160,'0'0'56,"0"0"1,0 0 0,0 0-1,0-1 1,-1 1-1,1 0 1,0 0-1,0 0 1,0-1-1,0 1 1,0 0 0,0 0-1,0 0 1,0-1-1,0 1 1,0 0-1,0 0 1,0-1 0,0 1-1,0 0 1,0 0-1,0 0 1,0-1-1,0 1 1,0 0-1,0 0 1,0-1 0,0 1-1,1 0 1,-1 0-1,0 0 1,0 0-1,0-1 1,0 1 0,1 0-1,9-8 1954,-9 8-1734,1-1 1,-1 0-1,0 1 1,1-1-1,-1 1 1,1 0-1,-1-1 1,1 1-1,-1 0 0,1 0 1,-1 0-1,1 0 1,0 0-1,-1 0 1,3 1-1,-2 0 15,0 0-1,0 1 1,0-1-1,-1 1 1,1 0 0,0-1-1,-1 1 1,1 0 0,-1 0-1,0 0 1,0 0-1,0 0 1,0 0 0,0 1-1,0-1 1,0 0-1,0 0 1,-1 1 0,1 2-1,0 2 234,0 1 0,-1 0 0,0 0 0,-1 9 0,-1 0-133,-2 0 0,0-1 0,0 1 0,-2-1 0,0 0 0,-1-1 0,0 1 0,-11 14 1,13-22-663,0 0 0,0 0 0,-1-1 0,0 0-1,-1 0 1,0 0 0,0-1 0,0 0 0,0 0 0,-11 5 0,15-9-75,0-1 0,0 1 0,0-1 0,0 0 0,0 0 0,0 0 0,-4 0 0,5-1 110,1 0-1,0 0 0,0 0 0,0 0 1,-1 0-1,1 0 0,0-1 0,0 1 1,0 0-1,-1-1 0,1 1 0,0-1 1,0 1-1,0-1 0,0 0 0,0 1 1,0-1-1,0 0 0,0 0 0,0 0 1,0 1-1,-1-3 0,-7-18-4632,4 0 1632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3:58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8640,'0'0'190,"1"-1"1,-1 1-1,1-1 1,-1 1-1,0 0 0,1-1 1,-1 1-1,1 0 1,-1 0-1,1-1 1,-1 1-1,1 0 1,-1 0-1,1 0 0,-1 0 1,1-1-1,-1 1 1,1 0-1,-1 0 1,1 0-1,-1 0 1,1 0-1,0 0 0,-1 1 1,1-1-1,-1 0 1,1 0-1,-1 0 1,1 1-1,1-1 111,-1 1 0,0 0 0,1 0 0,-1 1 0,0-1 0,0 0 0,0 0 0,0 1 0,2 2 0,1 3 431,-1 0 1,1 0-1,2 9 1,-2 2-181,0 1 0,-2-1 0,0 1 0,0 0 1,-3 32-1,0-16 247,20-61-1445,2-8 150,15-23 246,-21 37 291,42-51 990,-56 69-954,0 1 0,0 0 1,0 0-1,1 0 0,-1 0 0,0 0 1,0 0-1,1 0 0,-1 0 1,1 0-1,-1 1 0,1-1 1,-1 0-1,1 1 0,-1-1 0,1 1 1,-1 0-1,1 0 0,0 0 1,-1-1-1,3 2 0,-2-1 3,0 1-1,-1-1 0,1 1 1,0 0-1,-1 0 0,1 0 1,0 0-1,-1 0 1,1 0-1,-1 0 0,1 1 1,-1-1-1,0 0 0,0 1 1,2 2-1,1 1 18,-1 1-1,0 0 1,0 0-1,0 0 1,-1 1-1,0-1 1,0 0-1,-1 1 1,1 7-1,3 30-172,1 31-5015,-4-58 992,1-1-2815,-3-9 3842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3:59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6304,'0'0'2032,"3"1"-1238,6 3-409,-4-3 108,0 1 1,-1 0 0,1 1-1,0-1 1,-1 1 0,6 4-1,3 7 131,0 0 0,-1 1 0,0 1 1,-1 0-1,-1 0 0,-1 1 0,0 0 0,9 27 0,3 19 939,14 69 1,-34-127-1471,20 87 843,-5 0 0,-4 1 0,-4 0 0,-3 1 0,-11 116 0,3-182-887,0 1 0,-2-1-1,-15 49 1,14-62-191,0 0 0,0 0 0,-2-1 0,0 0 0,0-1 0,-1 1 0,-1-2 0,-14 16 1,-21 11-1806,4-1 560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4:00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217 102 7232,'-1'-4'562,"-1"-3"1389,2 7-1910,0 0 0,0 0-1,-1 0 1,1 0 0,0 0 0,0 0 0,0 0-1,0 0 1,-1 0 0,1 0 0,0 0 0,0 0-1,0 0 1,0 0 0,-1 0 0,1 0 0,0 0-1,0 0 1,0 0 0,0 0 0,-1 0 0,1 0-1,0 0 1,0 1 0,0-1 0,0 0 0,0 0-1,-1 0 1,1 0 0,0 0 0,0 0 0,0 0-1,0 1 1,0-1 0,-1 2 202,0 0 1,1-1-1,-1 1 1,1 0-1,0 0 1,0 0-1,0 0 1,0 0-1,0 0 1,0-1-1,0 1 1,0 0-1,1 3 1,1 7 694,0 72 2229,0 42-329,-32 430 879,21-468-3440,9-82-117,-1-2-26,-3-13-244,3 9 102,-2-8-5,0 0 0,1 1 0,-1-1 1,1 0-1,1 0 0,0-1 0,-1-8 0,3-61 183,1 34-237,-2-407 819,0 426-677,1 0 0,2 0-1,1 0 1,0 0 0,2 0-1,1 1 1,1 0 0,14-31-1,-18 48-53,0-1-1,1 1 0,-1 1 1,1-1-1,1 1 1,-1-1-1,1 2 0,0-1 1,0 1-1,11-8 1,-14 12-13,0-1 1,-1 0 0,1 1 0,1 0-1,-1-1 1,0 1 0,0 1 0,0-1-1,1 0 1,-1 1 0,0-1 0,0 1-1,1 0 1,-1 0 0,0 1 0,1-1-1,-1 1 1,0-1 0,1 1 0,-1 0-1,0 0 1,0 0 0,0 1 0,0-1-1,0 1 1,0 0 0,4 3-1,1 2 25,-1 0-1,-1 0 1,1 1-1,-1 0 0,0 0 1,-1 0-1,7 15 0,-3-5 167,-2 1-1,11 35 0,-16-44-172,-1 0-1,1 0 1,-2 0 0,1 0 0,-1 0-1,-1 0 1,0 0 0,0 0 0,-1 0 0,-1-1-1,1 1 1,-1 0 0,-1-1 0,0 0-1,0 0 1,-1 0 0,0 0 0,-1-1 0,1 0-1,-2 0 1,1 0 0,-1-1 0,-8 7-1,-62 43-553,77-57 521,0 0 0,0 0-1,0 0 1,0 0-1,0 0 1,0 0-1,0 0 1,-1 0-1,1 0 1,0 1 0,0-1-1,0 0 1,0 0-1,0 0 1,0 0-1,0 0 1,0 0-1,0 0 1,0 1 0,0-1-1,0 0 1,0 0-1,0 0 1,0 0-1,0 0 1,0 0-1,0 0 1,0 1 0,0-1-1,0 0 1,0 0-1,0 0 1,0 0-1,0 0 1,0 0-1,0 0 1,0 1-1,0-1 1,0 0 0,1 0-1,-1 0 1,0 0-1,0 0 1,0 0-1,7 6-100,9 0 61,-10-4 40,1 1 0,0 0 0,-1 0 1,0 1-1,1-1 0,-1 1 0,-1 1 0,1-1 1,-1 1-1,0 0 0,6 7 0,-2-2-6,-1 1 0,-1 0 0,0 0 0,0 0 0,7 18 0,-8-13 61,0 1 1,-1 0-1,-1 0 1,0 1 0,-1-1-1,0 34 1,-2-42 5,-2 0 0,1 0 0,-1 1 0,-1-1 0,0 0 0,0 0 0,-1 0 0,0-1 0,0 1 1,-1-1-1,0 1 0,0-1 0,-1-1 0,0 1 0,-8 8 0,7-9-37,-1-1 0,0 1 0,-1-1-1,1 0 1,-1-1 0,0 0 0,0 0 0,-1-1-1,0 0 1,0 0 0,0-1 0,-9 2 0,-14 1-412,0-1 1,-1-2-1,-45 0 1,-41-11-4871,98 4 2668,12-1 383,9 5 2129,-1 0 0,1 0-1,0 0 1,0 0-1,0 0 1,0 0-171,0-1 170,0 1 1,-1 0-1,1 0 1,0 0-1,0 0 1,0 0 0,0 0-1,0-1 1,0 1-1,0 0 1,0 0-1,0 0 1,0 0-1,0 0 1,0 0 0,0-1-1,0 1 1,0 0-1,0 0 1,0 0-1,0 0 1,0 0 0,0-1-1,0 1 1,0 0-1,0 0 1,0 0-1,0 0 1,1 0 0,-1 0-1,0 0 1,0-1-1,0 1 1,0 0-1,0 0 1,0 0-1,0 0 1,1 0 0,7-2-2299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1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65 5408,'-3'-42'2901,"2"23"-652,1 15-397,3 23-1512,0 1-1,-2-1 1,0 0 0,-3 27-1,1-16-31,-15 361 1963,-8-45-372,21-252-1176,4-62 922,9-85 264,-8 30-1836,2 0 0,1 0 0,1 1 0,0-1 0,2 1 0,18-36 0,-19 45-115,1 1 0,0 0 1,1 0-1,0 0 0,0 1 1,2 1-1,-1 0 1,1 0-1,1 1 0,0 0 1,23-12-1,-21 14-43,1 0 1,0 1-1,0 1 1,1 1-1,-1 0 1,1 1-1,18-2 1,-25 5 37,0 0 1,0 0-1,0 0 1,-1 2-1,1-1 1,10 3-1,-13-2 18,-1 0 1,0 0-1,0 0 0,1 1 1,-2 0-1,1 0 0,0 0 1,0 1-1,-1-1 0,6 7 1,-8-7 33,1-1 1,-1 1 0,0 0 0,-1 0-1,1 0 1,0 0 0,-1 1 0,0-1 0,0 0-1,0 0 1,0 1 0,0-1 0,-1 1-1,1-1 1,-1 1 0,0-1 0,0 1-1,0-1 1,-1 7 0,-2-1 31,1-1 0,-1 1-1,0-1 1,0 1 0,-1-1 0,-6 9 0,0-2 19,0-1 0,-1 0 0,0 0 0,-1-1 0,-1-1 0,-27 22 1,16-17 87,-2-1 1,0-1-1,-32 14 1,42-21-54,-1-1 0,0-1 0,0-1 0,-30 5 0,42-9-74,0 0 1,-1-1-1,1 0 1,-1 0-1,1 0 1,-1-1-1,1 0 1,0 0-1,-1 0 1,1 0-1,0-1 1,0 0-1,0 0 1,0-1-1,0 1 1,1-1-1,-1 0 1,1 0-1,-7-7 1,3 4 134,5 4-2142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4:01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71 203 6656,'0'0'2144,"3"2"-1307,5 6 1106,1 0 0,0-1 0,10 7 0,-10-9-1045,0 0 0,0-1-1,0 0 1,10 3 0,-13-5-702,0 0-1,0-1 1,0 0 0,0 0 0,0-1 0,1 1 0,-1-1 0,0 0-1,0-1 1,0 0 0,1 0 0,-1 0 0,0-1 0,-1 0 0,1 0 0,0 0-1,9-5 1,-11 4-156,0 0-1,0-1 0,-1 1 0,1-1 1,0 0-1,-1 0 0,0 0 1,0 0-1,0 0 0,-1-1 0,0 1 1,1-1-1,-1 0 0,-1 0 1,1 0-1,1-8 0,-1 3-62,-1 1 1,0-1-1,-1 0 1,0 1-1,0-1 0,-1 1 1,0-1-1,-3-11 0,2 15 48,1-1-1,-1 1 0,-1 0 0,1 0 1,-6-9-1,6 13-21,1 0 1,-1-1-1,0 1 0,0 0 1,0 0-1,0 0 0,0 1 1,-1-1-1,1 0 0,0 1 1,-1 0-1,1-1 1,-1 1-1,0 0 0,1 0 1,-5-1-1,-1 1 26,1 0 1,-1 0-1,1 0 0,-1 1 1,0 0-1,1 1 1,-1 0-1,1 0 0,-1 0 1,1 1-1,0 0 0,-13 6 1,11-3 40,-1 0 1,1 1-1,0 0 0,0 0 1,0 1-1,1 0 0,0 1 1,-9 11-1,8-8 50,0 1 0,0 1 0,1 0-1,1 0 1,0 0 0,1 1 0,1 0 0,0 0 0,1 1 0,0-1 0,1 1-1,1 0 1,-1 19 0,3-28-55,0 1 0,0-1-1,1 1 1,0-1 0,0 0-1,1 1 1,0-1 0,0 0 0,0 0-1,1 0 1,0 0 0,0 0 0,0-1-1,1 1 1,0-1 0,0 0-1,0 0 1,0 0 0,1-1 0,0 1-1,9 5 1,1 0 8,1-1-1,0 0 1,0-2-1,0 0 1,35 10-1,-28-11-494,1-2 0,0 0 0,47 1 0,-64-5-169,0-1 1,0 1-1,0-1 1,8-3-1,12-6-5053,-15 6 3302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4:02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46 6656,'-10'-3'10885,"5"7"-10433,0 0 1,0 0-1,1 0 1,0 1-1,0 0 0,0 0 1,0 0-1,1 1 1,0-1-1,0 1 0,-4 9 1,6-13-394,0 0 0,0 1-1,1-1 1,-1 0 0,1 1 0,-1-1 0,1 1-1,0-1 1,0 1 0,0-1 0,0 0 0,0 1 0,0-1-1,1 1 1,-1-1 0,1 0 0,0 1 0,0-1 0,0 0-1,0 1 1,0-1 0,0 0 0,1 0 0,-1 0-1,1 0 1,-1 0 0,1-1 0,0 1 0,-1 0 0,1-1-1,0 1 1,0-1 0,4 3 0,1-1 75,0-1 1,0 1-1,0-1 1,0-1-1,0 1 1,1-1-1,-1 0 1,0-1-1,1 1 1,10-2-1,3-2 22,-1 0 0,32-9 0,-43 9-114,0 1 0,-1-1 0,1-1 0,-1 1 0,0-2 0,0 1 1,0-1-1,-1 0 0,0 0 0,0-1 0,0 0 0,0-1 1,-1 1-1,0-1 0,-1 0 0,0-1 0,0 0 0,0 1 0,-1-1 1,5-12-1,-8 19-28,-1-1 0,1 0 1,0 0-1,-1 0 0,0 0 1,1 0-1,-1 1 0,0-1 1,0 0-1,0 0 0,0 0 1,0 0-1,-1 0 0,1 0 1,-1-3-1,0 4-18,1 0 0,-1 0 0,0 0-1,0 0 1,0-1 0,0 1 0,0 0 0,0 0 0,0 1-1,0-1 1,0 0 0,0 0 0,0 0 0,0 1 0,-1-1-1,1 1 1,-2-1 0,-2-1-36,-1 1 0,0 0 0,0 1 0,1-1 0,-1 1 0,0 0 0,0 1 0,0-1 0,-6 2 0,-106 25-224,94-20-299,0 1 0,1 1-1,-23 12 1,43-20 68,0 1 0,0 0 0,1 0 0,-1 0 0,0 1 0,1-1 0,-1 1 0,1-1 0,0 1 0,0 0 0,0 0 0,0 0 0,0 0 0,-1 5 0,2-5 26,0-1 0,0 1 0,1-1-1,-1 1 1,1-1 0,0 1 0,0-1-1,0 1 1,0-1 0,0 1-1,1-1 1,-1 1 0,1-1 0,0 1-1,-1-1 1,1 1 0,0-1 0,0 0-1,2 4 1,24 34-3504,-26-38 4176,0-1 1,0 1 0,0 0-1,0-1 1,-1 1-1,1 0 1,0-1 0,-1 1-1,1 0 1,-1 0-1,0-1 1,0 1-1,0 0 1,0 0 0,0 0-1,0 0 1,0-1-1,0 1 1,-1 2 0,-1 4 984,-1-1 1,0 0 0,-5 10 0,0 0 288,-4 12 105,2 1 0,1 1 0,1 0 0,1 0 0,-2 39 1,9-62-1309,-1-1 0,1 0 0,1 0 0,0 1 0,0-1 0,0 0 0,3 8 0,-3-12-189,0 0-1,0-1 1,0 1-1,1 0 1,-1-1-1,1 1 1,0-1-1,0 1 1,0-1-1,0 0 1,0 0-1,0 0 1,0 0-1,1 0 1,-1 0-1,1 0 1,-1-1-1,1 0 1,4 2-1,-1-1 26,0 0-1,0-1 1,1 0 0,-1-1-1,0 1 1,1-1 0,-1 0-1,0-1 1,1 1 0,-1-1-1,12-4 1,-7 2-24,-1-1 1,0 0-1,0-1 1,0 0-1,16-12 1,-18 11-78,0-1-1,0-1 1,-1 1 0,0-1 0,-1 0 0,1-1 0,-1 0-1,-1 0 1,0 0 0,0 0 0,-1-1 0,3-10 0,-1 2-229,-1-1 1,-1 0 0,-1 0 0,-1 0 0,1-29 0,-3 41-110,-1-1 1,0 1-1,0-1 1,-1 1 0,0-1-1,0 1 1,-1 0-1,0 0 1,0 0-1,-1 0 1,1 1-1,-1-1 1,-1 1-1,-8-10 1,8 11-590,-1-1 0,0 1 0,0 0 0,0 0 0,0 1 0,-1 0 0,1 0 0,-12-4 0,-19-2-2175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4:40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93 263 3968,'-2'-1'531,"0"1"0,0 0 0,0-1-1,1 1 1,-1 0 0,0 0 0,0 0 0,0 0 0,0 0 0,1 0 0,-3 1 0,-11 0 2954,15-1-3385,0 0 1,-1 0-1,1 0 1,-1 0 0,1 0-1,0 0 1,-1 0-1,1 0 1,0 0 0,-1 0-1,1 0 1,-1 0-1,1 0 1,0 0-1,-1 0 1,1-1 0,0 1-1,-1 0 1,1 0-1,0 0 1,-1-1 0,1 1-1,0 0 1,-1 0-1,1-1 1,0 1 0,0 0-1,0-1 1,-1 1-1,1 0 1,0-1 0,0 1-1,0 0 1,0-1-1,-1 1 1,1-1 0,0 1-1,0 0 1,0-1-1,5-16 1448,-5 17-1552,2-5 105,1 1-1,-1 0 1,1 0-1,0 1 1,0-1-1,0 0 1,0 1-1,1 0 0,-1 0 1,8-5-1,6-3 22,23-10 0,-31 17-63,208-114 622,-181 98-466,-31 17-180,0 0 0,1 1 0,-1-1 0,0 1 0,1 1 0,7-3 0,-12 4-25,1 0 0,-1 0 0,0 0-1,1 0 1,-1 0 0,1 0 0,-1 0 0,0 0 0,1 1 0,-1-1-1,1 1 1,-1-1 0,0 1 0,0-1 0,1 1 0,-1 0 0,0-1-1,0 1 1,0 0 0,0 0 0,0 0 0,0 0 0,0 0 0,0 0-1,0 0 1,0 1 0,0-1 0,-1 0 0,1 0 0,0 1-1,0 1 1,1 2 36,-1 1-1,1-1 0,-1 1 0,0 0 1,-1 0-1,1 0 0,-1 0 1,0 0-1,-1-1 0,1 1 0,-1 0 1,0 0-1,-1 0 0,1-1 1,-4 10-1,-5 5 86,0 1-1,-20 31 1,29-51-138,-55 85 357,-4-2 1,-4-3 0,-111 110-1,99-113 770,73-73-1023,6-4-167,11-6-73,-10 4 249,48-15 30,1 2 0,0 3 0,104-8 0,-143 18-128,1 1 0,0 0 0,0 2 0,0-1 0,26 8 0,-39-9-46,-1 1 0,1 0 0,0-1 0,-1 1 0,0 0 0,1 0 0,-1 0 0,1 0 0,-1 0 0,0 0 0,0 0 0,0 0 0,1 1 0,-1-1 0,1 3 0,-1-3-571,0 1 0,-1-1 0,1 1 0,-1 0 0,1-1 0,-1 1-1,0-1 1,1 1 0,-1 2 0,0-3 236,0-1 0,1 1 0,-1 0-1,0-1 1,1 1 0,-1-1 0,1 1 0,-1-1 0,1 0-1,-1 1 1,1-1 0,-1 1 0,1-1 0,-1 0 0,1 1-1,0-1 1,-1 0 0,1 0 0,0 1 0,7 3-3801,0 3 937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4:40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7456,'4'0'1304,"0"0"-1,0 1 1,0-1 0,0 1 0,4 0 0,-6 0-1001,0 0 1,-1-1 0,1 1-1,0 0 1,-1 0 0,1 0 0,-1 0-1,0 0 1,1 0 0,-1 1-1,0-1 1,0 0 0,0 1-1,2 1 1,10 20 891,-5-7-3222,-7-15 1604,0-1-1,1 1 1,-1 0 0,0-1-1,0 1 1,0-1-1,0 1 1,1-1 0,-1 0-1,0 1 1,0-1-1,1 0 1,-1 0 0,0 0-1,1 0 1,-1 0-1,2 0 1,14-10-4478,0-2 1621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4:41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10 275 6304,'-1'-3'646,"-1"0"0,1-1 0,0 1 1,0-1-1,1 1 0,-1-1 0,1 1 0,0-1 1,0 0-1,0 1 0,0-1 0,1-4 1,0-1 187,1-1 0,1 0 1,3-10-1,-1 6-525,2 0-1,-1 1 0,2-1 1,0 2-1,0-1 1,1 1-1,1 0 1,0 1-1,0 0 0,1 1 1,18-14-1,-26 22-252,0 0 0,1 0 0,-1 1-1,1-1 1,-1 1 0,1 0 0,0 0-1,-1 0 1,1 0 0,0 1 0,-1-1-1,1 1 1,0 0 0,0 0 0,0 0-1,-1 1 1,1-1 0,0 1 0,0 0-1,-1 0 1,1 0 0,-1 1 0,1-1-1,-1 1 1,1 0 0,-1 0 0,0 0 0,0 0-1,0 1 1,0-1 0,-1 1 0,1 0-1,0-1 1,-1 1 0,0 1 0,0-1-1,0 0 1,0 0 0,0 1 0,-1-1-1,1 1 1,-1-1 0,1 8 0,-1-6-18,0 1 0,-1 0 0,1 0 0,-1 0 0,-1 0 0,1 0 0,-1 0 0,-3 11 0,-19 50 160,14-45-146,-114 278 774,112-277-605,-1 0-1,-1 0 1,-1-2-1,-1 0 0,-33 36 1,58-73-82,-4 9-112,1 1 1,0 0 0,0 0 0,0 1-1,1 0 1,0 0 0,0 1 0,0 0 0,1 0-1,9-2 1,-5 2-37,1 1-1,0 1 1,0 0 0,0 1-1,0 0 1,15 2 0,-8 0-228,34 2 161,-52-2-298,1-1 1,0 1-1,0 0 1,0 0-1,-1 0 1,1 1-1,-1-1 1,1 1-1,-1 0 1,0 0-1,4 3 1,2 3-1222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4:42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219 169 7648,'0'0'187,"-1"-1"-1,0 1 1,1 0 0,-1 0 0,0 0 0,0 0-1,1 1 1,-1-1 0,0 0 0,1 0 0,-1 0-1,0 0 1,1 1 0,-1-1 0,0 0 0,1 1-1,-1-1 1,1 0 0,-1 1 0,1-1 0,-1 1 0,0-1-1,1 1 1,0-1 0,-1 1 0,1-1 0,-1 1-1,1 0 1,0-1 0,-1 1 0,1-1 0,0 2-1,-13 27 2584,11-23-2515,-75 266 4536,7-24-3113,63-225-1543,3-9 163,-1-1 0,0 1 1,-9 16-1,14-31-296,0 1 0,0 0 0,0 0 1,0 0-1,0 0 0,0 0 0,0 0 0,0 0 1,0 0-1,0 0 0,0 0 0,0 0 0,0 0 0,0 0 1,0 0-1,0 0 0,0 0 0,0-1 0,0 1 1,0 0-1,0 0 0,0 0 0,0 0 0,0 0 0,0 0 1,0 0-1,0 0 0,0 0 0,0 0 0,0 0 1,-1 0-1,1 0 0,0 0 0,0 0 0,0 0 0,0 0 1,0 0-1,0 0 0,0 0 0,0 0 0,0 0 1,0 0-1,0 0 0,0 0 0,0 0 0,0 0 0,0 0 1,0 0-1,-1 0 0,1 0 0,0 0 0,0 0 1,0 0-1,0 0 0,0 0 0,0 0 0,0 0 0,0 0 1,0 0-1,0 0 0,0 0 0,0 0 0,0 0 1,-1-9 11,1-11 24,15-62-1,22-104-26,-28 149 14,3 0 0,30-67 0,-16 56 45,1 2 1,2 1 0,46-54-1,-64 85 92,-2 2 97,19-19-1,-26 29-231,0 0 0,0 0 0,0 0 0,0 1 0,1-1 0,-1 1-1,0-1 1,1 1 0,-1 0 0,1 0 0,-1 0 0,1 0 0,-1 0 0,1 1-1,0-1 1,4 1 0,-6 0-29,0 0-1,1 0 1,-1 1-1,0-1 0,0 0 1,0 1-1,1-1 1,-1 1-1,0-1 1,0 1-1,0 0 1,0-1-1,0 1 0,0 0 1,0 0-1,-1-1 1,1 1-1,0 0 1,0 0-1,-1 0 1,1 0-1,1 2 0,0 2 8,-1-1-1,1 1 1,-1 0-1,1 7 0,0-4 28,1 12 99,0 0 0,-1 39 0,-7 44 275,2-47-282,1 50 59,3-64-159,-1-35-10,-1-6 12,1 1-1,0 0 1,0 0 0,0-1-1,1 1 1,-1 0-1,0 0 1,1-1 0,-1 1-1,1 0 1,-1-1 0,3 4-1,-3-5-23,0 1 1,0-1-1,0 0 0,1 0 0,-1 0 1,0 1-1,0-1 0,1 0 0,-1 0 1,0 0-1,0 0 0,1 0 0,-1 0 1,0 0-1,0 1 0,1-1 0,-1 0 1,0 0-1,0 0 0,1 0 0,-1 0 1,0 0-1,1 0 0,-1 0 0,0 0 1,0 0-1,1-1 0,-1 1 1,0 0-1,0 0 0,1 0 0,-1 0 1,0 0-1,0 0 0,1-1 0,-1 1 1,0 0-1,0 0 0,0 0 0,1 0 1,-1-1-1,0 1 0,0 0 0,0 0 1,0-1-1,0 1 0,1 0 0,-1 0 1,0-1-1,0 1 0,0 0 0,0-1 1,13-21-129,-10 16 121,78-161-522,-11 10-1,-10 19 192,-57 132 342,0 1 0,0 0 1,0 1-1,8-9 1,-11 12-8,0 1 0,0 0 0,0 0 1,0 0-1,1 0 0,-1-1 1,0 1-1,0 0 0,0 0 1,1 0-1,-1 0 0,0 0 1,0 0-1,0 0 0,1 0 0,-1 0 1,0 0-1,0 0 0,1 0 1,-1 0-1,0 0 0,0 0 1,0 0-1,1 0 0,-1 0 1,0 0-1,0 0 0,1 0 0,-1 0 1,0 0-1,0 0 0,0 0 1,1 0-1,-1 1 0,0-1 1,0 0-1,0 0 0,0 0 1,1 0-1,-1 1 0,0-1 0,0 0 1,0 0-1,0 0 0,0 1 1,0-1-1,1 0 0,-1 0 1,0 0-1,0 1 0,0-1 1,0 0-1,0 0 0,0 0 1,0 1-1,0-1 0,0 0 0,0 0 1,0 1-1,3 20-24,-3-18 54,1 47 402,-2-1-1,-8 56 0,6-75-313,-16 255 476,10-120-359,9-130-235,0-27-274,1-1-1,-2 1 1,1 0 0,-1-1 0,0 1 0,0-1-1,-4 11 1,6-42-19127,7 4 15541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4:42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24 191 7232,'-11'2'2349,"11"-2"-2283,0 0 1,-1 1 0,1-1-1,0 0 1,0 0 0,-1 1 0,1-1-1,0 0 1,0 1 0,0-1-1,0 0 1,-1 1 0,1-1-1,0 1 1,0-1 0,0 0-1,0 1 1,0-1 0,0 0-1,0 1 1,0-1 0,0 1-1,0 1 1198,6-1 1659,1 3-2433,1 0-1,-1-1 1,1 0 0,0 0-1,0-1 1,0 0 0,0-1-1,1 0 1,-1 0 0,0 0 0,1-1-1,-1-1 1,0 1 0,15-4-1,-16 3-399,0-1 0,0 0 0,0 0 0,0-1 0,0 0 0,0 0 0,0 0 0,-1-1 0,0 0 0,0 0 0,0-1 0,0 0 0,-1 0 0,1 0 0,-1 0 0,-1-1 0,5-6 0,-6 6-47,-1 1-1,1-1 1,-1 0 0,-1 0-1,1 1 1,-1-1 0,0 0 0,0 0-1,-1-1 1,0 1 0,0 0-1,0 0 1,-1 0 0,1 0 0,-3-7-1,2 10-24,0 1 0,1-1 0,-1 1 0,0-1 0,0 1 0,0 0 0,-1 0-1,1 0 1,-1 0 0,1 0 0,-1 0 0,1 0 0,-1 0 0,0 0 0,0 1 0,0-1 0,0 1-1,0-1 1,0 1 0,-1 0 0,1 0 0,0 0 0,-1 0 0,1 0 0,-1 1 0,1-1-1,-1 1 1,1-1 0,-1 1 0,1 0 0,-1 0 0,1 0 0,-1 0 0,1 1 0,-1-1 0,1 1-1,-1-1 1,-4 3 0,-9 4 121,-1 0 1,1 1-1,1 1 0,-1 0 0,1 2 1,1-1-1,0 2 0,-24 25 1,34-32-86,0-1 1,0 1-1,1 0 1,0 0-1,0 0 1,0 0-1,0 0 1,1 1-1,-3 10 1,4-13-29,1-1 0,0 1 0,-1 0 0,1 0 0,0-1 1,0 1-1,1 0 0,-1-1 0,1 1 0,-1 0 1,1-1-1,0 1 0,0 0 0,0-1 0,0 1 0,0-1 1,1 0-1,-1 1 0,1-1 0,0 0 0,-1 0 0,1 0 1,3 3-1,4 1 63,-1 1-1,1-1 1,1-1 0,-1 0 0,1 0 0,17 6-1,68 15 100,-72-20-256,-17-5 1,80 17-336,-74-16-699,1 0 1,0-1-1,-1-1 0,25-2 1,-35 1 369,1 1-1,0-1 1,-1 0 0,1 0 0,0 0 0,-1 0 0,1 0 0,-1-1 0,0 1 0,5-4 0,1-3-1380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4:43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1 421 8640,'0'0'103,"0"0"1,0 0-1,0 1 1,0-1-1,1 0 1,-1 0-1,0 0 1,0 0-1,0 0 1,0 0-1,1 0 1,-1 0-1,0 1 1,0-1-1,0 0 1,0 0-1,1 0 1,-1 0-1,0 0 1,0 0-1,0 0 1,1 0-1,-1 0 1,0 0-1,0 0 1,0 0-1,1 0 1,-1 0-1,0 0 1,0 0-1,0-1 1,0 1-1,1 0 1,-1 0-1,0 0 1,0 0-1,0 0 1,0 0-1,1 0 1,-1-1-1,0 1 1,0 0-1,0 0 1,0 0-1,0 0 1,0 0-1,0-1 1,0 1-1,1 0 1,-1 0-1,0 0 1,0-1-1,0 1 1,0 0-1,0 0 1,0 0-1,0-1 1,0 1-1,0 0 1,0 0-1,0 0 1,0 0-1,0-1 1,0 1-1,13 17 3165,-10-14-2848,5 9 156,-1 1 0,0 0 0,-1 0 0,0 0 0,-1 1-1,4 17 1,14 87 647,-1 205 190,-18-223-869,-4-57-262,0-27-19,0 1 1,1 0 0,1-1-1,6 28 1,-8-44-248,0 1-1,1-1 1,-1 0 0,0 1 0,1-1-1,-1 0 1,0 1 0,1-1 0,-1 0-1,1 0 1,-1 0 0,0 1 0,1-1-1,-1 0 1,1 0 0,-1 0 0,1 0-1,-1 0 1,0 0 0,1 0 0,-1 0 0,1 0-1,-1 0 1,1 0 0,-1 0 0,1 0-1,-1 0 1,1 0 0,-1 0 0,0 0-1,1 0 1,-1-1 0,1 1 0,-1 0-1,0 0 1,1-1 0,-1 1 0,1-1-1,22-13 66,-18 11-78,2-1 4,-1-1 0,-1 1 0,1-1-1,-1 0 1,1 0 0,-1-1-1,-1 1 1,1-1 0,5-10-1,2-3 23,91-151 217,1-30-283,-39 75-140,102-184-1620,-157 292 1533,74-134-2317,-37 50-2627,-42 91 4497,-3 5 40,0 0 0,0 1 0,-1-1 1,2-6-1,-3 9 177,1 1 1,-1-1-1,0 0 1,0 1 0,-1-1-1,1 1 1,0-1-1,0 1 1,-1-1-1,0-2 1,-7-6-3704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4:49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29 3552,'-2'-11'914,"2"10"-498,0 0-1,0 1 0,0-1 1,0 0-1,0 0 0,0 0 1,0 0-1,0 0 0,0 1 1,1-1-1,-1 0 1,0 0-1,1 0 0,-1 1 1,1-1-1,-1 0 0,1 0 1,-1 1-1,1-1 1,0-1-1,2 11 6099,8 36-4879,-4 208 2095,-19-1-3359,11-244-418,0 0 0,-1-1 1,-2 9-1,-1 3-1521,3 1-3386,4-13 2895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4:49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 9728,'0'-3'4384,"9"15"-3808,-9-4 1727,5 0-1375,-5 7 1184,0 10-1216,-5 3-64,5-1-480,-4 6-608,4-6 160,-5 1-352,5-3 256,-5-5-2464,10-5 1472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1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19 7392,'0'-1'296,"0"0"1,0 1 0,0-1-1,1 0 1,-2 0 0,1 0-1,0 1 1,0-1 0,0 0-1,0 0 1,0 0 0,-1 1-1,1-1 1,0 0-1,-1 0 1,1 1 0,0-1-1,-1 0 1,1 1 0,-2-2-1,1 2-199,-1-1 1,0 1-1,1 0 0,-1-1 0,0 1 0,0 0 1,1 0-1,-1 0 0,0 1 0,0-1 0,1 0 1,-4 1-1,-20 4 228,0 1-1,1 1 1,-1 2 0,1 0 0,1 1-1,-30 18 1,41-21-227,0 1 1,1 0-1,0 0 0,1 1 0,0 1 0,1 0 1,-1 0-1,2 1 0,0 0 0,0 0 0,1 1 0,0 0 1,-8 20-1,14-26-10,-1 0 1,1 0-1,-1 0 0,2 0 1,-1 0-1,1 9 0,0-11-3,0-1-1,0 1 1,1-1-1,0 1 1,-1 0-1,1-1 1,1 1-1,-1-1 0,0 0 1,1 1-1,3 5 1,-4-8-62,0 0 0,0 0 0,0 0 0,0-1 0,0 1 0,0 0 0,0 0 0,0-1 0,0 1 0,0 0 0,0-1 0,1 1 0,-1-1 0,0 0 0,0 1 0,1-1 0,-1 0 0,0 0 1,0 0-1,1 0 0,-1 0 0,0 0 0,0 0 0,1 0 0,-1 0 0,0-1 0,0 1 0,1-1 0,-1 1 0,0 0 0,0-1 0,0 0 0,2 0 0,3-3 42,-1 1 0,0-1 0,1-1 0,-1 1 0,4-5 0,52-64 336,-10 11-226,-43 53-159,15-16-16,0 1 0,30-22 0,-46 40-24,-2 2-31,-1 1 0,1-1 0,-1 1 0,8-3 0,-11 5 35,0 1 0,-1-1-1,1 1 1,0 0 0,-1 0 0,1-1-1,0 1 1,-1 0 0,1 0-1,0 0 1,0 0 0,-1 0 0,1 0-1,0 0 1,0 0 0,-1 0-1,1 0 1,0 1 0,-1-1-1,1 0 1,0 0 0,-1 1 0,1-1-1,0 0 1,-1 1 0,1-1-1,0 1 1,-1-1 0,1 0 0,-1 1-1,1 0 1,-1-1 0,1 1-1,-1-1 1,0 1 0,1-1 0,-1 1-1,0 0 1,1-1 0,-1 2-1,3 8 10,-1-1 0,-1 1 0,1-1 0,-2 1 0,1-1 0,-2 18 0,0-3 19,-9 207 173,10-228-312,0 2-173,-1-1-1,1 0 1,1 1 0,-1-1 0,0 1 0,1-1 0,0 0 0,0 1 0,1-1 0,-1 0-1,1 0 1,0 0 0,2 5 0,9 3-1466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4:49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92 8960,'-18'-12'2896,"17"12"-2790,1-1-1,0 1 1,-1-1 0,1 1 0,0 0 0,-1-1 0,1 1 0,-1-8 6348,11 9-4348,53 5-878,-1-1 0,77-6 0,-96-2-1075,-1-2 0,0-2 0,0-2-1,49-17 1,-61 14-156,-25 9 41,1 0 0,-1 1-1,1 0 1,0 0 0,0 0 0,11-1 0,-17 3-33,1 0 1,-1 0-1,0 0 1,1 0-1,-1 0 1,1 1-1,-1-1 1,1 0-1,-1 0 1,0 0-1,1 0 1,-1 1-1,0-1 1,1 0-1,-1 1 1,0-1-1,1 0 1,-1 0-1,0 1 1,1-1-1,-1 1 1,0-1-1,0 0 1,0 1-1,1-1 1,-1 0-1,0 1 1,0-1-1,0 1 1,0-1-1,0 1 1,1 15 91,-1-12-56,-1 20 103,-1 0 1,-1 0-1,-1 0 0,-9 30 1,-38 92 367,5-16-477,-3 47-529,21-59-4398,26-109 4092,-2 9-958,5-5-2782,3-4 1404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4:50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9 9472,'-6'-8'4261,"8"28"-448,-8 53-970,-5 22-1679,-4-1 0,-4-1 0,-42 122 0,-17 97-1954,60-237-1878,6-30-1640,7-20 1877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4:51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191 244 6304,'-4'-6'2339,"3"9"648,0 7-1983,-5 25 658,-2 1 1,-13 38-1,-17 32 226,-39 178 0,43-152-1163,34-119-422,0-12-203,1-7-82,0-18-50,1 0-1,1 0 0,1 0 1,13-38-1,-1 14 99,27-54-1,-26 67-40,2 0 0,23-32 0,-29 48 95,-2 0 0,0-1 0,10-25 0,25-75 845,-1-12 123,-44 129-1004,0-1-1,0 1 1,0 0-1,1-1 1,0 1-1,2-3 1,-4 5-65,0 1 0,0 0 0,0 0 0,0 0 0,1-1 0,-1 1 0,0 0 0,0 0 0,0 0 0,1 0 0,-1-1 0,0 1 0,0 0 0,1 0 0,-1 0 0,0 0 0,0 0 0,1 0 0,-1 0 0,0 0 0,0 0 0,1 0 0,-1 0 0,0 0 0,0 0 0,1 0 0,-1 0 0,0 0 0,0 0 0,1 0 0,0 1 22,0-1 0,-1 1-1,1 0 1,0 0 0,-1-1-1,1 1 1,-1 0 0,1 0 0,-1 0-1,0-1 1,1 1 0,-1 0-1,1 2 1,10 37 159,-2 0-1,-2 1 1,3 58-1,2 10 267,-7-57-391,-4-31-107,5 25 0,-6-46 33,0 1-1,0-1 1,0 0 0,0 0 0,0 1-1,0-1 1,0 0 0,0 0 0,0 1-1,1-1 1,-1 0 0,0 0 0,0 1-1,0-1 1,0 0 0,0 0 0,0 0 0,1 1-1,-1-1 1,0 0 0,0 0 0,0 0-1,0 1 1,1-1 0,-1 0 0,0 0-1,0 0 1,0 0 0,1 0 0,-1 0-1,0 0 1,0 1 0,1-1 0,-1 0-1,0 0 1,0 0 0,1 0 0,-1 0 0,0 0-1,0 0 1,1 0 0,9-9-257,-5 2 92,-1 1 0,-1-1 0,5-8 0,10-36-304,12-55 0,-25 88 439,8-35 56,24-78-122,-29 104 29,2 1-1,25-46 1,-32 68 98,-1 0 0,1 0 0,0 1 0,-1-1 0,2 1 0,-1-1 0,5-2 0,-8 5-20,1 1 0,0-1-1,0 1 1,-1-1 0,1 1-1,0 0 1,0-1 0,0 1-1,0 0 1,-1 0 0,1-1-1,0 1 1,0 0 0,0 0 0,0 0-1,0 0 1,1 1 0,0-1-4,-1 1 0,0-1 0,-1 1 1,1-1-1,0 1 0,0 0 1,0-1-1,0 1 0,0 0 0,-1 0 1,1 0-1,0 0 0,-1 0 0,1 0 1,0 0-1,-1 0 0,1 0 1,0 1-1,2 7 12,0 0 1,-1 0-1,0 0 1,2 18-1,-1 40 169,-2-40-59,-6 312 1157,-1-101-1294,4-177-43,0-33-522,2 34 0,1-34-2506,1-48-7915,6-28 4959,-7 47 5936,6-28-3144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4:52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10 109 6400,'0'0'88,"0"0"0,-1 0-1,1 0 1,-1 0 0,1 0 0,0 0 0,-1 0 0,1 0 0,0 0 0,-1 0 0,1 0-1,-1 0 1,1 0 0,0 1 0,-1-1 0,1 0 0,0 0 0,-1 0 0,1 0-1,0 1 1,-1-1 0,1 0 0,0 0 0,-1 1 0,1-1 0,3 9 2458,3 4-1020,-1-5-716,-1 0 0,1 0 0,0 0 0,1 0 0,-1-1 1,2 0-1,-1 0 0,1-1 0,7 6 0,-12-10-701,0-1-1,0 1 1,0-1-1,-1 1 1,1-1 0,1 0-1,-1 0 1,0 0-1,0 0 1,0 0-1,0-1 1,1 1 0,-1 0-1,0-1 1,1 0-1,-1 0 1,0 0 0,1 0-1,-1 0 1,0 0-1,1 0 1,-1-1-1,0 1 1,3-2 0,1-1-24,-1 0 1,0 0 0,0-1 0,0 0-1,0 0 1,0 0 0,-1-1 0,0 1-1,0-1 1,0 0 0,-1 0 0,1-1 0,3-8-1,2-6-129,0 0-1,8-30 0,-14 40 51,4-18-56,-6 27 98,-1 0 0,0-1 0,0 1 0,0-1 1,0 1-1,0-1 0,0 1 0,0 0 0,0-1 0,-1 1 0,1-1 0,0 1 0,-1 0 0,0-3 1,0 4-39,0-1 1,1 0 0,-1 1-1,0-1 1,0 1 0,0 0 0,1-1-1,-1 1 1,0 0 0,0-1 0,0 1-1,0 0 1,0 0 0,1 0 0,-1 0-1,0 0 1,0 0 0,0 0-1,0 0 1,0 0 0,0 0 0,0 0-1,1 1 1,-1-1 0,0 0 0,0 1-1,0-1 1,0 0 0,1 1 0,-1-1-1,-1 2 1,-22 14 136,18-9-52,1-1-1,0 0 0,0 1 1,0 0-1,1 0 0,0 0 1,1 1-1,-1 0 0,-2 11 1,-1 8 213,-6 38 0,11-52-225,-2 11 116,1 1 0,1-1 1,1 1-1,4 39 0,-2-54-139,1 1 0,0-1 0,0 0 0,1 0 0,1 0-1,-1 0 1,2-1 0,-1 1 0,1-1 0,1 0 0,0 0 0,0-1 0,10 10-1,-13-15-140,1 0 0,0 0 0,0 0 0,0 0 0,1-1 0,-1 0 0,1 0 0,-1 0 0,1-1 0,-1 1 0,1-1 0,0 0 0,0-1 0,0 1 0,8-1-1,2 0-1161,0-1-1,-1-1 0,26-6 1,-39 8 1179,7-2-1018,0 0 1,0 0-1,-1-1 0,9-4 1,7-4-1260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4:52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 10720,'-2'-5'5166,"4"15"-4038,2 13-516,8 228 5587,-5-43-4515,-1-35-1022,-5-89-20,15 105 0,-14-176-602,0 0 202,1 1 1,7 23 0,-10-35-152,2 1-113,4-7-31,11-17 10,43-64 278,23-42-226,6-8 83,5 11-101,19-29-126,-86 113-860,40-85 1,-22 23-2750,-26 63 2112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4:53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14 291 3648,'-13'0'7845,"35"-16"-3546,33-22 543,24-13-2493,3-2-1386,-36 24-483,-41 26-418,-1-1-1,1 1 0,-1-1 0,0-1 1,0 1-1,0 0 0,3-7 1,-6 10-68,0 0 0,-1-1 0,0 1 0,1 0 0,-1 0 0,0-1 0,1 1 0,-1 0 0,0-1 0,0 1 0,0 0 0,0-1 1,0 1-1,0 0 0,-1-1 0,1 1 0,0 0 0,-1-1 0,1 1 0,-1 0 0,1 0 0,-1 0 0,0-1 0,1 1 0,-1 0 0,0 0 1,0 0-1,0 0 0,0 0 0,0 0 0,0 1 0,0-1 0,0 0 0,-2-1 0,-2-1-93,1 0 1,-1 1-1,0-1 0,0 1 0,0 0 1,0 1-1,-11-3 0,6 2-382,0 1-1,0 1 1,0 0-1,0 0 1,0 1-1,0 0 1,0 1-1,0 0 1,-12 4-1,12-2-745,0 0 0,1 0-1,-1 1 1,1 1 0,0-1-1,1 1 1,-1 1 0,-12 12-1,-12 20-2382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07.2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1007 110 1888,'1'-1'209,"0"0"0,1 0 0,-1 1 1,0-1-1,0 1 0,1-1 0,-1 1 0,1-1 0,-1 1 0,0 0 1,1 0-1,-1 0 0,1 0 0,-1 0 0,1 0 0,1 0 0,3 1 3612,-3-6-2008,-3 4-1781,0 1 0,0 0 0,1 0-1,-1 0 1,0 0 0,0-1 0,0 1 0,0 0 0,1 0 0,-1-1 0,0 1 0,0 0 0,0 0 0,0 0-1,0-1 1,0 1 0,0 0 0,0 0 0,0-1 0,0 1 0,0 0 0,0 0 0,0-1 0,0 1-1,0 0 1,0 0 0,0-1 0,0 1 0,0 0 0,0 0 0,-1-1 0,1 1 0,0 0 0,0 0-1,0 0 1,0-1 0,0 1 0,-1 0 0,1 0 0,0 0 0,0-1 0,0 1 0,-1 0 0,1 0-1,0 0 1,0 0 0,0 0 0,-1 0 0,1 0 0,0-1 0,0 1 0,-1 0 0,-15-9 658,0 1 1,-1 0 0,-26-7 0,-54-12 545,65 20-1055,0 1 0,-1 2-1,1 1 1,-1 2 0,0 1-1,0 1 1,-35 7 0,40-3-28,0 1 1,-48 16 0,62-16-94,0 0-1,1 1 1,0 0 0,0 1-1,0 1 1,1 0 0,-11 11-1,-4 7 58,2 1-1,-33 46 0,-33 70 271,74-113-275,1 0-1,2 1 0,1 1 0,2 1 1,1-1-1,-8 57 0,15-68-84,1 0 1,2 0-1,0 1 0,1-1 0,2 0 1,0-1-1,1 1 0,1 0 0,11 28 1,-10-33 29,1 0 0,1-1 0,1 0 1,0 0-1,1-1 0,1 0 1,0-1-1,1 0 0,0 0 0,1-2 1,27 21-1,-23-22-38,1-1 0,0-1 0,1-1 0,0 0 0,0-2 0,1 0 0,0-1 0,37 4 0,-41-8 21,1 0 0,-1-2 0,1 0-1,-1 0 1,24-7 0,81-28-77,-83 23 38,0-3 0,0-1 0,-2-2 0,0-1 0,37-29 0,-58 37 5,0-1 1,0-1 0,-1-1-1,-1 0 1,-1 0 0,0-1-1,17-31 1,-26 41 21,0 1 1,-1-1-1,0 1 1,0-1-1,0 0 0,-1 0 1,2-10-1,-3 14-18,0 0-1,0 0 1,0 0 0,0 0 0,-1 0-1,1 0 1,-1 1 0,1-1 0,-1 0-1,0 0 1,0 0 0,1 0 0,-1 0-1,0 1 1,-1-1 0,1 1-1,0-1 1,0 0 0,-1 1 0,1 0-1,-1-1 1,1 1 0,-1 0 0,0 0-1,-3-2 1,-1 1 14,0-1 0,-1 1 0,1 1 0,-1-1-1,0 1 1,1 0 0,-1 1 0,0-1 0,1 1 0,-1 1 0,0-1 0,0 1 0,-12 3 0,10-1 42,-1 0-1,1 0 1,0 0 0,0 1 0,0 1 0,0 0 0,1 0 0,-16 12 0,16-9-12,1 0 1,0 0-1,0 1 1,0 0-1,1 1 1,1-1-1,-1 1 0,2 0 1,-1 1-1,1-1 1,-4 19-1,4-9-48,0 1 0,2 0 0,0 1-1,2-1 1,1 25 0,-1-40-5,1 0 0,0 0 0,0 0 0,0 0 0,0 0-1,1 0 1,0-1 0,0 1 0,1 0 0,-1-1 0,1 0 0,0 0 0,1 0 0,-1 0 0,1 0 0,0-1 0,0 1 0,1-1 0,-1 0-1,1 0 1,0-1 0,8 5 0,0-1 44,1 0-1,1-1 1,-1 0-1,1-1 1,0-1-1,0 0 1,22 2-1,-17-4-40,1-1 0,-1-1 0,1-1-1,-1 0 1,25-6 0,-37 5 18,0 0 0,0 0 0,0-1-1,0 0 1,0-1 0,-1 0 0,0 0 0,1 0 0,-2-1 0,1 0 0,0 0 0,-1-1-1,0 0 1,0 0 0,-1-1 0,0 1 0,0-1 0,0 0 0,-1 0 0,0-1-1,0 1 1,-1-1 0,0 0 0,-1 0 0,1 0 0,-1 0 0,-1-1 0,2-15 0,-4-3 38,0 0 0,-7-32 0,6 46-30,-1 1 1,0 0 0,-1 0-1,-1 0 1,0 0 0,-12-21-1,12 26-46,-1 0 0,0 1 0,0-1 0,-1 1 0,0 0 0,0 1 0,0-1 0,-1 2 0,1-1 0,-1 1 0,0 0 0,-1 0 0,1 1 0,0 1 0,-1-1 0,0 1 0,0 0 0,0 1 0,1 0 0,-1 1 0,0 0 0,-14 1 0,22 0-42,-1-1 1,1 1-1,-1 0 0,0-1 0,1 1 1,-1 0-1,1 0 0,0 0 0,-1 0 0,1 0 1,0 0-1,-1 1 0,1-1 0,0 0 1,0 1-1,0-1 0,0 1 0,0-1 0,1 1 1,-1-1-1,0 1 0,1-1 0,-1 4 1,-2 3-706,1 1 0,1-1 1,-1 12-1,2-7-774,0-1 0,1 0-1,1 1 1,3 12 0,-4-19 1021,7 44-6300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08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548 4 2912,'10'0'796,"-13"-1"-249,-7-1 5688,-4 2-3093,5 0-2472,0 2 0,0-1 0,0 1 0,0 1 0,-10 3 0,2 0 275,-93 34 1828,87-31-2487,1 1 1,-1 1-1,-24 16 0,35-18-228,0-1-1,1 1 1,0 1-1,1 0 1,0 1-1,0 0 1,-8 13-1,-12 23 373,-33 72-1,55-103-378,2 2-1,0-1 1,0 1 0,2 0-1,-3 28 1,6-42-40,1 1 0,0 0-1,1 0 1,-1-1 0,1 1 0,0 0 0,0-1-1,0 1 1,1-1 0,0 1 0,0-1 0,0 0-1,0 1 1,1-1 0,-1 0 0,1-1 0,0 1-1,0 0 1,1-1 0,-1 0 0,1 0-1,-1 0 1,9 5 0,-2-2-26,1 0 0,0-1 0,0 0-1,0-1 1,0 0 0,1-1 0,0 0 0,16 1 0,-10-2 50,-1-1 0,0-1 0,1 0 0,-1-1 0,0-1 1,20-5-1,-28 5-17,0-1-1,0 0 1,0 0 0,0-1 0,-1 0 0,0-1 0,0 0 0,0 0-1,0 0 1,-1-1 0,0-1 0,0 1 0,7-9 0,-1 0 101,-11 13-111,1-1 0,0 1 1,-1-1-1,0 0 0,1 0 0,-1 0 1,-1 0-1,1 0 0,0 0 0,-1-1 1,1 1-1,-1-1 0,1-5 0,-1-1 16,-1 0 0,0 0 0,-1 0 0,0 0 0,0 0 0,-1 0 0,-5-13 0,6 20-16,0-1 0,-1 1 0,0 0-1,1-1 1,-1 1 0,-1 0 0,1 1-1,0-1 1,-1 0 0,1 0 0,-1 1-1,0 0 1,0-1 0,0 1 0,0 0-1,0 1 1,0-1 0,0 0 0,-1 1-1,1 0 1,-1 0 0,1 0 0,-1 0-1,1 0 1,-1 1 0,0 0 0,1-1-1,-1 1 1,0 1 0,1-1 0,-1 0-1,-5 2 1,-2 3 81,-1 0 0,0 0 0,1 1 0,0 0-1,1 1 1,-11 8 0,-1 4 200,-31 32 0,35-31-283,1 1-1,1 1 0,-18 34 1,32-53-165,0 1 1,1-1 0,0 0-1,-1 0 1,1 1 0,1-1-1,-1 1 1,0-1 0,1 6-1,0-8-79,0 0 0,0 0 0,0 1-1,0-1 1,1 0 0,-1 0 0,0 0 0,1 1 0,-1-1-1,1 0 1,-1 0 0,1 0 0,0 0 0,-1 0 0,1 0-1,0 0 1,0 0 0,0 0 0,0 0 0,0-1-1,0 1 1,0 0 0,0-1 0,0 1 0,0 0 0,0-1-1,0 1 1,0-1 0,1 0 0,-1 1 0,2-1-1,5 1-937,1-1-1,-1 0 1,1 0-1,-1-1 1,0 0-1,1 0 1,-1-1-1,0 0 1,14-6-1,-14 4 331,1 0-1,-1-1 1,8-6-1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09.3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295 6 6560,'-2'-1'119,"1"1"-1,0-1 1,0 1 0,0-1 0,0 1-1,0-1 1,-1 1 0,1 0 0,0-1 0,0 1-1,-1 0 1,1 0 0,0 0 0,0 0-1,-1 0 1,1 0 0,0 0 0,0 1-1,-1-1 1,1 0 0,0 1 0,0-1 0,0 1-1,0-1 1,-1 1 0,1-1 0,0 1-1,0 0 1,0 0 0,0 0 0,1-1-1,-1 1 1,0 0 0,0 0 0,0 0 0,0 2-1,-109 148 5626,91-121-5241,1 1-1,1 1 1,-24 66 0,39-91-442,0-1 0,0 1 0,1-1 0,0 1 0,1-1 0,-1 1 1,1 0-1,0-1 0,1 1 0,0 0 0,0-1 0,2 7 0,-2-8-15,1-1 0,-1 0 0,1 0 0,0 0 0,0-1 0,1 1-1,-1 0 1,1-1 0,0 1 0,-1-1 0,1 0 0,1 0 0,-1 0 0,0-1-1,1 1 1,0-1 0,-1 1 0,1-1 0,7 2 0,2 1 35,0-2 0,0 1 0,0-2 0,1 0 1,-1 0-1,1-2 0,-1 1 0,1-2 0,0 0 0,-1 0 0,1-1 1,-1-1-1,0 0 0,0-1 0,18-8 0,-21 8-32,0-1-1,-1 0 1,0-1-1,0 0 0,0 0 1,0-1-1,-1 0 1,0 0-1,-1-1 0,0 0 1,0-1-1,0 1 1,-1-1-1,-1-1 0,1 1 1,-2-1-1,1 0 1,-1 0-1,5-21 0,-6 17 82,-1 0 0,-1-1 0,0 1-1,-1-1 1,0 1 0,-1-1 0,-1 1-1,-6-26 1,7 37-136,0 0 1,0 0-1,-1 0 0,1 0 0,-1 0 0,1 1 1,-1-1-1,0 0 0,0 1 0,0-1 0,-1 1 1,1 0-1,-1 0 0,1 0 0,-1 0 0,-3-2 0,2 2-13,-1 0 0,0 0 0,0 0 0,-1 1 0,1-1 0,0 1 0,0 1 0,-1-1 0,-4 1-1,-9 0-56,1 2 0,0 0-1,0 1 1,-28 9-1,16-2-574,1 1-1,0 1 0,1 2 0,-41 26 1,60-34-220,0 0 0,1 1 0,-1 0 0,-11 14 0,16-17 291,1 0 0,0 1 0,0-1 0,0 1-1,0 0 1,1 0 0,0 0 0,0 0 0,0 0 0,-1 9 0,2-7-446,1 0 0,0 0 0,0 0 0,2 8 0,-2-15 999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13.5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6 2912,'0'-5'2715,"1"12"1704,1 7-842,-2-7-4496,-15 267 4040,3-106-1363,4 83 178,8-56-1802,1-197-772,0 0 1,0 0 0,0 0 0,0 0 0,0 0-1,0 0 1,0 0 0,3-2 0,-2 1-188,11-13-3916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2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48 127 5632,'-1'-1'240,"0"0"1,1 0-1,-1 0 0,0 1 1,1-1-1,-1 0 0,1 0 1,-1 0-1,1 0 0,-1 0 1,1 0-1,0 0 0,1-8 5558,-3 12-5627,0 0 1,1 0-1,-1 0 0,1 0 0,0 1 0,-1-1 0,2 0 0,-2 4 0,-4 30 321,-7 119 970,5-35-721,7-83 156,2-29 409,0-22-315,8-140-39,-6 68-1129,20-114 0,-22 194 154,0 1 1,0-1-1,0 1 1,0-1-1,1 1 1,0 0-1,2-5 1,-3 8 15,0 0 1,-1 1-1,1-1 0,0 1 1,-1-1-1,1 0 1,0 1-1,0-1 0,-1 1 1,1-1-1,0 1 1,0 0-1,0-1 0,0 1 1,-1 0-1,1 0 1,0 0-1,0-1 0,0 1 1,0 0-1,0 0 1,0 0-1,0 0 0,0 1 1,0-1-1,0 0 1,-1 0-1,1 0 0,0 1 1,0-1-1,0 1 1,0-1-1,-1 0 0,1 1 1,0-1-1,0 1 1,-1 0-1,2 0 0,7 4 20,-1 1 0,1 1 0,-1-1 0,0 1 1,-1 1-1,0-1 0,0 1 0,6 10 0,1 6-1050,8 12-10043,-9-20 7656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13.9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0 8800,'-4'9'4147,"1"1"-3007,-1 1 0,-1 12 1,1 10 707,-3 23-914,4 1-3631,6-65-2978,-1 2 4278,2-6-3152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14.5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4 308 5056,'-1'-1'283,"1"1"-134,0 0 0,-1 0 0,1-1 0,0 1 0,0 0-1,0 0 1,0-1 0,-1 1 0,1 0 0,0 0 0,0-1 0,0 1 0,0 0 0,0 0 0,0-1 0,0 1 0,0 0 0,0 0 0,0-1 0,0 1 0,0 0 0,0-1 0,0 1 0,0 0 0,0 0 0,0-1 0,0 1 0,0 0 0,0 0 0,0-1 0,1 1 0,-1 0 0,0 0 0,0-1 0,0 1 0,0 0 0,1 0 0,-1-1 0,0 1 0,0 0 0,1 0 0,4-8 436,20-21 1851,-14 18-1965,20-19 341,2 1 0,59-40 1,-54 43-415,0 1 0,43-19 0,-69 38-380,0 1 0,0 1 0,13-3 0,-21 6-20,-1 0 1,1 1-1,-1-1 1,1 1-1,-1 0 1,1 0-1,-1 0 1,1 0 0,-1 1-1,1-1 1,-1 1-1,1 0 1,-1 0-1,1 0 1,4 3-1,-7-3 44,1 1-1,0-1 1,-1 1-1,1 0 0,-1-1 1,1 1-1,-1 0 0,0 0 1,0 0-1,0 0 0,0 0 1,0 0-1,-1 0 1,1 0-1,0 0 0,-1 0 1,0 1-1,1-1 0,-1 0 1,0 0-1,0 3 0,-1 7 133,0-1 0,-4 21-1,4-32-169,-8 36 209,-3-2 1,0 0-1,-22 40 0,17-43 86,-37 52-1,46-73-287,6-6-28,-1-1 0,1 1-1,0-1 1,0 1 0,1 0-1,-1 0 1,-1 7 0,3-9 10,-1 1-1,1-1 1,0 1 0,0-1 0,0 0 0,0 1 0,1-1 0,-1 1 0,1-1 0,-1 0-1,1 0 1,0 1 0,0-1 0,2 4 0,8 11 123,0-1 1,1-1-1,1 0 0,16 15 0,-18-17-148,-1 0 1,-1 0-1,0 2 0,0-1 0,7 19 0,-12-26 133,-2 0-30,0-1 1,0 0-1,0 1 1,-1-1-1,1 1 0,-2-1 1,1 1-1,-1 0 1,0-1-1,0 1 1,-1 0-1,0-1 1,0 1-1,-1-1 1,1 1-1,-2-1 1,1 0-1,0 0 1,-6 10-1,4-11 12,0-1 0,0 1 0,0 0 1,-1-1-1,0 0 0,0 0 0,0-1 0,0 1 0,0-1 0,-1 0 1,1 0-1,-1-1 0,0 0 0,-11 3 0,-9 2-39,0-2-1,-27 2 0,46-6-17,-207 19-2469,212-20 2658,-24 2-4359,37-5-4999,23-5 5719,7-7-10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15.4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191 90 6976,'-8'-6'1022,"6"5"-761,0 0 0,0-1 0,1 1 0,-1 0 0,0 0 0,1-1 1,-1 1-1,1-1 0,0 0 0,-1 1 0,1-1 0,0 0 0,0 0 0,-1-3 0,0-3 1561,2 8-1712,-1-1 0,1 1 0,0-1 0,-1 0 0,1 1 0,0-1 0,0 0 0,0 1 0,0-1 0,-1 0 0,1 1 0,0-1 0,0 0 0,0 1 0,1-1 0,-1 0 0,0 1 0,0-1 0,0 0 0,0 1 0,1-1 0,-1 0 0,0 1 0,0-1 0,1 1 0,-1-1 0,1 0 0,-1 1 0,0-1 0,2 0 0,8-4 235,1 1-1,-1-1 1,1 2-1,18-4 1,-17 4-236,-1 2 0,1 0 1,0 0-1,-1 1 0,1 1 0,0 0 1,-1 0-1,1 1 0,13 4 0,-20-4-76,1 0-1,-1 0 0,0 1 1,0-1-1,0 1 0,0 0 0,0 0 1,-1 1-1,0 0 0,1-1 1,-1 1-1,0 1 0,-1-1 0,1 0 1,-1 1-1,0 0 0,0 0 1,0 0-1,-1 0 0,4 10 0,-3-5 50,0 0-1,-1 0 1,0 1-1,-1-1 1,0 0 0,0 1-1,-1 0 1,-1-1-1,0 1 1,0-1-1,-1 0 1,0 1-1,-4 9 1,1-5 50,0 0 0,-2 0 1,0 0-1,0-1 0,-1 0 1,-1-1-1,-1 0 1,1 0-1,-2-1 0,-13 12 1,1-6 61,-45 27 0,16-12-140,51-32-54,-5 3-22,1 0-1,0 0 1,-9 8 0,13-11 20,1 0 1,-1 0 0,0-1-1,1 1 1,-1 0-1,0 0 1,1 0 0,-1 0-1,1 0 1,-1 0 0,1 0-1,0 0 1,0 0 0,-1 0-1,1 0 1,0 0-1,0 0 1,0 0 0,0 0-1,0 0 1,0 0 0,0 0-1,0 0 1,0 0 0,1 0-1,-1 0 1,0 0-1,1 0 1,-1 0 0,1 0-1,0 1 1,4 3 43,0 0 1,0 0-1,1 0 1,0-1-1,0 1 0,10 4 1,0 1-9,22 14 25,49 35 73,-71-47-20,1 2 0,26 28 1,-38-37-115,-1 0 0,0 1 1,0-1-1,-1 1 0,0-1 1,0 1-1,0 0 0,2 7 1,-4-10 47,0 0 0,-1 1 1,1-1-1,-1 0 0,0 0 0,0 0 1,0 1-1,-1-1 0,1 0 0,-1 0 1,1 0-1,-1 0 0,0 0 0,0 0 1,0 0-1,-1 0 0,1 0 0,-4 4 1,0 0 7,-1-1 0,1 0 0,-2 0 0,1 0 0,0-1 0,-1 0 1,0 0-1,-1-1 0,1 1 0,-1-2 0,1 1 0,-1-1 0,-16 4 1,-9 1-103,0-2 1,-36 3 0,65-8 33,-161 24-4252,162-25 3885,-1 1 0,1 0 0,0 0 0,1 1 0,-1-1 1,0 0-1,0 1 0,0 0 0,1 0 0,-1 0 0,-2 2 0,4-3 198,1 0 0,-1 0 0,0 0 0,1-1 0,-1 1 0,1 0 0,-1 0 0,1 0 0,-1 0 0,1 0 0,0 0 0,-1 0 0,1 0 0,0 0 0,0 0 0,0 0 0,0 0 0,0 0 0,0 0 0,0 0 0,0 0 0,0 0 0,0 0 0,1 0 0,-1 0 0,0 0 0,1 0 0,-1 0 0,1 0 0,-1 0 0,1 0 0,-1 0 0,1 0 0,-1-1 0,1 1 0,0 0 0,1 1 0,23 17-5257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19.1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458 936 1408,'-1'2'191,"0"-1"0,0 0 0,0 1 1,0-1-1,1 1 0,-1-1 0,0 1 0,1 0 0,-1-1 0,1 1 1,0-1-1,-1 1 0,1 0 0,0-1 0,0 1 0,0 0 1,1 2-1,4 7 8997,-14-129-4421,4 66-3806,-2-2-141,-3 1 0,-20-64 1,-14-72 67,35 124-807,-16-142-450,24 198 315,1 0 0,1 1 0,-1-1 0,1 0 0,1 0 0,0 1 0,5-16 0,-6 21 23,0 1 0,0 0 0,0 0 1,0 0-1,1 0 0,-1 0 1,1 0-1,-1 0 0,1 0 1,0 0-1,-1 1 0,1-1 1,0 1-1,0-1 0,0 1 0,0 0 1,0 0-1,1 0 0,-1 0 1,0 0-1,0 0 0,1 1 1,-1-1-1,1 1 0,-1-1 1,0 1-1,1 0 0,-1 0 0,1 0 1,-1 1-1,0-1 0,5 1 1,-3 0 19,-1 1 0,1-1 1,0 1-1,-1 0 0,1-1 1,-1 2-1,0-1 0,0 0 0,0 1 1,0-1-1,0 1 0,0 0 1,-1 0-1,1 0 0,-1 0 1,0 0-1,3 6 0,3 7 24,-1 0-1,9 28 1,-10-28 56,45 147 282,-44-134-246,-1 1-1,-1 0 0,1 52 0,-7-68-2,0 0 0,-1 0-1,-1 0 1,0-1-1,-1 0 1,0 1 0,-1-1-1,0-1 1,-2 1-1,1-1 1,-1 0-1,-10 12 1,-3 2 30,-1 0-1,-1-2 1,-1-1-1,-27 20 1,-64 44-419,-4 2 76,95-69 201,0 1 0,-34 41 0,54-58 20,0 0 0,0 0 1,0 1-1,0-1 0,1 1 0,0 0 1,0-1-1,0 1 0,1 0 0,-1 0 1,0 8-1,2-11 7,0 1 0,0 0 1,0 0-1,1 0 0,-1 0 0,1-1 0,0 1 1,-1 0-1,1-1 0,0 1 0,1 0 0,-1-1 1,0 1-1,1-1 0,-1 0 0,1 1 0,0-1 0,0 0 1,0 0-1,0 0 0,4 3 0,1-1 73,0 1-1,1-1 0,-1 0 0,1 0 1,0-1-1,0 0 0,0-1 1,12 3-1,-6-3-14,0 0 0,0-1 0,0 0 0,17-2 0,-9-2-42,0 0 0,-1-1 0,0-2 0,0 0 0,-1-1 0,25-12 0,112-69 144,-95 50-436,-56 35 191,0-1 102,0 0 1,1 1-1,-1 0 1,11-3-1,-15 5-18,-1 1-1,0 0 0,1-1 0,-1 1 1,0 0-1,0 0 0,1 0 0,-1 0 0,0 0 1,1 0-1,-1 0 0,0 1 0,1-1 0,-1 0 1,0 1-1,0-1 0,1 1 0,-1-1 1,0 1-1,0 0 0,0-1 0,0 1 0,0 0 1,0 0-1,0 0 0,0 0 0,0 0 1,0 0-1,0 0 0,0 2 0,2 2-56,-1 0-1,0 0 1,-1 0 0,1 0-1,-1 1 1,0-1 0,0 0-1,-1 1 1,0-1-1,0 1 1,0-1 0,-1 7-1,0 13-3308,1-24 3076,0 0-1,0 0 1,1 0 0,-1 0-1,0 0 1,1 0-1,-1 0 1,1 0-1,-1 0 1,1 0 0,0 0-1,-1 0 1,1 0-1,0 0 1,-1 0-1,1-1 1,0 1-1,0 0 1,0 0 0,0-1-1,0 1 1,0-1-1,0 1 1,0-1-1,1 1 1,2 1-688,1-1 0,-1 1 1,1-1-1,-1 0 0,6 0 0,-4 0 109,0-1-1,0 0 1,11-2 0,19-8-2555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19.9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192 84 5568,'-18'-58'2960,"17"40"27,2 11 1695,-1 8-3626,-1 17 134,-6 33 0,1-11-477,-18 105 1436,-45 150 1,47-206-1785,-21 181 0,43-269-383,-2 33-1335,5-12-3409,2-14 2245,4-4-2272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20.3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3 12128,'-1'0'158,"1"-1"0,-1 1 0,0 0 0,1 0 0,-1-1 0,0 1 0,1 0 0,-1 0 0,0 0 0,1 0 0,-1 0 0,0 0 0,1 0 0,-1 0 0,0 0 0,1 0 1,-1 0-1,0 0 0,1 1 0,-1-1 0,0 0 0,1 0 0,-1 1 0,1-1 0,-1 0 0,0 1 0,1-1 0,-1 1 0,1-1 0,-1 1 0,0 0 0,0 1-28,1 1 0,-1-1-1,1 1 1,0-1 0,-1 0 0,1 1-1,0-1 1,1 3 0,-1 3-260,-1 3 392,0 1 0,-1-1 1,-1 1-1,-5 17 0,-4 19 427,7-27-559,4-17-331,-1 1 0,1 0-1,0 0 1,1 0-1,-1 0 1,1 0 0,0 0-1,0 0 1,0 0 0,2 5-1,-2-9 24,1-1 0,-1 1 0,0-1 0,1 1-1,-1 0 1,1-1 0,-1 1 0,1-1 0,-1 0 0,1 1-1,-1-1 1,1 1 0,0-1 0,-1 0 0,1 0 0,0 1-1,-1-1 1,1 0 0,0 0 0,-1 0 0,1 0 0,0 0 0,-1 1-1,1-1 1,0 0 0,-1-1 0,1 1 0,0 0 0,-1 0-1,1 0 1,0 0 0,-1 0 0,1-1 0,1 0 0,3 0-945,0-1 0,-1 0 0,1 0 0,5-3 0,19-17-1784,-2-1 742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20.6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14 9568,'-3'-13'4031,"5"19"-3220,-1-3-737,-1 0-1,1 0 1,-1 0-1,0-1 1,0 1 0,0 5-1,-1 5 228,-4 126 3718,-31 195-1,-4 56-3378,40-382-797,0-1-1,2 15 0,1 5-1550,-3-21-466,8-21-3388,-6 11 4786,12-25-2370,11-11-2310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21.0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16 10144,'-21'-15'8138,"27"19"-7734,-1 0 0,0 0 0,1 0 0,0 0 0,0-1 0,0 0 0,1-1 0,-1 1 0,0-1 0,1 0 0,7 1 0,-1-1-82,1 0 0,0-1 0,0 0 1,21-3-1,-8-1-50,37-11 1,-44 9-308,1 0 0,0 2 0,32-2 0,-53 5 42,4-1 22,1 1-1,-1 1 0,0-1 0,1 0 0,-1 1 0,0 0 0,5 2 0,-7-3-31,-1 1 0,0 0 0,0-1 0,0 1 0,0 0 0,0 0 0,-1 0-1,1 0 1,0 0 0,0 0 0,0 0 0,-1 0 0,1 0 0,-1 0-1,1 0 1,-1 0 0,1 1 0,-1-1 0,0 0 0,1 0 0,-1 1 0,0-1-1,0 0 1,0 0 0,0 1 0,0-1 0,0 0 0,0 0 0,-1 2 0,-1 14 130,-1 0 1,-1-1-1,-1 0 1,-11 28 0,-35 61 165,33-70-280,-4 8-20,-126 256 414,91-160-1058,53-128 158,1-1 1,-3 14-1,5-21 172,1 0 0,0 0 0,-1 1-1,1-1 1,0 0 0,1 0 0,-1 0 0,1 0-1,-1 0 1,1 0 0,0 0 0,1 3 0,-2-5 135,1-1-1,-1 1 1,0 0 0,1-1 0,-1 1 0,1-1 0,-1 1 0,0-1-1,1 1 1,0 0 0,-1-1 0,1 0 0,-1 1 0,1-1 0,-1 1 0,1-1-1,0 0 1,-1 1 0,1-1 0,0 0 0,0 0 0,-1 0 0,1 1-1,0-1 1,-1 0 0,1 0 0,0 0 0,0 0 0,3-1-299,-1 0 1,0 0-1,1 0 1,-1 0-1,4-2 0,-1 0-228,44-19-5537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22.4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6 959 3328,'-1'1'93,"1"0"1,-1 0-1,0 0 0,1 0 1,-1 0-1,1 0 1,0 0-1,-1 1 0,1-1 1,0 0-1,0 0 1,-1 0-1,1 0 0,0 0 1,0 3-1,3 22 588,0-3 1160,-3-14-916,1 1 1,0-1-1,1 1 1,3 10-1,-5-19-891,2 7 936,1 2 3870,-3-10-4785,0 0 0,1 0 0,-1 0 0,1 0 0,-1-1 0,1 1 0,-1 0-1,0 0 1,1 0 0,-1 0 0,0 0 0,1-1 0,-1 1 0,0 0 0,1 0 0,-1-1 0,0 1-1,1 0 1,-1 0 0,0-1 0,0 1 0,1 0 0,-1-1 0,0 1 0,0-1 0,1 1 0,-1 0 0,0-1-1,3-4 133,-1 1-1,0 0 1,0-1-1,0 1 1,2-10-1,1 0 13,3-11 174,7-23 162,3 0 0,33-65 0,6 15 70,-14 23-65,68-157 1,-84 155-271,18-45 105,-23 65-253,28-63 65,-48 116-47,0 0 0,-1-1-1,1 1 1,1-7 0,-3 10-140,0 15-448,-1 88 241,6 174 473,0-235-120,3 0 1,14 49-1,-12-56 204,-10-30-277,1-1 1,0-1 0,1 1-1,-1 0 1,0 0-1,1 0 1,0-1 0,-1 1-1,4 3 1,-4-6-50,-1 0 0,1 1 0,0-1 0,-1 0 0,1 0 0,-1 0 1,1 0-1,0 0 0,-1 0 0,1 0 0,0 0 0,-1 0 0,1-1 0,-1 1 0,1 0 1,0 0-1,-1 0 0,1-1 0,-1 1 0,1 0 0,0-1 0,0 0 27,1 0-41,0 0 0,0 0 0,0-1 0,0 1 0,0-1 0,-1 0 0,1 1 0,0-1 0,-1 0 0,0 0 0,1 0 0,1-3 0,2-3-1,5-8-24,0 0 0,-1 0 0,-1-1 1,8-24-1,17-72-153,-13 39 100,-6 30 42,33-71 0,-36 92-125,2 1-1,0 0 0,2 1 1,25-29-1,-40 49 142,0 0 0,1 1 0,-1-1 0,1 1 0,0-1 0,-1 1 0,1-1-1,-1 1 1,1-1 0,0 1 0,-1 0 0,1-1 0,0 1 0,-1 0 0,1 0 0,0-1 0,-1 1 0,1 0 0,0 0 0,1 0 0,-2 0 4,1 0 0,0 1 0,-1-1 0,1 0 0,-1 0 0,1 1 0,-1-1 0,1 0 0,-1 1 0,1-1 0,-1 1 0,0-1 0,1 1 0,-1-1 0,1 1 0,-1-1 0,0 1 0,0-1 0,1 2 0,1 2 4,-1 0 0,0 0-1,0 0 1,0 0 0,0 1 0,-1 5-1,-10 263 336,4-185-223,-4 285 1090,10-373-1242,0 1-1,0 0 1,0-1 0,0 1 0,0-1-1,0 1 1,0-1 0,0 1 0,0-1 0,0 1-1,1-1 1,-1 1 0,0-1 0,0 1-1,1-1 1,-1 1 0,0-1 0,0 1 0,1-1-1,-1 1 1,0-1 0,1 1 0,-1-1-1,1 0 1,-1 1 0,1-1 0,-1 0 0,0 1-1,1-1 1,-1 0 0,1 0 0,0 0-1,-1 1 1,1-1 0,-1 0 0,1 0 0,-1 0-1,1 0 1,-1 0 0,1 0 0,-1 0-1,1 0 1,0 0 0,4-1-667,-1 0 0,0 0 0,0 0 0,8-4 0,0 0-773,-1 2-66,0-1 1,0 2 0,0-1 0,1 1 0,-1 1-1,1 0 1,0 1 0,12 1 0,8 9-2549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22.9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61 293 10464,'0'0'102,"0"0"0,0-1 0,0 1 0,0 0 1,0-1-1,0 1 0,0 0 0,-1-1 0,1 1 0,0 0 1,0-1-1,0 1 0,0 0 0,0-1 0,0 1 0,-1 0 1,1-1-1,0 1 0,0 0 0,0 0 0,-1-1 0,1 1 1,0 0-1,0 0 0,-1 0 0,1-1 0,0 1 0,0 0 1,-1 0-1,1 0 0,0 0 0,-1 0 0,1-1 0,0 1 1,-1 0-1,1 0 0,0 0 0,-1 0 0,1 0 1,0 0-1,-1 0 0,1 0 0,0 0 0,-1 0 0,1 0 1,0 1-1,-1-1 0,1 0 0,-2 0 113,1 0-343,5 8 944,-4-7-709,0-1 0,1 1 0,-1 0 0,1-1 0,-1 1 0,0-1 0,1 1 0,-1-1 0,1 1 0,0-1 0,-1 1 0,1-1 0,-1 0 0,1 1 1,0-1-1,-1 0 0,1 1 0,-1-1 0,1 0 0,0 0 0,0 0 0,-1 1 0,1-1 0,0 0 0,-1 0 0,1 0 0,0 0 0,-1 0 0,1 0 0,0-1 0,0 1 0,-1 0 0,1 0 0,0 0 0,-1-1 0,1 1 1,-1 0-1,1-1 0,0 1 0,-1 0 0,1-1 0,2-1 45,0 0 1,0-1 0,0 1-1,-1 0 1,1-1 0,-1 0-1,3-4 1,2-4 35,0-1-1,-1 0 1,0-1 0,-1 1-1,-1-1 1,5-24-1,-4 12-95,-2 0 0,0-44 0,-3 65-40,0 0 0,0 0 1,-1 0-1,0 0 0,-2-7 0,3 10-42,0 1 0,0-1 0,0 0-1,-1 1 1,1-1 0,0 0 0,-1 0 0,1 1 0,-1-1 0,1 1 0,-1-1 0,1 0 0,-1 1-1,1-1 1,-1 1 0,1-1 0,-1 1 0,0 0 0,1-1 0,-1 1 0,0-1 0,1 1 0,-1 0-1,0 0 1,0-1 0,1 1 0,-1 0 0,0 0 0,0 0 0,1 0 0,-1 0 0,0 0 0,0 0-1,1 0 1,-1 0 0,0 0 0,0 1 0,-1-1 0,-2 2 25,-1 1 0,1-1 1,0 1-1,0 0 0,0 0 0,0 0 0,0 0 1,-5 7-1,0 0 188,1 1 0,-8 12 1,8-10-91,2 0 0,-1 1 0,2 0 0,0 0 1,0 0-1,1 0 0,-2 20 0,4-22-8,1 0-1,0 0 0,1 0 1,0 0-1,1-1 0,1 1 1,-1 0-1,2 0 0,5 17 1,-6-24-78,0-1 1,0 1-1,0-1 0,1 0 1,-1 0-1,1 0 0,0 0 1,0 0-1,1-1 1,-1 0-1,1 1 0,0-1 1,0 0-1,0-1 0,5 4 1,-2-3-38,1 0 1,0 0 0,0-1-1,0 0 1,1 0-1,-1-1 1,1 0 0,8 0-1,41-1-1205,85-11 1,-12-8-3217,-103 13 1365,-6 1-206,-8 4-1681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2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7552,'0'0'2448,"0"10"-22,-1 0-1464,0 0-1,-1-1 0,-4 18 0,-2 5 373,-14 51 437,-1 8 234,23-91-1992,0 0 1,0 0-1,0 0 1,0 0-1,0 0 1,0 0-1,0 0 1,0 0 0,0 0-1,0 0 1,0 0-1,0 1 1,0-1-1,0 0 1,0 0-1,0 0 1,0 0-1,0 0 1,0 0-1,0 0 1,0 0 0,0 0-1,0 0 1,0 0-1,0 0 1,0 0-1,0 0 1,0 1-1,0-1 1,0 0-1,0 0 1,0 0-1,0 0 1,0 0 0,0 0-1,1 0 1,-1 0-1,0 0 1,0 0-1,0 0 1,0 0-1,0 0 1,0 0-1,0 0 1,0 0-1,0 0 1,0 0 0,0 0-1,0 0 1,0 0-1,0 0 1,1 0-1,-1 0 1,0 0-1,0 0 1,0 0-1,0 0 1,0 0-1,0 0 1,0 0 0,0 0-1,0 0 1,7-5 528,11-11-49,9-12-287,27-38 1,10-11-342,-52 65 36,0 0 0,1 1 0,28-19 0,-39 28 61,0 1 0,1-1 0,-1 1 0,1 0-1,-1 0 1,1 0 0,0 0 0,-1 1 0,6-1-1,-6 1 48,-1 0-1,0 0 0,1 0 0,-1 0 1,0 0-1,0 1 0,1-1 0,-1 1 1,0-1-1,0 1 0,0-1 0,1 1 1,-1 0-1,0-1 0,0 1 0,0 0 1,0 0-1,0 0 0,-1 0 1,1 0-1,0 0 0,1 2 0,2 5 101,-1 0-1,1 0 1,-2 1-1,1-1 1,-1 0-1,0 1 0,-1 0 1,0 13-1,2 0-12,5 194-40,-8-176-549,0-16 66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23.6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5 145 10304,'-1'-3'695,"0"-1"0,0 1 0,0-1 0,1 1 0,-1-1 0,1-5 0,0 8 658,1 2-1101,0 1 1,0-1-1,0 1 0,0 0 0,0 0 1,-1 0-1,1-1 0,-1 1 0,1 0 1,-1 0-1,0 2 0,1-2-58,20 204 3356,-21-202-3510,20 287 2226,-11-76-1427,-1-11-451,-4-93 278,-2-104-305,0-7 85,4-10-111,14-72 200,-2 7-345,-7 42-139,1 0-1,2 1 1,1 1 0,2 0-1,31-45 1,155-242-248,-88 124-531,-35 70-2768,-9 31-5187,-38 49-164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35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71 427 2400,'0'0'25,"0"0"0,0 0 0,0 0 0,0 0 0,0 0 0,0 0 0,0 0 0,-1 0 0,1 0 0,0 0 0,0 0 0,0 0 0,0 0 0,0 0 0,0 0 0,0 0 0,0 0 0,-1 0 0,1-1 0,0 1 0,0 0 0,0 0 1,0 0-1,0 0 0,0 0 0,0 0 0,0 0 0,0 0 0,0-1 0,0 1 0,0 0 0,0 0 0,0 0 0,0 0 0,0 0 0,0 0 0,0 0 0,0-1 0,0 1 0,0 0 0,0 0 0,0 0 0,0 0 0,0 0 0,0 0 0,0 0 0,0-1 0,0 1 0,0 0 0,0 0 0,0 0 0,0 0 0,0 0 0,0 0 0,0 0 0,0 0 0,1 0 0,-1-1 0,0 1 0,0 0 0,0 0 0,0 0 1,0 0-1,0 0 0,1 0 0,13-18 14178,-16 19-14129,0 1 0,1-1 0,-1 0 0,1 0 0,-1 0 0,1 1-1,0-1 1,-1 1 0,1-1 0,0 1 0,-1 2 0,-13 22 148,11-20 45,-7 15 115,-13 34 0,21-48-311,0 1 0,1 0 0,1-1 0,-1 1 0,1 0 0,0 0 0,1 0 0,1 10 0,0-12-40,0 0 1,1-1-1,-1 1 1,1-1-1,1 0 0,-1 0 1,6 8-1,0 0 132,16 19-1,-17-24-75,1 0 0,0 0 0,0-1 0,1 1 1,0-2-1,0 1 0,0-2 0,19 10 0,-23-13-47,1 0 0,0 0 0,0 0 0,0-1 0,1 0 0,-1 0 0,0 0 0,0-1 0,1 0 0,-1 0 0,0-1 0,1 0 0,-1 0 0,0 0 0,0-1 0,0 1 0,6-4 0,-3 1 9,0-1 0,-1 0 0,1-1-1,-1 1 1,-1-2 0,1 1 0,-1-1 0,0 0 0,-1 0-1,7-10 1,-3 2 60,-1 0 0,-1 0 0,0 0 1,10-32-1,-16 38-111,0 0 0,-1 1 0,1-1 0,-1-17 0,-1 18 27,0-1 1,1 0-1,0 1 1,3-13-1,-4 19-26,1 0 1,-1 0-1,0 0 1,1 0-1,-1 0 0,0 0 1,-1 0-1,1 0 1,-1-3-1,1 3-15,0 1 1,-1-1 0,1 1-1,0-1 1,0 0-1,0 0 1,0 1-1,0-1 1,1 1-1,0-4 1,1 2-108,-2 0-59,-7-3-30,5 22-103,-4 42 752,0 83 1,6-135-363,1 0 1,0 0-1,0 0 1,3 8-1,-3-9 11,1 0-1,-1 0 1,0 1-1,0 6 1,-1-11-55,1-1-1,-1 1 1,1 0 0,-1-1 0,0 1 0,1-1-1,-1 1 1,1 0 0,0-1 0,-1 1-1,1-1 1,-1 1 0,1-1 0,0 0-1,-1 1 1,1-1 0,0 0 0,0 1 0,-1-1-1,1 0 1,0 0 0,0 0 0,-1 0-1,1 0 1,0 0 0,0 0 0,-1 0 0,1 0-1,1 0 1,23-1 417,15-12-635,-24-2 475,-1 1-216,23-16 0,-11 10 125,-13 10-197,-1-1 0,0-1 0,-1 0 0,-1 0 0,0-1 0,-1-1 0,0 0 0,-1 0 0,13-26 0,28-94 11,-46 116-45,-1 8-321,-2 23 157,8 119 438,0 6 75,-9-111-224,0 0-1,-2 1 1,-2-1 0,-12 50-1,16-76-76,0 0-1,0 0 1,-1 0-1,1 0 1,0 0-1,-1 0 1,1 0-1,-1 0 1,1-1-1,-1 1 1,1 0 0,-1 0-1,0-1 1,1 1-1,-1 0 1,0 0-1,1-1 1,-1 1-1,0-1 1,0 1-1,0-1 1,0 1-1,0-1 1,1 0-1,-1 1 1,-2-1-1,1 0 3,0 0-1,1 0 0,-1-1 0,0 1 0,0-1 0,1 1 0,-1-1 0,0 0 0,0 1 1,1-1-1,-1 0 0,1 0 0,-1 0 0,-1-2 0,-74-68-60,37 31-70,34 35 130,1 1-14,1 0 1,-1 0 0,1-1 0,0 0-1,0 1 1,-3-8 0,4 7-173,2 1-377,9 9 222,6 5 386,2-1 1,-1 0 0,30 11-1,53 13 334,-56-19-305,-20-7 28,0-1-1,1-1 1,0-1 0,25 1-1,-34-4-78,0-1 0,0-1-1,0 0 1,0-1 0,0-1-1,-1 0 1,1 0 0,16-8-1,-30 11-37,9-3 74,1-1 0,-1-1 0,0 1 0,-1-2 0,1 1 0,7-8 0,-1 2-189,-13 9 87,0 1 0,0-1 0,0 0 0,1 0 0,-2 0 0,1 0 0,0 0 0,0 0 0,-1 0 0,1-1 0,-1 1 0,0 0 0,2-5 0,5-12 92,3-9 53,-7 12-16,-3 14-108,0-1 1,-1 0 0,1 0 0,0 0-1,-1 0 1,0 0 0,0 0-1,0 0 1,0-3 0,-2-27-207,2 28 162,1-1 1,-2 1-1,1-1 0,-1 1 0,0-1 1,0 1-1,-3-9 0,3 12 4,0 0 0,0 0 0,1 1 0,-1-1 0,-1 0 0,1 0 0,0 1 0,0-1 1,-3-2-1,3 4 25,0-1 1,0 1 0,0-1-1,0 1 1,1 0 0,-1 0-1,0-1 1,0 1 0,0 0-1,0 0 1,0 0 0,0 0-1,0 0 1,0 0 0,0 0-1,0 0 1,0 1 0,0-1-1,0 0 1,0 0 0,1 1-1,-1-1 1,0 1 0,-1 0 0,-3 2 17,-1 0 1,2 1-1,-1 0 1,0 0 0,1 0-1,0 0 1,0 1-1,0-1 1,0 1 0,-3 6-1,-1 3 20,1 1 0,-10 25 0,12-28 42,1 0 0,-3 22-1,6-28-33,0 0 0,1 0 0,0 0 0,0 0 0,0 0 0,1 0 0,0-1 0,2 8 1,-2-10 7,2 8 68,0 0 1,1 0-1,1 0 0,0 0 1,8 13-1,1-4 243,-11-14-285,1 0-1,0 0 1,0 0 0,0-1-1,1 0 1,8 8 0,-11-12-47,0 1 0,1 0-1,-1 0 1,0-1 0,1 1 0,0-1 0,-1 0 0,1 0 0,0 0-1,-1 0 1,1 0 0,0-1 0,0 1 0,0-1 0,0 0 0,0 0-1,0 0 1,0 0 0,-1 0 0,1-1 0,0 1 0,0-1 0,0 0-1,0 0 1,-1 0 0,1 0 0,4-3 0,44-28 125,-1-1 0,45-42-1,-71 56-201,27-27-100,-37 32 122,0 0 0,29-19-1,-41 32 19,0 0-1,0 0 0,1 0 1,-1 0-1,0 0 0,0 0 1,1 1-1,-1-1 0,0 1 1,0 0-1,1 0 0,-1 0 0,1 0 1,-1 0-1,0 0 0,0 0 1,1 1-1,-1-1 0,0 1 1,5 2-1,1 1 95,0 0 1,0 1-1,0 0 1,6 6-1,-1-1-68,13 9-240,-24-18 266,3 0 114,-5-1-135,0 0-1,0 0 1,0 0-1,0 0 1,0 0-1,0 0 1,0 0-1,1 0 1,-1 0-1,0 0 1,0 0-1,0 0 1,0 0-1,0 0 1,0 0-1,0 0 0,0 0 1,1 0-1,-1 0 1,0 0-1,0 0 1,0 0-1,0 0 1,0 0-1,0 0 1,0 0-1,0 0 1,1 0-1,-1 0 1,0 0-1,0 0 1,0 0-1,0-1 0,0 1 1,0 0-1,0 0 1,0 0-1,0 0 1,0 0-1,0 0 1,0 0-1,0 0 1,0 0-1,1-1 1,-1 1-1,0 0 1,0 0-1,0 0 1,0 0-1,0 0 0,-3-5-34,1 1 0,-1 0 0,0 0 0,0 0 0,0 0-1,-1 0 1,1 1 0,-1 0 0,0-1 0,0 1 0,0 1 0,0-1-1,-1 1 1,1-1 0,-1 1 0,0 0 0,1 1 0,-1-1-1,0 1 1,0 0 0,0 0 0,0 1 0,0-1 0,0 1-1,0 0 1,0 1 0,0-1 0,-9 3 0,-2 1-24,0 0 0,0 1 0,0 1-1,1 0 1,0 1 0,-20 13 0,33-18 62,-1-1-1,1 1 1,-1 0-1,1 0 1,0 0-1,0 1 1,-1-1-1,2 0 1,-1 1-1,0-1 1,0 1 0,1 0-1,0 0 1,-1-1-1,1 1 1,0 0-1,1 0 1,-1 0-1,0 0 1,1 0-1,-1 0 1,1 0-1,0 0 1,0 0-1,1 1 1,-1-1-1,0 0 1,1 0 0,0 0-1,0 0 1,0 0-1,0-1 1,0 1-1,0 0 1,1 0-1,3 4 1,-1-1 19,0-1 0,0 0 0,0 0 1,1-1-1,0 1 0,0-1 0,0 0 1,0 0-1,1-1 0,-1 0 0,1 1 0,0-2 1,0 1-1,0-1 0,1 0 0,12 2 0,-10-3 6,1-1-1,0-1 1,-1 1-1,1-2 1,0 1 0,-1-1-1,1-1 1,-1 0-1,0 0 1,0-1-1,0 0 1,-1 0-1,1-1 1,-1 0-1,13-11 1,-12 9-15,0-1 1,-1 0 0,0 0 0,0-1 0,-1 0 0,0 0 0,0-1-1,-2 0 1,1 0 0,-1-1 0,0 1 0,-1-1 0,3-12-1,2-22-127,5-82-1,-10-46-193,-9-15-55,1 154 288,4 31 37,-1 0 0,0 1 0,1 0 0,-1-1 0,0 1 1,0-1-1,0 1 0,-1 0 0,1 0 0,-2-3 0,2 4 24,1 1-1,0 0 0,0 0 0,0 0 0,-1 0 0,1 0 1,0 0-1,0 0 0,-1 0 0,1 0 0,0 0 0,0 0 1,-1 0-1,1 0 0,0 0 0,0 0 0,-1 0 0,1 0 1,0 0-1,0 0 0,-1 0 0,1 0 0,0 0 0,0 0 1,0 0-1,-1 0 0,1 0 0,0 1 0,0-1 0,0 0 1,-1 0-1,1 0 0,0 0 0,0 1 0,-7 6-51,5-2 66,-1 0 0,1 0 0,1 0 0,-1 0 0,1 0 0,-1 1 0,1-1 0,0 6 0,-1 3-18,-7 63 72,0 133-1,9-176 114,2 0 0,10 55-1,-8-71-86,0-1 0,1-1 0,1 1 0,1-1 0,0 0 0,18 29 0,-22-41-151,0 1-1,0-2 1,1 1 0,-1 0 0,1-1-1,0 1 1,0-1 0,0 0 0,0-1-1,0 1 1,1-1 0,-1 0 0,1 0 0,0 0-1,0 0 1,-1-1 0,7 1 0,3 0-1139,0-1 0,0-1 0,0 0 0,0-1 1,15-3-1,-3 0-272,78-14-8635,-97 17 9528,-1-1 0,1 0 0,-1-1 0,0 0 0,0 0 0,0 0 0,9-7 0,-4 0-344,1-1 0,16-21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37.2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10 398 3552,'-1'1'225,"0"0"-1,0-1 1,1 1 0,-1 0 0,0-1-1,1 1 1,-1 0 0,1 0-1,-1 0 1,1 0 0,-1 0 0,1-1-1,0 1 1,-1 0 0,1 0-1,0 0 1,0 0 0,0 2 0,0-2 5,0 0 0,1 0 1,-1 1-1,1-1 1,0 0-1,-1 0 0,1 0 1,0 0-1,0 0 1,-1 0-1,1-1 0,0 1 1,0 0-1,0 0 1,0-1-1,2 2 0,-2-1-17,0 0 1,0 0-1,0-1 0,1 1 0,-1 0 0,0-1 0,1 1 0,-1-1 1,0 1-1,1-1 0,-1 0 0,0 1 0,1-1 0,-1 0 0,1 0 1,-1 0-1,1 0 0,-1 0 0,1-1 0,-1 1 0,0 0 0,1-1 1,-1 1-1,0 0 0,1-1 0,-1 0 0,0 1 0,1-1 0,-1 0 1,0 0-1,1-1 0,3-3-29,0 0 0,0-1 1,0 1-1,-1-1 0,4-8 0,9-10 658,78-81 508,-61 71-1142,-1-2-1,54-77 1,-73 89-59,17-25 316,-29 44-44,-4 8-122,-3 10-175,0 0 1,-10 16 0,-1 2 50,12-21-102,0 0-1,0 0 1,1 0-1,0 1 1,1 0 0,0-1-1,0 19 1,2-23-26,0 0-1,1-1 1,0 1 0,0 0-1,0-1 1,1 1 0,-1 0-1,2-1 1,-1 0 0,0 0-1,1 1 1,0-1 0,0-1 0,1 1-1,7 8 1,-5-8 13,0 1 1,0-1-1,1-1 0,0 1 1,0-1-1,0 0 0,0-1 1,1 1-1,0-1 1,-1-1-1,1 0 0,0 0 1,0 0-1,0-1 0,0 0 1,0-1-1,1 0 0,-1 0 1,0-1-1,15-2 1,-11 0-17,0 0 0,0 0 0,0-1 1,-1-1-1,1 0 0,-1 0 1,0-1-1,0 0 0,-1-1 1,0-1-1,0 1 0,-1-1 1,9-10-1,-2 0-15,-7 8-6,0 1 1,-1-1 0,0 0-1,-1-1 1,9-16-1,-11 21-583,-3 13 441,-2 19 363,0-22-240,-3 64 539,-2-19 12,14-58-342,9-8-93,-10 8-53,0 1 1,1 1-1,15-11 1,-8 8-54,4-2-2,34-15-1,-42 21-25,-9 4 3,0 1 1,1-1-1,-1 1 0,1 0 1,3-1-1,-6 1 9,0 1 1,0 0-1,0 0 1,0 0 0,0 0-1,0 0 1,0 0-1,0 1 1,0-1-1,0 0 1,0 0-1,0 1 1,0-1-1,0 1 1,0-1-1,0 1 1,0-1-1,-1 1 1,1-1 0,0 1-1,0 0 1,1 1-1,3 4 69,-1 1 0,1 0 0,-1 0 1,6 12-1,2 6 173,24 46 453,-27-57-647,-8-13-417,0 0-1,0-1 0,-1 1 0,1-1 0,0 1 0,0-1 1,0 1-1,0-1 0,0 1 0,0-1 0,1 0 0,-1 0 1,0 0-1,0 1 0,0-1 0,0 0 0,0 0 0,0 0 1,0-1-1,0 1 0,0 0 0,0 0 0,0-1 0,0 1 1,0 0-1,0-1 0,0 1 0,0-1 0,2-1 0,2-1-1003,0-1 0,0 1-1,0-1 1,-1-1 0,0 1-1,0-1 1,0 1-1,3-6 1,3-15-2566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37.6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103 44 10048,'-53'-28'3712,"40"25"-2880,-5-6-224,13 9-768,-4-3-32,4 3-128,15 3-2848,4 6-1184,12 2 2432,14 9-1088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40.5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176 781 3072,'-26'1'15589,"59"-22"-14531,-1-2 0,56-52 0,-70 57-939,-1-1 0,0-1 0,-1 0 0,-2-2 0,18-32 0,44-118-41,-48 102 89,-6 15 353,20-78 0,-37 100-245,-4 26-223,0-1 1,0 1 0,4-10-1,-5 10 58,0 7-107,0 0 1,0-1 0,0 1-1,-1 0 1,1 0 0,0 0 0,0 0-1,0 0 1,0 0 0,0 0-1,0 0 1,-1 0 0,1 0 0,0 0-1,0 0 1,0 0 0,0 0-1,0 0 1,-1 1 0,1-1 0,0 0-1,0 0 1,0 0 0,0 0-1,0 0 1,0 0 0,0 0 0,0 0-1,-1 0 1,1 0 0,0 0-1,0 1 1,0-1 0,0 0 0,0 0-1,0 0 1,0 0 0,0 0-1,0 0 1,0 1 0,0-1 0,0 0-1,0 0 1,0 0 0,0 0-1,0 0 1,0 0 0,0 1 0,0-1-1,0 0 1,-4 7 78,-14 25 65,5-13-122,2 1-1,0 0 1,1 1-1,-8 27 0,12-33-18,-71 171 154,54-137-43,-51 79 1,18-47 13,-50 79 650,68-86-730,-33 93 0,36-81 354,35-86-395,0 1 0,-1 0 0,1 0 0,0 0 1,-1-1-1,1 1 0,-1 0 0,1 0 1,-1-1-1,1 1 0,-1 0 0,0-1 1,1 1-1,-2 0 0,2-1-6,-1 0-1,1 0 1,0 0 0,0 0-1,-1 0 1,1 0-1,0 0 1,0 0 0,-1 0-1,1 0 1,0 0 0,-1 0-1,1 0 1,0 0-1,0 0 1,-1 0 0,1 0-1,0 0 1,0 0-1,0-1 1,-1 1 0,1 0-1,0 0 1,0 0 0,-1 0-1,1-1 1,0 1-1,0 0 1,0-1 0,-1 0 12,0-1 0,0 1 1,0-1-1,0 0 1,1 1-1,-1-1 0,1 0 1,-1 0-1,1 0 0,0 1 1,-1-5-1,1-20-138,1-1 1,1 0-1,6-30 0,-6 48 102,1 0 1,0 0-1,0 0 1,1 0-1,0 1 1,0-1-1,1 1 1,0 0-1,1 0 0,0 0 1,0 1-1,10-10 1,1 4 5,0 0 0,1 1-1,0 1 1,23-11 0,81-31 13,-101 45 52,123-44-116,-50 18-73,-62 26-9,-27 8 159,0-1 1,-1 0 0,1-1-1,0 1 1,-1-1 0,8-3-1,-11 4 74,4-1 151,-5 5-194,0-1-73,0 1 11,0-1 0,-1 1 0,0-1-1,1 0 1,-1 1 0,0-1 0,0 0 0,-2 3 0,-2 8-1,2-4 35,-16 57 450,18-63-441,1-1-1,0 1 0,0 0 1,1-1-1,-1 1 0,0-1 1,1 1-1,0 0 0,-1-1 1,1 1-1,0-1 0,0 0 1,1 1-1,-1-1 0,0 0 1,1 0-1,-1 1 0,1-1 1,0 0-1,2 1 0,-2-1-9,-1 0 1,1 0-1,0 0 0,0-1 0,1 1 0,-1-1 0,0 0 0,0 0 1,1 0-1,-1 0 0,1 0 0,-1 0 0,1 0 0,-1-1 1,1 1-1,-1-1 0,1 0 0,0 0 0,4 0 0,-4-1 12,1 1-1,-1-1 1,1-1-1,-1 1 0,0 0 1,0-1-1,1 1 0,-1-1 1,0 0-1,0 0 0,0 0 1,-1-1-1,1 1 0,-1-1 1,1 1-1,-1-1 0,0 0 1,0 0-1,0 0 1,0 0-1,0 0 0,1-6 1,-1 3-31,-1 0 0,0 0 1,0 0-1,0 0 0,-1 0 1,0 0-1,0 0 0,-1 0 1,1 1-1,-1-1 0,-1 0 1,-2-9-1,1 5 9,0 1 1,-1 0-1,0 0 0,-1 0 0,1 0 1,-2 1-1,1 0 0,-1 0 1,-12-13-1,16 20-24,0 0 1,0 0-1,0 0 0,0 0 1,0 0-1,0 0 1,0 0-1,0 0 1,0 1-1,0-1 0,0 1 1,-1 0-1,1-1 1,0 1-1,0 0 0,-1 1 1,1-1-1,0 0 1,0 0-1,0 1 1,0-1-1,0 1 0,-1 0 1,1 0-1,0 0 1,0 0-1,1 0 0,-1 0 1,0 0-1,0 1 1,0-1-1,1 1 0,-1-1 1,1 1-1,-1-1 1,1 1-1,0 0 1,0 0-1,-1 0 0,1 0 1,0 0-1,1 0 1,-1 0-1,0 0 0,1 0 1,-1 0-1,1 1 1,0-1-1,-1 0 1,1 0-1,0 0 0,0 1 1,1-1-1,-1 0 1,0 0-1,1 0 0,0 3 1,0-2 43,0-1 1,0 1 0,0-1-1,0 1 1,0-1 0,1 0-1,-1 1 1,1-1 0,0 0-1,-1 0 1,1 0 0,0 0-1,0 0 1,1-1 0,-1 1-1,0-1 1,0 1-1,1-1 1,-1 0 0,1 0-1,-1 0 1,1 0 0,-1 0-1,1 0 1,0-1 0,-1 0-1,1 1 1,5-1-1,12-1 153,1-2-1,30-6 0,1-1-1,-30 7-255,252-46-448,-180 22 886,-94 27-366,0 0 0,1-1 1,-1 1-1,0 0 0,0 0 1,0 0-1,0 0 0,0 0 1,1 0-1,-1 0 1,0 0-1,0 0 0,0 0 1,0 0-1,1 0 0,-1 0 1,0 0-1,0 0 0,0 0 1,0 0-1,1 0 0,-1 0 1,0 0-1,0 0 0,0 0 1,0 0-1,0 1 0,1-1 1,-1 0-1,0 0 0,0 0 1,0 0-1,0 0 0,0 0 1,0 0-1,0 1 0,1-1 1,-1 0-1,0 0 0,0 0 1,0 0-1,0 0 0,0 1 1,0-1-1,0 0 0,0 0 1,0 0-1,0 0 0,0 1 1,-4 10-48,-12 15 23,-11 0-66,-4 3 474,22-18-266,1-1-161,0 1 0,-7 12 0,13-20 52,0 0 0,1 0 0,-1 0 0,1 1-1,0-1 1,0 0 0,0 1 0,1-1 0,-1 1-1,1-1 1,0 1 0,0 5 0,0-7 11,1 0 1,0 0-1,0-1 1,0 1-1,0 0 1,0-1-1,1 1 1,-1-1-1,0 1 1,1-1-1,-1 1 0,1-1 1,-1 0-1,1 0 1,0 0-1,-1 0 1,1 0-1,0 0 1,0 0-1,2 0 1,9 6 114,-9-5-104,0 0 0,1 0 0,-1-1 0,0 1 0,1-1 0,-1 0 0,1 0 0,-1 0 0,1-1 0,-1 0 0,1 0 0,0 0 0,-1 0 0,5-1 0,-6 0-21,0 1 1,0-1 0,-1 0 0,1 1 0,0-1 0,-1-1 0,1 1-1,0 0 1,-1-1 0,0 1 0,1-1 0,-1 1 0,0-1 0,0 0 0,0 0-1,0 0 1,0 0 0,0-1 0,-1 1 0,1-1 0,-1 1 0,1-1-1,-1 1 1,1-4 0,0-2-19,0-1 0,-1 1 0,0-1 0,-1 1 0,0-1 0,0 0 0,-3-14 0,2 18 21,0 1 1,-1-1-1,1 1 0,-1-1 1,0 1-1,-1 0 0,1 0 1,-1 0-1,1 0 0,-1 0 1,0 1-1,-1-1 0,1 1 1,0 0-1,-1 0 0,0 0 1,0 0-1,-6-3 0,6 4-25,0 0 0,0 1 0,0-1 0,0 1 0,0 0 0,0 0 0,-8-1 0,-5-7-188,23 6 215,1 1 0,-1-1 0,1 1 0,0 0 0,0 1 0,0 0 0,0 0 0,7 0 0,20-2-43,33-11 49,29-5 33,-56 14-13,309-25 147,-348 30-84,-8 4 176,-85 47-393,-16 10 157,102-57-78,-6 3 35,1 1 0,0 0 0,0 1 0,1 0 0,0 1 0,-17 22 0,25-29 16,1-1 0,-1 1-1,1 1 1,0-1 0,0 0-1,0 0 1,1 0 0,-1 0-1,1 5 1,-1-7-1,1 0 1,0 0-1,0 0 0,0 1 1,0-1-1,0 0 0,0 0 0,1 0 1,-1 0-1,0 0 0,0 0 1,1 1-1,-1-1 0,1 0 1,-1 0-1,1 0 0,-1 0 0,1 0 1,0-1-1,-1 1 0,1 0 1,0 0-1,0 0 0,0 0 1,-1-1-1,1 1 0,0 0 0,0-1 1,1 1-1,5 1 9,0-1 1,0-1-1,0 1 0,0-1 0,0 0 0,1-1 1,-1 1-1,0-1 0,-1-1 0,1 0 1,9-3-1,5-2-54,0-2 0,23-14 0,-34 17 45,0-1 0,0 0 0,-1 0 0,0-1 0,-1-1-1,1 1 1,-2-1 0,1-1 0,-1 1 0,-1-1 0,0 0 0,9-22 0,1-7-10,-3 0 1,12-53 0,-22 77-2,12-41-43,23-111-239,-35 147 268,-1-1 0,-1-26-1,-1 39 6,0 7 3,0 0-1,0 1 0,0-1 0,0 0 0,0 1 0,0-1 1,0 0-1,0 0 0,0 1 0,0-1 0,-1 0 0,1 1 0,0-1 1,0 0-1,-1 1 0,1-1 0,0 1 0,-1-1 0,1 0 1,0 1-1,-1-1 0,0 1 0,1 0 0,-1 0 0,1 0 0,-1 0 0,1 0 0,-1 0 0,1 0 0,-1 1 0,1-1 0,0 0 0,-1 0 0,1 0 0,-1 1 0,1-1 0,0 0 1,-1 1-1,1-1 0,0 0 0,-1 1 0,1-1 0,0 1 0,-1-1 0,-17 30-89,9-9 127,1 0 1,2 0-1,0 1 0,1 0 0,-3 29 0,0 112-154,8-143 63,1-1 0,0 0 0,1 0 0,1 0 0,8 25 0,-9-37-538,1 0 0,0 0 0,0 0 1,1 0-1,0-1 0,10 12 0,-10-13-580,0 0 0,1-1 0,0 0 0,0 0 0,0-1 0,1 1 0,-1-1 0,1 0 0,8 3 0,24 4-3176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46.9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309 939 5408,'-5'0'1591,"10"0"2418,-5 9-852,-4 6-2347,-2 0 0,1 0 0,-2 0-1,0-1 1,0 1 0,-15 18 0,-8 20 244,2 1 0,-32 89 0,30-70-600,-41 85 207,40-97-31,30-60-300,10-14-159,-2-1-65,0 0-1,8-29 1,-3 9-87,66-170-289,50-141 855,-55 151-717,-61 169 87,1 0 0,0 1 1,2 0-1,2 1 0,24-28 1,-36 46 92,-1 0 0,1 1 0,0 0 0,0 0 1,10-5-1,-14 8-38,0 0 0,1 0-1,-1 1 1,0-1 0,0 1 0,0-1 0,1 1 0,-1 0 0,0 0 0,0-1-1,1 1 1,-1 0 0,0 0 0,1 0 0,-1 0 0,0 0 0,0 0-1,1 1 1,-1-1 0,0 0 0,1 1 0,-1-1 0,0 1 0,0-1 0,0 1-1,0 0 1,0-1 0,0 1 0,0 0 0,0 0 0,0 0 0,0 0-1,0 0 1,1 1 0,0 2 5,0-1 0,0 1-1,0 0 1,-1-1 0,0 1 0,0 0-1,0 0 1,0 0 0,0 6 0,-1 37 65,0-42-68,-4 26 82,0 0 1,-15 49-1,13-63-12,-1 0 1,-1-1 0,0 0-1,-1-1 1,0 0 0,-16 19-1,21-29-127,-1 2 78,-1 0-1,0-1 0,0 0 1,0 0-1,-1 0 1,0-1-1,0 0 0,0 0 1,-1-1-1,1 0 1,-1 0-1,-11 3 0,7-6-42,10-1-198,17 0-315,32-3 653,1-2-1,0-2 0,64-19 0,-95 22-112,0-1-1,0-1 0,0 0 1,0-2-1,-1 0 0,-1 0 0,1-2 1,-1 0-1,-1-1 0,0 0 0,-1-1 1,0 0-1,0-1 0,-2-1 0,1 0 1,-2 0-1,0-1 0,-1-1 0,0 0 1,8-21-1,-12 26 31,-1 0 0,0 0 1,0 0-1,-1 0 0,-1-1 1,0 1-1,1-15 0,-3 6-137,0 20 20,5 4 92,-2 1 7,0 0 0,0 1 1,0 0-1,0-1 0,-1 1 1,0 0-1,2 8 0,9 57-63,8 108-1,-20-170 39,0 6 59,0 1-1,6 24 1,-6-37-57,1 4 46,0 1 1,0-1-1,1 0 0,0 0 0,4 7 0,-6-12-55,0-1 1,0 1-1,1 0 0,-1-1 0,1 1 1,-1-1-1,1 0 0,-1 1 0,1-1 1,0 0-1,0 0 0,0 0 0,0 0 1,0 0-1,0 0 0,0-1 1,0 1-1,0-1 0,0 1 0,0-1 1,0 0-1,3 0 0,6 0 24,-1-1-1,0-1 0,0 0 1,0 0-1,-1-1 1,1 0-1,0 0 1,15-9-1,-11 4 14,0-1-1,0 0 1,0-1 0,18-17-1,-24 18-24,0 1 0,-1-2 0,0 1-1,0-1 1,-1 0 0,0 0 0,-1 0 0,0-1-1,6-21 1,-9 26-6,-1 1 1,1-1-1,-1 1 0,-1-1 0,1 0 1,-1 0-1,0 1 0,0-1 1,-1 0-1,1 1 0,-1-1 0,0 0 1,-1 1-1,0-1 0,0 1 0,0 0 1,0 0-1,-1-1 0,0 2 1,0-1-1,-7-9 0,9 13-18,0-1 1,-1 1-1,0-1 0,1 1 1,-1 0-1,0 0 0,1-1 1,-1 1-1,0 0 0,0 0 0,0 1 1,0-1-1,0 0 0,0 1 1,0-1-1,0 1 0,0 0 1,-1 0-1,1 0 0,0 0 1,0 0-1,0 0 0,0 0 0,0 1 1,0-1-1,0 1 0,0-1 1,0 1-1,0 0 0,0 0 1,-3 1-1,0 2-15,0-1 1,1 1-1,-1 0 1,1 0-1,0 0 1,0 0-1,1 1 1,-1-1-1,1 1 1,-5 8-1,4-3 46,-1 0 0,1 0 0,1 0 0,-1 1 0,2-1 0,0 1 0,0 0-1,1-1 1,0 1 0,1 14 0,0-19 5,1-1-1,0 1 0,0 0 1,0-1-1,1 1 1,-1-1-1,1 1 1,1-1-1,-1 0 0,1 0 1,0 0-1,0 0 1,1 0-1,-1-1 0,1 1 1,0-1-1,0 0 1,0 0-1,1-1 1,-1 1-1,7 3 0,-2-3-6,0 1 0,0-2 0,0 1 0,0-1 0,1-1 0,-1 0 0,1 0 0,0-1 0,-1 0 0,20-1 0,-13-1 46,-1-1-1,1 0 1,-1-1-1,0-1 1,0-1 0,15-6-1,-23 8-37,0-1 0,0 0-1,-1 0 1,1-1 0,-1 0-1,0 0 1,-1-1 0,1 1 0,-1-1-1,0 0 1,0-1 0,-1 1 0,6-12-1,3-7-35,-2-1 0,10-37-1,-16 48 53,46-167-118,-49 178-60,-1 5 70,3 8 75,2 20 120,-6-26-147,7 40-10,-3 1 0,-1 0 0,-3 0 0,-9 87 0,3-44 118,6-85-91,0-1 0,0 0 1,0 1-1,-1-1 0,1 0 1,-1 1-1,1-1 0,-1 0 1,1 1-1,-1-1 0,0 0 0,1 0 1,-1 0-1,0 0 0,0 0 1,0 0-1,0 0 0,0 0 1,0 0-1,0 0 0,0 0 1,-3 1-1,3-2 6,-1 0 0,0 0 0,1 1 1,-1-1-1,1 0 0,-1 0 0,0-1 0,1 1 1,-1 0-1,1-1 0,-1 1 0,1 0 0,-1-1 0,1 0 1,-1 1-1,1-1 0,-1 0 0,-1-1 0,-2-1-83,-1-1 0,1 0-1,0 0 1,0 0 0,0 0-1,0-1 1,1 0-1,-4-5 1,6 7 33,1 1 11,0 0-1,0 0 1,0 0-1,0 0 0,-1 1 1,1-1-1,-3-2 1,4 4 38,-1-1 1,1 1 0,-1-1-1,1 1 1,-1 0-1,1-1 1,0 0 0,-1 1-1,1-1 1,-1 1 0,1-1-1,0 1 1,0-1-1,-1 0 1,1-1 0,0 2-8,0 0 1,0 0-1,0-1 1,0 1 0,0 0-1,0-1 1,0 1-1,1 0 1,-1-1 0,0 1-1,0 0 1,0 0-1,0-1 1,0 1 0,1 0-1,-1 0 1,0-1-1,0 1 1,1 0 0,-1 0-1,0-1 1,1 1 0,0-1 1,0 1 1,1-1 0,-1 1 0,1-1-1,-1 1 1,0 0 0,1-1 0,-1 1 0,1 0-1,-1 0 1,0 0 0,3 1 0,3 0-7,-1 1 1,0 0 0,0 0 0,9 5-1,14 5-55,-16-8 127,0 0 0,1-2-1,-1 1 1,1-1-1,0-1 1,-1-1-1,1 0 1,0 0 0,-1-1-1,1-1 1,0-1-1,-1 0 1,24-8-1,-31 8-50,-1 1 0,0-1 0,0 0 0,0 0 0,0-1 0,0 0 0,-1 0 0,0 0 0,0 0 0,0 0 0,0-1 0,-1 0 0,1 0 0,-1 0 0,0 0 0,-1 0 0,1-1 0,-1 1 0,2-10 0,-2 7-4,0 0 0,-1 1 0,0-1 0,-1 0 0,0 0 0,0 0-1,0 0 1,-1 1 0,-1-1 0,1 0 0,-1 1 0,0-1 0,-1 1 0,-4-9-1,6 13-33,0 1 0,0 0 0,0 0-1,-1 0 1,1 0 0,-1 0 0,0 1-1,1-1 1,-1 0 0,0 1 0,0-1-1,0 1 1,-2-1 0,3 1 16,-1 1 0,1-1 0,0 1 1,0 0-1,-1-1 0,1 1 0,0 0 0,-1 0 1,1 0-1,0 0 0,-1 0 0,1 0 0,0 0 0,0 1 1,-1-1-1,1 0 0,0 1 0,0-1 0,-1 1 1,1 0-1,0-1 0,0 1 0,0 0 0,0-1 0,0 1 1,-1 1-1,-3 3 5,0 0 1,1 0-1,0 1 0,0 0 1,0 0-1,1 0 1,0 0-1,0 0 0,-3 11 1,2-7-41,2 1 0,-1 0 1,1 0-1,1 0 0,-1 14 0,2-21 65,0 0-1,0 1 1,0-1-1,0 0 1,1 0-1,0 1 1,0-1-1,0 0 1,0 0-1,1 0 1,0 0-1,0 0 1,0 0-1,0-1 1,0 1-1,1-1 1,-1 1-1,1-1 1,0 0-1,0 0 1,1 0-1,-1-1 0,0 1 1,7 3-1,4 1 62,1-1 0,-1 0 1,1-1-1,1 0 0,-1-2 0,31 4 0,-25-5 58,0-1 1,-1-1 0,1-1 0,39-7 0,-52 6-140,1 0 0,-1-1 0,0 0 0,0 0 0,0-1 0,-1 0-1,1 0 1,-1-1 0,0 1 0,0-2 0,-1 1 0,1-1 0,10-13 0,-11 11-10,0-1 0,0 1 0,-1-2 1,0 1-1,-1 0 0,0-1 0,-1 0 1,0 0-1,0 0 0,-1 0 0,1-14 0,-2 20 17,0-8 76,0 1 0,0-1 1,-1 1-1,-2-14 0,1-5-308,1 20 118,0 10 94,0-1-1,0 1 1,0-1-1,0 1 1,0 0-1,0-1 0,0 1 1,0-1-1,0 1 1,0-1-1,0 1 1,0-1-1,1 1 1,-1 0-1,0-1 1,0 1-1,0-1 1,1 1-1,-1 0 1,0-1-1,1 1 1,-1 0-1,0-1 1,1 1-1,-1 0 1,0-1-1,1 1 1,-1 0-1,0 0 1,1-1-1,0 1 1,0 0 14,0 0 0,0 0 1,0 0-1,0 0 1,0 0-1,0 0 0,1 1 1,-1-1-1,0 0 0,0 1 1,0-1-1,1 2 1,26 17 221,-22-13-201,0 1 0,0-1 0,-1 1 0,0 0 0,0 1 0,-1-1 0,1 1 0,-2 0 0,1 0 0,-1 0 0,2 12 0,0-1-4,-2 0 0,0 0 0,-1 1 0,-1 19 0,-1-21 43,1 0 0,1 0-1,0 0 1,7 26 0,-9-43-41,1 1 0,-1-1-1,1 1 1,0-1 0,-1 1 0,1-1 0,0 1 0,0-1 0,0 0 0,0 1 0,0-1-1,0 0 1,1 0 0,-1 0 0,0 0 0,1 0 0,-1 0 0,3 2 0,-2-3-2,1 1 0,-1 0 0,1-1 0,-1 1 0,1-1 0,-1 0 0,1 0 1,-1 0-1,1 0 0,-1 0 0,4-1 0,2-1-10,0 0 0,0-1 0,-1 0 0,1 0 1,-1-1-1,12-7 0,-4 1 33,-1-1 0,0 0 1,0-1-1,-1 0 0,-1-1 1,0 0-1,14-21 0,3-11 11,-3 0 0,31-68 0,-52 103-194,-5 10 142,0 0 0,1 0 0,-1 0 0,0 0 0,0 0 0,0 0 0,0 0 0,0 0 0,0 0 0,0 0 0,0 0 0,1 0 0,-1 0 0,0 0 0,0 0 1,0 0-1,0 0 0,0 0 0,0 1 0,0-1 0,0 0 0,0 0 0,0 0 0,1 0 0,-1 0 0,0 0 0,0 0 0,0 0 0,0 0 0,0 0 0,0 0 0,0 1 1,0-1-1,0 0 0,0 0 0,0 0 0,0 0 0,0 0 0,0 0 0,0 0 0,0 0 0,0 1 0,0-1 0,0 0 0,0 0 0,1 21-153,-1-18 122,0 27-9,1 1 0,8 49-1,-7-72 67,-1 0-1,1 0 1,1 0 0,0 0-1,0-1 1,0 1 0,1-1-1,0 0 1,0 0-1,1 0 1,0 0 0,0-1-1,1 0 1,-1 0-1,10 7 1,-13-12-27,0 1 0,0-1-1,0 0 1,0 0 0,0 0 0,0 0-1,0 0 1,1-1 0,-1 1 0,0-1 0,0 1-1,1-1 1,-1 0 0,0 0 0,1 0-1,-1 0 1,4-1 0,-3 0 7,0 0 1,0 0-1,0 0 1,0-1-1,0 1 1,0-1-1,0 0 1,0 0-1,0 0 1,4-5-1,1-2 57,0 0-1,-1-1 0,0-1 0,0 1 0,7-19 0,2-9-59,20-77 0,-17 47-19,-13 50-3,-4 6-29,2 1-1,-1 0 1,2 0 0,-1 1-1,2-1 1,10-17 0,-13 26 35,-1 0 1,0 0-1,1 0 1,0 0-1,-1 0 0,1 1 1,0-1-1,0 1 1,0-1-1,0 1 1,0 0-1,0 0 1,0 1-1,0-1 1,1 1-1,-1-1 0,0 1 1,0 0-1,0 0 1,5 1-1,8 1 50,0 1-1,29 8 0,-24-5-66,188 65-69,-202-67 145,1-1 0,-1 2 1,0-1-1,10 8 0,-5-3 220,-11-9-276,-1 1 0,1-1 0,0 1 0,-1-1 0,1 1 0,0-1 0,-1 1 1,1 0-1,-1-1 0,1 1 0,-1 0 0,1 0 0,-1-1 0,0 1 0,1 0 0,-1 0 0,0-1 0,0 1 0,1 0 0,-1 0 0,0 0 0,0 0 1,0 0-1,0 1 5,-1-1 0,1 1 0,-1-1 1,1 0-1,-1 1 0,1-1 0,-1 0 1,0 0-1,0 1 0,1-1 0,-1 0 1,-2 2-1,-3 3 21,-1-1-1,0 0 1,-13 8 0,15-9-15,-79 42-124,12-6 149,54-29 14,-66 43-79,71-45 14,1 1 0,0 1 0,1-1-1,-13 17 1,23-26 24,0 0 0,1-1 0,-1 1 0,1 0 0,-1-1 0,1 1-1,-1 0 1,1 0 0,0-1 0,-1 1 0,1 0 0,0 0 0,-1 0 0,1 0 0,0 0 0,0 0 0,0-1 0,0 1-1,0 0 1,0 0 0,0 0 0,0 1 0,1-1 8,-1-1 0,1 1-1,-1-1 1,1 1 0,-1 0-1,1-1 1,-1 1 0,1-1 0,0 1-1,-1-1 1,1 1 0,0-1-1,0 0 1,-1 1 0,1-1 0,0 0-1,0 0 1,-1 0 0,2 1-1,3-1 34,0 1 0,0-1 0,0 0 0,0 0-1,0 0 1,7-2 0,3-2-46,0-1 0,0 0-1,0-1 1,-1-1 0,0 0 0,0-1 0,-1 0-1,0-1 1,-1-1 0,0 0 0,0-1 0,15-18-1,-13 14-28,0 0 0,1 1-1,23-18 1,-33 41 197,-3-2-160,-1 0 0,1 1-1,-2-1 1,1 1 0,-1 14 0,-1-13 11,1 0 0,1-1-1,0 1 1,2 12 0,0-11-72,1 1 0,8 17 0,-11-25 66,1 0 0,0 0 0,0 0 0,0 0 0,0 0 0,0 0 0,1-1 1,-1 1-1,1-1 0,0 1 0,0-1 0,5 3 0,-7-5 19,3 3 9,0-1 0,0 0 1,1 0-1,-1 0 0,0-1 0,1 0 1,-1 0-1,1 0 0,0 0 0,-1-1 1,1 1-1,0-1 0,-1 0 0,9-2 1,-3-1-43,-1 0 1,0-1 0,1 0-1,-1-1 1,-1 1 0,1-2-1,-1 1 1,0-2 0,0 1-1,-1-1 1,1 0 0,-2 0-1,1-1 1,-1 0 0,7-10-1,78-143 154,-25 40-199,-12 36-54,-27 46 138,-2-2-1,-2 0 1,26-63 0,-31 49-61,13-58 0,-24 77-153,-1 0 0,1-67 0,-9 93-36,2 10 215,0-1 0,-1 1 0,1 0-1,0 0 1,0 0 0,0 0 0,-1 0-1,1 0 1,0 0 0,0 0 0,0 0-1,-1 0 1,1 0 0,0 0 0,0 0-1,0 0 1,-1 0 0,1 0 0,0 0-1,0 0 1,0 0 0,-1 0 0,1 0-1,0 0 1,0 0 0,0 0 0,0 0-1,-1 0 1,1 0 0,-2 2-10,-1 0-1,1 0 1,0 0-1,0 0 1,0 0-1,-2 3 1,-87 134-184,50-73 329,17-29-129,1 2 0,2 1-1,2 1 1,1 0 0,-21 76 0,24-50 47,2 0 0,3 0 0,-1 103 0,10-167-25,1-1 0,0 1-1,0 0 1,1-1 0,-1 1 0,0-1-1,1 1 1,0-1 0,-1 1 0,1-1 0,0 1-1,1-1 1,-1 1 0,0-1 0,0 0-1,3 3 1,-2-4-16,-1 0 0,1 0 0,0 0 0,0 0 0,-1-1 0,1 1 0,0 0 0,0-1 0,0 0 0,0 1 0,0-1 0,-1 0 0,1 0 0,0 0 0,0 0 0,0 0 0,0 0 0,0-1 0,0 1 0,0-1 0,0 1 0,-1-1 0,3-1 0,9-4-33,0 0 1,0-1 0,-1 0 0,1-1-1,-2-1 1,0 0 0,16-16-1,30-23-278,-56 47 306,0 1 1,-1-1-1,1 1 1,-1-1-1,1 1 0,0-1 1,-1 1-1,1 0 1,0-1-1,0 1 0,-1 0 1,1 0-1,0 0 1,0-1-1,-1 1 0,1 0 1,0 0-1,0 0 1,0 0-1,-1 0 0,1 0 1,0 0-1,0 1 1,0-1-1,-1 0 0,1 0 1,0 1-1,-1-1 1,1 0-1,0 1 0,0-1 1,-1 1-1,1-1 1,-1 0-1,1 1 0,0 0 1,-1-1-1,1 1 1,2 3 17,-1 0 1,0 1 0,0-1 0,0 0-1,2 8 1,2 5 70,-2-11-59,-3-1-33,2-1 1,-1 0-1,0 0 1,1 0-1,0 0 1,-1 0 0,2 0-1,-1-1 1,6 6-1,-1-3 53,0-1 1,0 0-1,1 0 0,-1-1 1,1 0-1,0-1 0,0 0 1,0 0-1,1-1 0,-1 0 1,1 0-1,-1-1 0,1-1 1,-1 1-1,19-3 0,-17 1-61,0-1 1,0 0-1,0-1 0,-1 0 0,1-1 0,-1 0 0,0 0 0,0-1 0,0-1 0,0 0 1,-1 0-1,0 0 0,-1-1 0,1-1 0,-1 1 0,-1-1 0,1-1 0,-2 0 0,1 0 1,9-17-1,-15 25 3,-1-1 1,1 0 0,-1 0-1,0 1 1,1-1 0,-1 0 0,0 0-1,0 0 1,0 0 0,0 1-1,-1-4 1,1 5 3,0 0 0,0-1-1,0 1 1,0 0 0,0-1 0,0 1 0,0-1-1,-1 1 1,1 0 0,0-1 0,0 1-1,0 0 1,-1 0 0,1-1 0,0 1 0,0 0-1,-1-1 1,1 1 0,0 0 0,0 0 0,-1 0-1,1-1 1,0 1 0,-1 0 0,1 0 0,0 0-1,-1 0 1,1 0 0,0-1 0,-1 1-1,1 0 1,0 0 0,-1 0 0,1 0 0,-1 0-1,1 0 1,0 0 0,-1 0 0,1 0 0,0 1-1,-1-1 1,1 0 0,0 0 0,-1 0-1,1 0 1,0 0 0,-1 1 0,1-1 0,0 0-1,-1 0 1,1 0 0,0 1 0,0-1 0,-1 0-1,1 0 1,0 1 0,-1 0 0,-7 7 17,0 1 1,0 0-1,1 1 1,0 0-1,0 0 0,1 0 1,1 1-1,-6 14 1,-7 11 165,17-33-205,-1 1 1,1 0 0,0-1 0,0 1-1,0 0 1,0 0 0,1 0 0,-1-1-1,1 1 1,0 5 0,0-8 34,0 0 0,0 1 0,1-1 0,-1 1 0,0-1 0,1 1 0,-1-1 0,0 0 0,1 1 0,0-1 0,-1 0 0,1 0 0,0 1 0,0-1 0,0 0 0,-1 0 0,1 0 0,0 0 0,1 0 0,-1 0 0,0 0 0,0 0 0,0 0 0,0-1 0,1 1 0,-1 0 0,0-1 0,1 1 0,-1-1 0,2 1 0,0-1-1,-1 0 0,0 0 0,0 0 0,0-1 0,0 1-1,1 0 1,-1-1 0,0 0 0,0 1 0,0-1 0,0 0 0,0 0 0,0 0 0,-1 0 0,1 0-1,0-1 1,0 1 0,-1-1 0,1 1 0,-1-1 0,3-2 0,1-2-36,-1 0 1,0 0-1,0-1 0,0 1 1,2-9-1,-2 6-15,-2-1 0,1 0 0,-2 0 0,1 0 0,-1 0 0,-1 0 0,0-1 0,0 1-1,-1 0 1,0 0 0,-1 0 0,0 0 0,0 0 0,-1 1 0,-1-1 0,0 1 0,0-1 0,0 1 0,-8-11 0,10 17 51,0 0 1,-1 0-1,1 0 0,0 0 1,-1 1-1,0-1 0,1 1 1,-1-1-1,0 1 1,0 0-1,-1 0 0,1 1 1,0-1-1,-1 0 1,1 1-1,-1 0 0,1 0 1,-8-1-1,10 2-15,1 0-1,-1 0 0,1 0 1,-1 0-1,1 0 1,-1 0-1,0 0 1,1 0-1,-1 0 1,1 0-1,-1 0 1,1 1-1,-1-1 0,1 0 1,-1 0-1,1 1 1,-1-1-1,1 0 1,-1 1-1,1-1 1,-1 1-1,1-1 1,0 0-1,-1 1 1,1-1-1,-1 2 0,1-1 7,0 0-1,-1 0 0,1 0 1,0 0-1,0 0 0,0 0 0,0 0 1,0 0-1,0 0 0,1 0 1,-1 0-1,0 0 0,1 2 0,0 0-8,1 1 0,0-1-1,-1 0 1,1 0-1,0 0 1,0 0-1,5 5 1,-3-5-1,1 1 1,0-1-1,0 0 0,0 0 1,0-1-1,1 0 1,-1 1-1,9 1 0,6 0 112,22 2 0,-20-3-55,-12-1-31,119 20 67,-109-17-106,1 1-1,-1 1 1,-1 0 0,22 12-1,-34-16 51,1 2 0,-1-1 0,-1 1 0,1 0 0,-1 0-1,0 0 1,0 1 0,5 7 0,-9-11-20,0 1 1,0 0-1,-1 0 0,1 0 1,-1 0-1,0 0 0,0 0 1,0 0-1,0 0 0,-1 1 1,1-1-1,-1 0 0,0 1 1,0-1-1,0 0 0,0 1 1,-1-1-1,1 0 0,-1 0 1,0 0-1,0 1 0,-2 4 1,-10 17 263,22-25-251,2-4-52,-1-2 0,0 1-1,0-2 1,-1 1 0,0-1 0,17-16-1,10-17 95,-25 28-9,0-1-1,21-16 1,-32 29-48,1-1 0,-1 1-1,1-1 1,-1 1 0,1-1-1,0 1 1,-1 0 0,1-1-1,0 1 1,0 0 0,-1 0-1,1-1 1,0 1 0,0 0 0,-1 0-1,1 0 1,0 0 0,0 0-1,-1 0 1,1 0 0,0 0-1,0 1 1,-1-1 0,1 0-1,0 0 1,-1 1 0,1-1-1,0 0 1,-1 1 0,1-1-1,0 0 1,-1 1 0,1-1-1,0 1 1,-1-1 0,1 1-1,-1-1 1,1 1 0,-1 0-1,0-1 1,1 1 0,-1 0 0,0-1-1,1 1 1,-1 0 0,0 0-1,3 5 9,-1 0 0,0 0 1,0 0-1,1 7 0,-3-11-16,8 38-176,-6-23 67,1 0 1,1-1 0,1 1-1,13 30 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47.3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12 9984,'-22'-12'3680,"17"12"-1728,13 4-1824,2-1 863,-1 2-543,-1 3-256,7-4-160,-2 4-896,6 0 481,-3-1-3137,-3-2 1920,-3 3-4576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47.7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17 15040,'-26'-16'5567,"21"16"-4319,15 3-352,16 2-832,14-2-224,10-3 1664,13 0-800,27 0 672,36 0-832,4 9-288,-9-1-160,-3-5-544,-2-3 256,-8 5-4064,-8 2 2336,-20 1-5567,-17 9 4255,-37 3-2464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52.4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507 101 2144,'0'1'13785,"1"-4"-15285,-1 1 1658,0 1 0,0-1-1,0 1 1,0-1 0,0 1-1,-1 0 1,1-1 0,0 1-1,-1-1 1,1 1-1,-1-1 1,1 1 0,-1 0-1,0-1 1,0 1 0,1 0-1,-1 0 1,0-1 0,0 1-1,0 0 1,0 0 0,-1 0-1,1 0 1,0 0 0,-2 0-1,-5-5 147,-1 0 0,-17-7 0,17 9 127,-5-3-287,-1 2-1,1-1 1,-1 2-1,-1 0 1,1 1-1,-1 0 0,1 1 1,-1 1-1,-18 1 1,15 1-89,1 0 0,0 2 1,0 0-1,0 1 1,0 1-1,1 1 0,-28 12 1,40-15-48,-1 0 1,0 1-1,1-1 1,-1 1-1,1 1 0,0-1 1,0 1-1,1-1 1,-1 1-1,1 1 1,-3 5-1,2-3 58,1 0 1,0 1-1,0 0 0,1 0 1,0 0-1,1 0 0,-2 10 0,2 2 35,0 1-1,2 0 0,0-1 0,2 1 1,0 0-1,6 21 0,-4-26-52,0-1 1,2 1-1,0-1 0,1 0 1,0 0-1,2-1 0,-1 0 1,2 0-1,0-1 0,1-1 1,21 22-1,-23-27 45,0 0 0,1 0 1,0-1-1,1-1 0,-1 1 0,1-2 1,18 8-1,-20-10-45,1-1-1,-1 1 1,1-2 0,-1 1-1,1-1 1,-1-1 0,1 0-1,-1 0 1,1-1 0,13-2 0,-15 1-38,-1 0 1,0 0 0,0-1 0,0 0 0,0 0-1,0 0 1,-1-1 0,0 0 0,0 0 0,9-9 0,-6 5-6,-1-1 1,-1 0 0,0 0 0,0 0 0,-1-1 0,7-13 0,18-41 56,29-54-48,-50 101-67,1 0-1,0 1 0,1 1 0,24-24 1,-31 35 40,0-1 1,0 1 0,0 0 0,1 0 0,0 1 0,0-1-1,0 1 1,0 1 0,0-1 0,0 1 0,1 0 0,-1 0 0,1 1-1,0 0 1,-1 0 0,1 1 0,0-1 0,0 1 0,-1 1-1,1 0 1,0-1 0,-1 2 0,1-1 0,6 3 0,9 3 56,-1 1 0,1 1 0,32 20 0,-54-29-32,0 0 0,0 0 0,1 0 0,-1 0 0,0 0 0,0 0 1,0 0-1,0 0 0,1 0 0,-1 0 0,0 0 0,0 0 0,0 0 1,0 0-1,1 0 0,-1 0 0,0 0 0,0 0 0,0 0 0,0-1 1,0 1-1,1 0 0,-1 0 0,0 0 0,0 0 0,0 0 0,0 0 1,0 0-1,0-1 0,0 1 0,1 0 0,-1 0 0,0 0 0,0 0 0,0 0 1,0-1-1,0 1 0,0 0 0,0 0 0,0 0 0,0 0 0,0-1 1,0 1-1,0 0 0,0 0 0,0 0 0,0 0 0,0-1 0,0-7 162,-1 4-161,-1 0 0,1 0 0,-1 1 0,0-1 0,0 1 0,-1 0 0,1-1 0,-1 1 0,1 0 1,-1 0-1,-4-2 0,-1-2-27,1 1 0,-1 1 0,-15-8 0,16 10-45,0 0 1,0 0-1,0 0 1,-1 1-1,1 1 1,-1-1-1,0 1 1,1 0-1,-1 1 1,0 0-1,0 0 1,-13 2-1,15-1 38,0 1-1,0 0 0,0 0 0,0 0 0,0 1 1,0 0-1,0 0 0,1 0 0,0 1 0,-1-1 1,1 1-1,1 1 0,-1-1 0,1 1 0,-8 9 1,4-1 58,0 0 1,1 1 0,1 0 0,0 0 0,1 0 0,1 0 0,0 1 0,1 0-1,-2 15 1,3-8 55,0 0-1,2 1 1,1-1-1,0 1 0,8 33 1,-8-51-22,0 1 0,1 0 0,0-1 0,0 1 1,0-1-1,1 1 0,-1-1 0,2 0 0,5 8 0,-7-10-25,1-1 1,0 1-1,0-1 0,0 0 1,0 0-1,0 0 0,0 0 1,0 0-1,1-1 0,-1 1 1,1-1-1,-1 0 0,1 0 1,0 0-1,-1 0 0,8-1 1,-3 1-32,1-2 0,0 1 0,0-2 0,0 1 0,0-1 0,-1 0 0,1-1 1,-1 0-1,1 0 0,-1-1 0,0 0 0,0 0 0,-1-1 0,1 0 1,-1 0-1,0-1 0,9-10 0,2-4-59,-1 0 0,-1 0 1,-1-2-1,21-40 0,-23 36 10,-2-1 0,11-36 1,-21 59 19,-1 4 11,0-1 0,0 0 0,0 0 0,1 0 0,-1 0-1,0 0 1,0 1 0,1-1 0,-1 0 0,1 0 0,-1 0 0,0 1 0,1-1 0,0 0 0,-1 1 0,1-1 0,-1 0 0,1 1 0,1-1 0,-7 21-285,1 3 253,0 0 1,1 1 0,1 44-1,2-56 101,1 1-1,1-1 1,0 1-1,1-1 1,0 0-1,1 0 1,0 0-1,0 0 1,9 13-1,-11-22-29,0 0 0,0 0 1,1 0-1,0 0 0,-1 0 0,1 0 0,0-1 0,0 0 1,0 1-1,5 1 0,-6-3-15,0 0 0,0 0 0,0 0-1,1 0 1,-1 0 0,0-1 0,0 1 0,1-1 0,-1 0 0,0 0 0,0 0 0,1 0 0,-1 0 0,0 0 0,0 0-1,1-1 1,-1 1 0,0-1 0,2-1 0,4-1-5,-1-2 0,0 1 0,0-1 0,0 0 0,-1 0 0,0-1 0,0 0 0,0 0 1,8-12-1,2-7 69,20-37 0,-1-1-256,-27 51 93,-7 9 77,1 0 0,0 0 1,-1 0-1,1 0 1,0 1-1,0-1 1,1 0-1,-1 1 1,1 0-1,-1 0 1,1-1-1,4-2 1,-6 6 3,-1-1 1,1 0 0,-1 0-1,0 0 1,1 1 0,-1-1-1,0 0 1,1 0-1,-1 1 1,0-1 0,0 0-1,1 1 1,-1-1-1,0 0 1,0 1 0,1-1-1,-1 0 1,0 1-1,0-1 1,0 1 0,0-1-1,0 0 1,0 1 0,1 0-1,-1-1 13,2 8 9,-1 0 0,0 0 0,0-1 0,0 1 0,-1 0 0,-2 13 0,1 6-114,0-6 132,-1 0-1,-7 28 1,4-21 138,5-26-163,-1-1 1,1 0-1,0 1 0,0-1 1,0 0-1,0 1 1,0-1-1,0 0 0,0 1 1,1 1-1,-1-3-15,0 0 1,0 0-1,0 0 0,0 1 1,0-1-1,1 0 0,-1 0 1,0 0-1,0 0 0,0 0 1,0 0-1,0 0 0,1 0 1,-1 0-1,0 0 0,0 0 1,0 0-1,0 0 0,1 0 1,-1 0-1,0 0 0,0 0 1,0 0-1,0 0 0,1 0 1,-1 0-1,0 0 0,0 0 1,0 0-1,0 0 0,1 0 1,-1 0-1,0 0 0,0-1 1,0 1-1,0 0 0,0 0 1,0 0-1,1 0 0,-1 0 1,0 0-1,0-1 0,3-2 11,0-1 1,0 1-1,0-1 0,3-7 0,11-19-14,2 1 0,1 1 0,1 0 0,2 1 0,0 2 0,2 0 0,31-24 0,-50 44-9,0 0 6,1 0 0,0 0 0,13-7 0,-20 12 12,1 0 1,-1 0 0,1 0 0,0 0-1,0 0 1,-1 0 0,1 0-1,0 0 1,-1 0 0,1 0-1,0 0 1,-1 0 0,1 0-1,0 1 1,-1-1 0,1 0 0,-1 0-1,1 1 1,0-1 0,-1 0-1,1 1 1,-1-1 0,1 1-1,-1-1 1,1 1 0,-1-1-1,1 1 1,-1-1 0,0 1 0,1-1-1,-1 1 1,0-1 0,1 1-1,-1 0 1,0-1 0,0 1-1,1 0 1,-1 1 0,7 28 268,-3 9-120,-1 52 0,0 4 16,2-48-3,-2-26-296,1 30-1,30-77-18769,-27 15 17470,1 1 0,-2-1 0,0-1 1,0 1-1,8-24 0,0-10-351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52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0 7136,'-1'2'9715,"-2"19"-6297,-2 17-1122,0-9-1393,-1 1 1,-1-1-1,-2-1 0,-21 48 1,26-68-978,1 0 0,-3 16 0,-5 10-611,11-33 392,0-1 0,-1 1 0,1-1-1,0 1 1,-1-1 0,1 1 0,0 0 0,0-1 0,0 1-1,0 0 1,0-1 0,-1 1 0,1 0 0,0-1 0,1 1-1,-1 0 1,0-1 0,0 1 0,0 0 0,0-1-1,0 1 1,1-1 0,-1 1 0,0 0 0,0-1 0,1 2-1,0-2-170,0 0 0,0 0-1,0 1 1,0-1-1,0 0 1,0 0-1,0 0 1,0 0 0,0 0-1,0 0 1,0 0-1,0-1 1,0 1-1,0 0 1,0 0 0,0-1-1,0 1 1,0-1-1,0 1 1,1-2-1,31-15-3492,7-3 1008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2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19 596 4576,'-15'-2'1450,"14"2"-1383,1 0-1,0 0 0,0 0 0,0 0 0,0 0 0,-1 0 0,1 0 0,0 0 0,0 0 0,0 0 0,0 0 0,-1 1 0,1-1 0,0 0 1,0 0-1,0 0 0,0 0 0,0 0 0,0 1 0,0-1 0,0 0 0,-1 0 0,1 0 0,0 1 0,0-1 0,0 0 0,0 0 0,0 0 0,0 0 1,0 1-1,0-1 0,0 0 0,0 0 0,0 0 0,0 1 0,0-1 0,0 0 0,0 0 0,0 0 0,0 0 0,1 1 0,-1-1 0,0 0 1,0 0-1,0 0 0,0 0 0,0 1 0,0-1-166,2 2 316,-1-1-1,0 1 0,0 0 0,1-1 1,-1 1-1,1-1 0,0 0 0,-1 0 1,1 1-1,0-1 0,0 0 0,-1 0 1,1-1-1,0 1 0,0 0 0,0-1 1,0 1-1,0-1 0,3 1 0,3-1 503,0 1 0,1-1-1,11-2 1,-17 2-512,1-1-37,0 1 1,1-1 0,-1 0 0,0-1 0,0 1 0,0-1 0,0 0 0,0 0 0,0 0 0,5-4 0,0-1 76,-1 0 0,14-16 0,-9 9-101,-2-1-1,0-1 1,13-23-1,21-54 125,-31 63-220,124-246 179,-128 257-168,-2 5-6,-6 10-54,1 0-1,-1-1 0,0 1 1,0-1-1,0 1 0,0-1 1,-1 0-1,1-6 0,-2 11-4,0 0 0,0 0 0,1 0-1,-1 0 1,0 0 0,0 0 0,0 0-1,0 0 1,0 0 0,-1 0 0,1 0-1,0 0 1,0 0 0,0 0 0,0 0-1,0 0 1,0-1 0,0 1 0,0 0-1,0 0 1,0 0 0,0 0 0,0 0-1,0 0 1,0 0 0,0 0 0,0 0-1,0 0 1,0 0 0,0 0 0,0 0-1,0 0 1,0 0 0,0 0 0,0 0-1,0 0 1,0 0 0,0 0 0,0 0-1,-1 0 1,1 0 0,0 0 0,0 0-1,0 0 1,0 0 0,0 0 0,0 0-1,0 0 1,0 0 0,0 0 0,0 0-1,0 0 1,0 0 0,0 0 0,0 0 0,0 0-1,0 0 1,0 0 0,0 0 0,0 0-1,0 0 1,-1 0 0,1 0 0,0 0-1,0 0 1,0 0 0,0 0 0,0 1-1,0-1 1,-5 5-168,-6 14 41,1 7 68,1 0 0,1 1-1,-6 39 1,-6 87 60,17-126 33,0 0-23,1 2 0,2 37 0,0-58 19,1-1 1,0 0-1,0 0 0,1 0 1,0 0-1,0 0 0,1 0 1,-1 0-1,2-1 0,-1 1 1,1-1-1,0 0 0,0 0 0,7 7 1,-9-10 24,1-1 0,0 1 0,0-1 0,0 0 0,0 0 0,0 0 0,1 0 0,-1-1 0,0 1 0,1-1 0,-1 0 0,1 0 0,0 0 0,5 0 0,-4-1 32,1 0 0,-1 0 0,1 0-1,-1-1 1,1 0 0,-1-1 0,0 1 0,10-5 0,-3 1 15,0-2 1,0 0-1,-1 0 1,0-1-1,-1 0 0,1-1 1,8-10-1,-3 1-55,-1-1 0,-1 0 0,21-36 0,24-67-18,-32 63-2,2-5 97,20-40-196,-49 103 59,0 1-1,1-1 0,-1 0 1,0 0-1,1 1 0,-1-1 1,1 0-1,-1 0 0,1 1 1,0-1-1,-1 1 0,1-1 1,0 0-1,-1 1 0,1-1 1,0 1-1,0-1 0,1 0 1,-2 2 6,1-1-1,-1 0 1,0 0 0,1 0 0,-1 0 0,1 1 0,-1-1 0,0 0 0,1 0 0,-1 1 0,0-1 0,1 0 0,-1 1-1,0-1 1,1 0 0,-1 1 0,0-1 0,0 1 0,0-1 0,1 0 0,-1 1 0,0-1 0,0 1 0,0-1-1,0 1 1,2 6-31,0 1 0,-1-1-1,1 10 1,-1 50 33,-7 69 1,5-114 28,-3 23 209,-1-1 0,-3 0 0,-21 72 0,27-112-156,1 1 1,-1-1 0,0 0 0,0-1-1,0 1 1,-5 7 0,6-10-40,0 0-1,-1 0 1,1 1 0,0-1-1,-1 0 1,1 0 0,-1 0 0,1 0-1,-1-1 1,1 1 0,-1 0-1,0-1 1,1 1 0,-1-1-1,0 1 1,0-1 0,1 0 0,-4 1-1,2-2-14,0 1-1,0-1 1,1 0-1,-1 0 1,0 0-1,1 0 1,-1 0-1,1-1 1,-1 1-1,1-1 1,-1 1-1,1-1 1,0 0-1,0 0 1,0 0-1,0 0 1,0 0-1,0-1 1,-1-2-1,0 0-29,-1 0 1,1 0-1,1-1 0,-1 1 0,1-1 1,0 0-1,-3-10 0,5 14 3,-1 1-1,1-1 0,0 0 0,0 1 1,-1-1-1,1 0 0,1 1 0,-1-1 1,0 0-1,0 1 0,1-1 0,-1 0 1,0 1-1,1-1 0,0 0 0,-1 1 1,1-1-1,0 1 0,0-1 0,0 1 1,0 0-1,0-1 0,0 1 0,0 0 1,0 0-1,1 0 0,-1 0 0,0 0 0,1 0 1,-1 0-1,1 0 0,-1 0 0,1 1 1,-1-1-1,1 1 0,0-1 0,-1 1 1,1 0-1,2-1 0,3 0-42,1 1 0,0 0 0,-1 0 1,1 1-1,-1 0 0,1 0 0,9 3 0,18 7 47,-1 2 0,49 25 0,-57-25-321,12 4-4125,6 2-5274,-31-11 6888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53.3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359 6 4992,'5'-5'9013,"-6"6"-8666,0 1 0,0 0 0,0 0 0,1-1 0,-1 1 0,0 0 0,1 0 0,-1 0 0,1 0 0,0 2 0,-2 3 566,-1 6-352,-1 0 0,0-1 0,-1 0-1,0 0 1,-1 0 0,-1 0-1,0-1 1,-9 11 0,-76 81 1189,61-72-1172,-26 37-1,42-48-459,2 2-1,0 0 1,2 0-1,1 1 1,-11 32 0,12-25 9,1 1 1,2-1-1,-5 59 1,10-77-62,1 0 0,1 0 1,-1-1-1,2 1 0,5 21 0,-6-28-40,0 0-1,1-1 1,0 0-1,0 1 1,0-1 0,1 0-1,-1 0 1,1 0-1,0 0 1,0-1 0,1 1-1,-1-1 1,1 0-1,-1 0 1,1 0 0,7 4-1,-1-2-304,1 0-1,-1-1 1,1-1-1,0 0 1,0 0-1,0-1 1,1 0-1,-1-1 1,21-1 0,-31 0 256,11 1-1428,-1-2 0,0 1 0,0-1-1,19-5 1,-27 5 870,0 0-1,0 0 1,0 0-1,-1 0 0,1 0 1,-1-1-1,1 0 0,-1 1 1,1-1-1,-1 0 1,0 0-1,0 0 0,0 0 1,0-1-1,0 1 1,0 0-1,-1-1 0,1 1 1,-1-1-1,0 0 1,0 1-1,0-1 0,2-5 1,3-29-2091,-5-3 1216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53.7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69 10624,'-2'-1'761,"2"1"-668,0 0 0,0 0 0,0-1 0,-1 1 0,1 0 93,0 0-93,0 0 0,0 0 0,0 0 0,0 0 0,0 0 0,-1 0 0,1-1 0,0 1 0,0 0 0,0 0 0,0 0 0,0 0 0,-1 0 0,1 0 0,0 0 0,0 0 0,0 0 0,0 0 0,0 0 0,-1 0 0,1 0 0,0 0 0,0 0 0,0 0 0,0 0 0,0 0 0,-1 0 0,1 1 0,0-1 0,0 0 0,0 0 0,0 0 0,0 0 0,-1 0 93,1 0-93,0 0 0,0 1 0,0-1 0,0 0 0,0 0 0,0 0 0,0 0 0,15 1 1346,146 8 4854,80-14-4794,-69-16-2277,-62-1-5660,-58 5-3289,-33 10 7401,2 2-1300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59:56.2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373 58 2400,'4'8'12208,"-5"-10"-12008,1 0 0,-1 1 1,1-1-1,-1 1 0,1-1 1,-1 1-1,0 0 0,0-1 1,0 1-1,1 0 0,-1-1 1,-1 1-1,1 0 1,0 0-1,0 0 0,0 0 1,-1 0-1,1 0 0,-2-1 1,-29-15 1387,30 17-1530,-7-4 142,0 0 1,-1 1-1,1 0 1,-1 1 0,0 0-1,0 0 1,0 1-1,0 1 1,0 0 0,0 0-1,0 1 1,-19 3-1,22-2-118,0 0 0,0 0 0,0 1 0,0 0 0,1 0 0,-1 1 0,1-1 0,0 2 0,0-1 0,0 1 0,0-1 0,1 1 0,0 1 0,0-1 0,0 1 0,1 0 0,0 0 0,-4 8 0,-2 3-40,2 1 0,0 1 0,1-1 0,1 1-1,0 0 1,-4 35 0,9-44-53,-3 22 201,2 51 0,2-73-125,1 0-1,0-1 1,1 1-1,0-1 0,0 0 1,1 1-1,0-1 1,1 0-1,9 16 1,-11-21-33,1 0 1,0-1 0,1 1 0,-1-1 0,1 0 0,-1 0 0,1 0 0,0 0-1,0-1 1,0 1 0,0-1 0,1 0 0,-1 0 0,1-1 0,-1 1 0,1-1 0,0 0-1,-1 0 1,1-1 0,7 1 0,8-1 22,0-1 0,1-1 0,30-6 1,-29 4 41,-2 0-90,167-35 75,-164 32-74,0-1 1,0-1-1,0-1 0,-2-1 0,39-25 0,-35 17-64,-2-1-1,0 0 0,-1-2 1,-1-1-1,-1 0 0,-1-1 1,22-38-1,-39 58 69,14-26 131,-16 29-125,1 0-1,-1 0 0,1-1 0,-1 1 1,0 0-1,1-1 0,-1 1 1,0 0-1,0-1 0,0 1 0,0-1 1,0 1-1,0 0 0,0-1 1,-1 1-1,1 0 0,0-1 1,-1 1-1,0-2 0,0 2-18,1 1 1,0-1-1,-1 1 0,1-1 1,-1 1-1,1 0 0,-1-1 0,1 1 1,-1 0-1,1-1 0,-1 1 1,1 0-1,-1 0 0,1-1 0,-1 1 1,1 0-1,-1 0 0,0 0 1,1 0-1,-1 0 0,1 0 0,-1 0 1,0 0-1,-17 7 22,14-4-47,-1 0-1,0 1 1,1-1 0,-6 7-1,-4 9 71,1 0 1,1 1-1,0 1 0,-9 22 0,0 1 109,10-23-104,-5 8 61,1 1-1,-15 46 1,29-71-109,0 1 0,0 0 1,0 0-1,1 0 0,0 0 0,1 11 0,-1-16-1,0 1 0,0-1 1,1 0-1,-1 1 0,1-1 0,-1 0 0,1 1 0,-1-1 1,1 0-1,0 0 0,-1 0 0,1 0 0,0 0 0,2 2 1,-2-2 0,0-1 1,0 1-1,-1-1 1,1 0-1,0 1 1,0-1-1,0 0 1,0 0-1,0 0 1,0 0-1,0 0 1,0 0-1,0 0 1,0 0-1,0 0 1,0 0-1,0 0 1,0-1-1,-1 1 1,1 0-1,0-1 1,0 1-1,0-1 1,1 0-1,4-2-29,0-1-1,0 0 1,0-1-1,0 0 0,-1 0 1,1 0-1,-1 0 1,-1-1-1,1 0 1,-1 0-1,0 0 1,0 0-1,4-12 1,2-7-5,-1-1 1,7-36 0,-10 41-26,0-5 84,0 0 1,-1 0 0,1-43-1,-6 69-25,0 0 1,0 0-1,0 0 0,0 0 0,0 0 0,0 0 1,0 0-1,0 0 0,-1 0 0,1 0 1,0 0-1,0 0 0,0 0 0,0 0 0,0 0 1,0 0-1,0 0 0,0 0 0,0 0 0,-1 0 1,1 0-1,0 0 0,0 0 0,0 0 0,0 0 1,0 0-1,0 0 0,0 0 0,0 0 1,0 0-1,-1 0 0,1 0 0,0 0 0,0 0 1,0-1-1,0 1 0,0 0 0,0 0 0,0 0 1,0 0-1,0 0 0,0 0 0,0 0 1,0 0-1,0 0 0,0 0 0,0-1 0,0 1 1,0 0-1,0 0 0,-5 11-41,3-3 32,-15 76 362,11-34-254,2-28-23,1 0 0,1 26 0,2-39-48,1-1-1,0 0 1,0 1 0,1-1 0,0 0 0,1 1-1,0-1 1,0-1 0,5 10 0,-6-14-11,-1-1 0,0 0 1,1 0-1,-1 0 0,1-1 1,0 1-1,-1 0 0,1 0 1,0-1-1,0 1 0,0-1 1,0 0-1,1 0 0,-1 0 1,4 2-1,-1-2 17,-1 0 0,0 0 1,0-1-1,0 1 0,0-1 0,1 0 1,-1 0-1,7-2 0,1-1 21,0 0-1,-1-1 1,1 0-1,-1 0 1,20-13 0,-7 2-139,-2-2 0,1-1 0,-2 0 0,-1-2 0,0 0 0,26-37-1,-7 14 144,-23 26 78,22-31 0,-35 43-59,-3 5 14,-1 10-73,-17 89 119,3-21 96,12-60-211,1-10 4,1 0 0,0 0 0,0 0 0,0 1 0,2 12 0,-1-20-12,0 1-1,1 0 1,-1 0 0,1-1 0,-1 1 0,1 0 0,0-1-1,0 1 1,0-1 0,0 1 0,0-1 0,0 1 0,0-1-1,0 0 1,0 0 0,0 1 0,1-1 0,-1 0 0,1 0-1,-1 0 1,1 0 0,-1 0 0,1-1 0,0 1 0,-1 0-1,1-1 1,0 1 0,-1-1 0,1 0 0,0 0 0,2 1-1,1-1 2,-1 0-1,1 0 1,-1 0-1,1 0 0,0-1 1,-1 0-1,0 0 0,1 0 1,-1 0-1,0-1 0,1 0 1,5-3-1,-3 1-31,-1-1 0,0 1 0,0-1 0,0 0 0,-1-1 0,9-10 0,0-4-35,-2-1 1,0 0-1,15-36 1,-16 30 206,22-47 134,-28 61-286,-3 7-64,-2 13-85,1 7 161,1 1 0,3 16 0,2 20 98,-5-30-49,5 33 0,-5-46-9,0-1-1,0 1 1,1-1 0,0 1 0,0-1 0,1 0 0,5 9-1,-7-15-50,-1 1 0,1 0 0,0-1-1,0 1 1,0-1 0,-1 1 0,1-1-1,0 0 1,0 0 0,1 0 0,-1 0 0,0 0-1,0 0 1,0-1 0,1 1 0,-1-1-1,0 0 1,1 1 0,-1-1 0,0 0-1,1 0 1,-1-1 0,0 1 0,1 0-1,-1-1 1,4-1 0,3 0 3,0-1-1,-1-1 1,1 0 0,-1 0 0,10-6-1,-5 1 27,0-1 1,0-1-1,-1 0 0,0 0 0,18-25 0,41-71 240,-65 97-297,8-13-17,-1 0 0,13-33 0,-18 41 3,-7 13 6,0 0 1,0 0-1,0 0 1,0 0 0,0 0-1,-1 0 1,1-1-1,-1 1 1,1-2-1,-2 56 89,-11 79 0,7-102-46,-1 0 0,-2 0-1,0 0 1,-15 32 0,21-57 15,-1 0 1,1 0-1,0 0 0,-1 0 1,0 0-1,0-1 1,0 0-1,0 1 1,-1-1-1,1 0 1,-8 4-1,9-5-50,0-1 1,0 0-1,0-1 0,0 1 0,0 0 1,0-1-1,0 1 0,-1-1 0,1 1 1,0-1-1,0 0 0,0 0 1,-1 0-1,1 0 0,0 0 0,0-1 1,0 1-1,0-1 0,0 1 0,0-1 1,-1 0-1,1 0 0,1 0 1,-1 0-1,0 0 0,-2-2 0,-4-3-174,1-1-1,0-1 0,0 1 0,1-1 0,0 0 0,1-1 0,-9-14 0,4 4-25,9 19 223,1 0-1,0 0 1,0-1 0,0 1-1,0 0 1,0 0-1,0 0 1,0 0 0,0 0-1,0 0 1,0-1 0,0 1-1,0 0 1,0 0 0,-1 0-1,1 0 1,0 0-1,0-1 1,0 1 0,0 0-1,0 0 1,1 0 0,-1 0-1,0 0 1,0-1-1,0 1 1,0 0 0,0 0-1,0 0 1,0 0 0,0 0-1,0 0 1,0-1-1,0 1 1,0 0 0,0 0-1,1 0 1,-1 0 0,0 0-1,0 0 1,0 0-1,0 0 1,0 0 0,0-1-1,1 1 1,9 0 8,10 3 44,25 10 200,0-3 0,1-1 1,50 2-1,-73-10-99,0-2-1,-1 0 1,1-1-1,30-8 1,-45 8-133,1-1-1,-1 0 1,1 0-1,-1-1 1,0 0-1,-1 0 1,1-1 0,-1 0-1,1-1 1,10-10-1,-15 13-28,1-1 0,-1 1 0,0-1 0,0 0 0,-1 0 0,1 0 0,-1-1-1,0 1 1,0 0 0,0-1 0,0 0 0,-1 1 0,0-1 0,0 0 0,0 1 0,-1-1 0,0 0-1,0 0 1,0 0 0,0 0 0,-2-6 0,1 2 29,0 6-64,1 0-1,-1-1 1,0 1-1,0-1 1,-3-5-1,4 8 42,-1 1-1,1-1 0,0 1 0,-1-1 0,1 0 0,-1 1 0,0-1 0,1 1 0,-1-1 0,1 1 0,-1-1 0,0 1 0,1 0 1,-1-1-1,0 1 0,1 0 0,-1-1 0,0 1 0,0 0 0,1 0 0,-1 0 0,0 0 0,0 0 0,0 0 0,1 0 1,-1 0-1,0 0 0,0 0 0,1 0 0,-1 0 0,0 0 0,-1 1 0,0 1 12,-1-1 0,0 0 0,1 1 0,-1 0-1,1 0 1,0 0 0,-1 0 0,1 0 0,0 0 0,0 0 0,0 1 0,1-1-1,-3 4 1,-1 2-4,1 0 0,0 1 0,-3 8 0,5-8 74,0 0 1,1 0-1,0 0 0,0 0 0,1 0 1,0 0-1,1 0 0,0 0 1,0 0-1,1 0 0,0 0 0,0-1 1,1 1-1,5 11 0,-5-15-69,0 0 0,0 0 0,0 0-1,1 0 1,-1 0 0,1-1 0,0 0-1,1 1 1,-1-2 0,1 1 0,0 0-1,0-1 1,0 0 0,0 0 0,0 0-1,1-1 1,-1 0 0,1 0 0,9 2-1,6 0-197,1 0-1,-1-2 0,44 0 0,-8-3-4560,89-15 0,-134 14 3645,-1 0 0,1-1 0,13-5 0,-5-1-3069,23-14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0:01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1182 2400,'18'10'11268,"-17"-10"-11118,-1 0-1,1-1 1,0 1-1,-1 0 1,1 0 0,-1-1-1,0 1 1,1 0-1,-1-1 1,1 1 0,-1 0-1,1-1 1,-1 1-1,0-1 1,1 1-1,-1-1 1,0 1 0,0-1-1,1 1 1,-1-1-1,0 1 1,0-1 0,1 0-1,63-137 2667,-48 107-2699,58-96 163,-60 105-126,1 1 0,1 0 0,32-29 0,-7 15 266,2 2-1,73-42 1,-110 71-298,0 0-1,0 1 1,0 0-1,0 0 1,0 0 0,1 1-1,0 0 1,-1 0-1,12-1 1,-16 3-95,-1 1 1,0-1 0,1 0-1,-1 1 1,0-1-1,1 1 1,-1-1-1,0 1 1,0 0-1,0 0 1,1-1-1,-1 1 1,0 0-1,0 0 1,0 0 0,0 0-1,-1 0 1,1 0-1,0 0 1,0 1-1,0-1 1,-1 0-1,1 0 1,-1 1-1,1-1 1,-1 0-1,0 1 1,1-1 0,-1 3-1,2 3 29,-1 0-1,-1-1 1,1 1-1,-2 13 1,-4 21 202,-13 50-1,10-57-169,-3 12 42,-32 83 1,38-110-211,5-18 0,1-3-5,14-18 75,-1-1 0,-1-1 1,-1 0-1,-1 0 0,9-27 0,-7 18 7,0 1-1,25-38 0,-26 50 86,1 0 0,0 1 0,1 1-1,1 0 1,33-26 0,-48 41-63,1 1 0,0-1 0,-1 1 0,1 0 0,0-1 0,-1 1 0,1-1 0,0 1 0,0 0 0,-1 0 0,1 0 0,0-1 0,0 1 0,0 0 0,-1 0 0,3 0 0,-3 0-1,1 1-1,-1-1 1,0 0 0,1 0 0,-1 1-1,1-1 1,-1 0 0,0 0 0,1 1-1,-1-1 1,1 0 0,-1 1-1,0-1 1,0 1 0,1-1 0,-1 0-1,0 1 1,0-1 0,1 1 0,-1 0-1,1 2 28,-1 0-1,1 0 0,-1 0 1,1 1-1,-1-1 1,0 0-1,-1 4 1,-17 108 317,-4 76 65,21-139-209,1-52-213,0 1-1,0-1 0,0 1 1,0-1-1,0 0 0,0 1 1,0-1-1,0 1 0,0-1 1,0 1-1,1-1 0,-1 0 0,0 1 1,0-1-1,0 0 0,0 1 1,1-1-1,-1 1 0,0-1 1,0 0-1,1 0 0,-1 1 1,0-1-1,1 0 0,-1 1 0,0-1 1,1 0-1,0 1 0,-1-1 5,1 0-1,0 0 0,0 0 0,-1 0 0,1 0 0,0 0 0,0 0 0,0-1 1,-1 1-1,1 0 0,0 0 0,0-1 0,-1 1 0,2-1 0,2-1 12,-1 0 0,1 0 0,0-1 0,5-5 0,115-139-174,-16 17 372,-74 98-212,5-4 31,-35 31-19,1 0 0,-1 0 1,1 1-1,0 0 0,1 0 1,9-6-1,-22 29 44,5-13-55,-14 51 28,-12 72-1,25-109 109,1 1 0,0-1 0,2 1 0,2 29 0,-1-47-139,0 1-1,0 0 0,0-1 1,0 1-1,0-1 1,1 1-1,0-1 1,0 1-1,2 2 1,-3-5 5,0 1 1,0-1 0,0 0-1,0 0 1,0 1 0,0-1-1,0 0 1,0 0 0,1 0-1,-1-1 1,0 1 0,1 0-1,-1 0 1,1-1 0,-1 1-1,1-1 1,-1 1 0,1-1-1,-1 1 1,1-1 0,-1 0-1,1 0 1,2 0 0,0-1 12,1 0-1,-1 0 1,0-1 0,0 1 0,0-1 0,0 0-1,0 0 1,-1-1 0,1 1 0,-1-1 0,1 1 0,-1-1-1,0 0 1,0 0 0,3-5 0,4-5-27,-2-1 0,14-25-1,-12 20-109,43-90 111,-34 68-210,-15 33 156,-1 2 86,0-1 1,0 0-1,0 0 0,0 0 1,-1 0-1,0 0 0,-1 0 1,1-13-1,-10 103 105,4 43-143,4-99-40,1 0 1,1 0 0,5 28-1,-6-52 94,0 0 0,-1 0 0,1 0-1,0 0 1,1 0 0,-1 0-1,1 0 1,-1 0 0,1 0 0,0 0-1,0-1 1,2 3 0,-3-4-42,0 0 1,0 0 0,1 0 0,-1 0-1,0-1 1,0 1 0,0 0 0,1-1-1,-1 1 1,0-1 0,1 0 0,-1 1-1,0-1 1,1 0 0,-1 0 0,1 0-1,-1 0 1,0 0 0,1 0 0,-1 0-1,1 0 1,-1-1 0,0 1-1,1 0 1,-1-1 0,0 1 0,1-1-1,-1 0 1,0 1 0,0-1 0,1-1-1,13-8 71,-1-1-1,23-24 1,-17 16-104,161-140-177,-132 121 165,100-59 1,-71 49 42,-203 153-107,98-76 92,0 1 0,2 1 0,2 1 0,1 1 0,-25 49-1,43-74-11,0 0 0,1 0 0,-1 0-1,-2 15 1,5-21 29,1 0 1,-1 0-1,1 0 0,0 0 0,0 0 1,0 0-1,0 0 0,0 0 1,0 0-1,1 0 0,-1 0 0,1 0 1,-1 0-1,1 0 0,0-1 1,0 1-1,0 0 0,0 0 0,0 0 1,0-1-1,0 1 0,1-1 1,-1 1-1,1-1 0,-1 0 0,3 3 1,2-1 28,0 0 1,1-1-1,-1 1 1,0-1-1,1 0 0,0-1 1,-1 1-1,1-1 1,0-1-1,0 1 1,8-2-1,12 0 119,36-7 0,-47 5-137,0 0 0,-1-2 0,0 0-1,0 0 1,0-1 0,-1-1 0,1 0 0,17-14 0,-14 8-67,0-2 0,-2 0 0,0 0 0,0-2 0,18-25 0,-10 10-98,30-41 177,70-73 1,-107 129 4,-1 1-76,0-1 1,20-28-1,-6-3-34,-2-2 0,-2-1 0,25-71 0,-38 84-24,-2-1 0,-1 1 0,9-81 0,-18 111 60,-1 0-1,0 0 1,-1 0-1,0 0 1,-2-11-1,3 18 44,0 1 0,-1 0-1,1 0 1,0 0 0,0 0-1,0 0 1,0-1 0,0 1 0,0 0-1,0 0 1,0 0 0,0 0-1,0 0 1,0 0 0,-1 0-1,1 0 1,0-1 0,0 1-1,0 0 1,0 0 0,0 0-1,0 0 1,-1 0 0,1 0-1,0 0 1,0 0 0,0 0-1,0 0 1,0 0 0,-1 0-1,1 0 1,0 0 0,0 0-1,0 0 1,0 0 0,0 0-1,-1 0 1,1 0 0,0 0-1,0 0 1,0 0 0,0 0-1,0 0 1,-1 0 0,1 1-1,0-1 1,0 0 0,0 0-1,0 0 1,0 0 0,0 0-1,0 0 1,-8 8-35,-2 5-4,1 1 0,1 0 0,0 0 0,-10 28 0,5-12 101,-148 308 88,151-313-99,0 0-1,2 0 0,-7 41 0,8-18 71,-2 49 1,9-75-126,1-1 1,1 0-1,1 0 1,1 0 0,12 38-1,-13-51 45,-1-1-1,1 1 1,1-1 0,-1 0-1,1 0 1,0 0-1,1-1 1,0 1 0,10 10-1,-10-13-21,0 0 0,0 0 0,1 0 0,-1-1 0,1 1 0,0-1 0,0-1 0,0 1 0,0-1 0,0 0 0,1 0-1,8 0 1,-1 0 18,1 0 0,-1-1 0,1-1 0,-1-1-1,1 0 1,-1-1 0,0 0 0,23-7 0,-30 6-37,1 0 0,-1 0 0,0 0 0,0-1 0,0 0 0,0-1 0,-1 0 0,0 0 0,0 0 0,0 0 0,0-1-1,-1 0 1,0 0 0,0-1 0,-1 1 0,0-1 0,4-9 0,4-14-151,-1 0-1,7-36 0,-16 54 131,0-1 1,-1 1 0,0-1-1,-1-14 1,0 12 165,0 12-156,0 1-1,-1-1 1,1 0-1,-1 0 1,1 0 0,-1 1-1,0-1 1,0 0-1,0 1 1,-1-1-1,1 1 1,-4-5 0,5 6 3,-1 0 0,0 1 0,0-1 0,1 0 0,-1 1 0,0-1 0,0 1 0,1-1 0,-1 1 0,0-1 0,0 1 0,0-1 0,0 1 0,0 0 0,0 0 1,0-1-1,0 1 0,0 0 0,0 0 0,0 0 0,0 0 0,0 0 0,0 0 0,0 0 0,1 1 0,-1-1 0,0 0 0,0 0 0,0 1 0,0-1 0,0 1 1,0-1-1,0 0 0,1 1 0,-1 0 0,0-1 0,0 1 0,1 0 0,-1-1 0,-1 2 0,-3 4 17,0 1-1,0-1 1,0 1-1,1 0 0,0 0 1,-4 12-1,-1-2 16,2-1-1,0 0-1,1 0 1,0 1 0,1-1-1,1 1 1,1 0 0,1 0 0,0 1-1,1-1 1,0 0 0,2 1 0,2 18-1,-2-31-7,0-1-1,0 1 0,1 0 1,-1-1-1,1 0 1,0 1-1,0-1 0,0 0 1,1 0-1,-1 0 0,1 0 1,0 0-1,0-1 0,0 1 1,1-1-1,-1 0 0,1 0 1,0 0-1,0-1 1,0 1-1,0-1 0,7 3 1,-5-3 10,0 0 0,0-1 0,1 1 1,-1-1-1,1-1 0,-1 1 1,1-1-1,-1 0 0,1-1 0,-1 1 1,0-1-1,1-1 0,-1 1 1,0-1-1,1 0 0,5-3 0,12-8 4,-1-1 0,0-1 1,-1-1-1,25-24 0,-23 19 39,194-168-365,-198 171 234,-2 2 11,30-19-1,-27 17 319,-18 15-245,-12 13-76,-85 88 31,30-33 177,-57 77-1,112-130-164,-3 2 3,1 2 0,1-1-1,0 1 1,-13 31 0,23-46-6,-1 0 1,1 0 0,0 0-1,-1 0 1,1 0 0,0 0-1,0 0 1,0 0 0,0 0-1,0 0 1,0 0 0,0 0-1,0 0 1,0 0-1,0 0 1,1 1 0,0-1 5,-1-1 0,0 1 0,1-1 0,-1 1 0,1-1 0,-1 1 0,1-1 1,-1 0-1,1 1 0,-1-1 0,1 0 0,-1 1 0,1-1 0,0 0 0,-1 0 0,1 1 0,-1-1 0,1 0 1,1 0-1,1 0 7,0 0 0,1 0 1,-1 0-1,1-1 1,-1 1-1,1-1 0,5-2 1,2-1-8,-1-1 1,1-1-1,-1 1 1,-1-2-1,1 1 1,-1-1-1,0-1 1,12-12-1,0-3-91,33-49 0,28-65-357,-34 52 724,-48 85-263,0 0 0,0 0 0,0 0 0,0 0 0,0 0 0,0 0 0,0-1 0,0 1 0,0 0 0,0 0 0,0 0 0,0 0 0,0 0 0,0 0 0,0 0 0,0 0 0,0 0 0,0 0 0,0-1 0,0 1 0,0 0 0,0 0 0,1 0 0,-1 0 0,0 0 0,0 0 0,0 0-1,0 0 1,0 0 0,0 0 0,0 0 0,0 0 0,0 0 0,0 0 0,0 0 0,1 0 0,-1 0 0,0 0 0,0 0 0,0 0 0,0 0 0,0 0 0,0 0 0,0 0 0,0 0 0,0 0 0,0 0 0,1 0 0,-1 0 0,0 0 0,0 0 0,0 0 0,0 0 0,0 0 0,0 0 0,0 0 0,0 0 0,0 0 0,0 0 0,0 0 0,0 0 0,1 1 0,-1-1 0,0 0 0,0 0 0,1 10 126,-2 13-77,-1 7-129,1 48-1,2-66 149,0-1 0,1 1-1,0-1 1,1 1 0,0-1 0,1 0-1,7 15 1,-10-24-66,0 1 0,1 0 0,-1-1-1,1 1 1,0-1 0,0 0 0,0 0 0,0 0-1,0 0 1,1 0 0,-1 0 0,0 0 0,1-1-1,-1 1 1,1-1 0,0 0 0,5 2 0,-5-2 3,0-1-1,-1 0 1,1 0 0,0 0 0,0 0 0,0 0 0,-1 0 0,1-1 0,0 1 0,0-1 0,-1 0 0,1 0 0,0 0 0,-1 0 0,1-1 0,-1 1 0,0-1 0,1 1-1,1-3 1,9-7 46,-1-2-1,-1 1 1,0-1 0,-1-1-1,16-26 1,-13 19-42,26-31 1,-35 47 10,10-12-42,1 1 0,1 0 0,34-26 0,-50 42 31,1-1 1,0 0-1,-1 1 1,1-1-1,0 1 0,0-1 1,0 1-1,-1 0 1,1-1-1,0 1 1,0 0-1,0 0 1,0-1-1,0 1 1,0 0-1,0 0 1,-1 0-1,1 0 1,0 0-1,0 0 0,0 0 1,0 0-1,0 1 1,0-1-1,0 0 1,-1 0-1,1 1 1,0-1-1,0 1 1,0-1-1,-1 1 1,1-1-1,0 1 0,0-1 1,-1 1-1,1 0 1,0-1-1,-1 1 1,1 0-1,-1 0 1,1-1-1,-1 1 1,1 0-1,-1 0 1,1 1-1,1 4 58,0 1 1,0 0-1,-1-1 0,1 14 0,-1-11-18,3 20 198,12 49 1,-14-69-253,1 0 0,0-1 0,1 1 0,0-1 0,0 0 0,0 0 0,1-1 0,0 1 0,1-1 1,7 7-1,-7-9-21,0 0 1,0-1 0,1 0 0,-1 0-1,1-1 1,0 0 0,0 0 0,0-1 0,1 1-1,-1-2 1,1 1 0,-1-1 0,1 0-1,14 0 1,-8-2-576,0 0 0,0 0-1,-1-1 1,1-1 0,-1 0-1,0-1 1,19-8 0,-12 2-1971,-2-1-1,1-1 1,-1 0 0,23-23-1,-8 8-2039,27-20-318,-8 3 1588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0:05.2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1009 4480,'-20'0'1445,"11"0"6234,14-4-3576,1-1-4931,-1-1 1153,0 0 0,0 0 0,-1 0-1,0-1 1,-1 1 0,6-15-1,14-47 544,-18 51-563,20-66 841,3 2 1,53-106 0,-66 165-621,-12 19-381,0 0 1,-1 0-1,1-1 0,-1 0 0,3-5 0,-5 9-127,0 0 1,0 0-1,0 0 0,0 0 1,0 0-1,0 0 1,0 0-1,0 0 0,0 0 1,0 0-1,0 0 1,0 0-1,0-1 0,0 1 1,0 0-1,0 0 1,0 0-1,0 0 0,0 0 1,0 0-1,0 0 1,0 0-1,0 0 0,0 0 1,0 0-1,0 0 1,1 0-1,-1 0 0,0 0 1,0 0-1,0 0 1,0 0-1,0 0 0,0 0 1,0 0-1,0 0 1,0 0-1,0 0 0,0 0 1,0 0-1,0 0 1,1 0-1,-1 0 0,0 0 1,0 0-1,0 0 1,0 0-1,0 0 0,0 0 1,0 0-1,0 0 1,0 0-1,0 0 0,0 0 1,0 0-1,0 0 1,0 0-1,0 0 0,0 0 1,1 1-1,-1-1 1,0 0-1,0 0 0,0 0 1,0 0-1,0 0 1,0 0-1,0 0 0,0 0 1,3 10 369,2 14-144,6 32 209,32 105 0,-37-146-370,-1-1 0,2 0 0,10 16 0,-13-23-15,0-1 0,0 0 0,1-1 0,0 1 0,0-1 0,1 0 0,-1 0 0,13 8 0,-15-12-40,-1 1 0,1-1-1,0 0 1,0 0 0,0 0-1,-1 0 1,1 0-1,0-1 1,0 1 0,0-1-1,0 0 1,0 0-1,0 0 1,0 0 0,3-1-1,-2 0-5,0 0 1,1-1-1,-1 1 0,0-1 0,-1 0 0,1 0 0,0-1 1,-1 1-1,6-4 0,1-5-9,1 0 1,-1 0-1,-1-1 1,15-24-1,-6 8-52,-2-1-1,-1-1 1,-2 0-1,19-60 1,-30 81 60,0 1 1,-1 0 0,1-12-1,-2 17-33,0 0 0,0 0-1,-1 0 1,1 0 0,0 0 0,-1 0-1,0 0 1,0 0 0,0 0 0,0 1-1,0-1 1,0 0 0,-3-3-1,3 5 10,1 1-1,-1-1 0,0 0 0,0 0 0,0 1 0,0-1 0,0 0 1,0 1-1,0-1 0,0 1 0,0-1 0,0 1 0,0-1 0,0 1 1,0 0-1,0 0 0,0 0 0,-1-1 0,1 1 0,0 0 0,0 0 1,0 1-1,0-1 0,0 0 0,-1 0 0,1 0 0,0 1 0,0-1 1,0 1-1,0-1 0,0 1 0,0-1 0,0 1 0,0-1 0,0 1 1,0 0-1,0 0 0,-4 4 25,0-1-1,0 0 1,0 1 0,-7 10 0,6-6-4,1 0 1,0-1-1,0 2 1,1-1-1,0 0 1,0 1-1,1 0 1,1 0-1,0 0 1,0 0 0,0 0-1,2 0 1,-1 16-1,1 3 82,5 41 0,-3-58-59,1-1 0,0 1 1,0-1-1,1 1 0,0-1 1,10 16-1,-13-23-37,2-1 0,-1 0 0,0 0 1,1 0-1,-1 0 0,1 0 0,0 0 0,0-1 0,0 1 0,0-1 0,0 0 0,1 0 1,-1 0-1,1 0 0,6 2 0,-3-3 6,0 1 0,0-1 1,0 0-1,0-1 0,0 0 1,0 0-1,0 0 0,11-3 0,10-2 45,-1-3 0,1 0 0,-2-1 0,1-2-1,48-27 1,116-88 221,-178 116-280,11-7-31,-1 0-1,0-2 1,-2-1 0,20-22-1,-40 40 47,1 0 15,0 0 1,-1 0 0,1 0 0,-1 0 0,1 0-1,-1-1 1,0 1 0,0 0 0,0-1 0,1-4-1,-15 7-94,5 2 25,0 0 0,1 0 0,-1 1-1,1 1 1,0-1 0,0 1 0,0 0 0,-9 7 0,-48 46 48,59-52-32,-124 132 201,107-108-178,1 0 1,1 2-1,-20 39 0,38-66 14,1 0 0,-1 0-1,1-1 1,-1 1-1,1 1 1,0-1 0,1 0-1,-1 0 1,1 5-1,0-8-2,0-1-1,0 1 1,0 0-1,0 0 1,0 0-1,1 0 1,-1 0 0,0-1-1,1 1 1,-1 0-1,0 0 1,1-1-1,-1 1 1,1 0-1,0-1 1,-1 1-1,1 0 1,-1-1-1,2 1 1,-1 0-7,1 0 1,-1-1 0,1 1 0,-1-1-1,1 1 1,-1-1 0,1 0-1,-1 0 1,1 1 0,0-1 0,-1 0-1,1-1 1,-1 1 0,3 0-1,5-2 14,0-1-1,-1 0 0,0 0 0,1 0 0,-1-1 0,0 0 0,-1-1 1,1 1-1,-1-2 0,13-10 0,-1-2 0,-1-1 1,23-30-1,-9 4 74,-21 28-52,1 0 0,0 2 0,1-1 0,16-13 0,-29 29-36,1-1-1,-1 1 1,1-1 0,-1 1-1,1-1 1,-1 1 0,1 0 0,-1-1-1,1 1 1,-1 0 0,1-1-1,-1 1 1,1 0 0,0 0-1,-1 0 1,1 0 0,-1-1-1,1 1 1,0 0 0,-1 0-1,1 0 1,0 0 0,-1 0 0,1 0-1,-1 1 1,1-1 0,0 0-1,-1 0 1,1 0 0,-1 1-1,1-1 1,0 0 0,-1 0-1,1 1 1,-1-1 0,1 0-1,-1 1 1,1-1 0,-1 1-1,0-1 1,1 1 0,-1-1 0,1 1-1,-1-1 1,0 1 0,1 0-1,1 3-11,-1-1-1,0 0 1,0 1 0,0-1-1,0 1 1,0 0-1,0 5 1,0 25-121,-1-17 184,5 34 0,0-22 11,2 0 1,12 32-1,-18-58-56,0-1 0,0 1 0,0-1 0,1 1 0,-1-1 0,1 0 0,0 0 0,0 0 0,-1 0 0,1 0 1,0 0-1,1 0 0,-1 0 0,0-1 0,1 1 0,-1-1 0,4 2 0,-1-1 2,0-1 1,0 0 0,1 0-1,-1 0 1,0 0-1,0-1 1,1 0-1,8-1 1,4-2 10,0 0 1,0-2-1,-1 0 0,24-10 1,-8 0-30,-1-2 0,-1-1 0,0-1 0,-1-1 0,-1-2 1,-1-1-1,-2-1 0,32-37 0,-34 38-54,-18 17 100,1 0 0,-1-1-1,0 1 1,-1-1 0,1 0 0,6-14 0,-21 25-200,3 1 126,0 1 0,0-1 0,1 1 0,-1 1 0,-6 10-1,-5 5 21,-62 81 32,65-83 55,1 2-1,1 0 0,-13 29 0,24-47-62,0-1 0,-1 1 0,1 0 0,0 0 0,1-1 0,-1 1 0,1 0 0,0 0 0,0 0 0,1 8 0,-1-10-10,1 0 0,-1 0 0,1 1 0,0-1 1,0 0-1,0 0 0,1 0 0,-1 0 0,0 0 0,1 0 0,-1-1 0,1 1 0,0 0 0,-1-1 0,1 1 0,0-1 0,0 1 1,0-1-1,3 2 0,6 1 30,-1 0 0,1 0 0,0-1 0,0 0 0,0-1 0,0 0 0,0-1 0,1 0 0,-1-1 0,0 0 0,20-4 0,-15 2 12,0-1 0,-1-1 0,1-1 0,-1 0 0,0-1 0,0 0 0,25-16 0,-24 11-45,-1 0 0,-1-1 1,0-1-1,16-19 0,44-64-206,-44 56 143,2-2-35,96-136-106,-108 146 168,-2 0-1,-1-1 1,24-65 0,1-49 173,-35 119-111,-2-1 0,-1 0 1,0-35-1,-3 41-22,0 18-20,0-1 0,-1 1-1,0-1 1,0 1-1,-1-1 1,0 1-1,-1-7 1,2 12 25,0 0 1,0-1-1,0 1 1,-1 0-1,1 0 0,0 0 1,0-1-1,0 1 0,0 0 1,-1 0-1,1 0 1,0 0-1,0-1 0,0 1 1,0 0-1,-1 0 0,1 0 1,0 0-1,0 0 1,-1 0-1,1 0 0,0 0 1,0 0-1,0 0 0,-1-1 1,1 1-1,0 0 1,0 0-1,-1 0 0,1 1 1,0-1-1,0 0 0,-1 0 1,1 0-1,0 0 0,0 0 1,0 0-1,-1 0 1,1 0-1,0 0 0,0 0 1,-1 1-1,-2 2-6,-1 0 0,0 0 0,1 0 0,0 1-1,0-1 1,0 1 0,0 0 0,1 0 0,-4 7 0,0-2-18,-12 20 5,-132 226 6,136-228 46,1 1 1,1 1-1,1 0 0,2 0 1,-8 44-1,14-52-23,0 0 0,2-1-1,0 1 1,2 0 0,0 0 0,1 0-1,1-1 1,11 39 0,-13-56 0,0 1 0,0-1-1,0 0 1,1 0 0,-1 1 0,1-1 0,0 0 0,0-1 0,0 1 0,1 0 0,-1 0 0,1-1-1,-1 1 1,1-1 0,0 0 0,0 0 0,0 0 0,0 0 0,0-1 0,0 1 0,0-1 0,1 0 0,-1 0-1,1 0 1,-1 0 0,1 0 0,-1-1 0,1 0 0,-1 0 0,1 0 0,-1 0 0,1 0 0,-1-1-1,4 0 1,4-2-4,-1 0 0,0-1 0,-1 0 0,1 0-1,-1-1 1,1-1 0,-2 1 0,1-1 0,8-8-1,11-11-144,28-34-1,-45 48 111,14-16-30,30-34-42,-54 60 96,-1 1-1,1-1 1,-1 0 0,1 0 0,0 1 0,-1-1-1,1 0 1,0 1 0,0-1 0,-1 1 0,1-1 0,0 1-1,0-1 1,0 1 0,0-1 0,0 1 0,0-1-1,0 1 6,-1 1 0,1-1-1,-1 0 1,0 0 0,1 0-1,-1 0 1,0 1 0,1-1-1,-1 0 1,0 0 0,1 1-1,-1-1 1,0 0 0,0 1-1,1-1 1,-1 0-1,0 1 1,0-1 0,1 0-1,-1 1 1,0-1 0,0 0-1,0 1 1,0-1 0,0 1-1,0-1 1,0 1 0,1 6 27,0 0 1,0 0 0,-2 10 0,1-9 6,-3 60 104,1-35-58,3 43 1,0-69-80,0-1 0,1 1 0,-1 0 0,1-1 1,4 7-1,-5-10-2,0-1 0,0 1 0,1-1 0,-1 0 0,1 1 0,3 3 0,-4-6 0,0 1-1,-1 0 1,1-1 0,0 1-1,0-1 1,0 1 0,-1-1-1,1 1 1,0-1 0,0 0-1,0 0 1,0 1 0,0-1-1,0 0 1,0 0 0,0 0-1,0 0 1,0 0 0,1 0-1,2-1-13,-1 0 0,1 0 0,-1 0 0,0 0 0,1-1-1,-1 0 1,0 1 0,0-1 0,0 0 0,0-1-1,3-2 1,4-5 32,15-18 0,-12 12-18,31-32-39,57-45-1,-77 71 42,-10 11-1,-46 59 11,2 5 98,-32 83 0,59-129-101,0 0 0,1 0 0,0 1 0,0-1-1,1 1 1,0-1 0,0 1 0,1 8 0,0-14-12,0 0-1,0 0 1,0 0 0,0 0 0,1 1 0,-1-1 0,1 0 0,0 0 0,-1 0 0,1 0 0,0 0 0,0 0 0,1-1 0,-1 1 0,0 0 0,0 0 0,1-1 0,-1 1 0,1-1 0,-1 1 0,1-1 0,0 0 0,0 0 0,0 0 0,-1 0 0,1 0 0,0 0 0,0 0 0,0 0 0,0-1 0,3 1 0,2 0-12,1 0 0,-1 0 0,0-1 0,1 0 1,-1 0-1,0-1 0,1 0 0,-1 0 0,0-1 0,0 0 0,0 0 1,0-1-1,0 1 0,-1-2 0,1 1 0,-1-1 0,0 0 1,0 0-1,0 0 0,0-1 0,-1 0 0,0 0 0,0-1 0,0 0 1,-1 1-1,1-1 0,-1-1 0,-1 1 0,1-1 0,-1 1 1,-1-1-1,1 0 0,2-13 0,-1 5-35,-1-1-1,-1 1 1,-1-1 0,0 0 0,-1 1-1,0-1 1,-6-29 0,4 36 66,0 1 0,0-1 1,-1 1-1,0 0 0,-1 0 1,0 0-1,0 0 0,-1 1 1,0 0-1,0-1 0,0 2 0,-1-1 1,0 1-1,-1 0 0,-11-9 1,10 10-7,0-1 1,-1 1 0,0 0 0,-15-5-1,21 9-11,-1 0-1,1 0 1,0 0-1,-1 1 1,1-1-1,-1 1 1,1 0-1,-1 0 0,1 0 1,-1 0-1,1 1 1,-1-1-1,1 1 1,-1 0-1,1 0 1,-4 2-1,6-3 1,1 0 0,0 0 0,-1 0 0,1 0-1,0 1 1,-1-1 0,1 0 0,0 0 0,0 1 0,-1-1 0,1 0-1,0 0 1,0 1 0,-1-1 0,1 0 0,0 1 0,0-1 0,0 0 0,0 1-1,0-1 1,-1 0 0,1 1 0,0-1 0,0 1 0,0-1 0,0 0-1,0 1 1,0-1 0,0 0 0,0 1 0,0-1 0,0 0 0,0 1 0,0-1-1,1 1 1,-1-1 0,0 0 0,0 1 0,0-1 0,0 0 0,1 1-1,-1-1 1,0 0 0,0 0 0,1 1 0,-1-1 0,0 0 0,0 0 0,1 1-1,-1-1 1,0 0 0,1 0 0,-1 1 0,19 10-11,-6-7 17,1-1 1,-1-1-1,1 0 0,0-1 1,27 0-1,3-1 215,-22 1-166,1 0-40,1 1 0,-1 1 0,32 8 1,-49-10 1,0 1 0,0 0 0,0 0 1,-1 1-1,1 0 0,-1 0 0,1 0 0,-1 1 1,0-1-1,0 1 0,-1 1 0,1-1 1,-1 0-1,0 1 0,0 0 0,-1 0 1,1 0-1,2 7 0,-1 1 72,0 0 0,-1 1-1,-1 0 1,0 0 0,-1 0 0,0 0 0,-1 0-1,-1 0 1,0 0 0,-3 19 0,-1 53 355,4-84-506,1-3 65,1 1 0,-1-1 1,0 0-1,0 0 0,0 1 0,0-1 0,0 0 0,0 0 0,0 0 0,0 0 0,0 0 0,0 0 0,-1-1 0,1 1 0,1-2 1,-1 1 2,47-86 15,-31 53-21,38-54 1,-55 87 1,1 1 1,0 0-1,0 0 1,0 0 0,0 0-1,0 0 1,0 0-1,0 0 1,0 0 0,0 0-1,0 1 1,1-1-1,-1 0 1,2 0-1,-2 1 1,-1 0 0,1 0 0,-1 0 0,1 0 0,-1 0 0,1 0-1,-1 0 1,1 0 0,-1 1 0,1-1 0,-1 0 0,1 0 0,-1 0-1,1 1 1,-1-1 0,1 0 0,-1 1 0,1-1 0,-1 0 0,0 1-1,1-1 1,-1 1 0,0-1 0,1 0 0,-1 1 0,3 4 9,-1 0 1,0 0-1,0 0 0,0 1 1,1 8-1,-1-6 3,16 71 41,-12-46-81,1 0 1,2-1-1,24 57 0,-30-83-82,0-1 1,0 0-1,1 0 1,6 8-1,-9-11-314,1-1 1,0 1-1,0-1 1,-1 1-1,1-1 0,0 0 1,0 0-1,4 2 0,7-21-13607,-11 12 11893,0-1-1,2-9 1,-3 2-391,1-25 1,-2-8 596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0:05.6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9 11968,'-71'-8'4416,"63"11"-2369,16 2-1631,5-5-224,5 3-352,9 6 64,5-9-2719,-1 8 1535,-8-5-4192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0:06.0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80 15712,'-9'-3'5823,"18"-6"-4543,14 4-352,3 5-832,19 0-256,42-3 2304,37 0-1152,8-6-224,10 1-512,35-4-1408,2 4 608,-16 0-5984,-7-4 3616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4:53.1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 1824,'0'-4'7952,"5"35"-6113,-1-10-1497,2 113 813,-4-41-678,2 114 603,-4-197-704,0-247 93,2 218-467,0-1 0,1 1 1,1 0-1,9-30 0,-12 49 2,-1-1 1,0 0-1,0 1 1,0-1-1,0 1 1,1-1 0,-1 1-1,0-1 1,0 1-1,1-1 1,-1 1-1,0-1 1,1 1-1,-1-1 1,1 1-1,-1 0 1,0-1-1,1 1 1,-1 0-1,1-1 1,-1 1-1,2-1 1,-2 1 4,1 0-1,-1 0 1,1 1 0,-1-1 0,1 0-1,-1 0 1,1 0 0,-1 0 0,1 1-1,-1-1 1,1 0 0,-1 0 0,1 1-1,-1-1 1,0 0 0,1 1 0,-1-1-1,0 1 1,1 0 0,2 2 28,-1 0 0,0 1 0,0-1 0,-1 1 0,3 4 0,3 20 175,7 39 0,-5-19-135,-1 16 169,-6-43-166,6 29 0,-6-42 67,-2-6 24,1-5-22,0-4-88,50-219-56,-49 218-35,0 1 0,1 0 0,0 1 0,1-1 0,0 0 0,0 1 0,0 0 0,0 0 0,1 0 0,10-9-1,-14 14 41,1 0-1,-1 0 1,1 0-1,0 0 1,0 0-1,0 0 0,-1 0 1,1 1-1,0-1 1,0 1-1,0-1 1,0 1-1,0 0 0,4 0 1,28 5 279,-24-3-261,-8-2 3,1 1 1,-1 0-1,0-1 0,0 1 1,0 0-1,0 0 0,0 1 1,0-1-1,0 0 0,0 1 1,-1-1-1,1 1 0,-1-1 1,1 1-1,-1 0 0,1 0 1,-1 0-1,0 0 0,0 0 1,0 0-1,0 0 0,0 0 1,0 0-1,-1 0 0,1 0 1,0 3-1,1 7 0,-1 0 0,0 0 0,-1 21 0,0-20-89,0 96 463,0-103-477,-1 0-1,0-1 1,-1 1-1,1 0 0,-1-1 1,0 1-1,0-1 1,-1 1-1,0-1 0,0 0 1,0 0-1,-5 6 0,7-11-149,1 1 0,0-1 0,-1 1-1,1-1 1,-1 0 0,1 1-1,-1-1 1,1 0 0,-1 1-1,0-1 1,1 0 0,-1 0-1,1 1 1,-1-1 0,1 0 0,-1 0-1,0 0 1,1 0 0,-1 0-1,1 0 1,-1 0 0,0 0-1,1 0 1,-1 0 0,0 0-1,1 0 1,-1-1 0,1 1-1,-1 0 1,1 0 0,-1 0 0,0-1-1,1 1 1,-1 0 0,1-1-1,-1 1 1,0-1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4:55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152 343 2720,'0'0'6821,"-9"0"-5034,7 0-1658,-1 0 1,1 1-1,0-1 1,0 1 0,0-1-1,0 1 1,0 0-1,0 0 1,0 0 0,0 0-1,-3 3 1,-20 17 943,17-14-731,0 2-201,-1-1-1,1 2 1,1-1 0,0 1-1,1 0 1,-1 0-1,2 1 1,0 0 0,0 0-1,-6 21 1,10-24-121,0 0 0,0-1 0,1 1 0,0 0 0,0 0 0,0 0 0,1-1 0,1 1 0,-1 0 0,5 10 0,-5-13-8,1-1-1,0 1 1,0-1-1,0 1 1,1-1-1,-1 0 1,1 0-1,0 0 0,0 0 1,1 0-1,-1-1 1,1 0-1,0 1 1,0-1-1,0-1 1,0 1-1,6 3 1,-8-5 11,0-1-1,1 1 1,-1 0 0,0-1 0,0 1 0,1-1 0,-1 1 0,0-1 0,0 0 0,1 0 0,-1 0 0,0 0 0,1-1 0,-1 1 0,0-1 0,1 1 0,-1-1 0,0 0 0,0 0 0,0 0 0,0 0 0,0 0 0,0 0 0,0 0 0,0-1 0,0 1 0,-1-1 0,1 0 0,0 1 0,-1-1 0,1 0 0,-1 0 0,0 0 0,0 0 0,0 0 0,1-2 0,2-4-5,-1-1 0,0 1 1,0-1-1,-1 1 0,0-1 0,-1 0 0,0 0 0,0-12 0,-1-4 44,-1 1 1,-1-1 0,-11-43-1,13 76-530,-2 10 668,2-1-1,0 1 1,3 20 0,14 22 205,-14-49-286,0 0-1,1 0 1,0-1-1,8 14 0,-11-23-108,-1 0-1,1 0 0,-1-1 0,1 1 1,0 0-1,-1-1 0,1 1 1,0 0-1,0-1 0,-1 1 0,1-1 1,0 1-1,0-1 0,0 1 0,0-1 1,0 0-1,-1 1 0,1-1 0,0 0 1,0 0-1,0 0 0,0 0 0,0 0 1,0 0-1,0 0 0,0 0 0,0 0 1,0 0-1,0 0 0,1-1 0,0 1 8,-1-1 1,0 1-1,0-1 0,1 0 0,-1 1 0,0-1 0,0 0 0,0 0 0,1 0 0,-1 0 0,0 0 0,0 0 0,-1 0 0,1 0 0,0 0 0,0 0 0,0-1 0,-1 1 0,1 0 0,-1 0 0,1-2 0,8-15 152,-8 16-203,1-1 0,-1 0 1,0 1-1,1-1 0,-1 0 0,0 0 0,0-4 0,1-3 71,0 0-1,0 0 1,7-15-1,17-45-219,-19 55 144,1-1 0,0 1 0,1 0 0,1 1 0,0 0-1,1 1 1,1 0 0,25-22 0,-31 30 15,0 1-1,1-1 1,-1 2 0,1-1-1,0 1 1,0 0 0,0 0-1,0 1 1,1 0-1,6-1 1,-10 3 21,1-1 0,-1 1-1,0 0 1,0 0 0,0 1 0,0-1-1,0 1 1,0 0 0,0 0 0,0 0-1,0 0 1,-1 1 0,1 0 0,0 0 0,-1 0-1,1 0 1,-1 0 0,0 1 0,0-1-1,4 5 1,-2-2 31,-1 0 0,-1 0 0,1 1 0,-1-1 0,0 1 0,0 0 1,0 0-1,-1 0 0,0 0 0,0 0 0,-1 1 0,1-1 0,-1 0 0,-1 1 0,1-1 0,-1 1 0,0-1 0,-1 1 0,0-1 0,0 1 0,0-1 0,-3 8 0,4-13 5,0 0 0,-1 0 0,1 1 1,-1-1-1,1 0 0,-1 0 0,0 0 0,1 0 0,-1 1 0,0-1 0,0 0 0,0 0 0,0-1 0,0 1 0,0 0 0,0 0 0,0 0 0,0-1 0,0 1 0,0 0 0,-3 0 0,3-1-14,-1 0 1,0 1-1,0-1 1,0 0-1,0 0 1,0-1-1,0 1 0,1 0 1,-1-1-1,0 1 1,0-1-1,0 1 0,-2-2 1,-5-3-14,1 0 0,0-1 0,0 0 1,-14-13-1,-3-5 138,4 2-280,-43-32 0,64 53 130,-1 1 1,0-1 0,0 1-1,0-1 1,0 1-1,0-1 1,0 1 0,0-1-1,0 1 1,0 0 0,0-1-1,0 1 1,0 0-1,0 0 1,0 0 0,0 0-1,0 0 1,0 0 0,0 0-1,0 0 1,0 1-1,-2-1 1,2 1-17,-1 0-1,1 0 1,0 0-1,-1 0 1,1 0 0,0 0-1,0 0 1,0 1-1,0-1 1,0 0 0,0 0-1,0 1 1,0 1-1,-2 5-70,0-1-1,0 1 0,1-1 0,-2 15 0,1 5 209,0 0 0,3 42 0,1-53-45,0 0 0,2 0-1,0 0 1,1-1-1,9 25 1,-12-35-40,1-1 1,0 0-1,0 0 1,1 0-1,-1 0 1,1-1-1,0 1 1,0-1-1,0 0 1,0 1-1,1-1 0,-1-1 1,1 1-1,0 0 1,0-1-1,0 0 1,5 2-1,-6-3-10,1 0-1,-1 0 0,0 0 0,1-1 1,-1 0-1,1 1 0,-1-1 1,1-1-1,-1 1 0,1 0 0,-1-1 1,1 0-1,-1 0 0,0 0 0,1 0 1,-1 0-1,0-1 0,0 1 1,0-1-1,0 0 0,0 0 0,4-3 1,0-2 3,-1 1 1,0-1 0,0 0 0,0 0-1,-1 0 1,8-16 0,-3 3-14,11-35 0,-8 13-122,-3 0 0,7-48 0,-13 57 143,-2 0-1,-1-1 1,-2 1-1,-1 0 1,-1 0-1,-14-57 1,15 81-48,-1 0 0,0 0 0,0 0 1,-1 1-1,0 0 0,-9-12 0,13 19-5,0 1-1,0-1 1,-1 1-1,1-1 1,0 1-1,-1-1 1,1 1-1,0 0 1,-1-1-1,1 1 1,0 0-1,-1-1 0,1 1 1,-1 0-1,1-1 1,-1 1-1,1 0 1,-1 0-1,1 0 1,-1-1-1,1 1 1,-1 0-1,0 0 1,1 0 1,-1 1-1,1-1 1,-1 0-1,1 0 0,0 1 1,-1-1-1,1 0 0,0 0 1,-1 1-1,1-1 1,0 0-1,-1 1 0,1-1 1,0 1-1,-1-1 0,1 0 1,0 1-1,0 0 1,-8 28-369,7-26 408,-3 26 36,0 0 1,2 51-1,10 58 304,-4-95-378,0-9 153,1 0 1,2 0-1,22 64 0,-26-87-61,2 0-1,-1-1 1,2 1-1,11 17 1,-14-23-176,-2-4 34,8 5 345,-8-6-261,0 1 0,0-1 0,0 0 0,0 1 0,0-1 0,0 0 0,0 0 0,0 0 0,0 0 0,0 0 0,0 0 0,0 0 0,-1 0 0,1 0 0,0 0 0,0-1 0,0 1 0,0 0 0,0-1 0,0 1 0,0 0 0,-1-1 0,3 0 0,6-3 2,44 1-427,-48 3 419,-1-1-1,1 1 1,-1-1-1,1 0 1,-1 0-1,0-1 1,1 1-1,-1-1 1,7-4-1,3-3-70,18-14 0,-15 9 141,-11 9-52,0 0 0,0-1-1,-1 0 1,0 0 0,0 0 0,0 0-1,-1-1 1,0 0 0,0 0 0,-1 0 0,0-1-1,0 1 1,2-10 0,-2 8-24,-2-1 0,1 1 0,-1 0 0,0 0 0,-1-1-1,0 1 1,-1 0 0,0 0 0,0-1 0,-1 1 0,-2-9 0,2 14-13,1 1 1,0-1-1,-1 1 0,0-1 1,0 1-1,0 0 0,0-1 1,-4-2-1,5 5-6,0 0 0,0 0 1,0 0-1,0 0 0,0 1 1,0-1-1,0 0 0,0 1 1,0-1-1,0 1 0,-1-1 0,1 1 1,0 0-1,0-1 0,-1 1 1,1 0-1,0 0 0,0 0 0,-1 0 1,1 0-1,0 0 0,0 0 1,-1 1-1,1-1 0,0 0 1,0 1-1,0-1 0,-1 0 0,-1 2 1,-2 2-11,-1-1 1,1 1-1,0 1 1,0-1-1,1 1 1,-1-1-1,1 1 1,0 1-1,0-1 1,1 1 0,-1-1-1,-3 11 1,-1 2 18,1 1 0,-9 38 0,13-47 54,1 0 1,1 0 0,-1 0-1,2 0 1,-1 0 0,1 0-1,1 0 1,0 0 0,0 0-1,1 0 1,0-1 0,1 1-1,0 0 1,1-1 0,7 15-1,-3-11 106,0-1 0,1 0-1,1 0 1,12 12 0,-19-21-104,1 0 0,-1 0 0,0 0 1,1-1-1,-1 1 0,1-1 0,0 0 0,0 0 1,0 0-1,0-1 0,0 1 0,0-1 1,1 0-1,-1 0 0,0-1 0,0 1 1,1-1-1,6 0 0,-1-2 22,-6 2-133,1 0 0,-1-1 0,0 1 0,0-1 0,0 0 0,-1 0 0,1-1 0,0 1 0,0-1 0,-1 0 0,1 0 0,-1 0 0,1 0 0,4-5 0,-6 5-517,0-1 0,1 0 0,-1 0 0,0-1 0,2-5 0,3-12-5497,0 4 723,4 4 1738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4:56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18 3136,'-5'-4'423,"5"4"-337,-1-1 1,0 1-1,0-1 0,1 1 0,-1-1 0,0 1 1,0 0-1,0-1 0,1 1 0,-1 0 0,0 0 1,0-1-1,0 1 0,0 0 0,-1 0 1,-1 0 756,4-1-435,1-7 5940,-3 8-6209,1 0 0,0 0-1,0 0 1,-1 0 0,1 0 0,0 0-1,-1 1 1,1-1 0,0 0 0,0 0-1,-1 0 1,1 0 0,0 0-1,0 0 1,-1 0 0,1 1 0,0-1-1,0 0 1,0 0 0,-1 0 0,1 1-1,0-1 1,0 0 0,0 0-1,0 0 1,-1 1 0,1-1 0,0 0-1,0 0 1,0 1 0,0-1-1,0 0 1,0 1 0,-8 19 1494,-6 30-1308,12-45-51,-3 16-6,1 0-1,-3 27 0,6-41-242,1 0 1,0-1-1,1 1 0,-1 0 0,1 0 0,0-1 1,1 1-1,-1 0 0,2-1 0,-1 0 0,4 9 0,-4-13-62,-1 0-1,1 0 0,0 0 0,-1 0 1,1 0-1,0-1 0,0 1 1,0-1-1,0 1 0,1-1 0,-1 0 1,0 0-1,0 0 0,1 0 1,-1 0-1,3 0 0,0 1-693,0-1-1,0-1 1,0 1-1,5-1 1,4 0-714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2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170 129 6560,'-58'-64'2976,"13"36"-2592,27 17-192,5 6-192,-6-7-96,6 9 64,10-2-896,11 5 512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4:56.7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16 6816,'-31'-15'3072,"31"18"-2656,-4-3-320,-1 0-288,14 5-1152,-4-2-992,8 1 1312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4:57.1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8 5152,'-1'1'181,"-1"0"0,1 0 1,0 0-1,0 1 0,-1-1 1,1 0-1,0 1 0,0-1 1,0 1-1,0-1 0,0 1 1,1 0-1,-1-1 0,0 1 1,1 0-1,-1-1 0,1 1 1,0 0-1,0 0 0,-1-1 1,1 1-1,0 0 0,0 0 1,1 2-1,1 14 1301,-1 23 0,1 13 119,5 22-91,6 44 580,-8-105-1940,-5-15-152,0 0 1,0 0-1,0 0 0,1 0 1,-1 0-1,0 0 0,0 0 0,0 0 1,0 0-1,1 0 0,-1 0 0,0 0 1,0 0-1,0 0 0,0 0 1,0 0-1,1 0 0,-1 0 0,0 0 1,0 0-1,0 0 0,0 0 0,1 0 1,-1 0-1,0 0 0,0 0 1,0 0-1,0 0 0,0 0 0,1 0 1,-1 0-1,0-1 0,0 1 0,0 0 1,0 0-1,0 0 0,0 0 0,0 0 1,0 0-1,1-1 0,-1 1 1,0 0-1,0 0 0,0 0 0,13-32-411,2-30 52,2-6 247,36-85 205,-53 153-91,17-35 66,-17 34-21,1-1 1,0 1-1,0 0 0,0-1 0,0 1 0,0 0 0,0 0 0,0 0 0,1 0 0,-1 0 0,0 0 0,0 0 0,1 0 1,-1 0-1,1 0 0,-1 1 0,1-1 0,-1 1 0,1-1 0,2 0 0,-2 2 2,-1-1-1,0 0 1,0 1-1,0-1 1,0 1 0,1-1-1,-1 1 1,0 0-1,0-1 1,0 1-1,0 0 1,0 0 0,0 0-1,0-1 1,-1 1-1,1 0 1,0 0-1,0 0 1,-1 1 0,1-1-1,0 1 1,12 30 555,-4 1-215,-2 0 0,-2 1-1,3 53 1,-5-46-190,-2 20-1202,-1-37-5430,0-17 3502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4:58.4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124 16 1664,'0'0'528,"0"-14"5322,-17 13-1695,9 6-3602,1 0 1,1 0-1,-1 1 1,1 0-1,-1 1 1,-4 6-1,3-3-382,1 1 1,0 0-1,0 0 0,2 1 0,-1-1 0,-5 20 0,10-28-147,0 1 0,0-1-1,1 1 1,-1 0 0,1-1 0,0 1 0,0 0 0,1-1 0,0 8-1,-1-10-1,1 0-1,-1 1 0,1-1 0,-1 0 0,1 0 1,-1 1-1,1-1 0,0 0 0,0 0 0,-1 0 1,1 0-1,0 0 0,0 0 0,0 0 0,0 0 1,0 0-1,0-1 0,1 1 0,-1 0 1,0-1-1,0 1 0,0 0 0,1-1 0,-1 0 1,0 1-1,1-1 0,-1 0 0,0 0 0,1 1 1,1-1-1,2-1 16,-1 0 1,0 1-1,0-1 1,0 0-1,0-1 1,0 1-1,0-1 1,0 0-1,-1 0 1,1 0-1,4-4 1,-2 2 50,-4 3-70,0-1 0,0 0 0,-1 0 0,1 1 0,0-2 0,-1 1 0,1 0 0,-1 0 0,0 0 0,1-1 0,0-2 0,10-30 247,-8 20-52,-2-1 295,-2 17 5,1 8-270,14 55 1186,-7-27-944,-7-35-181,-2 5-1413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4:59.4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64 101 3232,'1'6'10021,"3"31"-8405,0 18-165,-2-37-920,0 0 1,-2 27-1,-23-63 269,18 11-864,0 0 1,0-1-1,1 1 0,0-1 1,0 0-1,-3-12 0,-11-52 270,17 64-142,1 0 0,0-1 0,0 1 0,0-1 0,1 1 0,0-1 0,1 1 0,0 0 0,0 0 0,1 0 0,4-9 0,-7 17-48,0-1-1,1 0 1,-1 0-1,0 0 0,1 0 1,-1 1-1,0-1 1,1 0-1,-1 0 1,1 1-1,-1-1 1,1 0-1,0 1 1,-1-1-1,1 0 1,0 1-1,-1-1 1,1 1-1,0-1 1,0 1-1,0 0 1,-1-1-1,1 1 1,0 0-1,0-1 1,0 1-1,0 0 1,0 0-1,-1 0 1,1 0-1,0 0 1,0 0-1,0 0 0,0 0 1,0 0-1,0 0 1,-1 1-1,1-1 1,0 0-1,0 0 1,1 1-1,3 2 78,0 1 0,0-1 1,0 1-1,0-1 0,4 6 0,-2-2 79,7 6 224,-2 0-1,17 22 1,-15-16-89,4 0 650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5:00.8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0 107 2560,'13'2'4883,"5"6"-2434,-15-6-2155,1 0-1,-1-1 1,1 1-1,-1-1 1,8 1-1,33 9 2096,-43-11-2360,16 2 334,1-1 1,-1-1-1,21-2 1,-35 2-337,5-1 103,0 0 0,0-1-1,14-4 1,-20 6-122,-1-1 0,1 1-1,-1-1 1,1 0 0,-1 1-1,0-1 1,1 0 0,-1 0 0,0 0-1,0 0 1,0 0 0,0 0 0,0 0-1,0 0 1,0-1 0,0 1-1,0 0 1,0-1 0,-1 1 0,1 0-1,-1-1 1,1 1 0,-1-1 0,1 1-1,-1-1 1,0 1 0,1-3 0,-2 2 4,1 0 0,0 0 0,-1-1 1,0 1-1,1 0 0,-1 0 0,0 0 1,0-1-1,0 1 0,0 0 1,-1 0-1,1 1 0,-3-4 0,-21-19 226,21 21-215,0-1 11,-1 0 0,0 0 1,-1 0-1,1 1 0,0 0 1,-1 0-1,0 1 1,0-1-1,0 1 0,-6-1 1,8 2-14,0 1-1,1-1 1,-1 1 0,0 0 0,1 1-1,-1-1 1,0 0 0,1 1 0,-1 0-1,0 0 1,1 0 0,-1 0 0,1 1-1,0 0 1,-1-1 0,1 1 0,-6 5-1,3-2 86,0 0-1,0 0 1,1 1-1,-1 0 0,1 0 1,0 0-1,1 0 1,0 1-1,-5 10 0,8-14-89,-1 0 0,1 0 1,0 0-1,1 0 0,-1 0 0,0 0 0,1 0 0,0 1 0,0-1 0,0 0 0,0 0 0,0 1 0,1-1 0,-1 0 1,1 0-1,0 0 0,0 0 0,0 0 0,0 0 0,1 0 0,-1 0 0,1 0 0,0 0 0,-1-1 0,5 4 0,7 8 67,1-2-1,1 0 1,0 0-1,0-1 0,1-1 1,1-1-1,-1 0 0,20 6 1,-31-13-41,1 0 0,-1-1 1,1 0-1,0 1 0,0-2 0,0 1 1,-1-1-1,1 0 0,0 0 1,0 0-1,0-1 0,0 0 1,-1 0-1,1-1 0,0 0 0,6-2 1,-5 0-39,0 1 0,1-1 0,-2 0 0,1-1 0,0 0 0,-1 0 0,0 0 0,0-1 0,0 0 1,-1 0-1,6-9 0,6-11-147,-11 14 28,2 1-1,9-13 0,-13 21 96,0-1 1,-1 0 0,1 1 0,0 0-1,0 0 1,1 0 0,-1 1 0,1-1-1,6-2 1,-9 5 25,-1 0-1,0-1 0,1 1 1,-1 0-1,1 0 1,-1 0-1,1 0 1,-1 0-1,1 0 1,-1 1-1,1-1 1,-1 0-1,1 1 1,-1-1-1,2 2 1,23 12 88,-6-3-20,-20-11-56,1 0 0,-1 0 0,0 0 0,0 0-1,0 0 1,0 0 0,0 0 0,0 0 0,0 0 0,1 0 0,-1 0 0,0 0-1,0 0 1,0 0 0,0 0 0,0 0 0,0-1 0,0 1 0,0 0 0,0 0 0,1 0-1,-1 0 1,0 0 0,0 0 0,0 0 0,0 0 0,0-1 0,0 1 0,0 0-1,0 0 1,0 0 0,0 0 0,0 0 0,0 0 0,0-1 0,0 1 0,0 0-1,0 0 1,0 0 0,0 0 0,0 0 0,0 0 0,0-1 0,0 1 0,0 0-1,0 0 1,0 0 0,-1 0 0,1 0 0,0 0 0,0 0 0,0-1 0,-4-13 63,-10-14-337,12 26 246,0 0 0,0 0 0,0 0 1,0 0-1,0 0 0,0 1 0,0-1 0,-1 1 0,1 0 0,-1-1 0,1 1 0,-1 0 0,1 0 0,-1 1 0,0-1 0,0 0 0,1 1 0,-1 0 0,0 0 0,0 0 0,1 0 0,-1 0 0,0 0 0,0 1 0,1-1 0,-1 1 0,0 0 0,1 0 0,-1 0 0,1 0 0,-1 0 1,1 0-1,-1 1 0,1-1 0,0 1 0,0 0 0,-3 2 0,-6 8-57,8-10 90,0 0-1,1 0 0,-1 1 1,1-1-1,0 1 1,0 0-1,0 0 0,0-1 1,0 1-1,1 0 0,-1 1 1,1-1-1,0 0 0,0 0 1,0 1-1,0-1 0,0 5 1,1-3 6,1 1 0,0-1 0,-1 0 1,2 0-1,-1 0 0,1 0 0,0 0 1,0 0-1,0 0 0,0-1 0,1 1 0,0-1 1,0 0-1,0 0 0,1 0 0,-1 0 1,1 0-1,0-1 0,0 1 0,0-1 0,1 0 1,-1-1-1,1 1 0,5 2 0,-8-4-29,-1-1 0,1 0-1,0 1 1,-1-1 0,1 0-1,-1 0 1,1 0 0,-1 0-1,1 0 1,0 0 0,-1-1-1,1 1 1,-1 0-1,1-1 1,-1 1 0,1-1-1,-1 0 1,0 1 0,1-1-1,-1 0 1,0 0 0,1 0-1,-1 0 1,0 0 0,0 0-1,0 0 1,0 0 0,0-1-1,0 1 1,0 0 0,0-1-1,-1 1 1,2-2-1,1-3-20,0 0-1,-1 0 0,1-1 0,-1 1 0,-1-1 0,3-10 0,-3-1-44,-1-24 0,-1 5-31,2 42 114,0-1 1,0 1-1,0 0 1,3 6-1,1 5 130,1 5 221,1 0 0,13 25 0,-3-19-240,10-50-19295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5:01.3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192 1 4800,'-14'0'8720,"5"0"-5643,-1 1-2560,1 1 0,-1 0 0,1 0 1,-17 8-1,6-3 75,11-3-382,-1 0-1,1 0 1,0 1-1,1 1 1,-1 0 0,-9 8-1,17-13-190,0 0 0,0-1 0,0 1 0,0 0 0,1-1 0,-1 1 0,0 0 0,0 0 0,1-1 0,-1 1 0,1 0 0,-1 0 0,1 0 0,-1 0 0,1 0 0,0 0 0,-1 0 0,1 0 0,0 0 0,0 0 0,0 0 0,0 0 0,0 0 0,0 0 0,0 0 0,0 0 0,0 1 0,0-1 0,0 0 0,1 0 0,-1 0 0,0 0 0,1 0 0,-1-1 0,1 1 0,-1 0 0,1 0 0,-1 0 0,1 0 0,0 0 0,0-1 0,1 2 0,0 0 8,1 1 0,-1-1 0,1 0 0,0 0 0,0-1 0,0 1 0,0-1 0,1 1 0,-1-1 0,0 0 0,1 0 0,2 0 0,17 1-760,1 0-1,-1-2 1,0-1-1,30-4 1,-35 1-1973,0 0 0,-1 0 0,24-11 1,-20 7 673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5:01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 2400,'0'-1'216,"0"0"0,0 1 0,0-1 0,0 0-1,1 1 1,-1-1 0,0 0 0,0 1 0,0-1 0,1 0 0,-1 1 0,0-1 0,1 0-1,-1 1 1,0-1 0,1 1 0,-1-1 0,1 1 0,-1-1 0,1 1 0,-1-1 0,1 1 0,0-1-1,-1 1 1,1-1 0,-1 1 0,1 0 0,0 0 0,-1-1 0,1 1 0,0 0 0,-1 0 0,1 0-1,0 0 1,0-1 0,1 1 0,-1 0-12,1 1 0,-1-1 0,0 0 0,1 0 0,-1 1 0,1-1 0,-1 1 0,1-1 0,-1 1 1,0-1-1,1 1 0,-1 0 0,0 0 0,0 0 0,0-1 0,1 1 0,-1 0 0,0 1 0,1 0 0,2 4 172,-1 1 1,0-1-1,0 0 1,-1 1-1,1 0 1,1 9 0,1 4 219,7 24 572,-1 0 0,6 75 0,-5-35-565,2 9-182,-12-70-430,1 2-569,-3-13-9411,-2-19 4832,0 1 3589,1-9-1088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5:02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21 6976,'-19'-7'2256,"6"7"-811,10 1-1269,7 0 1728,5 0 400,0 2-1779,-1-1 0,1 0 1,0-1-1,0 0 0,16 0 1,49-6 1469,-55 3-1366,89-17 736,-50 19-1194,-53 0 853,4-1-3828,8 13-9725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5:02.6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1 5888,'-4'2'717,"-1"1"1,1 0 0,0 0-1,0 0 1,0 0-1,0 1 1,0-1 0,-3 5-1,0 0 519,1-2-335,0 0 0,1 1 0,-8 11 0,12-17-800,0 1-1,0-1 1,0 1 0,1-1 0,-1 1 0,0 0-1,1-1 1,0 1 0,-1 0 0,1 0-1,0-1 1,0 1 0,0 0 0,0 0 0,0 0-1,0-1 1,0 1 0,1 0 0,-1-1 0,0 1-1,1 0 1,0-1 0,1 3 0,-1-2-68,0-1 0,0 0 0,1 0 0,-1 0 0,1 0 0,-1 0 0,1-1 0,-1 1 0,1 0 0,-1-1 0,1 1 0,0-1 0,-1 0 0,1 1 0,0-1 0,1 0 0,31 2 544,-34-2-569,8 0 57,0-1 0,0 0 0,0 0 0,0-1-1,0 0 1,-1 0 0,13-6 0,-17 7-43,0 0 1,0-1-1,0 1 0,0-1 1,0 0-1,0 0 0,-1 0 1,1-1-1,-1 1 0,1 0 1,-1-1-1,0 0 0,0 1 1,0-1-1,-1 0 0,1 0 1,-1 0-1,1 0 0,0-4 1,-2 6-1,1 0 0,-1-1 0,0 1 1,0 0-1,0 0 0,0 0 0,0 0 1,0 0-1,0-1 0,0 1 0,0 0 1,-1 0-1,1 0 0,-1 0 0,1 0 1,0 0-1,-1 0 0,1 0 0,-1 0 1,0 0-1,-1-2 0,0 2-6,1 0 0,-1-1 0,0 1 0,0 0 0,1 0 1,-1 0-1,0 1 0,0-1 0,0 0 0,0 1 0,-3-1 0,-4-1-27,0 1 1,0 1-1,0 0 1,-15 2-1,-3 1-403,-3 1-908,12-3-4099,35-6-2184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5:03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2 308 5632,'0'2'214,"-1"0"0,1 0 1,0 0-1,-1 0 0,1 0 0,0 0 1,0 0-1,0 0 0,0 0 0,1 0 1,-1 0-1,1 0 0,-1 0 0,1 0 1,0 2-1,11 23 8944,-7-107-7105,-1-53-440,-2 113-1428,1 1 0,0 0 1,2 0-1,12-36 0,-16 54-207,-1-1 0,1 1-1,0 0 1,-1-1 0,1 1 0,0 0 0,0-1 0,0 1-1,0 0 1,0 0 0,0 0 0,1 0 0,-1 0 0,0 0-1,0 0 1,1 1 0,-1-1 0,1 0 0,-1 1-1,1-1 1,-1 1 0,1-1 0,-1 1 0,1 0 0,-1-1-1,1 1 1,-1 0 0,1 0 0,-1 0 0,1 0 0,0 1-1,-1-1 1,1 0 0,-1 1 0,1-1 0,-1 1-1,3 0 1,6 4-2276,3-2 612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2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27 249 3808,'-7'-6'1865,"13"13"-394,14 12-45,-16-15-1137,1-1-1,0 0 0,-1 0 0,1-1 1,1 0-1,-1 0 0,0 0 0,6 1 1,-8-2-155,-1-1 1,1 0-1,-1 0 1,1 0-1,0 0 1,-1 0 0,1-1-1,-1 1 1,1-1-1,0 1 1,-1-1-1,0 0 1,1 0-1,-1 0 1,1-1-1,-1 1 1,0 0-1,0-1 1,3-2 0,-1-1 1,0 1 0,-1 0 0,1-1 0,-1 1 0,0-1 0,0 0 0,-1 0 0,1 0 0,-1-1 0,0 1 0,-1-1 0,1 1 0,-1-1 1,0 1-1,0-10 0,0-2 51,-2 0 1,1 0-1,-2 0 1,-3-16-1,3 27-189,1 0 0,-1 0 0,-1 0 0,1 0 0,-1 1-1,0-1 1,0 1 0,-1 0 0,1 0 0,-5-5 0,6 8-44,1 0 0,-1 1 0,1-1 0,-1 1 1,1-1-1,-1 1 0,0 0 0,1 0 0,-1 0 0,0 0 1,0 0-1,0 0 0,0 0 0,0 0 0,0 1 0,0-1 1,0 1-1,-1 0 0,1 0 0,0-1 0,0 1 0,0 1 1,0-1-1,0 0 0,0 0 0,0 1 0,-1-1 0,1 1 1,0 0-1,0 0 0,0-1 0,-2 3 0,-1 1-19,0-1 0,1 2 0,-1-1 0,1 0-1,0 1 1,0 0 0,0 0 0,1 0 0,0 1 0,0-1 0,0 1-1,1-1 1,-4 11 0,0 7 184,1 0 0,-3 29 1,5-34-46,2 0 0,0 0 0,1-1 0,0 1 0,7 34 0,-6-45 7,1 0 0,0-1 0,0 1 0,1-1 0,-1 1 0,1-1 0,1 0 0,-1 0 0,1 0 0,0-1 0,1 1 0,-1-1 0,1 0 0,0 0 0,0-1 0,0 0 0,1 1 0,7 3 0,-5-4 53,-1-1-1,1 1 0,0-1 1,1-1-1,-1 1 0,0-2 1,1 1-1,-1-1 0,1 0 1,0-1-1,-1 0 0,1 0 1,0-1-1,-1 0 0,12-3 1,5-3-10,-1-1 0,0-1 0,-1-1 0,0-1 0,0-1 0,-1-1 0,28-22 0,-13 4-58,-1-2 0,-2-2 0,-1-1 0,38-55 0,-63 79-60,22-27-90,-28 35 41,1 1 0,1 0 0,-1 0 0,0 0 0,1 0 1,0 0-1,7-3 0,-10 5 36,0 1 0,0 0 0,1 0 0,-1 0 1,0 0-1,0 0 0,0 0 0,0 0 0,1 0 0,-1 0 0,0 0 0,0 1 0,0-1 0,0 0 0,0 1 1,0-1-1,0 1 0,0 0 0,0-1 0,0 1 0,0 0 0,0-1 0,0 1 0,0 0 0,0 0 1,-1 0-1,2 1 0,2 3-13,0 1 0,0-1 1,4 10-1,20 50 31,2 4 175,-19-48-109,1-1 0,1-1 0,0 0 0,19 19-1,53 58 580,-63-76-381,-1-1-750,-10-4-3095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5:43.5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203 62 1248,'-4'-7'1080,"-1"0"1,0 1-1,0-1 1,-8-7-1,11 12-732,0 0-1,0 0 0,0 0 0,0 1 0,0-1 0,0 1 0,-1-1 0,1 1 0,-1 0 0,1 0 0,-1 0 0,1 0 0,-4 0 0,5 1 464,-8 14 442,7-8-1128,1 1 1,-1 0 0,1 0-1,0 0 1,1 9-1,-2 5 114,1 17 191,1 0 1,2 0-1,9 48 1,-4-36 73,0 55 0,-5-38-464,-3 53 502,-1-99-514,1-3 87,0 0 0,-9 33 0,10-50-84,0 1 0,-1-1-1,1 1 1,-1-1 0,1 1 0,-1-1-1,1 1 1,-1-1 0,0 0-1,0 1 1,0-1 0,0 0 0,0 0-1,0 0 1,0 0 0,0 0 0,0 0-1,0 0 1,-1 0 0,1 0 0,0 0-1,-1 0 1,1-1 0,0 1-1,-1-1 1,1 1 0,-1-1 0,1 0-1,-1 1 1,1-1 0,-1 0 0,1 0-1,-1 0 1,1 0 0,-1 0 0,1 0-1,-1-1 1,0 1 0,-1-1-1,0 0-12,-1-1-1,1 1 1,0-1-1,-1 0 1,1 0-1,0 0 1,0-1-1,0 1 1,0-1-1,1 1 1,-1-1-1,1 0 1,-1 0-1,1 0 1,-2-4-1,-2-5-31,1 0-1,0-1 0,0 0 1,1 0-1,-2-13 0,4 17-2,1 1 0,1-1-1,-1 1 1,1-1 0,1 1-1,0-1 1,0 1 0,0 0-1,4-10 1,-1 3-4,-2 8 36,1-1-1,-1 0 1,1 1 0,0 0-1,1 0 1,0 0-1,7-10 1,67-66 460,-68 73-440,1 1 1,1 1-1,-1 0 1,2 0 0,24-11-1,62-12 797,-96 30-832,5-3 5,6 0 54,-10 4-132,0-1 0,0 0 0,0 0 1,0 0-1,0 0 0,0-1 0,0 1 0,0-1 0,-1 0 0,1 0 0,-1-1 1,1 1-1,4-5 0,-3 3-1784,0 0 0,1 0 0,11-5 0,-3 5-2585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5:44.0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121 9 2912,'2'-3'339,"-2"3"-301,-1 0 1,1 0 0,0 0 0,0 0-1,0 0 1,0 0 0,0 0-1,-1 0 1,1 0 0,0 0-1,0 0 1,0 0 0,0 0-1,0 0 1,0 0 0,-1 0-1,1 0 1,0 0 0,0 0-1,0 0 1,0 0 0,0 0-1,0-1 1,0 1 0,0 0 0,-1 0-1,1 0 1,0 0 0,2-5 3881,-2 7-2912,-1 20 211,-2-1 0,-1 1 1,-7 24-1,8-33-827,-77 245 1875,77-251-2654,-1 1-1,-7 12 1,11-20 365,4-15-12143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5:44.6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236 0 3072,'0'0'976,"-9"0"6691,4 1-7718,1 0 369,0 1-1,0 0 1,0 0 0,1 0 0,-1 1 0,-3 3 0,-12 7 353,0-3-140,-28 10 0,-6 3-271,52-23-266,0 1 0,0-1 1,1 0-1,-1 0 0,0 1 0,1-1 0,-1 0 0,1 1 0,-1-1 0,0 1 1,1-1-1,-1 1 0,1-1 0,-1 1 0,1-1 0,0 1 0,-1 0 0,1-1 1,-1 1-1,1 0 0,0-1 0,0 1 0,-1 0 0,1-1 0,0 1 0,0 0 1,0-1-1,0 1 0,0 0 0,0 0 0,0-1 0,0 1 0,0 0 0,0 0 0,0-1 1,0 1-1,0 0 0,1-1 0,-1 1 0,0 0 0,0-1 0,1 1 0,-1 0 1,1-1-1,-1 1 0,1-1 0,-1 1 0,1 0 0,-1-1 0,1 1 0,0 0 1,5 4-7,-1-1 0,2 1 0,-1-1 0,7 4 0,-9-6-12,89 62 744,-90-62-621,-1 0 0,1 0 0,-1 1 0,1-1 0,-1 1 0,0-1 0,0 1 0,0 0 0,0 0 0,-1 0 0,1 0 0,-1 0 0,0 0 0,1 0 0,-2 0 0,2 5 1,-1-3 39,-1 1 0,0-1 0,0 0 0,0 0 0,-1 0 1,0 0-1,0 1 0,0-1 0,-4 9 0,1-4-62,-1-1 0,0 1 0,0-1 0,-1 0 0,0 0 0,-1-1 0,0 1 0,0-1 0,-14 11 0,6-8 52,-31 19 0,41-27-500,-1 0 0,0-1 0,0 1 0,0-1 1,0 0-1,-1-1 0,1 0 0,0 0 0,-8 0 0,14-1 301,-1 0 0,1 0 0,0 0-1,0 0 1,0 0 0,0 0 0,0 0-1,0 0 1,-1 0 0,1 0-1,0 0 1,0 1 0,0-1 0,0 0-1,0 0 1,0 0 0,-1 0-1,1 0 1,0 0 0,0 0 0,0 0-1,0 0 1,0 0 0,0 0-1,0 1 1,0-1 0,0 0 0,0 0-1,-1 0 1,1 0 0,0 0 0,0 0-1,0 1 1,0-1 0,0 0-1,0 0 1,0 0 0,0 0 0,0 0-1,0 0 1,0 1 0,0-1-1,0 0 1,0 0 0,0 0 0,0 0-1,0 0 1,0 1 0,0-1-1,1 0 1,-1 0 0,0 0 0,0 0-1,0 0 1,0 0 0,0 0-1,0 1 1,0-1 0,0 0 0,0 0-1,0 0 1,1 0 0,-1 0 0,0 0-1,0 0 1,0 0 0,0 0-1,0 0 1,1 0 0,9 9-3096,7-4-1420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5:49.1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158 234 3072,'-3'2'56,"1"-1"1527,2-1-1482,0 0 0,0-1 0,0 1 0,0 0 1,-1 0-1,1 0 0,0-1 0,0 1 0,0 0 0,-1 0 0,1 0 0,0 0 0,0-1 1,-1 1-1,1 0 0,0 0 0,0 0 0,-1 0 0,1 0 0,0 0 0,0 0 1,-1 0-1,1 0 0,0 0 0,0 0 0,-1 0 0,1 0 0,0 0 0,0 0 1,-1 0-1,1 0 0,0 0 0,-1 0 0,-2 0 138,1 0 0,-1 0 1,0 0-1,0 1 0,1-1 0,-1 0 0,0 1 1,1 0-1,-1 0 0,0-1 0,1 2 0,-1-1 1,1 0-1,-1 0 0,1 1 0,0-1 0,0 1 1,0 0-1,-4 4 0,-7 6 168,0 0-1,-20 27 1,29-34-376,1 1 0,-1-1 1,1 1-1,0 0 0,1 1 0,0-1 1,0 0-1,0 1 0,0-1 0,1 1 0,0 7 1,0-11-2,0 80 258,1-73-218,1 0 1,0 0-1,1 0 1,0 0-1,7 19 1,-9-27-51,1-1 1,-1 0-1,0 0 1,1 1-1,0-1 1,-1 0-1,1 0 0,0 0 1,0 0-1,-1 0 1,1 0-1,0 0 1,0 0-1,0 0 0,0 0 1,0-1-1,0 1 1,0 0-1,1-1 1,-1 1-1,0 0 1,0-1-1,1 0 0,-1 1 1,0-1-1,3 1 1,-3-2-1,1 1 1,-1-1 0,0 1-1,1-1 1,-1 0-1,0 1 1,1-1-1,-1 0 1,0 0 0,0 0-1,0 0 1,0 0-1,0 0 1,0 0 0,0 0-1,0 0 1,0-1-1,-1 1 1,1 0 0,0-1-1,-1 1 1,1 0-1,-1-1 1,1-1 0,5-19 55,-2 0 0,0-1 1,-1 1-1,-2-1 1,0-28-1,-5 7 190,-1 21-1172,7 44 1089,1 0 0,0-1 0,7 21 0,-9-38-179,25 77 625,-25-77-566,0-1-1,0 1 1,0-1-1,0 1 1,1-1-1,-1 1 1,4 2-1,-5-4-46,0-1 1,1 1-1,-1-1 1,1 1-1,-1-1 1,1 0-1,-1 1 1,1-1-1,-1 0 0,1 1 1,0-1-1,-1 0 1,1 0-1,-1 1 1,1-1-1,0 0 1,-1 0-1,1 0 0,-1 0 1,1 0-1,0 0 1,-1 0-1,1 0 1,0 0-1,-1 0 1,1 0-1,0-1 0,-1 1 1,1 0-1,-1 0 1,1-1-1,-1 1 1,1 0-1,0-1 1,-1 1-1,1 0 0,-1-1 1,1 1-1,-1-1 1,14-14 117,0 0 0,-1-1 0,17-28 0,12-17-228,-31 48 158,1 0 0,24-22 0,-32 32-112,0-1 1,1 1-1,-1 0 1,1 1-1,0-1 0,0 1 1,0 0-1,0 0 1,0 0-1,0 1 1,0 0-1,1 0 0,8-1 1,-9 2 36,1 0 0,-1 1 1,1-1-1,-1 1 0,1 0 1,-1 1-1,1-1 0,7 4 1,-1-1-45,4 2 1028,-16-6-967,0 0 1,0 0-1,0 0 1,0 0-1,-1 0 1,1 0-1,0 0 1,0 0 0,0 0-1,0 0 1,0 0-1,0 0 1,0 0-1,0 0 1,0 0-1,0 0 1,0 0-1,0 0 1,0 0-1,0 0 1,0 0-1,0 0 1,0 0-1,0 0 1,0 0-1,0 1 1,0-1 0,0 0-1,0 0 1,0 0-1,0 0 1,0 0-1,0 0 1,0 0-1,0 0 1,0 0-1,0 0 1,0 0-1,0 0 1,0 0-1,0 0 1,0 0-1,0 0 1,0 0 0,0 0-1,0 0 1,0 0-1,0 0 1,0 0-1,0 0 1,0 0-1,0 1 1,0-1-1,0 0 1,0 0-1,0 0 1,0 0-1,0 0 1,0 0-1,0 0 1,0 0-1,0 0 1,0 0 0,0 0-1,0 0 1,1 0-1,-11 1 116,0-1-162,1 0 0,0 1 0,-1 1 0,1 0 0,0 0 0,0 1 0,0 0 0,0 0 0,1 1 0,-1 0 0,1 1 0,0 0 0,0 0 0,1 0 0,0 1 0,0 1 0,0-1 0,0 1 0,1 0 0,0 0 0,1 1 0,0 0 0,-7 12 0,8-11 65,0-1-1,0 1 1,1 0-1,-4 18 1,6-22-15,0 0 1,1 0 0,0 1-1,0-1 1,0 0 0,0 1-1,1-1 1,0 0 0,0 0-1,4 8 1,-3-7 26,1 0-1,-1 0 1,2-1 0,-1 1-1,0-1 1,1 0 0,0 0-1,1 0 1,-1-1-1,1 1 1,-1-1 0,10 6-1,-10-8 7,0 1 0,1-1 0,-1 0 0,1 0 0,0 0 0,0-1 0,-1 0-1,1 0 1,0 0 0,0 0 0,0-1 0,0 0 0,0 0 0,0 0 0,0 0-1,9-3 1,-2-1 0,-1 0 0,0 0 0,0-1 0,0-1 0,0 0 0,-1 0 0,0-1 0,0 0 0,-1-1 0,16-16 0,4-8-1,41-61-1,-45 58 1,-13 19-26,-1-1 0,0 0 0,-2-1 0,0 0 0,-1 0 0,-1-1 0,0 0 0,-2 0 0,0 0 0,-1-1 0,-1 0 0,1-36 0,-4 28 71,1 7-50,-2 1-1,-2-23 1,2 33-1194,0 20 746,-5 61 484,4-35-29,-1 92 212,0-75-78,3 0 0,10 87 0,-6-107-36,1 11 489,-4-43-616,-1 0 0,0 0 0,0 0 1,0 0-1,1-1 0,-1 1 0,0 0 0,1 0 0,-1 0 0,1-1 1,-1 1-1,1 0 0,1 1 0,-2-2-5,0 0 1,0 0-1,1 0 0,-1 0 0,0 0 1,0 0-1,1 0 0,-1 0 1,0 0-1,0 0 0,1 0 0,-1 0 1,0 0-1,0 0 0,1 0 1,-1 0-1,0 0 0,0 0 0,1 0 1,-1 0-1,0 0 0,0-1 1,1 1-1,-1 0 0,0 0 0,0 0 1,0 0-1,1-1 0,-1 1 1,0 0-1,2-3 39,0 0 1,0 0-1,0 0 0,0 0 0,2-5 1,25-77 29,-20 56 9,15-35 1,-22 59-210,0 1 0,-1-1 0,0 0 0,0 0 0,1-7 0,3 36-295,-6 38 448,1 49 278,1-90-243,1 1-1,1-1 1,6 23-1,-8-40-18,0 0 0,0 0 0,1-1-1,-1 1 1,1-1 0,0 1-1,0-1 1,0 1 0,1-1 0,3 4-1,-5-6-23,-1 0 0,1-1 0,0 1 0,0-1 0,0 1 0,0-1 0,0 1 0,0-1 0,0 0 0,0 1 0,0-1 0,0 0 0,0 0-1,0 0 1,0 1 0,0-1 0,1-1 0,0 1-6,-1 0-1,1-1 1,0 1-1,-1-1 0,1 0 1,-1 1-1,1-1 1,-1 0-1,1 0 1,-1 0-1,0 0 0,0 0 1,2-2-1,17-20 48,-1 0-1,31-51 0,0-1-97,12-16-409,-60 91 25,-1 7 211,0 17 157,0-3 49,0-10 34,1 0 0,-1-1 0,2 1 1,0 0-1,0-1 0,7 16 1,-9-24-45,1 2 60,-1 0-1,2 0 1,-1 0-1,0-1 1,1 1 0,5 6-1,-7-10-33,0 1-1,0 0 0,0-1 1,0 1-1,0-1 0,1 1 0,-1-1 1,0 1-1,0-1 0,0 0 1,0 0-1,0 0 0,1 0 1,-1 1-1,0-1 0,0-1 0,0 1 1,1 0-1,-1 0 0,0 0 1,0-1-1,0 1 0,0 0 1,0-1-1,0 1 0,0-1 0,0 0 1,0 1-1,0-1 0,0 0 1,0 1-1,1-2 0,10-9 40,0-1-1,0 0 1,-2-1 0,13-18-1,-12 16-55,27-37-181,49-60 2,-81 106 323,-5 6-153,-1 0 0,1-1-1,-1 1 1,1 0 0,-1-1 0,1 1 0,-1-1 0,0 1 0,1-1 0,-1 1 0,0-1 0,1 1 0,-1-1 0,0 1 0,1-1 0,-1 1 0,0-1 0,0-1 0,0 2-76,-9 0-159,6 2 275,0 1 0,1-1 1,-1 0-1,0 1 0,-3 4 0,5-6-14,-13 15-165,12-8 74,2-7 66,-1 1 0,1-1 0,-1 0 0,1 1 0,-1-1 0,0 1 0,1-1 0,-1 0 0,-1 2 0,-1 1 18,0 0 0,1 1 0,0-1 0,-1 0 0,2 1 0,-1-1 0,-1 8 0,-5 9-49,-1 2 20,1-1 0,1 1 0,1 0 0,1 1 1,1-1-1,-1 47 0,5-67 49,0 0-1,0 0 1,0 0-1,0 0 1,1 0 0,0-1-1,-1 1 1,1 0-1,0 0 1,2 4 0,-2-6 120,0-1-125,0 0 1,0 0-1,0-1 1,0 1-1,0 0 0,0-1 1,-1 1-1,1-1 1,0 1-1,0-1 0,0 1 1,-1-1-1,1 1 1,0-1-1,-1 0 0,1 1 1,0-1-1,-1 0 1,1 0-1,0-1 1,9-18 14,-10 19-36,9-28 32,-1-1 0,-2-1 0,0 1 0,0-36 1,0-7-602,-5 82 509,0 1 1,1 0-1,0-1 0,0 1 0,5 9 0,5 22-66,-10-29 165,1 0 0,1 0 0,0 0 0,0-1 0,1 1 0,8 12 0,-12-23-30,-1 0 1,1 0-1,-1 0 1,1 0-1,-1-1 1,1 1 0,0 0-1,-1 0 1,1-1-1,0 1 1,0-1-1,0 1 1,-1-1 0,1 1-1,0-1 1,0 1-1,0-1 1,0 0-1,0 1 1,0-1 0,0 0-1,0 0 1,0 0-1,0 1 1,0-1-1,0 0 1,0-1 0,0 1-1,0 0 1,0 0-1,0 0 1,0-1-1,-1 1 1,1 0 0,0-1-1,0 1 1,0 0-1,0-1 1,0 0-1,0 1 1,-1-1-1,1 1 1,0-1 0,-1 0-1,2-1 1,4-4 15,-1 0 0,0-1 0,0 0 0,5-9 0,-6 10-64,130-212-390,-112 181 408,-1-2 0,24-61 0,-22 25-270,-22 68 57,-4 8-217,-3 11 135,-16 44-38,15-41 349,1 1 0,-7 26 0,8-20 47,1 0-1,2 1 1,0-1 0,2 33-1,0-43 4,2 0 0,-1 0-1,2-1 1,-1 1-1,2-1 1,-1 1-1,2-1 1,-1 0 0,2-1-1,7 14 1,-12-23-38,-1 0 0,1 0 0,0 0 0,-1 0 0,1 0 0,0 0-1,-1-1 1,1 1 0,0 0 0,0 0 0,0-1 0,0 1 0,0-1 0,0 1 0,0 0 0,0-1 0,0 0 0,0 1 0,0-1 0,0 0 0,0 1 0,0-1 0,0 0 0,0 0 0,0 0 0,0 0 0,1 0 0,-1 0 0,0 0 0,0 0 0,0-1 0,0 1 0,2-1 0,1-2 45,0 1 0,0-1 0,0 0 0,0 0 0,0-1 0,4-4 0,-2 1-27,3-2 19,-1-1 1,-1-1-1,0 1 1,7-13-1,13-21-7,-12 21-80,-1 0 1,-1 0-1,-1-1 0,-1-1 0,-1 0 1,-1-1-1,-2 0 0,6-30 1,-11 42 46,2-4 12,-1 0 0,2-28 0,-4 39 31,-1 7-66,1-1 0,-1 0 0,0 0 0,1 0-1,-1 0 1,0 0 0,0 1 0,0-1 0,0 0 0,0 0 0,0 0-1,0 0 1,0 0 0,0 0 0,0 0 0,0 1 0,-1-2 0,-1 5-72,1-1 0,-1 1 0,1 0 0,0 0 0,0 0 0,0 0 0,-1 4 0,-13 97 130,1 22 397,11-85-216,1 62 4,3-59-12,4-16 164,-5-28-371,0 0 1,0 1 0,0-1-1,0 0 1,0 0-1,0 0 1,0 1-1,1-1 1,-1 0 0,0 0-1,0 0 1,0 1-1,0-1 1,0 0-1,0 0 1,1 0-1,-1 0 1,0 0 0,0 1-1,0-1 1,0 0-1,1 0 1,-1 0-1,0 0 1,0 0 0,0 0-1,1 0 1,-1 0-1,0 0 1,0 0-1,0 0 1,1 1-1,-1-1 1,0 0 0,0-1-1,1 1 1,-1 0-1,0 0 1,0 0-1,0 0 1,1 0-1,-1 0 1,0 0 0,10-3 277,-10 3-266,8-8 5,-1 0 1,-1 0 0,1 0-1,9-18 1,-9 15-17,0 1-1,12-15 1,-10 14-24,-5 6-11,1 0 0,0 0 0,0 1 0,0-1 0,7-3 1,-11 8-50,6 11 208,-4-6-124,-1 0-1,0 1 0,2 9 1,-3-11 5,0 0 0,0 0 1,1 0-1,-1-1 0,1 1 0,2 4 1,-3-7 353,1-2-107,0-1-180,0-1-1,0 1 1,0-1 0,0 0-1,-1 1 1,1-1 0,1-4-1,6-10 75,57-71-230,-66 88 70,0-1 0,0 1 0,0-1 0,0 1 0,1 0 0,-1-1 0,0 1 0,0 0 0,1-1 0,-1 1 0,0 0-1,0 0 1,1-1 0,-1 1 0,0 0 0,1 0 0,-1-1 0,0 1 0,1 0 0,-1 0 0,1 0 0,-1 0 0,0-1 0,1 1 0,-1 0 0,1 0 0,-1 0-1,0 0 1,1 0 0,-1 0 0,1 0 0,-1 0 0,0 0 0,1 0 0,-1 1 0,1-1 0,-1 0 0,0 0 0,1 0 0,-1 0 0,1 1 0,-1-1 0,0 0-1,1 0 1,-1 0 0,0 1 0,0-1 0,1 0 0,-1 1 0,0-1 0,0 0 0,1 1 0,-1-1 0,0 0 0,0 1 0,0-1 0,1 0 0,-1 2 0,1 0 11,0 1 1,0 0 0,0-1-1,0 1 1,0 0-1,0 0 1,-1 0 0,0 0-1,1 0 1,-1 3 0,-2 33 27,1-28 19,-18 139 189,13-121-193,-1-1 0,-2 0-1,-13 31 1,18-48 1,-1 0-1,-1-1 1,1 0 0,-2-1 0,-11 15 0,18-23-37,0-1 0,-1 1 0,1-1 0,-1 1 0,1-1 0,-1 1 0,0-1 0,1 0 0,-1 1 0,1-1 0,-1 0 0,0 1 0,1-1 0,-1 0 0,0 0 0,1 1 0,-1-1 1,0 0-1,1 0 0,-1 0 0,-1 0 0,2 0 3,-1-1 0,1 1 0,-1 0-1,1-1 1,-1 1 0,1 0 0,-1-1 0,1 1 0,-1-1 0,1 1 0,-1 0 0,1-1 0,0 1 0,-1-1 0,1 1 0,0-1 0,0 0-1,-1 1 1,1-2 0,-1-1-18,0 0 0,0-1-1,1 1 1,0 0-1,-1-1 1,1 1 0,1-6-1,1-7-30,1 0 0,0 1 0,1-1 0,1 1 0,0 0-1,2 1 1,-1-1 0,2 1 0,0 1 0,0-1 0,1 1 0,1 1 0,0-1-1,1 2 1,0 0 0,1 0 0,0 1 0,19-12 0,-8 7-489,40-18-1,-50 27-995,0 1 0,0 0 0,1 1 0,25-4 0,-32 8-327,-23 13-6453,-5 5 3898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5:49.5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9 185 7232,'-4'-3'2656,"-1"6"-2048,19-3-192,-1 0 288,10 0-480,4-3 1600,9-6-1024,9-2-128,13-9-416,22-5-608,15 2 160,4-2-4480,4-7 2560,-13-4-2592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5:54.2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37 540 1984,'-18'8'7530,"19"-6"-6820,2 5-285,1-1 0,-1 0 1,1 0-1,8 10 1,-10-13-256,1-1 0,-1 1 1,1-1-1,-1 1 0,1-1 1,0 0-1,0 0 0,0 0 1,0-1-1,0 1 0,0-1 1,5 2-1,-7-3-127,0 0 1,0 1-1,0-1 0,0 0 1,1 0-1,-1 0 0,0-1 1,0 1-1,0 0 1,0 0-1,0 0 0,0-1 1,0 1-1,0-1 0,0 1 1,0-1-1,0 1 0,-1-1 1,1 1-1,1-2 1,0 0 7,0 0 1,-1 0 0,1 0 0,-1 0 0,1 0 0,-1-1 0,0 1 0,1-4 0,0 0 18,0-1 1,0 0 0,-1 0 0,0 0 0,0-8-1,-1 9-36,0-1-1,-1 1 1,1 0-1,-1 0 1,-1 0-1,1 0 0,-1 0 1,0 1-1,0-1 1,-1 0-1,1 1 0,-1 0 1,-1-1-1,1 1 1,-1 0-1,0 1 0,0-1 1,-7-6-1,10 10-24,0 1-1,0-1 1,0 1 0,0-1-1,0 1 1,0-1-1,0 1 1,0-1 0,0 1-1,0 0 1,0-1 0,0 1-1,0 0 1,0 0-1,0 0 1,0 0 0,0 0-1,0 0 1,-1 0-1,1 1 1,0-1 0,0 0-1,0 0 1,0 1-1,-1 0 1,0 0 20,0 0 0,0 1 1,0 0-1,0-1 0,0 1 0,1 0 0,-1 0 0,1 0 0,-1 0 1,-1 3-1,-2 4 49,1 1 1,0-1 0,1 0 0,-4 15 0,3 0 96,1-1 0,0 1 1,2 0-1,1 0 0,1 0 1,1 0-1,6 32 0,-6-48-125,0 0-1,1 0 1,-1 0-1,2-1 1,-1 1-1,1-1 1,9 14-1,-12-19-33,1 0-1,-1 0 0,1-1 0,0 1 1,0 0-1,0-1 0,0 1 1,0-1-1,0 1 0,0-1 0,0 0 1,0 0-1,1 0 0,-1 0 0,0-1 1,1 1-1,-1 0 0,1-1 0,-1 0 1,1 0-1,-1 1 0,1-2 1,-1 1-1,1 0 0,-1 0 0,1-1 1,-1 1-1,0-1 0,1 0 0,2-1 1,4-2 30,0-1-1,0 0 1,0 0 0,-1-1 0,0 0 0,8-8 0,44-48 218,-35 34-193,34-32-128,29-32 156,-73 74-125,1 0-1,1 2 0,0 0 1,1 1-1,20-13 0,-33 25-10,0 0-98,-1 10 158,-2 0 41,-1 0 1,0-1-1,0 1 1,-1 0-1,0 0 0,0 0 1,0 0-1,-3 10 0,1-1-14,-2 16 98,-1 38-205,1-26 500,4-43-81,13-15-26,-1-3-339,-1 0 0,12-26 0,-17 30-20,1 0 0,0 1 0,0-1 1,1 2-1,1-1 0,0 1 0,14-13 0,-23 23 25,0 1-1,1 0 0,-1-1 0,0 1 1,1 0-1,-1-1 0,1 1 1,-1 0-1,0 0 0,1-1 1,-1 1-1,1 0 0,-1 0 0,1 0 1,-1-1-1,1 1 0,-1 0 1,1 0-1,-1 0 0,1 0 0,-1 0 1,1 0-1,0 0 0,1 5 21,-2-4-16,2 2 10,-1 1 1,0 0-1,0 0 0,0-1 1,-1 1-1,1 0 0,-1 7 1,-2 30 80,1-32-74,-3 47-50,-4 59 774,8-114-625,1-2-96,0 0 0,0 0 0,0-1-1,-1 1 1,1 0 0,0-1 0,-1 1-1,1 0 1,0-3 0,0 1 20,13-33 25,26-47 0,-30 66-142,0 1 0,1 0 0,0 1 0,27-27 0,-35 40-1,0-1 1,1 0 0,-1 1-1,7-4 1,-10 6 70,1 0-1,-1-1 1,0 1 0,1 0 0,-1 0 0,1 0 0,-1 0 0,0 0 0,1 0 0,-1 0 0,1 0 0,-1 0 0,0 0 0,1 0 0,-1 0 0,1 0 0,-1 0-1,0 0 1,1 1 0,1 0 4,-1 0-1,1 0 0,-1 0 0,0 0 1,1 0-1,-1 0 0,0 1 1,0-1-1,0 0 0,0 1 1,0-1-1,0 1 0,-1-1 0,1 1 1,0-1-1,0 3 0,5 31 63,-3-17-46,3 15 29,3 12 120,25 82 0,-33-125-117,-1 0 0,1-1 1,0 1-1,0 0 0,0-1 0,0 1 0,0 0 1,0-1-1,1 1 0,-1-1 0,0 0 0,1 1 1,2 1-1,-3-3-30,0 1 1,0-1-1,0 0 1,0 1-1,0-1 0,0 0 1,0 0-1,0 0 1,0 0-1,0 0 1,-1 0-1,1 0 1,0 0-1,0 0 0,0 0 1,0 0-1,0-1 1,0 1-1,0 0 1,0-1-1,0 1 1,0-1-1,-1 1 0,1-1 1,0 1-1,0-1 1,1-1-1,8-8 10,-1-1 0,0 0 0,-1 0 0,11-19 0,-3 5-63,16-24-75,22-33-165,-50 75 218,-4 6 37,0 0 0,1 0-1,-1 0 1,0 1 0,1-1 0,-1 0 0,1 0-1,-1 1 1,1-1 0,-1 0 0,1 0 0,0 1-1,-1-1 1,1 1 0,0-1 0,1 0 0,3 13-21,-2 3 20,0 0 0,-1 1 0,0-1 0,-2 27 0,2 13 23,0-33 113,-2-13-51,0-1 0,1 0-1,0 1 1,1-1 0,-1 0 0,2 0 0,-1 0 0,5 8 0,-7-16-55,0 1 0,1-1 0,-1 1-1,1-1 1,-1 0 0,0 1 0,1-1 0,-1 0 0,1 1 0,-1-1-1,1 0 1,0 0 0,-1 1 0,1-1 0,-1 0 0,1 0 0,-1 0-1,1 0 1,-1 0 0,1 0 0,0 0 0,-1 0 0,1 0 0,-1 0-1,1 0 1,-1 0 0,1 0 0,0-1 0,0 1 0,14-7 27,-7 1-63,-1 0 1,0-1 0,0 0 0,-1 0 0,7-8 0,-1-4 72,-1 0 1,10-21-1,-14 25-149,12-32 258,-11 25-76,5-11-57,2 1 0,25-41 0,-28 52-105,-1 1 1,-1-2 0,-1 1 0,-1-1-1,-1-1 1,7-35 0,-10 35 43,-1 0 1,0-31-1,-4 49-193,0 7-123,-3 10-149,-6 35 366,2-18 178,2 1 0,1-1 0,-1 37 0,4-12 5,1-30 25,1 1 1,0-1-1,7 36 0,-6-47-66,-1-10 14,0-1-1,0 1 1,0 0-1,1-1 1,-1 1-1,1 0 0,1 3 1,8 19 150,-5-17-198,-3-5 21,1 1 0,-1 0-1,1 0 1,-1 1-1,0-1 1,0 0-1,-1 1 1,0-1-1,1 6 1,3 22-53,-5-24 30,0-5 25,0 0 0,0 0 0,0 1 0,0-1 0,0 0 0,1 0 0,0 0 0,-1 0 0,3 4 0,-3-6 52,1 3 103,-1-5-143,0 1 0,0 0 0,0 0 0,0 0 0,0 0 0,0 0-1,0 0 1,1 0 0,-1 0 0,0 0 0,0 0 0,0 0 0,0 0 0,0 0 0,0 0 0,1 0 0,-1 0 0,0 0 0,0 0 0,0 0 0,0 0 0,0 0-1,1 0 1,-1 0 0,0 0 0,0 0 0,0 0 0,0 0 0,0 0 0,0 0 0,0 0 0,1 0 0,-1 0 0,0 1 0,0-1 0,0 0 0,0 0 0,0 0-1,0 0 1,0 0 0,0 0 0,0 0 0,0 0 0,0 1 0,0-1 0,1 0 0,-1 0 0,0 0 0,0 0 0,0 0 0,0 0 0,0 1 0,0-1 0,0 0-1,0 0 1,0 0 0,0 0 0,0 0 0,0 1 0,-1-1 0,1 0 0,0 0 0,0 0 0,0 0 0,0 0 0,0 0 0,0 0 0,0 1 0,3-3 4,0 0 1,0 0-1,0 0 1,0 0 0,-1 0-1,1-1 1,-1 1 0,1-1-1,-1 0 1,4-5 0,19-34 108,-21 34-115,17-31-8,3-5-18,56-81 0,-24 54-162,-34 41 286,-1-1 0,26-49 0,-44 73-74,13-28 103,-11 23-366,-3 10-136,-3 3-234,-9 32 411,-2-1 0,-1 0 0,-22 39 0,31-64 202,1 0 0,0 0 1,0 0-1,1 0 1,0 1-1,0-1 0,0 12 1,-1 55 544,4-53-463,-1-16-85,0-1 0,0 1 0,1-1 0,-1 1-1,1-1 1,0 0 0,1 1 0,-1-1 0,1 0-1,0 0 1,0 0 0,0 0 0,0 0 0,1-1-1,-1 1 1,1-1 0,4 4 0,-5-5 6,1 0-1,0 0 1,0-1 0,0 1 0,0-1-1,0 1 1,0-1 0,0 0 0,0 0-1,0-1 1,1 1 0,-1-1-1,0 1 1,1-1 0,-1 0 0,0 0-1,1 0 1,-1-1 0,0 1 0,0-1-1,1 0 1,5-2 0,5-3 37,1-1 0,-2 0 1,22-14-1,-24 14-53,-5 4-6,-1-1 1,0 0 0,0 0 0,0 0-1,-1-1 1,0 1 0,1-1 0,-2 0-1,1 0 1,4-9 0,-6 8-23,-1 0 0,0-1 0,-1 1 0,0-13 0,0 16 15,0 2 4,0 0-1,0 1 0,0-1 1,0 0-1,0 0 0,0 1 1,0-1-1,0 0 0,0 0 0,-1 1 1,1-1-1,0 0 0,-1 1 1,1-1-1,-1 0 0,1 1 1,0-1-1,-1 1 0,1-1 1,-1 1-1,0-1 0,1 1 1,-1-1-1,1 1 0,-1-1 1,0 1-1,1 0 0,-1-1 1,0 1-1,1 0 0,-1 0 1,0-1-1,1 1 0,-1 0 1,0 0-1,0 0 0,1 0 1,-3 0-1,2 0-12,0 0 0,-1 0 1,1 1-1,0-1 0,0 0 0,-1 1 0,1-1 1,0 1-1,0-1 0,-1 1 0,1 0 0,0-1 0,0 1 1,0 0-1,0 0 0,0 0 0,0 0 0,0-1 1,0 2-1,1-1 0,-2 1 0,-2 8 2,0 0 0,0 0-1,2 0 1,-1 0 0,1 0-1,-1 17 1,2-3 179,3 40 1,-2-59-137,1 0 0,0 0 0,0-1 0,1 1 0,0-1 0,0 1 0,0-1 0,0 0 0,0 0 0,1 0 0,0 0 0,0 0 0,0-1 1,0 1-1,1-1 0,-1 1 0,1-1 0,0-1 0,0 1 0,4 2 0,-5-4-2,-1-1-1,1 1 1,0-1 0,0 1 0,0-1-1,-1 0 1,1 0 0,0-1 0,0 1 0,-1 0-1,1-1 1,0 0 0,-1 0 0,1 0-1,0 0 1,-1 0 0,3-2 0,7-3-1,0-1 1,11-9 0,77-63 137,-62 46-141,2 3 0,78-47 1,-97 66-37,23-18 1,-36 26 58,-7 3-34,-1 0 0,1 0 0,-1 0 0,0-1 0,1 1 0,-1 0 1,1 0-1,-1 0 0,1 0 0,-1 0 0,0-1 0,1 1 1,-1 0-1,0 0 0,1-1 0,-1 1 0,0 0 0,1-1 0,-1 1 1,0 0-1,0-1 0,1 1 0,-1 0 0,0-1 0,0 1 0,0-1 1,1 1-1,-1-1 0,-12 3-176,10-1 181,-13 3-64,0 1 1,0 0 0,0 1 0,1 1 0,0 0 0,0 1-1,1 0 1,0 1 0,0 1 0,-14 14 0,18-15 68,0 0 1,1 1 0,1 0-1,-1 0 1,1 0 0,1 1-1,0 0 1,1 0-1,0 1 1,0-1 0,2 1-1,-1 0 1,-2 20 0,6-30-7,-1 0 1,1 0-1,0 1 1,0-1-1,0 0 1,0 0 0,1 1-1,-1-1 1,1 0-1,-1 0 1,1 0-1,0 0 1,-1 0-1,1 0 1,0 0 0,1 0-1,-1 0 1,0 0-1,0 0 1,1-1-1,-1 1 1,3 1-1,-2-1 26,1-1-1,-1 1 1,1-1-1,0 0 1,-1 0-1,1 0 1,0 0-1,0 0 0,0-1 1,-1 1-1,1-1 1,0 0-1,0 0 1,0 0-1,0 0 0,4-1 1,-1 0-7,1-1 1,0 0-1,-1 0 0,0-1 1,0 0-1,0 0 0,0 0 1,0-1-1,0 0 0,-1 0 1,0 0-1,5-6 0,4-4-28,0-1 0,19-29 0,-19 23-25,-2 0 0,-1 0 1,0-1-1,-2-1 0,-1 0 1,9-34-1,-10 19-25,0 1 0,-3-1 0,0-53 0,-3 33 101,-3-71-290,-6 90 220,8 39 17,0 0 0,0 0 0,-1 0 0,1 0 0,0 0 0,0 0 1,0 0-1,0 0 0,0 0 0,0 0 0,0 0 0,0 0 0,0 0 0,0 0 0,0 0 0,0 0 1,0 0-1,0 0 0,0 0 0,0 0 0,0 0 0,-1 0 0,1 0 0,0 0 0,0 0 0,0 0 0,0 0 1,0 0-1,0 0 0,0 0 0,0 0 0,0 0 0,0 0 0,0 0 0,0 0 0,0 0 0,0 0 0,0 0 1,0 0-1,0 0 0,0-1 0,0 1 0,0 0 0,0 0 0,0 0 0,-1 0 0,1 0 0,0 0 1,0 0-1,-2 10-69,-3 17 37,1 21 125,1-1 0,2 1 0,3 0 0,1-1 1,3 0-1,14 61 0,-1-16-168,-10-47-4775,-9-44 4672,1 5-3407,-28-21-9029,-2 7 10138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5:54.6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9 5056,'-1'-1'134,"0"0"1,0 0 0,0 0-1,-1 1 1,1-1-1,0 0 1,0 1-1,-1-1 1,1 1 0,0-1-1,-1 1 1,1 0-1,0 0 1,-1-1-1,1 1 1,-1 0-1,-6 1 3824,20 3-2740,1-1 0,-1-1 0,14 2-1,73-2 924,-56-3-1527,384-9 666,-337 6-3856,-87 4 1863,0 0-1,0 0 0,-1 0 0,1 0 1,0 1-1,0-1 0,3 2 0,-5-1 370,0-1-1,0 0 0,0 1 0,0-1 0,0 1 1,0-1-1,0 1 0,0-1 0,0 1 0,-1 0 1,1-1-1,0 1 0,-1 0 0,1 0 0,0-1 1,-1 1-1,1 0 0,-1 0 0,1 0 0,-1 0 1,1 1-1,-3 10-2327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5:55.0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9 10976,'-76'-8'4064,"72"13"-3168,4-10-257,4 5-1470,11 0-1185,11 0 1088,14 5-3776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5:56.1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274 9 2976,'0'-9'8762,"-1"18"-7071,-21 111 1098,7-63-1948,-3-1 1,-3-1-1,-33 65 0,27-58-403,2 1-1,-21 85 0,37-116-311,0 3 286,-17 43 0,30-115 292,2 12-751,1 1 1,1 1 0,21-44-1,-21 51-3,1 1-1,0 0 1,2 1-1,-1 0 1,2 1-1,17-17 1,-9 13-27,0 1 0,1 1 1,1 1-1,34-17 0,-52 29 66,-1 1 1,1 0-1,-1 0 0,1 0 1,0 0-1,-1 0 0,6 0 0,-8 1 31,0 0-1,0 0 1,0 0-1,0 0 1,0 0-1,0 1 1,0-1-1,0 0 1,0 0-1,0 1 1,0-1-1,0 0 1,0 1-1,0-1 1,0 1-1,0 0 1,0-1-1,0 1 1,-1 0-1,1-1 1,0 1-1,0 0 1,-1 0-1,1-1 1,-1 1 0,1 0-1,-1 0 1,2 2-1,0 7 92,1 0-1,-1-1 1,-1 1-1,0 1 1,0-1 0,-1 0-1,0 0 1,-3 13-1,0-4 68,-1 0 0,-1 0 0,-9 24 0,8-26-83,-1 0 0,-1 0 1,0-1-1,-1-1 1,-1 1-1,0-1 0,-1-1 1,-23 23-1,31-34-56,-1 0-1,0 0 1,0 0-1,0-1 1,0 1-1,0-1 1,0 0-1,-1 0 1,1-1 0,-1 1-1,0-1 1,1 0-1,-1 0 1,0-1-1,1 1 1,-1-1-1,0 0 1,0 0-1,-9-2 1,8 0-42,1 0 1,-1 1-1,1-2 1,-1 1-1,1-1 1,0 0-1,0 0 1,0 0-1,0-1 1,1 0-1,-1 0 1,1 0-1,0 0 1,0-1-1,-5-8 1,8 13-10,-20-36-1040,19 33 532,0 0-1,0-1 0,1 0 1,0 1-1,0-1 1,0 0-1,0 0 0,0-5 1,1 8 334,0 1 0,0-1 1,0 0-1,0 1 0,1-1 1,-1 0-1,0 1 0,0-1 1,1 0-1,-1 1 0,0-1 1,1 0-1,-1 1 0,1-1 0,-1 1 1,1-1-1,-1 1 0,1-1 1,-1 1-1,1 0 0,-1-1 1,1 1-1,0-1 0,-1 1 1,1 0-1,1-1 0,21-4-3157,-17 4 1956,31-6-1728,0 1-735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5:57.1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12 1728,'-5'-11'11386,"1"16"-11077,1 0 0,0 0 1,0 0-1,0 0 0,0 1 0,1-1 0,-2 9 0,-10 45 977,9-33-720,3-13-272,1-1-1,0 22 0,1-34-279,0 0 0,1 0-1,-1 0 1,0 0 0,1 1-1,-1-1 1,0 0 0,1 0-1,-1 0 1,0 0 0,1 0-1,-1 0 1,0 0 0,1 0-1,-1 0 1,0 0 0,1 0-1,-1 0 1,0 0-1,1 0 1,-1-1 0,0 1-1,0 0 1,1 0 0,2-2 24,-1 0 0,1-1 0,-1 1 1,0 0-1,0-1 0,0 0 0,0 1 0,0-1 1,-1 0-1,1 0 0,-1 0 0,2-6 1,2-1 18,0-2-45,1 1 0,1 0 0,0 0-1,1 1 1,0 0 0,0 0 0,1 0-1,0 1 1,14-10 0,-23 19-5,1 0 0,-1-1 1,1 1-1,-1 0 0,1-1 1,-1 1-1,1 0 1,-1-1-1,1 1 0,0 0 1,-1 0-1,1 0 0,0 0 1,-1 0-1,1 0 0,-1 0 1,1 0-1,0 0 0,-1 0 1,1 0-1,0 0 0,-1 0 1,1 0-1,-1 0 0,1 1 1,0-1-1,-1 0 0,1 0 1,-1 1-1,1-1 1,-1 0-1,1 1 0,-1-1 1,1 1-1,-1-1 0,1 1 1,-1-1-1,0 1 0,1-1 1,-1 1-1,0-1 0,1 1 1,-1-1-1,0 1 0,0 0 1,1-1-1,-1 1 0,0-1 1,0 1-1,0 0 0,0 1 1,2 5 76,-1 0 0,-1 0-1,1 12 1,-1-16-108,-1 61 350,-9 74 1,6-112-81,-1 1 0,-2-1-1,0 1 1,-1-2 0,-19 38 0,27-63-243,-2 6 57,-1-1-1,1 0 1,-1 1-1,-1-1 1,1-1-1,-1 1 1,0 0-1,-6 5 1,9-10-50,1 1 0,-1-1 1,1 1-1,-1-1 0,0 0 1,1 1-1,-1-1 0,0 0 1,1 1-1,-1-1 0,0 0 1,0 0-1,1 0 0,-1 0 1,0 0-1,0 0 0,1 0 1,-1 0-1,0 0 0,1 0 1,-1 0-1,0 0 0,0-1 1,1 1-1,-1 0 1,-1-1-1,1 0 3,0 0 1,-1 0-1,1 0 1,0 0 0,0-1-1,0 1 1,0 0-1,0-1 1,0 1-1,0-1 1,0-1-1,-2-4 5,0 0-1,1 0 0,0 0 0,-1-9 1,1-12-98,1 0 0,3-40 0,-2 49 90,1 10-23,0 0 0,0 1 0,1-1 0,0 1 0,1-1 0,0 1 0,0 0-1,0 0 1,1 0 0,1 0 0,-1 0 0,1 1 0,0 0 0,11-11 0,-8 10 2,1 1-1,0-1 1,0 1 0,0 1 0,1 0-1,0 0 1,1 1 0,-1 0 0,1 1 0,21-5-1,57-11-80,-74 18-664,-1 1 0,1 0 0,0 0 0,17 3 0,-29-2 288,0 0 1,0 1-1,-1-1 0,1 1 0,0 0 0,0 0 0,-1 0 0,1 0 0,-1 0 0,1 1 0,-1-1 0,1 1 0,-1-1 0,0 1 0,0 0 0,0 0 1,0 0-1,0 0 0,0 1 0,-1-1 0,1 0 0,-1 1 0,1-1 0,-1 1 0,0-1 0,1 4 0,-1-2-278,-1 0-1,0 0 0,0 0 1,-1 7-1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2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781 1 6720,'-7'0'518,"0"2"0,0-1 0,0 1 0,1 0 0,-1 0 0,-9 5 0,5-2-123,1 0 0,0 1-1,0 0 1,-14 11 0,-152 134 2757,-14 26-1190,-1-26-1565,168-134-330,9-7 13,6-5-62,1 0 1,1 0 0,-1 1 0,1 0-1,0 0 1,0 0 0,-9 13-1,15-19-80,0 1-1,-1-1 1,1 0-1,0 1 0,-1-1 1,1 1-1,0-1 0,0 0 1,-1 1-1,1-1 1,0 1-1,0-1 0,0 1 1,0-1-1,-1 1 1,1-1-1,0 1 0,0-1 1,0 1-1,0-1 0,0 1 1,0-1-1,0 1 1,0-1-1,1 1 0,-1-1 1,0 1-1,0-1 0,0 0 1,0 1-1,1-1 1,-1 1-1,0-1 0,0 1 1,1-1-1,-1 0 1,0 1-1,1-1 0,-1 0 1,1 1-1,-1-1 0,0 0 1,1 0-1,-1 1 1,1-1-1,-1 0 0,1 0 1,-1 1-1,0-1 1,1 0-1,-1 0 0,1 0 1,-1 0-1,1 0 0,-1 0 1,1 0-1,0 0 1,21 4-2050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6:00.1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194 367 4224,'-19'-16'10538,"12"16"-5582,-8 0-3581,14 0-1359,0 1 1,-1 0 0,1 0-1,0-1 1,0 1 0,0 0-1,0 0 1,0 0 0,0 0-1,1 0 1,-1 1 0,0-1-1,0 0 1,1 0-1,-1 0 1,1 1 0,-1-1-1,0 2 1,-5 10 184,-7 9 61,-17 39-1,3-5-160,18-39-52,2 1 1,0 0-1,1 0 1,1 0-1,-5 31 1,-4 95 213,13-135-268,1 90 405,0-97-128,0-8 208,1-10-357,0 1 0,4-15 0,1-6-2,12-64-186,45-147-1,-23 102 144,-25 100-59,-10 33-132,-1-1 0,3-14 0,-2 0-282,-5 26 388,0 1 0,0 0 0,0 0 0,0 0 1,0 0-1,0 0 0,1 0 0,-1 0 0,0 0 0,0 0 0,0 0 0,0 0 0,0 0 0,0-1 0,0 1 0,0 0 0,0 0 0,0 0 0,0 0 0,0 0 0,0 0 0,1 0 0,-1 0 0,0 0 0,0 0 1,0 0-1,0 0 0,0 0 0,0 0 0,0 0 0,0 0 0,0 0 0,0 0 0,1 0 0,-1 0 0,0 0 0,0 0 0,0 0 0,0 0 0,0 0 0,0 0 0,0 0 0,0 0 0,0 0 0,0 1 0,0-1 0,1 0 1,-1 0-1,0 0 0,0 0 0,0 0 0,0 0 0,0 0 0,0 0 0,5 8-66,4 12 155,45 136 403,-14-62-413,-20-49 168,-1 1-1,-3 1 0,11 48 1,13 76 16,-34-148-221,-4-18 23,-1 0 0,0 1 0,0-1 0,1 7 0,-2-10 438,5-9 139,-2 1-561,0-1 1,0-1 0,-1 1 0,0 0 0,1-9-1,4-12-58,11-46 126,-12 46-161,1 2 0,11-29 0,11-14 82,54-145-20,-80 207-56,40-128-1660,-16 44-3691,-24 77 4116,2 0 0,-1 1 0,2 0 0,0 0 0,0 0 0,2 1 0,9-14 0,13-7-1402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6:01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179 4 4160,'6'-3'12317,"-13"3"-10757,-6 2-951,0 1 0,0 0 1,0 0-1,1 1 1,-22 11-1,29-13-529,1 1 0,-1 0-1,1 0 1,0 0 0,0 1 0,0-1 0,0 1 0,0 0-1,1 0 1,0 0 0,0 1 0,0-1 0,0 1 0,1 0-1,-1 0 1,1-1 0,-2 8 0,0 6 33,1-10-28,1 1 0,0 0 0,0-1 0,0 11 1,2-16-68,0 0 0,0 0 0,1 0 0,-1 0 0,1-1 0,0 1 0,-1 0 0,1-1 0,0 1 0,1 0 0,-1-1 1,0 1-1,1-1 0,-1 0 0,1 1 0,0-1 0,2 2 0,4 4-768,-1-1 1,1-1-1,1 1 0,-1-1 0,1-1 1,14 8-1,-17-10-5,-1 0-1,1-1 1,0 0-1,0 0 0,1 0 1,-1 0-1,0-1 1,1 0-1,-1-1 1,0 1-1,1-1 1,-1 0-1,1-1 1,10-1-1,5-6-2209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6:02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75 6400,'-2'-5'532,"-9"-18"1794,7 15 1510,-7-7 1725,10 14-5194,-1 0 0,0 0-1,0-1 1,-1 1-1,1 0 1,0 1 0,0-1-1,0 0 1,-1 1 0,1-1-1,0 1 1,-4 0-1,-31 0 462,17 1-1104,10 0 105,0-1-2045,21-16-10666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6:08.3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315 164 2080,'-4'1'927,"1"-1"-1,0 1 1,-1 0-1,1 0 1,0 0 0,-6 4-1,-7 2 166,-50 10 1961,-18 5-1115,75-18-1725,0 0 0,0 0-1,1 0 1,-1 1 0,1 1-1,-14 11 1,17-13-122,0 1 0,1-1 0,0 1 1,0 0-1,0 0 0,1 1 0,0-1 0,0 1 0,-4 10 0,6-14-67,1 0 1,-1 1-1,0 0 0,1-1 1,0 1-1,0-1 0,0 1 1,0-1-1,0 1 0,0 0 1,1-1-1,-1 1 0,1-1 1,-1 1-1,1-1 0,0 1 1,0-1-1,0 0 0,1 1 1,-1-1-1,1 0 0,-1 0 1,1 0-1,-1 0 0,1 0 1,3 2-1,-2-2-15,-1-1 0,0 0 1,0 0-1,1 0 0,-1 0 0,1 0 0,-1-1 1,0 1-1,1-1 0,-1 0 0,1 1 0,-1-1 0,1 0 1,0-1-1,-1 1 0,1 0 0,-1-1 0,1 1 0,-1-1 1,0 0-1,1 0 0,3-2 0,5-2 21,-2 0 0,1 0 0,16-13 0,51-46 87,-76 64-42,-2 13-27,-3 2 98,3-9-78,0-1 0,0 1 1,0 0-1,0-1 0,1 1 0,1 11 1,-1-12-2,1 0 0,0 0-1,0 0 1,0 0 0,1 0 0,-1-1 0,1 1 0,0 0 0,1-1-1,-1 1 1,1-1 0,6 7 0,-9-11-52,0 1 0,0-1 0,1 0-1,-1 0 1,0 1 0,1-1 0,-1 0 0,1 0 0,-1 0 0,0 0-1,1 1 1,-1-1 0,1 0 0,-1 0 0,0 0 0,1 0 0,-1 0-1,1 0 1,-1 0 0,0 0 0,1 0 0,-1 0 0,1 0 0,-1-1-1,0 1 1,1 0 0,-1 0 0,1 0 0,-1-1 0,11-10 127,5-22-173,-14 29 55,26-61-26,24-62 132,1-43 4,-50 156-163,-3 13-9,0-1 1,0 0 0,1 1 0,-1-1 0,1 0 0,-1 1 0,1-1 0,0 1 0,-1-1-1,3-1 1,0 12-256,-2 4 291,-1 0-1,-1 0 1,0-1 0,0 1-1,-2 0 1,-3 14 0,-1 7 93,-4 15-56,-22 62 0,-25 43 327,47-125-264,-28 47 1,53-93-419,-1-7 242,2 0 0,30-38-1,-9 17 78,-24 28 3,1 1 1,0 1-1,1 0 1,27-21-1,-22 22 99,97-76 280,-98 75-366,-1-1-1,-1-1 1,0-1-1,15-23 1,-31 41-17,1-2 26,0 1 0,0 0 1,0-1-1,0 1 0,0-1 0,-1 1 0,1-1 0,0 1 0,-1-1 0,0 0 0,1 1 0,-1-1 0,0 0 1,0 1-1,0-4 0,0 4-99,0 3 59,-6 13 185,0 0 1,-1-1-1,0 0 0,-2 0 1,-9 12-1,7-10 20,1 1-1,0 0 1,-9 21 0,14-25-149,1 0 1,0 0-1,1 1 1,0-1-1,1 1 1,1-1-1,0 1 1,1 0-1,2 22 1,-2-36-36,0 1-1,0-1 1,0 0-1,0 1 1,0-1-1,0 0 1,0 1-1,0-1 1,0 1-1,1-1 1,-1 0-1,0 1 1,0-1 0,0 0-1,0 1 1,1-1-1,-1 0 1,0 1-1,0-1 1,1 0-1,-1 0 1,0 1-1,0-1 1,1 0-1,-1 0 1,0 1 0,1-1-1,-1 0 1,1 0-1,-1 0 1,1 1-1,12-6 129,-11 3-128,93-44 108,29-16-221,-114 56 154,-1 0 0,-1 0 1,1-1-1,-1-1 0,11-11 0,-18 18-52,-1 1 1,1-1-1,-1 0 0,0 1 0,1-1 1,-1 0-1,1 0 0,-1 0 0,0 1 0,0-1 1,1 0-1,-1 0 0,0 0 0,0 1 0,0-1 1,0 0-1,0 0 0,0-1 0,-1 1 5,1 1 1,0-1-1,0 1 0,-1 0 0,1-1 0,0 1 1,0-1-1,-1 1 0,1 0 0,0-1 0,-1 1 0,1 0 1,-1-1-1,1 1 0,0 0 0,-1 0 0,1-1 1,-1 1-1,1 0 0,-1 0 0,1 0 0,-1 0 0,1 0 1,-1 0-1,1 0 0,0-1 0,-1 1 0,1 0 1,-1 1-1,1-1 0,-1 0 0,1 0 0,-1 0 0,0 0 1,-6 3-10,0-1 0,0 1 0,0 1 0,0-1 0,1 1 0,-1 0 0,1 1 0,0 0 0,1 0 1,-1 0-1,1 0 0,0 1 0,-6 8 0,9-10 19,0-1 0,0 0-1,1 0 1,-1 1 0,1-1 0,0 0 0,0 1 0,1-1-1,-1 1 1,0 0 0,1-1 0,0 1 0,0-1 0,0 1-1,1 0 1,-1-1 0,1 1 0,0-1 0,0 1 0,0-1-1,0 1 1,0-1 0,1 0 0,0 0 0,0 1-1,-1-1 1,2 0 0,2 3 0,-4-5-3,0 0 1,1 0-1,-1 0 0,0 0 1,0-1-1,1 1 0,-1 0 1,1-1-1,-1 1 0,0-1 1,1 1-1,-1-1 1,1 0-1,-1 0 0,1 0 1,-1 0-1,1 0 0,-1 0 1,1 0-1,-1 0 0,2-1 1,3 0 0,1-1 1,-1 0 0,11-5 0,55-36 98,-51 32-100,-14 7-25,0 1 1,-1-1 0,2 1 0,12-4 0,-18 7 37,-1 0 0,1-1 0,0 1 1,-1 0-1,1 0 0,-1 0 0,1 0 1,0 0-1,-1 1 0,1-1 0,-1 0 1,1 1-1,0-1 0,-1 1 0,1 0 1,-1-1-1,0 1 0,1 0 0,-1 0 1,1 0-1,-1 0 0,0 0 0,0 0 1,0 0-1,0 1 0,0-1 0,2 2 1,6 11 236,-1 0 0,-1 0 0,11 25 0,-12-29-350,5 5-330,-10-13-701,0-2 760,0 0-1,0 0 1,0-1 0,0 1-1,0 0 1,-1 0 0,1-1-1,0 1 1,0 0 0,0-1-1,0 1 1,-1-1 0,2 0-1,0 0-426,-1-1 0,0 1-1,0-1 1,0 1 0,0-1-1,0 0 1,0 1 0,1-4 0,1-15-2989,-3 5-395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6:08.6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6 4480,'-3'-1'289,"0"0"0,0 1 0,0-1 1,0 0-1,0 1 0,0 0 0,0-1 0,-4 1 4560,29 0-1425,41-1-2192,40 1-2912,-82 1-1242,1 2-1,37 8 0,-30-3-431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6:10.1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191 673 2144,'-4'2'191,"1"0"1,-1 0-1,1 1 0,0-1 1,0 1-1,0 0 0,1 0 1,-4 4-1,-11 12 2705,14-16-2034,0-1-1,-1 1 1,1-1-1,0 1 1,-5 1-1,7-4-743,0 1-1,1-1 1,-1 0-1,0 0 1,1 0-1,-1 1 1,0-1-1,1 0 0,-1 0 1,0 0-1,1 0 1,-1 0-1,0 0 1,1 0-1,-1 0 1,0-1-1,1 1 0,-1 0 1,0 0-1,1 0 1,-1-1-1,0 1 1,1 0-1,-1-1 0,1 1 1,-1-1-1,1 1 1,-1-1-1,1 1 1,-1-1-1,1 1 1,-1-1-1,1 1 0,0-1 1,-1 1-1,1-1 1,-1-1-1,-2-5 218,0 0 0,0-1 0,1 0 0,0 0 0,0 0-1,1 0 1,-1-8 0,3-59 342,0 69-561,1-13 71,0 0 0,2 0 0,6-22 0,23-54 675,-13 40-237,20-47 337,-12 32-404,-21 52-385,16-25 1,-9 17-143,-10 19-6,0 1-1,0 0 0,1 0 1,-1 0-1,7-6 1,-8 9 8,0 0 1,0 1-1,0 0 1,0-1 0,1 1-1,-1 0 1,1 0-1,-1 1 1,1-1-1,-1 1 1,6-1 0,-7 1-18,0 1 1,0 0-1,0 0 0,0 1 1,1-1-1,-1 0 1,0 1-1,0-1 1,0 1-1,0 0 1,0 0-1,0 0 1,0 0-1,-1 0 1,1 0-1,0 0 0,0 0 1,-1 1-1,1-1 1,-1 1-1,1-1 1,0 3-1,3 2 74,0 1-1,0-1 1,-1 1 0,4 11-1,-5-12-19,-1 0 0,0 0 0,-1 0 1,1 1-1,-1-1 0,-1 0 0,1 1 0,-1-1 0,0 1 0,0-1 0,-1 1 0,0-1 0,0 1 0,-1-1 0,0 0 0,0 0 1,-4 11-1,0-6 1,0 1 1,-1-1 0,0 0-1,-1-1 1,0 1 0,-1-2-1,-18 18 1,-3-8 21,2-1-389,20-13-18,9 2 228,1-5 68,-1 0 1,1 0-1,-1 0 0,1 0 1,0 0-1,0-1 0,0 1 1,4 1-1,7 8 140,0 1-63,-6-6-43,0 1-1,0 0 1,-1 1-1,6 8 1,-11-14 14,1 1 1,-1-1-1,0 1 1,0-1-1,0 1 1,0-1-1,-1 1 1,1-1-1,-1 1 1,1 0-1,-1-1 1,0 1-1,0 0 1,0-1-1,0 1 1,-1 0-1,1-1 1,-1 1-1,-1 3 1,1-1 24,-1-1 1,0 0 0,0-1-1,0 1 1,-1 0 0,1 0 0,-1-1-1,0 0 1,0 1 0,0-1-1,0 0 1,0-1 0,-5 4 0,2-3-5,0 0 0,0 0 0,0 0 0,0-1 0,0 0 0,0 0 0,-14 1 0,-1-1-364,-1-2 1,1 0 0,-1-1 0,-27-6-1,35 5-744,0 0 0,0-2 1,0 0-1,0 0 0,-14-7 0,27 10 820,0 1 0,0-1 0,0 1-1,0-1 1,0 1 0,-1-1 0,1 0 0,0 0 0,0 1 0,1-1-1,-1 0 1,0 0 0,0 0 0,0 0 0,1 0 0,-1 0 0,0 0-1,1-1 1,-1 1 0,1 0 0,-1 0 0,1 0 0,0-1-1,-1 1 1,1 0 0,0 0 0,0-1 0,0 1 0,0-1 0,0 0-175,1 1 0,0 0 0,-1 0 0,1 0 0,0 0 0,-1 0 0,1 0 0,0 0 0,0 0 0,0 0 0,1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6:11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62 3072,'-15'-4'2125,"13"4"-1375,1 0-1,0 0 1,-1 0-1,1 0 0,-1 0 1,1 1-1,-1-1 1,1 0-1,-1 1 1,1-1-1,0 1 0,-1-1 1,0 2-1,-6 4 1407,18-9 2958,25-5-4114,0 0-837,58-20 1138,-94 27-1231,-1-1 0,0 0 0,1 1 0,-1-1 0,0 1 0,0 0 0,-3-2 0,-1 1-456,0 0 0,-1 1 0,1 0 0,0 0 0,-1 0 0,1 1-1,-1 0 1,-6 1 0,-3-1-549,25 7-4324,-6-5 4548,1 0-1,0-1 1,-1 0-1,1 1 1,0-1-1,0 0 1,0-1-1,0 1 1,0-1-1,0 1 1,0-1-1,0-1 1,0 1-1,0 0 1,0-1-1,8-2 1,17-8-2004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6:24.0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12 4224,'-4'-11'6832,"7"13"-6564,0 1 1,-1-1-1,0 1 1,1 0-1,-1-1 1,0 1-1,0 1 1,2 5-1,-2-5-118,1 1 1,-1-1-1,1 0 0,6 7 1,12 10 234,-1 1 0,-1 1 0,-1 1 0,20 34 0,-29-44-299,-7-11-82,0-1 0,0 1 1,-1 0-1,1-1 0,0 1 1,-1 0-1,0 0 0,0 0 1,0 0-1,1 5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6:24.4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291 0 1664,'8'1'7205,"-12"3"-6723,1 0 0,-1-1 0,0 1 0,0-1 0,0 0 0,-1 0 0,1-1 0,-8 4 0,-11 7 497,5 0-767,0 1 0,1 1 0,1 0 0,0 1 0,2 1-1,-1 0 1,2 1 0,0 0 0,2 1 0,-12 25 0,16-30-435,-21 44 247,5-26-4428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6:25.0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37 4480,'-2'-5'4851,"9"6"-3206,16 3-938,1 0 1,0-2-1,0-1 1,26-1 0,97-14-437,-138 13-224,146-17 125,-51 8-2920,-77 9 924,-7 1-1824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3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167 949 4992,'-1'-1'198,"1"0"1,0 0 0,-1 0-1,1 1 1,0-1 0,0 0-1,0 0 1,0 0-1,0 0 1,0 0 0,0 0-1,0 0 1,0 1-1,0-1 1,0 0 0,0 0-1,1 0 1,-1 0 0,1-1-1,0-2 1431,-7 8 194,3-2-1698,1 1 1,0-1 0,0 1 0,0 0 0,0 0 0,0-1-1,-2 6 1,-6 11 265,-76 136 2172,76-136-2459,3-4-50,0 0 1,1 0 0,-6 20-1,11-31-12,0 0 0,0 0 0,1 0-1,-1 0 1,1 0 0,0 1 0,0-1 0,0 0-1,0 0 1,1 0 0,-1 0 0,1 0-1,0 0 1,1 0 0,-1 0 0,1 0-1,3 7 1,-2-8 33,0 0 0,0 0 0,0-1-1,0 1 1,1-1 0,-1 1 0,1-1 0,-1 0 0,1 0-1,0-1 1,0 1 0,0-1 0,-1 0 0,1 0 0,1 0-1,-1-1 1,0 1 0,0-1 0,6 0 0,4-1 62,1 0 0,0-1 0,-1 0-1,15-5 1,147-47 283,-140 40-327,-1-2 0,59-34 0,-87 46-70,0-1 0,1 0 0,-2 0 0,1-1 1,0 0-1,-1 0 0,0 0 0,-1-1 0,0 0 0,0 0 0,0 0 0,-1-1 0,0 0 1,3-8-1,-3 5 36,-1-2 1,0 1 0,-1 0 0,1-17-1,-3 28-76,0-1-1,0 1 1,0-1-1,0 1 1,0-1-1,0 1 1,-1-1-1,1 1 1,-1-1-1,1 1 0,-1-1 1,1 1-1,-1-1 1,0 1-1,0 0 1,0 0-1,0-1 1,0 1-1,0 0 1,-2-2-1,2 3-8,0-1 1,0 1-1,0-1 1,-1 1-1,1-1 1,0 1-1,0 0 0,0 0 1,-1 0-1,1 0 1,0 0-1,0 0 0,-1 0 1,1 0-1,0 0 1,0 0-1,0 1 0,-1-1 1,1 1-1,0-1 1,0 1-1,0-1 1,0 1-1,-2 1 0,-6 4-66,0 1 0,1 0-1,-1 0 1,-12 16 0,-24 36-116,39-51 184,-2 3-3,1-1 1,0 1-1,1 1 0,1-1 0,-8 22 1,11-29 33,1-1 0,1 0 1,-1 1-1,0-1 0,1 0 1,0 1-1,0-1 0,0 1 1,0-1-1,0 0 0,1 1 1,-1-1-1,1 0 0,0 1 1,0-1-1,0 0 0,1 0 0,-1 0 1,1 0-1,-1 0 0,1 0 1,0 0-1,0 0 0,1-1 1,-1 1-1,4 2 0,1 0 63,-1-1 0,1 0 0,0 0 0,0-1 0,0 0 0,1 0 0,-1-1 0,1 1 0,0-2 0,-1 1 1,1-1-1,11 0 0,-5-1 32,0 0 0,1-1 1,-1-1-1,0 0 0,0-1 1,14-4-1,61-31 74,-49 20-245,-39 18 48,-1-1 1,1 1-1,0 0 1,0-1-1,0 1 0,0 0 1,0 0-1,0 0 1,0 0-1,0 0 1,0 0-1,0 0 1,0 0-1,0 0 1,0 0-1,0 0 0,0 1 1,-1-1-1,1 0 1,0 1-1,0-1 1,0 0-1,0 1 1,0-1-1,-1 1 0,1 0 1,0-1-1,0 1 1,-1 0-1,1-1 1,0 1-1,-1 0 1,1 0-1,-1-1 1,1 1-1,-1 0 0,1 0 1,-1 0-1,0 0 1,1 0-1,-1 0 1,0 0-1,0 1 1,2 6-37,-1-1 0,0 0 0,0 1-1,-1 9 1,-12 146 202,3-84-87,-37 242 745,41-295-651,1-14 1244,5-23-590,24-128-91,-10 52-539,43-161-272,14 14 0,-53 183-5,38-71-1,-55 117 20,2-2-26,-1 1 0,1 0 0,8-10-1,-11 15 87,0 0 0,0 0 0,0 0 0,0 0 0,0 0-1,0 0 1,0 0 0,0 1 0,0-1 0,0 0-1,0 1 1,0-1 0,1 1 0,-1 0 0,0-1 0,0 1-1,1 0 1,-1 0 0,0-1 0,1 1 0,-1 0-1,0 0 1,0 0 0,1 1 0,-1-1 0,0 0 0,2 1-1,0 1 9,0-1-1,0 1 1,-1 0-1,1 0 0,-1 0 1,0 0-1,0 1 1,1-1-1,-1 1 1,-1-1-1,1 1 0,0 0 1,-1-1-1,1 1 1,-1 0-1,0 0 0,0 0 1,0 0-1,0 0 1,0 6-1,1 7-32,0-1 1,-1 28-1,-1-42 45,0 17 9,-1 0 1,-1 0-1,-1 0 0,0 0 0,-9 25 0,7-30 51,0 0-1,-1-1 0,0 1 0,0-2 1,-2 1-1,1-1 0,-17 18 1,23-27-36,-1-1 1,1 1-1,-1-1 1,0 1-1,0-1 1,1 0-1,-1 0 1,0 0-1,0 0 1,0 0-1,0 0 1,0-1-1,0 1 1,-1-1-1,1 1 1,0-1-1,0 0 1,0 0-1,-1 0 1,1 0-1,0 0 1,0 0-1,0-1 1,0 1-1,-1-1 1,1 1-1,0-1 1,0 0-1,0 0 1,0 0-1,0 0 1,1 0-1,-1-1 1,0 1-1,0 0 1,1-1-1,-1 1 1,1-1-1,-1 0 1,1 1-1,0-1 1,0 0-1,0 0 1,0 0-1,0 0 1,0 0-1,0 0 1,0 0-1,0-3 1,1 3-72,-1 0 0,1 0-1,-1 0 1,1 0 0,0 0 0,0 0-1,0 0 1,0 0 0,0 0 0,0 1 0,1-1-1,-1 0 1,2-4 0,-1 5 31,-1 0 0,1 0 0,0 0-1,0 0 1,0 0 0,0 0 0,0 0 0,0 0 0,0 0 0,1 1-1,-1-1 1,0 0 0,0 1 0,0-1 0,1 1 0,-1-1 0,0 1 0,1 0-1,-1 0 1,0-1 0,3 1 0,0 0 17,126-17-10,-106 12 12,-1-1-1,0 0 0,33-15 0,-36 11 0,-1 0 0,0-1 0,-1-1 0,0 0 0,-1-1 0,16-16 0,9-14 99,61-80 0,44-69 199,-126 163-273,0-1 0,-2-1 0,-2 0 0,-1-1 0,20-57 0,-2-15-151,36-185 1,-68 276 101,1-3-39,1-27 1,-4 40 10,0 0-1,0-1 1,0 1-1,0-1 0,-1 1 1,0 0-1,0-1 0,0 1 1,0 0-1,0 0 1,-1 0-1,1-1 0,-3-2 1,3 5 24,-1 0 0,1 0 0,0 0 0,-1 0 1,1 0-1,0 0 0,-1 0 0,1 1 0,-1-1 0,0 1 1,1-1-1,-1 1 0,1 0 0,-1-1 0,0 1 0,1 0 1,-1 0-1,0 0 0,1 0 0,-1 0 0,1 1 0,-1-1 1,0 0-1,1 1 0,-1-1 0,1 1 0,-1 0 0,-1 0 1,-5 3-30,1-1 1,0 1 0,0 1 0,-7 4 0,5-1 46,1 0 0,0 0 0,1 0 0,0 1 0,0 0 0,-10 18 0,13-20 16,-21 37-37,2 0 0,3 2 0,-19 55 1,-25 145-82,50-171 161,3 0 1,3 1-1,4 142 0,4-213-60,5 41 374,-5-43-314,1-1 1,-1 1-1,1-1 1,0 0-1,-1 1 1,1-1-1,0 0 1,1 1-1,-1-1 0,0 0 1,1 0-1,-1 0 1,1 0-1,1 1 1,-1-2-17,-1 0 1,1-1 0,-1 0-1,1 1 1,-1-1 0,1 0 0,-1 0-1,1 0 1,-1 0 0,1 0-1,-1 0 1,1 0 0,-1 0 0,1-1-1,-1 1 1,1-1 0,-1 1-1,1-1 1,-1 1 0,0-1-1,1 0 1,-1 0 0,0 1 0,2-3-1,15-11 142,-1 0-1,0-2 0,28-33 1,-27 28-147,1 0-17,149-154-374,-167 175 359,4-6-89,1 1 0,0 0 0,0 1-1,11-6 1,-17 9 79,0 1-1,1 0 1,-1 0-1,0 0 1,1 0 0,-1-1-1,0 1 1,1 0-1,-1 0 1,0 0-1,1 0 1,-1 0-1,0 0 1,1 0-1,-1 0 1,0 0-1,1 0 1,-1 0 0,1 0-1,-1 0 1,0 0-1,1 0 1,-1 1-1,0-1 1,0 0-1,1 0 1,-1 0-1,0 1 1,1-1-1,-1 0 1,3 13-199,-5 19 108,-1-1 0,-13 55 0,9-58 187,2 1-1,1 0 0,-2 55 1,7-78-68,-1 0 0,1 0-1,0 0 1,0-1 0,1 1 0,0 0 0,0-1 0,0 1 0,4 6 0,-5-10 12,1 1 0,-1-1 1,1 0-1,0 0 0,-1 0 0,1 0 0,0-1 0,0 1 1,0 0-1,1-1 0,-1 0 0,0 1 0,1-1 0,-1 0 1,0 0-1,1 0 0,0 0 0,-1-1 0,1 1 0,-1-1 1,1 1-1,4-1 0,0-1 0,-1 0-1,1 0 1,0 0 0,-1-1 0,1 0-1,-1 0 1,1 0 0,-1-1-1,0 0 1,0 0 0,0-1 0,-1 0-1,1 0 1,-1 0 0,6-6-1,4-6 23,0 0 0,-1-1 0,17-27 0,-17 23-37,4-4 2,-2-1 0,0 0 0,21-53 1,-36 74-574,-4 10 330,-8 17 38,-27 88-202,29-87 415,1 0 0,1 0 1,1 1-1,1 0 0,2 1 1,-3 36-1,6-57 2,1-1-1,-1 1 1,0 0-1,1 0 1,0 0-1,0-1 1,0 1 0,0-1-1,1 1 1,0-1-1,-1 1 1,5 4-1,-5-6 2,0-1-1,0 0 0,0 0 1,0 0-1,0 0 0,1 0 1,-1 0-1,0-1 0,0 1 0,1 0 1,-1-1-1,1 1 0,-1-1 1,1 1-1,-1-1 0,1 0 1,-1 1-1,1-1 0,-1 0 1,1 0-1,-1 0 0,1 0 1,-1 0-1,1-1 0,-1 1 0,1 0 1,-1-1-1,1 1 0,-1-1 1,1 1-1,-1-1 0,0 0 1,1 0-1,1-1 0,1-1 24,1 0 0,-1 0 0,1-1-1,-1 0 1,0 0 0,-1 0 0,1 0 0,-1-1-1,0 1 1,3-6 0,2-4 27,-2-1-1,6-17 1,-4 5-78,-2 1 0,-1-1-1,-1 1 1,1-39 0,-5 54-47,1 1 0,-2-1 1,1 1-1,-2-1 0,-2-14 0,3 22 18,0-1 0,0 1 0,-1 0 0,1 0 0,-1 0-1,0 0 1,1 0 0,-1 1 0,-4-5 0,5 6 10,-1-1 1,1 1-1,-1 0 1,0 0-1,0 0 1,1 0-1,-1 0 1,0 0-1,0 0 1,0 0-1,0 1 1,0-1-1,0 1 1,0 0-1,-1-1 1,-2 1-1,2 1-2,0-1 0,0 1 0,1-1 0,-1 1 0,0 0 0,0 0 0,1 0 0,-1 1 0,1-1 0,-1 1 0,1-1 0,-5 4 0,47-13 222,147-31-131,-159 35-112,0 2 0,0 1 0,1 1-1,47 6 1,-68-4 13,0-1 0,0 1 1,0 1-1,0 0 0,0 0 0,13 7 1,-18-8 26,1 0 1,-1 1 0,0-1-1,0 1 1,0-1 0,-1 1-1,1 0 1,0 0 0,-1 1-1,0-1 1,0 0 0,0 1-1,0-1 1,0 1 0,-1 0-1,2 4 1,-2 1 31,1-1 1,-1 1-1,0 0 0,-1 0 0,0 0 1,-1-1-1,-1 10 0,-3 8 141,-8 25 1,6-23 39,6-15 13,2-7-52,-1-6-163,0 0-1,0 1 0,0-1 0,0 0 0,0 0 0,0 0 0,0 0 0,0 0 0,0 0 0,0 0 0,0 0 0,0 0 0,0 0 0,0 0 0,0 0 0,0 0 0,0 0 0,0 0 0,1 0 0,-1 0 0,0 0 0,0 1 0,0-1 0,0 0 0,0 0 0,0 0 0,0 0 1,0 0-1,0 0 0,0 0 0,0 0 0,0 0 0,0 0 0,0 0 0,1 0 0,-1 0 0,0 0 0,0 0 0,0 0 0,0 0 0,0 0 0,0 0 0,0-1 0,0 1 0,0 0 0,0 0 0,0 0 0,0 0 0,0 0 0,0 0 0,0 0 0,1 0 0,-1 0 0,0 0 1,0 0-1,0 0 0,9-11 53,-1 0 1,0 0-1,-1 0 1,0-1 0,9-22-1,5-8 8,51-73-203,-71 113 110,0 1 1,0-1 0,1 1 0,-1-1-1,0 1 1,1-1 0,-1 1 0,1 0-1,-1 0 1,1 0 0,-1 0 0,1 0-1,2-1 1,-4 2 18,1 0 0,-1 0 0,1 0 0,-1 0 0,0 0 0,1 0 0,-1 0 0,0 0 0,1 0 0,-1 0 0,1 0 0,-1 0 0,0 1 0,1-1 0,-1 0 0,0 0 0,1 0 0,-1 0 0,0 1 0,0-1 0,1 0 0,-1 0 0,1 1 0,-1 0-4,1 0 0,0 0 0,-1 0 0,1 0 0,-1 1 0,1-1 0,-1 0 0,0 0-1,0 0 1,1 2 0,0 15-38,0 0-1,-2 0 0,0 0 1,-4 20-1,3-19-1,0 0 0,0 1 1,3 23-1,0-37 117,-1 0 6,1 0 1,-1 0 0,5 10 0,-5-15-59,1 1 0,-1-1 0,1 1 0,0-1 0,-1 0 0,1 0 0,0 1 0,0-1 0,0 0 0,0 0 0,0 0 0,0 0 0,0 0 0,1 0 0,-1 0 0,0-1 0,1 1 0,-1 0 0,3 0 0,2 1 34,1 0 0,0-1-1,-1-1 1,1 1 0,0-1 0,0 0 0,-1 0 0,1-1 0,8-1 0,10-4 32,29-10 0,-53 15-75,48-17 36,-1-2 0,52-30 1,86-64-119,-65 37-66,-91 60 155,-12 7 79,0-1 0,19-16 0,-37 26-89,1 1-1,-1 0 1,1-1 0,-1 1 0,1 0-1,-1-1 1,0 1 0,1-1 0,-1 1-1,0 0 1,1-1 0,-1 1-1,0-1 1,0 1 0,0-1 0,1 0-1,-1 1 1,0-1 0,0 1 0,0-1-1,0 1 1,0-2 0,0 2-8,-1-1-1,1 1 1,-1 0 0,1-1 0,-1 1 0,0 0 0,1-1-1,-1 1 1,1 0 0,-1-1 0,1 1 0,-1 0 0,0 0 0,1 0-1,-1 0 1,0 0 0,1 0 0,-1 0 0,1 0 0,-1 0-1,0 0 1,1 0 0,-1 0 0,0 0 0,1 1 0,-1-1-1,0 0 1,-4 2-30,-1-1-1,1 1 1,0 0-1,0 0 1,0 1-1,1-1 1,-1 1-1,1 0 1,-8 7-1,-6 6-134,-15 19-1,15-15 112,-116 132 15,99-112 51,26-30-15,-3 3 15,1 1 1,0-1-1,1 2 0,-11 21 1,20-35 5,0 1 1,1-1-1,-1 0 0,0 1 1,1-1-1,0 1 1,-1 0-1,1-1 1,0 1-1,0-1 1,0 1-1,0-1 1,0 1-1,0-1 0,0 1 1,1 0-1,-1-1 1,0 1-1,1-1 1,-1 0-1,2 3 1,-1-3 11,0 0 0,0 0 0,0 0 1,0 0-1,0 0 0,0-1 0,0 1 0,1 0 1,-1 0-1,0-1 0,0 1 0,1-1 1,-1 1-1,0-1 0,1 0 0,-1 1 1,1-1-1,-1 0 0,0 0 0,1 0 0,-1 0 1,3 0-1,1-1 14,-1 0 0,1 0 0,0 0 0,0-1 0,-1 1 0,1-1 0,-1 0 0,0 0 0,1-1 0,-1 0 0,0 1 0,5-6 0,4-4 26,-1 0 0,11-15 0,-21 26-55,26-36-28,42-74-1,-39 60-111,-20 38-5,-11 13 127,0 0 1,0 0 0,0 1 0,0-1 0,0 0 0,0 0 0,0 0-1,0 0 1,0 0 0,0 0 0,0 0 0,0 0 0,0 0-1,0 0 1,0 0 0,0 0 0,0 0 0,0 1 0,0-1 0,0 0-1,0 0 1,0 0 0,0 0 0,1 0 0,-1 0 0,0 0 0,0 0-1,0 0 1,0 0 0,0 0 0,0 0 0,0 0 0,0 0-1,0 0 1,0 0 0,0 0 0,0 0 0,1 0 0,-1 0 0,0 0-1,0 0 1,0 0 0,0 0 0,0 0 0,0 0 0,0 0 0,0 0-1,0 0 1,0 0 0,0 0 0,0 0 0,0 0 0,1 0-1,-1-1 1,0 1 0,0 0 0,0 0 0,0 0 0,0 0 0,0 0-1,0 0 1,0 0 0,0 0 0,-1 11-197,-4 16 104,5-25 93,-16 70-171,15-64 217,1 0-1,-1 0 1,1 0-1,0 0 1,1 1 0,3 14-1,-4-21-31,0-1 0,1 0-1,-1 1 1,1-1 0,-1 0 0,1 1-1,0-1 1,-1 0 0,1 0-1,0 0 1,0 0 0,0 0 0,0 0-1,0 0 1,0 0 0,0 0-1,0 0 1,0 0 0,0-1-1,3 2 1,-2-2 20,0 1 0,0-1-1,1 1 1,-1-1 0,0 0 0,0 0-1,1 0 1,-1 0 0,0 0 0,1 0-1,2-1 1,5-2 73,0-1 0,0 0 0,0 0 0,10-7-1,-16 9-95,19-12 66,-1 0 0,23-19 1,-27 19-51,179-154 31,-165 135-14,-1-2 0,-2-1 0,-2-2 0,29-51 1,37-89 12,-33 60-41,-25 54-60,53-111-116,-87 172 96,1 0 1,-1 0-1,0 0 1,-1 0-1,1-1 1,-1 1-1,1 0 1,-1-5 0,0 7 54,0 0 0,0 1 0,0-1 1,0 1-1,0-1 0,-1 1 0,1-1 1,0 1-1,0-1 0,-1 1 1,1-1-1,0 1 0,-1-1 0,1 1 1,0-1-1,-1 1 0,1-1 1,-1 1-1,1 0 0,0-1 0,-1 1 1,1 0-1,-1-1 0,1 1 1,-1 0-1,1 0 0,-1-1 0,0 1 1,1 0-1,-1 0 0,1 0 0,-1 0 1,1 0-1,-1 0 0,0 0 1,1 0-1,-1 0 0,1 0 0,-1 0 1,1 0-1,-1 0 0,0 1 1,1-1-1,-1 0 0,1 0 0,-1 1 1,-1 0-11,0-1 1,0 1-1,0 0 1,0 1-1,0-1 1,0 0 0,1 0-1,-1 1 1,1-1-1,-1 1 1,-1 1-1,-12 16-61,1-1 0,-22 40 0,-19 48 56,6-2 65,6 2-1,-38 133 0,55-109 10,24-109 11,0 1-1,2-1 1,0 0 0,3 25-1,-2-41 11,0 1 1,0-1-1,1 1 0,-1-1 0,1 0 0,0 0 0,1 0 1,-1 0-1,6 7 0,-7-11-37,0 1 0,0-1 1,0 0-1,0 0 0,0 0 1,1 0-1,-1 0 0,0 0 0,1-1 1,-1 1-1,1 0 0,-1-1 1,1 1-1,-1-1 0,3 1 0,-2-1 2,0 0-1,1 0 1,-1 0-1,0 0 1,0-1-1,0 1 0,0-1 1,1 1-1,-1-1 1,0 0-1,0 0 0,0 0 1,0 0-1,1-1 1,31-22 139,45-44 1,-29 24-183,32-21 19,65-61 162,-115 91-145,-1-1 0,-3-2 0,0-1 0,37-73 1,93-226-202,-156 332 150,2 0-48,-2-1 0,1 0 0,-1 1 0,0-1 0,0 0 0,-1-1 0,0 1 0,0-13 0,-1 19 65,0 1 0,0-1 0,0 1 0,0 0 0,0-1-1,0 1 1,0-1 0,0 1 0,0-1 0,0 1 0,0-1-1,-1 1 1,1-1 0,0 1 0,0-1 0,0 1 0,-1 0 0,1-1-1,0 1 1,-1 0 0,1-1 0,0 1 0,-1-1 0,1 1-1,0 0 1,-1 0 0,1-1 0,0 1 0,-1 0 0,1 0 0,-1-1-1,1 1 1,-1 0 0,1 0 0,-1 0 0,1 0 0,0 0-1,-1 0 1,1 0 0,-1 0 0,1 0 0,-1 0 0,1 0 0,-1 0-1,1 0 1,-1 0 0,1 0 0,-1 0 0,1 1 0,-1-1-1,1 0 1,0 0 0,-1 0 0,1 1 0,-1-1 0,0 1 0,-3 2-22,-1 0 1,1 1-1,-7 7 1,8-8 32,-14 15-41,2 1-1,-1 0 1,-12 23 0,-33 65-36,60-105 82,-25 46-5,-65 127 101,15 5-212,68-158 178,2 1-1,0 0 0,1 1 0,2-1 0,0 1 1,1-1-1,2 1 0,0 0 0,2 0 1,0-1-1,12 46 0,-13-65-27,0 0 0,1 0 0,-1-1 0,1 1 0,0-1 0,0 0 0,0 1 0,0-1 0,5 4 0,-5-5-7,-1-1 0,1 1 1,0-1-1,0 1 0,0-1 0,0 0 1,0 0-1,0 0 0,1 0 0,-1-1 1,0 1-1,1 0 0,-1-1 1,0 0-1,1 1 0,-1-1 0,4 0 1,2-1 30,0-1 0,0 0 0,0 0 1,0-1-1,0 0 0,0 0 1,-1-1-1,1 0 0,-1 0 0,0-1 1,-1 0-1,8-6 0,11-12-28,35-39 0,-54 56-21,134-141-95,-113 122-27,-26 23 80,1 0 0,0 1 0,0-1 0,0 1 0,1 0 0,-1 0 0,0 0 0,0 0 0,1 0 0,-1 0 0,4-1 0,-6 2 25,0 1 0,0-1 0,0 0 0,0 0 0,0 0 1,0 0-1,1 0 0,-1 0 0,0 0 0,0 0 0,0 0 0,0 0 0,0 0 0,0 1 1,0-1-1,1 0 0,-1 0 0,0 0 0,0 0 0,0 0 0,0 1 0,0-1 0,0 0 0,0 0 1,0 0-1,0 0 0,0 0 0,0 1 0,0-1 0,0 0 0,0 0 0,0 0 0,0 0 1,0 0-1,0 1 0,0-1 0,0 0 0,0 0 0,0 0 0,0 0 0,0 5-37,-1 0-1,1-1 0,-1 1 0,1-1 1,-1 1-1,-3 7 0,-2 7-36,-7 39 14,-41 202 603,53-252-397,0 0-1,1 0 1,0 0 0,1 12-1,-1-19-124,0-1 0,0 1 0,0-1 0,0 0 0,0 1 0,0-1 0,0 0 0,1 1 0,-1-1 0,0 1 0,0-1 0,0 0 0,0 1 0,1-1 0,-1 0 0,0 1 0,0-1 0,1 0 0,-1 0 0,0 1 0,0-1 0,1 0 0,-1 0 0,0 1 0,1-1 0,-1 0 0,0 0 0,1 0 0,-1 0 0,1 0 0,-1 1 0,0-1 0,1 0 0,-1 0 0,0 0 0,1 0 0,-1 0 0,1 0 0,-1 0 0,0 0 0,1 0-1,-1 0 1,1-1 0,-1 1 0,0 0 0,1 0 0,-1 0 0,0 0 0,1 0 0,-1-1 0,0 1 0,1 0 0,3-3 46,-1 1-1,0-1 1,1 1 0,-1-1-1,3-3 1,50-61 106,-11 12-7,-32 41-124,8-11-105,2 1 0,0 1 0,36-27 0,-57 49 37,0-1 1,1 1-1,-1 0 1,1-1-1,-1 1 1,1 1-1,3-2 1,-5 2 21,-1 0-1,1 0 1,-1-1-1,1 1 1,-1 0 0,1 0-1,-1 0 1,1 1-1,0-1 1,-1 0 0,1 0-1,-1 0 1,1 0-1,-1 0 1,1 1 0,-1-1-1,1 0 1,-1 1 0,1-1-1,-1 0 1,1 1-1,-1-1 1,0 0 0,1 1-1,-1-1 1,1 1-1,-1-1 1,0 0 0,0 1-1,1-1 1,-1 1-1,0 0 1,0-1 0,1 1-1,-1-1 1,0 1-1,0-1 1,0 1 0,0-1-1,0 1 1,0-1-1,0 1 1,0 0 0,0-1-1,0 2 1,-1 4 10,0 0 1,0 1-1,0-1 0,0 0 1,-1 0-1,0 0 1,-4 7-1,-23 43-26,17-35-10,-115 178 15,45-74 44,17-18 31,24-45 73,-4-3 0,-86 92 1,112-132-58,-1-1 0,-1-2 1,-38 25-1,53-37-6,0 0 0,0 0 0,0-1 0,-1 0 0,1 0 0,-1 0 0,0-1 0,0 0 0,0 0 0,-13 0 0,18-1-43,0-2 0,0 1-1,1 0 1,-1 0 0,0-1 0,0 1-1,0-1 1,0 1 0,0-1-1,1 0 1,-1 0 0,0 0 0,0 0-1,1 0 1,-1 0 0,1 0 0,-3-2-1,2 0-4,1 1-1,-1-1 1,0 1-1,1-1 0,-1 0 1,1 1-1,0-1 1,0 0-1,0 0 0,-1-3 1,1-4 9,0 1 1,0-1 0,1 1-1,0-1 1,3-18 0,1 11-22,0-1 1,1 1 0,1 0 0,1 1 0,0-1-1,1 1 1,1 0 0,1 1 0,0 0 0,0 1-1,2 0 1,16-16 0,5-1-95,1 2 0,1 2 0,70-43 0,104-32-1933,-60 33-5077,-103 47 4648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6:25.5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8 2912,'-6'-4'568,"2"1"-216,7 9 3288,7 9-1616,-6-10-1498,0 1 0,-1-1 0,6 12 0,-5-6-257,-1 0 1,0 0-1,-1 0 1,0 0-1,-1 0 1,0 16-1,-6 71 192,3-79-355,-16 123-2111,17-105-2203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6:32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4 899 3328,'-3'0'9882,"23"-1"-6607,-15-1-3168,0 1 1,-1-1-1,1 0 0,0-1 1,-1 1-1,6-4 1,8-4 238,31-13 0,-3 2-372,-17 6 23,33-23 0,-50 29 76,1-1 0,-2 0-1,1-1 1,18-23 0,-23 26-41,9-13 253,-1 0-1,15-27 0,-28 43-199,1 0 0,-1 0-1,-1 0 1,1 0 0,-1 0 0,0 0 0,0-1-1,-1 1 1,1-6 0,-1 10-88,0-1 0,0 1 0,1 0 0,-1-1 0,0 1 1,1 0-1,-1-1 0,1 1 0,-1 0 0,2-2 0,-1 2-3,-1 0-1,1 0 1,-1-1 0,1 1-1,-1 0 1,1 0 0,-1 0 0,0-1-1,1 1 1,-1-2 0,0 2-16,-1 3 20,0 0 0,0 0-1,0 0 1,0 0-1,0 0 1,0 1-1,1-1 1,-1 0-1,1 0 1,-1 3 0,0 2 7,-2 12-26,-2 27 0,-1 12-172,0-21 433,-4 74 0,11-101-188,0 0-1,2 13 0,1-2 19,-4-21-57,0 1 0,0 0 0,0-1 0,0 1-1,1 0 1,-1-1 0,0 1 0,0 0 0,1-1-1,-1 1 1,0 0 0,1-1 0,-1 1 0,0-1-1,1 1 1,-1 0 0,1-1 0,-1 1 0,1-1-1,0 0 1,-1 1 0,1-1 0,-1 1 0,1-1-1,0 0 1,1 1 0,-1-1 28,1 0 0,0 1 0,-1-1-1,1-1 1,0 1 0,-1 0 0,1 0 0,-1 0 0,1-1 0,0 1 0,2-2-1,2-1 64,0 0-1,0 0 0,0 0 1,-1-1-1,7-5 0,-1 0-45,-1 0 0,0-1-1,-1 0 1,0 0-1,-1-1 1,0 0 0,0-1-1,-1 0 1,7-15-1,27-79-108,-19 48 159,32-63 1,23-24 163,-62 119-250,-2-1 0,-1-1 1,-1-1-1,13-51 1,-21 67-14,-1 0 1,-1 1 0,-1-1 0,1 0 0,-4-20-1,-2 13-5,4 19-12,1 1 1,0 0-1,0-1 0,0 1 0,0-1 0,0 1 1,-1 0-1,1-1 0,0 1 0,0 0 0,-1-1 1,1 1-1,0 0 0,-1-1 0,1 1 0,0 0 1,-1 0-1,1-1 0,0 1 0,-1 0 0,1 0 1,0 0-1,-1 0 0,1-1 0,-1 1 0,1 0 1,0 0-1,-1 0 0,1 0 0,-1 0 0,1 0 1,-1 0-1,1 0 0,0 0 0,-1 0 0,1 0 1,-1 0-1,1 0 0,-1 1 0,1-1 0,0 0 1,-1 0-1,1 0 0,0 1 0,-1-1 0,0 0 1,-5 8-80,-1-1 0,1 1 0,1 0 0,-1 0 0,1 1 0,1 0 0,-5 11 0,0-2 9,-29 73-90,27-63 203,3-4-5,0 0 1,-6 42-1,-2 49 231,14-97-244,1 0 1,1 1-1,0-1 0,2 1 0,0-1 1,0 0-1,2 0 0,8 24 0,-10-35 1,1-1 0,-1 1 0,2-1 0,-1 1 0,1-1 0,0 0 0,0 0 0,1-1 0,-1 1 0,1-1 0,1 0 0,-1 0 0,1-1 0,-1 1 0,1-1 0,1-1 0,-1 1 0,0-1 0,1 0 0,0-1 0,-1 1 0,1-1 0,14 2 0,1-1 130,1-2 0,-1 0 0,1-1 1,22-4-1,-28 2-706,-1-1-1,0-1 1,1 0-1,-2-1 1,1-1-1,16-8 1,-29 12 28,0 0 0,0 1 0,-1-1 1,1 0-1,-1 0 0,0-1 0,1 1 1,-1 0-1,0-1 0,0 0 0,0 1 1,-1-1-1,1 0 0,-1 0 0,1 0 1,-1 0-1,0 0 0,0 0 0,-1 0 1,2-4-1,-1-18-4030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6:32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25 5632,'-11'-12'1834,"8"11"412,9-1 2260,-3 0-4294,0 1-1,0 0 0,0-1 1,0 1-1,0 0 1,0 1-1,1-1 0,-1 1 1,0-1-1,1 1 1,-1 0-1,0 0 0,7 1 1,3 0 60,20-1 223,9-1 76,80 10 0,-26 3-424,-52-8-314,63 15 1,-85-14-2244,-22-5 2134,1 0 0,0 1-1,-1-1 1,1 0 0,-1 0-1,1 0 1,-1 0 0,1 0-1,-1 0 1,1 0 0,0 0-1,-1 0 1,1 0 0,-1 0-1,1 0 1,-1 0 0,1 0-1,-1 0 1,1-1 0,-1 1-1,1 0 1,0 0 0,-1-1-1,0 1 1,1 0 0,-1-1-1,1 1 1,-1 0 0,1-1-1,0 0 1,-6-1-2812,-7-5 171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6:32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82 7872,'-36'-20'2944,"23"15"-2304,4 2-160,4-2-352,5 2-160,0-1-256,5-4 160,9 0-224,7-1 192,6 1-2176,4 0 1280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6:34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30 467 3072,'-17'-1'855,"17"1"-776,-1 0 1,1 0 0,-1 0 0,1 0 0,-1 0-1,1 0 1,0 0 0,-1 0 0,1 0-1,-1 0 1,1 0 0,-1 0 0,1 0 0,-1 1-1,1-1 1,-1 0 0,1 0 0,-1 1-1,1-1 1,0 0 0,-1 0 0,1 1-1,0-1 1,-1 0 0,1 1 0,0-1 0,-1 1-1,1-1 1,-1 1 0,9-1 4613,10-1-2947,-1-1-1,24-5 1,-31 5-1573,-1-1-1,1-1 0,0 1 1,-1-2-1,1 1 1,-1-1-1,-1-1 1,1 0-1,-1 0 1,0 0-1,0-1 0,-1 0 1,1-1-1,-2 0 1,1 0-1,-1 0 1,-1-1-1,1 0 1,-1 0-1,4-10 0,37-95 286,-8 21-361,-32 78 205,-1 0-1,6-29 1,-5 14 318,-4 22-423,-4 9-166,-3 15-344,-2 22 210,1 0-1,0 43 1,6-56 108,0-1 1,2 1-1,1 0 1,8 33-1,-10-52 29,1 0-1,0 0 1,0 0-1,1-1 0,-1 1 1,1 0-1,1-1 1,6 10-1,-8-13 10,0-1 0,-1 1 0,2 0 0,-1-1 0,0 1 0,0-1 0,0 1 0,1-1 0,-1 0 0,0 0 0,1 0 0,-1 0 0,1-1 0,0 1 0,-1-1 0,1 1 0,-1-1 1,1 0-1,0 0 0,-1 0 0,1-1 0,-1 1 0,5-1 0,2-2 22,0 0-1,0 0 1,0-1 0,0 0 0,0 0 0,-1-1 0,14-11 0,2-2-45,24-27 1,98-120 424,-113 124-432,-23 30-26,57-65-326,-63 89 94,4 29 312,2 72 0,-6-60-132,6 136 647,-10-190-580,-3 36 393,-4-20 189,7-16-541,-1 1 0,1-1 1,0 1-1,-1-1 0,1 0 1,-1 1-1,1-1 0,-1 0 1,1 1-1,-1-1 0,1 0 1,-1 0-1,1 1 0,-1-1 1,1 0-1,-1 0 0,1 0 1,-1 0-1,0 0 1,1 0-1,-1 0 0,1 0 1,-2 0-1,-5-1 73,0-1 0,0 0 0,0-1 1,1 1-1,-1-1 0,-10-7 0,-37-27-149,23 14 90,2 1-208,22 16 120,0 0 1,0 0-1,0 1 1,-12-6-1,9 3-932,7 7-13,6 6 617,-1-2 349,1 0 0,-1 0 0,0-1 0,0 1 0,1-1 1,0 0-1,-1 0 0,1 0 0,0 0 0,0 0 0,0-1 1,0 1-1,5 1 0,6 2 168,24 4 0,-32-7-155,33 5 227,1-2 0,1-1 0,-1-2 0,0-2-1,43-5 1,199-44 300,-247 42-492,1-3-1,64-26 0,-99 36-157,1-1 1,0 0-1,0 0 0,0 0 0,-1 0 1,1 0-1,-1 0 0,1 0 0,-1-1 1,1 1-1,-1 0 0,0-1 1,2-2-1,-2 3-283,-1-1 0,0 1-1,0-1 1,1 1 0,-1-1 0,0 1 0,0 0 0,-1-1 0,1 1 0,0-1 0,0 1 0,-1 0 0,1-1-1,-1 1 1,1 0 0,-1-1 0,1 1 0,-1 0 0,-1-2 0,1 2-163,0-1 1,0 1-1,0-1 0,-1 1 1,1-1-1,0 1 0,-1 0 1,1 0-1,-1-1 1,1 1-1,-1 0 0,0 0 1,1 1-1,-4-2 1,2 1 222,-19-12-4179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6:34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63 112 11712,'-54'-88'4352,"49"79"-3393,1-2-255,4 7-3007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7:01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80 4576,'-10'-4'10329,"10"0"-6904,6 0-1452,1 2-1730,0-1 0,0 1 0,1 0-1,-1 0 1,0 1 0,1 0-1,8 0 1,4-1 82,26-3 193,252-33 201,-266 34-428,37 0-1,-25 4-5569,-53 7-1744,6-2 5342,-9 6-3924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7:01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15 191 8128,'-6'-2'890,"-3"-2"802,9 2-769,5 2 110,-2 0-448,0-1-1,-1 1 1,1-1 0,0 1-1,-1-1 1,1 0-1,4-2 1,5-2 647,210-77 3696,-96 33-3301,-88 36-4742,56-13 1,-84 27-2439,2 8 3253,-7-5 980,13 13-4152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6:59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14 135 2656,'0'-18'541,"1"9"380,0 1 0,-1-1-1,-1 1 1,0-1 0,0 1 0,-2-10-1,2 5 6621,1 20-6463,-8 124 746,16 119-528,-6-174-1047,1 5 72,5 130 490,-3-116 1178,-5-104-1728,-1 0 0,-4-15-1,-1-15-370,1-75-87,3 50 147,8-73 1,-1 42 89,0 46-66,1-1-1,23-81 0,-25 117 1,0 1-1,1 0 1,0 0-1,1 0 1,0 1-1,17-24 1,-20 31 9,2 1-1,-1-1 1,0 1 0,1-1-1,0 2 1,0-1 0,9-6-1,-10 9 12,0-1-1,0 0 0,0 1 1,0 0-1,0 0 0,0 0 1,0 0-1,0 1 0,0 0 1,0 0-1,0 0 0,7 1 1,-4 0 8,-1 1 1,0 0 0,1 0 0,-1 1-1,0 0 1,0 0 0,-1 0 0,1 1 0,-1 0-1,8 6 1,-5-3-15,0 1 0,0 1-1,0 0 1,-1-1 0,7 13 0,-7-10 66,-1 1 0,0 0-1,-1 0 1,0 1 0,-1 0 0,0 0 0,3 22-1,-6-26 4,-1 1-1,1-1 1,-2 1 0,0-1-1,0 1 1,0-1-1,-1 1 1,0-1-1,-1 0 1,0 0 0,-7 14-1,-3-2-14,-1 0-1,0 0 0,-2-1 1,-27 26-1,27-28 78,-15 10-365,39-19 310,50 46-373,-50-47 315,-1 0 1,0 0-1,0 1 1,-1-1-1,0 2 1,-1-1-1,0 0 1,-1 1-1,1 0 1,-2 0-1,0 1 1,0-1-1,3 21 1,-5-17 133,0 1 0,0-1 0,-1 1 1,-1-1-1,-1 1 0,0-1 0,0 1 1,-2-1-1,-8 25 0,7-29 18,0-1 0,-1 0 0,0 0 0,-13 16-1,16-22-141,0 0 0,0-1 0,0 0 0,0 0-1,0 0 1,-1 0 0,1 0 0,0 0-1,-1-1 1,0 0 0,1 0 0,-1 0 0,0 0-1,0 0 1,1-1 0,-8 1 0,4-2-446,1 1 0,0-1 0,-12-2 0,-14-9-5446,27 4-1089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7:00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21 7872,'-8'-3'13126,"8"6"-12583,0-2 139,1 17-2588,11-57-16971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3:2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130 183 3392,'0'0'1088,"1"-1"-651,6-10 1785,-7 11-2150,0 0 1,0 0 0,0 0-1,0 0 1,-1 0 0,1 0-1,0 0 1,0 0 0,0 0-1,0 0 1,0 0 0,0 0-1,-1 0 1,1 0-1,0 0 1,0 1 0,0-1-1,0 0 1,0-1 0,-1 1-1,1 0 1,0 0 0,0 0-1,0 0 1,0 0 0,0 0-1,0 0 1,-1 0 0,1 0-1,0 0 1,0 0 0,0 0-1,0 0 1,0 0-1,0 0 1,0 0 0,0-1-1,-1 1 1,1 0 0,0 0-1,0 0 1,0 0 0,0 0-1,0 0 1,0-1 0,0 1-1,0 0 1,0 0 0,0 0-1,0 0 1,0 0 0,0 0-1,0-1 1,0 1-1,0 0 1,0 0 0,0 0-1,0 0 1,0 0 0,0 0-1,0-1 1,0 1 0,0 0-1,0 0 1,-2 1 43,0-1-1,-1 1 1,1-1 0,0 0-1,-1 0 1,1 0 0,0 0 0,-1 0-1,-2-1 1,-9 1 199,8 0-309,-1 0 1,1 1 0,0 0-1,0 0 1,0 1-1,0 0 1,0 0-1,0 0 1,0 1 0,0 0-1,1 0 1,-7 5-1,11-7-9,0 0 0,0-1 0,1 1-1,-1 0 1,0 0 0,1 0 0,-1 0 0,1 0 0,-1 0-1,1 0 1,0 1 0,-1-1 0,1 0 0,0 0-1,0 0 1,0 0 0,0 0 0,0 0 0,0 1-1,0-1 1,0 0 0,0 0 0,0 0 0,1 0-1,-1 0 1,0 0 0,1 0 0,-1 1 0,1-1-1,-1 0 1,1-1 0,0 1 0,-1 0 0,1 0-1,0 0 1,1 1 0,1 1 113,0 1-1,0-1 0,1 0 1,0 0-1,-1 0 1,1-1-1,7 4 1,-3-2 98,0-1 1,0-1-1,0 0 1,0 0-1,1 0 1,-1-1 0,0 0-1,11-1 1,-14 0-96,-1 0 0,1-1 0,0 1 0,-1-1 0,1 0-1,0-1 1,-1 1 0,0-1 0,1 1 0,-1-1 0,0-1 0,0 1 0,0-1 0,0 1 0,0-1 0,3-4 0,-5 5-82,-1 0 1,0 1-1,0-1 0,0 0 1,0 0-1,0 0 1,0 0-1,0 0 0,-1-1 1,1 1-1,-1 0 0,0 0 1,1 0-1,-1 0 1,0-1-1,0 1 0,-1 0 1,1 0-1,0 0 1,-1-1-1,1 1 0,-1 0 1,0 0-1,1 0 1,-1 0-1,0 0 0,0 0 1,-1 0-1,1 0 0,0 1 1,-1-1-1,1 0 1,-1 1-1,-2-3 0,-4-3-27,-20-14-664,118-26 1706,44-18-497,-74 39-441,-54 24-47,0 0 0,0 0 0,0 1 1,1 0-1,-1 0 0,0 0 0,13 1 0,-17 1-41,0-1-1,0 1 0,0-1 0,0 1 1,0 0-1,-1 0 0,1 0 0,0 0 1,0 0-1,0 0 0,-1 0 0,1 1 0,-1-1 1,1 1-1,-1-1 0,0 1 0,1-1 1,-1 1-1,0 0 0,0 0 0,0 0 1,0-1-1,0 1 0,-1 0 0,2 3 1,0 5 133,1 0 1,-2-1 0,2 19 0,-3-26-134,1 5 8,0 0-1,0 0 1,0 0-1,1 0 1,0-1 0,1 1-1,-1 0 1,1-1-1,0 0 1,1 0-1,0 0 1,0 0-1,0 0 1,0-1-1,1 0 1,8 8-1,-6-8 41,0 0-1,1 0 0,0 0 1,-1-1-1,1 0 1,0 0-1,1-1 0,-1 0 1,1-1-1,-1 0 1,1 0-1,15 0 0,-8-1 0,1-2 0,21-3 0,3 0-3014,-14 3 1101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3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26 7552,'-31'-17'3424,"17"14"-2976,11-2 256,6 10-480,2-5-640,4 6 256,4 3-2208,5-1 1312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7:02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30 5056,'1'-2'520,"-1"0"1,1 0-1,0-1 1,0 1-1,0 0 1,0 0-1,1 0 1,-1 0 0,0 0-1,1 1 1,-1-1-1,9-4 6892,-8 10-7093,-1 1 0,1-1 0,0 1 0,-1-1 0,0 1 0,0 0 0,-1 0 0,1-1 0,-1 1 0,-1 7 0,-5 48 540,-7 27-91,-1 142 0,9 35-320,5-206-240,0-56 213,28-3-2,1-1 1,-1-1-1,0-2 0,43-12 0,45-11-254,-114 27-35,1 1-262,0-1 0,0 0 0,-1 0 0,1 0 0,0 0 0,0 0 0,0-1 0,3-1 0,-6 2-178,1 0 0,-1 0-1,1 0 1,-1 0 0,1 0 0,-1 0 0,1 0 0,-1 0 0,0 0-1,1 0 1,-1 0 0,0 0 0,0 0 0,0 0 0,0 0-1,0 0 1,0 0 0,0 0 0,0 0 0,0 0 0,0 0 0,-1 0-1,1 0 1,0 0 0,-1 0 0,1 0 0,-1 0 0,0-1-1,-8-17-6062,-17-28 0,12 26 3200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7:03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10208,'3'-12'10272,"13"8"-8571,-3 1-971,1 0 0,-1 1 1,1 0-1,24 0 1,12-2-351,-9 1-349,57 2 1,-48 2-287,-25 0 174,-13 1-2007,1-2-6927,-36 12-2430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7:03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8 206 10208,'-1'0'91,"1"0"1,0 0-1,-1 0 1,1 0-1,0-1 0,-1 1 1,1 0-1,0 0 1,-1 0-1,1-1 1,0 1-1,-1 0 1,1-1-1,0 1 1,0 0-1,-1 0 1,1-1-1,0 1 1,0 0-1,0-1 1,0 1-1,-1 0 0,1-1 1,0 1-1,0-1 1,0 1-1,0 0 1,0-1-1,0 1 1,0 0-1,0-1 1,0 1-1,0-1 1,0 1-1,0 0 1,0-1-1,0 1 0,0 0 1,1-1-1,-1 1 1,0-1-1,0 1 1,0 0-1,1 0 1,-1-1-1,0 1 1,1-1-1,1-1 311,1 0 0,0 0 0,0 0 1,0 1-1,0-1 0,4-1 0,65-23 4003,42-3-2033,-19 5-1624,132-46-335,-149 45-1205,-76 24 325,-1 1 0,1-1 0,0 1 0,0-1 0,0 1 0,-1 0-1,1 0 1,0 0 0,0 0 0,0 0 0,-1 1 0,4 0 0,-5-1 305,1 0 0,0 1 0,-1-1 0,0 0 1,1 1-1,-1-1 0,1 0 0,-1 1 0,1-1 0,-1 1 0,0-1 0,1 1 1,-1-1-1,0 1 0,0-1 0,1 1 0,-1-1 0,0 1 0,0 0 1,0-1-1,0 1 0,1-1 0,-1 1 0,0-1 0,0 1 0,0 0 0,0-1 1,-1 1-1,1-1 0,0 1 0,0 0 0,0-1 0,0 1 0,0-1 1,-1 1-1,1-1 0,0 1 0,-1-1 0,1 1 0,-1 0 0,-14 21-6216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7:03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7 10464,'0'0'196,"-1"0"-1,0 0 1,0 0 0,0 0 0,0 0 0,0 0 0,1 0 0,-1 0-1,0 0 1,0 0 0,0 1 0,0-1 0,1 0 0,-1 1 0,0-1 0,0 1-1,0 0 1,0 0 296,1 0-1,-1 0 1,0 14 12043,12-12-11522,-8-3-989,-1 0 0,1 0 0,-1-1 0,0 1 0,0 0 0,1-1 0,-1 0 0,4-1 0,0-1 38,-5 3-79,1 0-1,-1 0 1,0-1 0,0 1 0,0 0-1,1 0 1,-1 0 0,0 0 0,0 0-1,1 1 1,-1-1 0,0 0 0,0 1-1,0-1 1,0 0 0,1 1 0,-1-1-1,0 1 1,0 0 0,0-1 0,0 1-1,0 0 1,0 0 0,1 1 0,-1-1-4,0 0 1,1 0 0,-1 0-1,1 0 1,0 0 0,-1 0-1,1 0 1,0-1 0,3 2-1,2-1 86,0-1 1,0 1-1,1-1 0,-1-1 0,0 1 0,0-1 1,1-1-1,8-2 0,-4 0-189,-1 0 1,0-1-1,0-1 0,18-11 0,-29 16-63,22 16-17977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7:04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6 7232,'-2'1'899,"1"1"0,-1 0 1,0-1-1,1 1 1,-1 0-1,1 0 0,0 0 1,-2 4-1,2-3-270,0-1 0,0 0 0,-1 0 0,1 0 0,0 0 0,-1 0 0,1-1-1,-1 1 1,-2 2 0,0-2 1,1 1-241,0-1 0,0 0 1,0-1-1,0 1 0,0 0 1,-1-1-1,1 0 0,0 0 1,-1 0-1,1 0 0,-1 0 1,-6 0-1,11-2-357,-1 0 1,1 1 0,0-1-1,-1 0 1,1 1-1,-1-1 1,1 0 0,-1 0-1,1 0 1,-1 1-1,0-1 1,1 0-1,-1 0 1,0 0 0,0 0-1,0 0 1,1 0-1,-1-1 1,0-1 110,9-16-136,-8 17-10,0 0 1,0-1-1,0 1 0,0-1 0,0 1 0,0-1 1,0 1-1,-1-1 0,1-4 736,-14 15-450,11-7-265,1-1-21,1 1 1,-1-1 0,0 0 0,1 1 0,-1-1 0,1 1 0,-1-1 0,1 1 0,0-1 0,-1 1 0,1-1 0,-1 1-1,1 0 1,0-1 0,-1 1 0,1-1 0,0 1 0,0 0 0,0-1 0,-1 1 0,1 0 0,0-1 0,0 1 0,0 0-1,0-1 1,0 1 0,0 0 0,1 0 0,-1 1-169,28-25-18729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7:05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 4480,'-17'-1'18371,"10"8"-20609,1-1 2392,0 0 1,0 1-1,1 0 0,0 0 1,0 0-1,1 0 1,-6 12-1,1 4 162,-10 33-1,-64 262 1023,73-276-1092,6-24-123,0-1 0,2 1-1,0 0 1,1 0 0,1 0-1,1 0 1,5 35 0,4 4 327,33 101 1,-33-130-357,1-2 0,1 1-1,1-1 1,18 26 0,-20-35-159,0-2 0,1 1 0,1-1 0,15 13 0,-27-27-719,-1-27-14890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7:06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12 8896,'-7'-10'3073,"19"9"921,-10 1-3323,-2 0-532,1 0 1,0 1-1,0-1 0,-1 0 1,1 1-1,-1-1 0,1 1 1,0-1-1,-1 1 0,1 0 1,-1-1-1,1 1 0,-1-1 0,1 1 1,-1 0-1,1 1 0,0-1 160,3 5-33,0 0 1,0 0-1,-1 1 1,0-1-1,0 1 1,-1 0-1,1-1 1,-2 1-1,1 0 1,1 12-1,-1 5 431,-3 44-1,0-26-34,1-40-96,1-2-316,2-1-235,0 0 0,-1 0 0,1 1-1,0-2 1,-1 1 0,1 0 0,-1 0-1,1-1 1,-1 1 0,1-1 0,-1 0 0,3-3-1,12-8-158,-2 2 90,0-2-1,0 0 1,-2 0-1,1-1 0,11-17 1,12-12 317,-35 40-199,0 1-1,1-1 0,0 1 1,-1 0-1,1 0 0,0 0 1,4-2-1,-7 4-44,1 0 1,-1 0-1,1 0 1,0 0-1,-1 0 1,1 0-1,-1 0 1,1 0-1,0 0 1,-1 0-1,1 1 0,-1-1 1,1 0-1,-1 0 1,1 1-1,-1-1 1,1 0-1,-1 1 1,1-1-1,-1 1 1,1-1-1,-1 0 1,1 1-1,-1-1 0,0 1 1,1-1-1,-1 1 1,0-1-1,1 1 1,-1 0-1,8 17 158,-7-17-146,1 9 117,0 0 1,0 0-1,-1 0 1,0 0 0,-1 0-1,0 0 1,-2 12 0,1-9 33,1-1 1,0 0-1,0 0 0,4 17 1,-2-19-249,-1 0 1,0 0 0,0 13-1,-1-22-408,0-15-12096,9-5 4410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7:07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4480,'0'0'6416,"8"4"-4512,13 15 819,26 32 1,10 25-736,-27-27-1314,31 71 0,-49-94-407,56 134 1118,-62-141-1191,0 1-1,-1 0 1,-1 0 0,-1 1 0,-1-1-1,-1 30 1,-4-15 82,-1-1-1,-2 0 1,-1 0 0,-21 58-1,7-37 1,-57 103 1,65-137-370,-1 0 0,-25 28 0,-13 4-6311,47-50 4305,4-6-382,6-13-2629,15-24 694,6-7 795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7:12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52 2976,'-3'-7'16042,"4"7"-15885,0 0 1,0 0-1,0 0 1,0 0-1,0 0 0,0 0 1,0-1-1,0 1 1,0 0-1,0-1 0,0 1 1,0 0-1,0-1 1,1 0-1,-1 0 95,16-5 434,0-1 0,27-4-1,4-1-43,-45 11-645,0 0 0,0 0 1,0 1-1,0 0 0,0-1 0,0 1 1,0 0-1,0 1 0,1-1 0,-1 0 0,0 1 1,0 0-1,0-1 0,0 1 0,0 1 1,0-1-1,-1 0 0,1 1 0,0-1 0,-1 1 1,1 0-1,-1 0 0,1 0 0,2 3 1,-5-4 10,0 0-1,1 0 1,-1 0 0,0 0 0,1 0 0,-1 0 0,0 0 0,0 1 0,0-1 0,0 0 0,0 0 0,0 0 0,0 0 0,-1 0 0,1 0-1,-1 2 1,1-2 12,-3 8 123,0 1 1,0-1-1,-1 0 0,0 0 0,-1 0 0,0-1 0,-10 13 1,-4 8-431,18-27 148,11 6 113,0 1 13,2-1 1,22 13-1,-22-14 31,0 0 0,19 17 0,-28-21-5,0-1 67,-1 0 0,1 1 1,-1-1-1,0 1 0,0-1 1,2 4-1,-3-5-53,-1 0 0,0 0 0,1 0 0,-1 0 0,0 0 1,0 0-1,0 0 0,1 0 0,-1 0 0,0 0 0,0 0 0,0 0 0,-1 0 1,1 0-1,0 0 0,0 0 0,-1 0 0,1 0 0,0 0 0,-1 0 0,1 0 1,-1-1-1,1 1 0,-2 1 0,-6 10 435,0 0-1,-18 17 1,22-25-428,0 0-1,0-1 1,-1 1 0,0-1 0,0 0-1,0 0 1,0 0 0,0-1 0,-9 4-1,9-5-883,0-1-1,0 0 0,0 1 0,-7-2 0,0 1-6612,47-8-5848,-4 11 11103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7:13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582 28 5632,'-6'-6'9701,"4"6"-9130,-15-7 3175,-22-3-1839,23 8-1714,0 1 1,0 0-1,0 1 1,0 0 0,1 2-1,-1 0 1,0 0-1,0 2 1,-15 5 0,-21 12-40,21-8-47,-39 10 0,62-21-93,1 1 0,-1 0 0,1 1 0,0-1 0,0 1 0,0 1 0,-9 6 0,17-10 2,0 1 0,-1-1 1,1 1-1,0-1 1,0 0-1,0 0 1,0 0-1,0 1 1,0-1-1,1 0 0,1 1 1,8 6 43,1-1-1,1 0 1,22 8 0,-24-11-24,-1 1 0,0-1 0,0 1 0,0 1 1,-1 0-1,0 0 0,16 15 0,-6 2-63,-1 1 1,-1 1-1,-2 0 0,0 1 1,18 44-1,-27-53 93,0 1 0,0-1 0,-2 1 0,0 0 0,-2 0 0,1 0 0,-2 18 0,-1-31 1,0-1 0,-1 0 0,0 0 0,0 0 0,0 0 0,0 0-1,-1 0 1,0 0 0,1 0 0,-1 0 0,-5 5 0,3-3 108,0-1 0,0 0-1,0-1 1,-1 1 0,0-1 0,-9 6 0,9-6-149,0-1 0,0 0 0,-1 0 1,1 0-1,-1-1 0,1 0 0,-1 0 1,0 0-1,0-1 0,0 0 1,0 0-1,0 0 0,-7-1 0,-39-1 272,-57-7 0,77 3-2310,-44-13-1,73 17 1236,-1-1 1,0 1-1,1-1 0,-1 0 0,1 0 0,-1 0 0,1 0 0,-4-4 0,5 4-446,2 2 1048,0 0 0,0-1 1,0 1-1,0 0 0,0 0 0,0-1 0,0 1 1,0 0-1,0 0 0,0-1 0,0 1 0,0 0 1,0 0-1,0-1 0,0 1 0,0 0 0,0 0 1,0-1-1,0 1 0,0 0 0,0 0 0,0-1 1,0 1-1,1 0 0,-1 0 0,0 0 0,0-1 1,9-8-941,-5 5-159,10-15-3547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3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40 324 8064,'-40'-25'3648,"58"10"-3168,22 7-480,10 4-96,40-24 1856,9 3-928,63-18 224,-1 7-640,46-13-129,-14 15-159,5-3 128,-27 17-160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7:17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 3072,'-10'-3'2752,"15"-5"-7072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7:22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247 247 2144,'7'-10'13425,"-15"9"-14365,3 1 1149,-1 0 1,1 1 0,0 0-1,0 1 1,-1-1 0,1 1-1,0 0 1,0 0-1,1 0 1,-1 1 0,0 0-1,1 0 1,-8 7-1,2-2-136,1 2-1,0-1 0,0 1 1,-11 18-1,3 0 95,1 0 1,1 2-1,1 0 1,-13 43-1,26-69-160,-1 0 0,2 0 1,-1-1-1,0 1 0,1 0 0,-1 0 0,1 0 0,0 0 1,1 0-1,-1 0 0,2 5 0,-1-6 62,0-1 0,0 1 0,0-1 0,0 1 0,1-1 0,-1 0 0,1 0 0,0 0 0,0 0 0,-1 0 0,1 0 0,0 0 0,1-1 0,-1 1 0,0-1 0,0 1 0,4 0 0,-5-1-66,0-1 0,1 1 1,-1-1-1,0 0 0,1 0 0,-1 1 0,0-1 0,1 0 1,-1 0-1,0 0 0,1-1 0,-1 1 0,0 0 1,1 0-1,-1-1 0,0 1 0,1-1 0,-1 1 0,0-1 1,0 1-1,0-1 0,0 0 0,1 0 0,-1 1 1,0-1-1,0 0 0,1-2 0,0 1-8,1-1 1,-1 0-1,1 0 1,-1 0-1,0-1 0,0 1 1,-1 0-1,1-1 0,0-3 1,4-15 162,-2-1 0,3-43 0,-5-32 1371,-2 90-1143,5 98-263,2 38 166,0 0 232,-26 153 453,19-280-972,-23 139 505,23-139-473,0 1 1,0-1-1,-1 1 1,1-1-1,0 1 0,-1-1 1,0 1-1,1-1 1,-1 1-1,0-1 0,0 1 1,1-1-1,-1 0 1,0 0-1,0 0 1,-1 1-1,1-1 0,0 0 1,0 0-1,0 0 1,-1-1-1,-1 2 0,2-2-57,0 0-1,0 0 1,0 0-1,-1 0 1,1 0-1,0-1 1,0 1-1,-1 0 1,1-1-1,0 1 1,0-1-1,0 1 1,0-1-1,0 1 1,0-1-1,0 0 1,0 0-1,0 1 1,0-1-1,0 0 1,0 0-1,0 0 1,1 0-1,-1 0 1,0 0-1,1 0 1,-1-2-1,-5-6-44,1-1-1,0 0 0,1 0 0,0 0 1,1-1-1,-4-14 0,-5-68-95,3 20-87,8 67 197,0-1 1,0 1-1,1 0 0,0 0 0,0-1 0,0 1 0,1 0 0,0 0 0,0 0 1,0 0-1,1 0 0,0 0 0,0 0 0,1 0 0,-1 0 0,1 1 1,1 0-1,-1-1 0,7-7 0,2 3 23,-1 0 1,1 0-1,0 2 1,24-13-1,57-22 172,-61 29-17,57-31-1,-70 32 91,0-1 0,-2 0-1,23-24 1,42-55 454,-80 90-645,0 1 12,-1 1 0,1 0 0,0-1 0,-1 1-1,1 0 1,0 0 0,3-2 0,-5 3-26,3 12 274,1 34 205,-1 76 0,-3-87 24,12-45-681,-5 4 45,13-15-250,-13 13 248,0 0 0,13-10 0,-19 18 109,0-1 1,-1 0-1,1 1 1,0-1-1,0 1 1,0-1-1,0 1 1,0 0-1,1-1 1,-1 1-1,0 0 1,0 0-1,0-1 1,0 1-1,0 0 1,0 0 0,0 0-1,0 0 1,1 1-1,-1-1 1,0 0-1,0 0 1,0 1-1,0-1 1,0 1-1,0-1 1,0 1-1,0-1 1,0 1-1,0-1 1,0 1-1,-1 0 1,2 1 0,3 3 141,-1 0 1,0 0 0,0 1 0,6 10-1,4 6 233,-11-19-312,-1 0 0,1-1 0,-1 1-1,1-1 1,0 0 0,0 0 0,0 0 0,0 0 0,0-1-1,6 3 1,-4-3 18,0 0-1,0 0 1,1-1 0,-1 1-1,0-1 1,8-1 0,3-1-37,0 0 0,-1-2 0,1 1 0,-1-2 0,19-7 0,-11 1-80,0 0 1,34-23 0,-40 21 95,0-1-1,-1-1 1,-1 0 0,0-1 0,-1-1-1,11-18 1,-8 14-1,-13 16-79,5-7-80,-8 12 110,-1 0 0,0 0 0,0-1 0,0 1 0,0 0 0,1-1 0,-1 1 0,0 0 0,0-1 0,0 1 0,0 0 0,0 0 0,0-1 0,0 1 0,0 0 0,0-1 0,0 1 0,0 0 0,0-1 0,0 1 0,0 0 0,0-1 0,0 1-1,0 0 1,-1 0 0,1-1 0,0 1 0,0 0 0,0-1 0,0 1 0,-1 0 0,1 0 0,0 0 0,0-1 0,0 1 0,-1 0 0,1-1 0,-1 1-9,0 0 0,0 0 0,0 0 0,0 0 0,0 0 1,0 0-1,0 0 0,0 0 0,0 0 0,1 0 0,-1 1 0,0-1 0,0 0 0,0 0 1,0 1-1,0-1 0,1 1 0,-1-1 0,-1 2 0,-19 12-144,16-10 121,-21 15-27,2 2 0,0 0 0,2 1 0,0 2 1,-29 40-1,48-60 73,1 0 0,0-1 1,0 1-1,0 0 0,0 1 0,0-1 0,-1 7 1,3-10-6,0 1 0,-1-1-1,1 0 1,0 0 0,0 0 0,0 0 0,0 1 0,1-1 0,-1 0 0,0 0 0,0 0 0,1 0 0,-1 1 0,0-1 0,1 0 0,-1 0 0,1 0 0,0 0 0,-1 0 0,1 0 0,0 0 0,-1 0 0,1-1 0,0 1 0,0 0 0,0 0 0,0-1 0,0 1 0,0 0 0,0-1 0,0 1 0,2 0 0,1 1-48,1-1 1,0 1 0,0-1-1,0 0 1,1 0 0,-1-1 0,0 1-1,0-1 1,0 0 0,1 0-1,-1-1 1,0 0 0,0 0 0,0 0-1,0 0 1,0-1 0,0 0-1,0 0 1,-1 0 0,1-1-1,5-3 1,-2 0 15,0-1-1,0 0 0,-1 0 1,0 0-1,0-1 0,-1 0 1,0 0-1,0-1 0,-1 1 1,5-11-1,14-41 10,-2-1 1,19-88-1,-21 75 217,17-81 86,-36 147-132,0 6-59,0-1 0,-1 0 0,1 0 0,-1 0 1,0 0-1,0 0 0,0 0 0,0 0 0,-1-3 1,1 6-93,-1 0 1,1 0 0,0 0 0,-1 0 0,1 0 0,0 0 0,-1 1 0,1-1 0,0 0 0,0 0 0,-1 0 0,1 0-1,0 1 1,0-1 0,-1 0 0,1 0 0,0 0 0,0 1 0,0-1 0,-1 0 0,1 0 0,0 1 0,0-1 0,0 0-1,0 1 1,0-1 0,0 0 0,0 0 0,-1 1 0,1-1 0,0 1 0,-6 13-173,-2 10 194,1 1 0,1 1 0,-3 26 0,-1 81 203,5-65-276,1-13 112,2 0 0,7 79 1,-4-118-58,2 10-3001,-3-26 2772,0 1 0,0-1 0,0 1-1,0 0 1,1-1 0,-1 1 0,0-1 0,1 1 0,-1-1 0,0 1 0,1-1-1,-1 1 1,0-1 0,1 1 0,-1-1 0,1 1 0,-1-1 0,1 0-1,-1 1 1,1-1 0,-1 0 0,1 0 0,0 1 0,-1-1 0,1 0 0,-1 0-1,1 0 1,0 0 0,-1 0 0,2 1 0,13-23-7454,-2-8 2651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7:34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2 424 4064,'-1'-8'13780,"4"3"-11113,0-2-4843,10-31 2989,2 1-1,38-68 1,-29 71-359,44-51 0,-13 18-72,-45 56-283,-9 10-98,0 0 0,1 0 0,-1 0 1,0-1-1,0 1 0,0 0 0,0-1 0,0 1 0,0-1 1,-1 1-1,1-1 0,0 0 0,-1 1 0,1-1 1,0-3-1,-1 5 223,-5 1-310,1 2 64,1 1-1,0 0 0,0 0 1,-5 7-1,-4 7-168,4-6 201,0-1 0,-9 18-1,15-24-10,-1 1 1,1-1-1,0 1 0,0 0 0,1-1 0,-1 1 0,1 0 1,0 8-1,1-1 73,0-1 1,1 0 0,1 1-1,4 21 1,-5-32-43,0 1 1,-1-1-1,1 1 1,0-1-1,0 1 0,1-1 1,-1 0-1,0 1 0,1-1 1,0 0-1,-1 0 1,1 0-1,0 0 0,0 0 1,0-1-1,0 1 0,0-1 1,0 1-1,1-1 1,-1 0-1,0 1 0,1-1 1,-1-1-1,1 1 0,-1 0 1,1 0-1,0-1 1,-1 0-1,5 1 0,-1-2 6,1 1-1,-1-1 1,0 0-1,1-1 1,-1 1-1,0-1 1,0-1-1,-1 1 1,1-1-1,0 0 1,8-6-1,5-5 249,31-31-1,-22 19-193,-8 8-79,58-47 69,-76 64-134,-1 0 0,1 0 1,-1 0-1,0-1 0,1 1 1,-1 0-1,0-1 0,0 1 1,0 0-1,0-1 0,0 1 1,0-1-1,0 0 0,0 1 1,0-3-1,-1 3-154,1 2 196,-1 0 0,1 0 0,0 0 0,-1 0 0,1 0 0,-1 1 0,0-1 0,1 0 0,-1 0 0,0 1 0,0-1 0,0 0 0,0 0 0,0 1 0,0 1 0,1 25 144,-1 23 29,-2-38-38,2 0 0,0 0-1,0 1 1,1-1 0,3 16-1,-4-29-113,0 1 0,0-1 0,0 0 0,0 0 0,0 1 0,0-1 0,0 0 0,0 0 0,0 1 0,0-1 0,0 0 0,1 0 0,-1 1 0,0-1 0,0 0 0,0 0 0,0 0 0,0 1 0,0-1 0,1 0 0,-1 0 0,0 0 0,0 0 0,0 1 0,1-1-1,-1 0 1,0 0 0,0 0 0,0 0 0,1 0 0,-1 0 0,0 0 0,0 0 0,1 0 0,-1 1 0,0-1 0,0 0 0,0 0 0,1 0 0,-1 0 0,0 0 0,0 0 0,1-1 0,-1 1 0,0 0 0,0 0 0,1 0 0,-1 0 0,0 0 0,0 0 0,0 0 0,1 0 0,-1 0 0,0-1 0,0 1 0,0 0 0,1 0 0,-1 0 0,0 0-1,0-1 1,0 1 0,0 0 0,0 0 0,1-1 0,12-18 195,-9 12-153,10-13-107,-7 8 40,1 1 1,0 0-1,1 0 1,16-16-1,-17 18 22,2-2-193,-5 20 438,22 103 784,-22-92-1078,-2 12-105,-2-25-120,-1 0 0,1 0 0,1 0 0,-1 0 1,4 9-1,-4-13-518,0 1 0,0 0 0,-1-1 0,1 1 0,-1 7 0,0-9 109,0 0 1,0 1-1,0-1 1,0 0-1,0 0 1,1 1-1,-1-1 0,1 0 1,-1 0-1,1 1 1,0-1-1,0 0 1,0 0-1,0 0 1,2 2-1,-3-4 532,1 0 1,-1 1-1,0-1 1,0 0-1,1 0 0,-1 0 1,0 0-1,1 0 0,-1 0 1,0 0-1,1 1 0,-1-1 1,0 0-1,1 0 1,-1 0-1,0 0 0,1 0 1,-1-1-1,0 1 0,1 0 1,-1 0-1,0 0 0,1 0 1,0 0-1,11-7-3012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7:34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55 105 11232,'-40'-40'4128,"30"27"-3200,5 1-257,5 4-351,0 1-320,0-1-640,0 0 353,5 0-2017,9 8 1312,9 0-4256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7:34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4640,'0'-5'387,"0"0"0,1 0 0,-1 0 0,1 0 0,3-7 0,8-11 12714,-12 226-9721,0 276-1613,5-363-1308,-4-102-32,1-10-1414,8-46-10349,-7 25 9296,0 1-1,2-1 0,7-18 0,10-10-1265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7:35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59 162 7456,'-8'-13'790,"3"5"-261,0-1-1,1 1 1,0-1 0,0 0 0,-2-10-1,-1-7 1930,5 20-1237,1-1 1,-1 0-1,1 1 1,0-10-1,1 15-1137,0 0-1,0 1 0,0-1 0,0 0 0,0 1 0,0-1 1,0 0-1,0 1 0,1-1 0,-1 0 0,0 1 0,1-1 1,-1 0-1,0 1 0,1-1 0,-1 1 0,0-1 0,1 1 1,-1-1-1,1 1 0,-1-1 0,1 1 0,-1-1 0,2 1 1,-1-1-27,0 1 0,1-1 1,-1 1-1,1-1 0,-1 1 0,1 0 1,-1 0-1,1 0 0,-1 0 1,3 0-1,3 1 4,-1 0 0,1 0 1,11 5-1,15 7 245,-1 2 1,53 31-1,52 51 407,-107-72-578,37 37 1,-53-46 7,0 0 0,-1 1 0,-1 0 0,12 21 1,-21-32-74,0 1 1,-1-1 0,0 0 0,0 1-1,0-1 1,-1 1 0,0-1-1,0 1 1,-1 0 0,1 0 0,-1-1-1,-1 1 1,0 0 0,0-1 0,0 1-1,0 0 1,-1-1 0,0 0 0,-1 1-1,1-1 1,-1 0 0,-5 6 0,-1 3 18,-1-1 1,0-1 0,-1 0 0,0 0 0,-1-1 0,-1-1 0,-21 16 0,-19 11-522,-2-3 0,-106 51 0,125-72-1731,23-9-395,-24 11 0,32-13 1132,0 0 0,0 1 0,1-1-1,-7 6 1,-4 6-2441,-2-6-879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07:38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1007 3808,'2'4'6757,"0"-4"-6600,0 1 1,0-1-1,0 0 0,0 0 0,0 0 1,0 0-1,0-1 0,0 1 1,0-1-1,0 1 0,0-1 0,0 0 1,0 1-1,0-1 0,0 0 0,0 0 1,0 0-1,-1-1 0,1 1 1,-1 0-1,1-1 0,1-1 0,3-3-77,0 0 0,0-1-1,-1 0 1,6-10 0,98-195 295,-38 67 343,-45 94-498,-1-1 0,-3-1 0,17-62 0,-7-29 793,-29 128-713,-2 0-1,0 1 0,-1-1 1,0 0-1,-1 0 0,-1 0 1,-5-20-1,6 35-282,1-1 1,0 0-1,-1 0 0,0 1 1,1-1-1,-1 0 0,0 1 1,0-1-1,0 1 0,0-1 0,0 1 1,0 0-1,0-1 0,-1 1 1,1 0-1,0 0 0,-1 0 1,1 0-1,-1 0 0,1 0 0,-1 0 1,-1-1-1,1 2-11,0 0-1,0 0 0,0 0 1,0 0-1,0 0 1,0 0-1,0 0 1,0 1-1,0-1 0,0 1 1,0-1-1,0 1 1,0 0-1,1 0 1,-1 0-1,0 0 0,1 0 1,-1 0-1,-2 3 1,-5 4 11,1 0 0,0 1 1,0 0-1,1 0 0,0 1 0,1 0 1,0 0-1,-6 13 0,-3 13 74,-11 41-1,8-21 50,-11 66 0,26-103-61,0 0 0,1 0 0,1 0 0,1 0 0,1 0 0,1 0 0,6 30 0,-6-39-9,2-1 0,-1 1 0,1-1-1,1 0 1,0 0 0,0 0 0,0-1 0,1 0 0,1 0 0,-1 0 0,16 13 0,-16-16-86,0 0-1,0-1 1,1 0-1,0 0 1,0 0-1,0-1 1,0 0-1,1 0 1,-1 0-1,1-1 1,-1-1 0,1 1-1,0-1 1,0 0-1,13-1 1,-10-1-72,1 0 0,-1-1 0,1 0 1,18-7-1,-24 7 88,-1 0 1,0-1 0,0 1-1,0-1 1,0 0-1,0-1 1,0 1-1,-1-1 1,0 0 0,0 0-1,5-7 1,-1 0 120,0-1 0,-1 1 1,-1-1-1,0-1 0,0 1 1,-2-1-1,5-14 0,-9 26-105,0 0 0,0 0 0,1 0 0,-1 0 0,0-1 0,0 1 0,0 0 0,0 0 0,0 0 0,0 0-1,-1-1 1,1 1 0,0 0 0,-1 0 0,1 0 0,0 0 0,-1 0 0,0 0 0,1 0 0,-1 0 0,-1-2 0,1 2-3,0 0 1,-1 0 0,1 0-1,0 1 1,-1-1-1,1 0 1,-1 1 0,1-1-1,-1 0 1,0 1 0,1 0-1,-1-1 1,-2 1 0,-2 0 2,0 0 0,1 0 1,-1 1-1,0-1 0,1 1 1,-1 1-1,-9 2 0,10-2-13,1 0 0,-1 1-1,1-1 1,0 1 0,0 0-1,0 0 1,0 0 0,1 1-1,-1-1 1,1 1 0,0 0-1,0 0 1,-4 6-1,3-3-4,1 0-1,0 0 0,1 0 0,0 0 0,0 0 0,0 1 0,1-1 0,-1 11 0,2-4 48,0-1 1,1 1-1,1-1 0,0 1 1,1-1-1,0 0 0,1 0 1,0 0-1,10 20 0,-11-28-2,0 0 0,0 0 0,0 0 0,1 0 1,0-1-1,0 0 0,0 1 0,1-2 0,0 1 0,-1 0 0,1-1 0,0 0 0,0 0 0,1 0 0,6 2 0,-7-4-29,-1 1 0,1-1 1,0 0-1,-1-1 0,1 1 0,0-1 0,-1 0 0,1 0 1,0 0-1,-1-1 0,1 0 0,0 0 0,-1 0 1,1 0-1,-1-1 0,1 1 0,-1-1 0,0 0 1,0-1-1,5-2 0,0-3-15,1 0 1,-1 0-1,-1-1 0,1 0 0,-2-1 1,1 0-1,10-18 0,0-7 348,16-39 0,-2 2-416,-28 55-44,-4 17 31,-1 6 53,-5 37 78,3 0 1,3 85 0,2-85 33,-3-31 52,2-1 1,-1 1-1,2 0 1,-1-1-1,8 23 1,-9-32 99,1-2-247,1 0 1,-1 0 0,0 0 0,0 0 0,0 0 0,0 0 0,0-1-1,0 1 1,0 0 0,0-1 0,0 1 0,0-1 0,0 1 0,-1-1 0,1 1-1,0-1 1,0 0 0,0 1 0,-1-1 0,1 0 0,0 0 0,-1 0 0,2-1-1,9-26-339,-7 19 356,20-63-21,30-75 230,-38 101-263,-9 23 18,-5 14-66,-2 9 84,0 0 0,0-1 1,0 1-1,0-1 0,0 1 1,0-1-1,0 1 1,1-1-1,-1 1 0,0-1 1,0 1-1,0-1 0,1 1 1,-1 0-1,0-1 1,1 1-1,-1-1 0,0 1 1,1 0-1,-1-1 0,0 1 1,1 0-1,0-1 1,0 2-1,0 0 0,0 0 1,0 0-1,0 0 1,0 0-1,0 1 1,0-1-1,-1 0 0,2 3 1,0-2 4,18 32-5,-14-23 51,0-1-1,0 0 0,16 17 1,-19-24 5,0 0-1,0 0 1,1 0 0,-1 0 0,1-1 0,0 0-1,0 0 1,0 0 0,0 0 0,0-1 0,1 1-1,-1-1 1,0 0 0,7 1 0,-5-2-2,0 0 1,0-1-1,-1 1 1,1-1 0,0 0-1,0 0 1,-1-1-1,1 0 1,-1 0-1,1 0 1,-1-1-1,6-3 1,-1 0-60,1-1 1,-2-1 0,1 1-1,15-17 1,-17 15-3,3-2 28,-1-1-1,0 0 1,9-15 0,-18 26-12,-1 0 0,1 0 0,-1 0 0,1 0 0,-1 0 0,1 0 0,-1 0-1,0 0 1,1 0 0,-1 0 0,0 0 0,0 0 0,0-1 0,0 1 0,0 0 0,0 0 0,0 0 0,0 0 0,-1 0 0,1 0 0,0 0 0,-1 0 0,1 0 0,0 0 0,-1 0 0,1 0 0,-1 0 0,0 0-1,0-1 1,0 1-15,-1 0 0,1 0-1,0 0 1,0 1-1,-1-1 1,1 0-1,-1 1 1,1-1-1,-1 1 1,1-1 0,0 1-1,-1 0 1,1 0-1,-1 0 1,0 0-1,1 0 1,-1 0-1,1 0 1,-1 0-1,1 0 1,-3 1 0,-2 1 21,0 0 1,0 1 0,0 0 0,0-1-1,1 2 1,-1-1 0,1 1 0,0 0-1,0 0 1,0 0 0,1 0 0,-1 1 0,1 0-1,0 0 1,0 0 0,1 1 0,0-1-1,0 1 1,0 0 0,0-1 0,1 1 0,0 1-1,1-1 1,-2 7 0,1-5 39,1 0 0,0 0-1,1 1 1,0-1 0,0 0 0,1 1 0,0-1-1,0 0 1,1 0 0,0 0 0,0 0 0,1 0 0,0 0-1,0-1 1,1 1 0,0-1 0,0 0 0,8 9-1,-6-9-7,-1-1 0,1-1-1,0 1 1,1-1 0,-1 0-1,1-1 1,0 1-1,0-1 1,0-1 0,1 1-1,13 3 1,-15-5-37,0-1 0,0 0 0,1-1 0,-1 1 0,0-1 1,1 0-1,-1-1 0,0 0 0,1 0 0,-1 0 0,0 0 0,0-1 0,0 0 1,0-1-1,9-4 0,-7 2-15,0 0 0,-1-1 0,1 0 1,-2 0-1,1 0 0,-1-1 0,9-11 1,35-60-136,-24 37-5,5-5 56,-2 3-1,-2-1 0,28-60 0,-49 89 92,0-1 1,-1 1-1,-1-1 1,-1-1-1,3-32 1,-5 37 17,-1-1 0,-1 0 0,0 1 0,0-1 0,-2 0 0,1 1 0,-2 0 0,-5-16 0,8 26 0,0 0 1,0 0-1,1 1 0,-1-1 1,-1 0-1,1 1 0,0-1 1,0 1-1,-1-1 0,1 1 1,0 0-1,-1-1 0,1 1 1,-1 0-1,-3-1 0,4 1-11,0 1 0,0 0 0,-1-1-1,1 1 1,0 0 0,-1 0 0,1 0-1,0 0 1,0 0 0,-1 0 0,1 0 0,0 0-1,-1 1 1,1-1 0,0 0 0,0 1-1,-1-1 1,1 1 0,0 0 0,0-1 0,0 1-1,0 0 1,-2 1 0,-3 4-28,-1 1 0,2-1-1,-1 1 1,1 0 0,0 0 0,-8 16 0,-21 52 197,26-54 34,-3 7 12,2-1 1,1 2-1,1-1 1,1 1-1,2 0 1,1 0-1,1 1 1,3 45-1,1-45-42,1-1-1,1 1 1,2-1-1,12 37 1,-14-56-350,0 1 0,0-1 0,1 0 0,0 0 0,1 0 0,0-1 0,1 0 0,0 0 0,1 0 0,-1-1 0,1 0 0,1-1 0,0 0 0,13 9 1,-13-11-734,1 0 1,-1-1 0,1 0 0,0 0 0,0-1 0,0-1 0,0 1 0,1-2 0,12 2 0,-15-4-983,0 1-1,0-2 1,0 1-1,8-3 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30T15:04:5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24575,'1'2'0,"0"0"0,0 0 0,0 0 0,1 0 0,-1 0 0,1 0 0,-1-1 0,1 1 0,0-1 0,-1 1 0,1-1 0,0 1 0,0-1 0,0 0 0,0 0 0,3 1 0,6 5 0,15 10 0,1-1 0,1-1 0,0-2 0,36 13 0,12 5 0,-56-24 0,1 0 0,-1-1 0,1-2 0,1 0 0,-1-1 0,1-1 0,40-2 0,-53 1 40,0 0-1,0 1 0,0 0 0,-1 0 1,1 1-1,0 0 0,12 7 1,-9-5-460,0 0 0,-1-1 0,15 3 0,0-3-6406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8:2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3232,'-9'-1'6273,"9"1"-6218,1-8 2993,0 10-2835,0 1 1,0-1-1,0 1 1,0-1 0,0 0-1,0 0 1,1 0-1,2 4 1,22 26 232,-19-23-185,3 5-141,0 0 0,-1 1 0,0 0 1,-2 1-1,1 0 0,-2 0 0,5 18 0,23 123 328,-31-143-433,22 159 287,-22-130-163,-1 1 1,-5 43-1,1-50 46,-3-1 0,-13 56-1,17-88-166,-4 14 135,0 0 1,-2 0-1,0 0 0,-13 25 0,19-42-117,0 0-1,0 0 0,0 1 0,0-1 0,0 0 1,0 0-1,0 0 0,0 0 0,0 0 0,0 0 1,-1-1-1,1 1 0,0 0 0,-1-1 0,1 1 0,0 0 1,-1-1-1,1 0 0,-1 1 0,1-1 0,0 0 1,-1 0-1,1 0 0,-1 0 0,1 0 0,-1 0 1,1 0-1,-1 0 0,1-1 0,-1 1 0,-2-1 0,1-1 10,0 0-1,0 1 0,0-1 0,-1 0 0,2-1 0,-1 1 0,0 0 1,0-1-1,1 0 0,-1 1 0,1-1 0,0 0 0,-2-4 0,0 0-2,1-1-1,-1 1 0,2-1 0,-1 0 1,1 0-1,0-1 0,1 1 1,0 0-1,0-1 0,0 1 0,2-9 1,0 2-2,1 0 0,0 0 0,1 0 0,1 1 0,8-22 0,2-3-89,40-87 109,-51 122-60,19-39 19,43-62-1,-36 70-64,38-36 0,-39 43 85,15-13 209,1 2 0,2 1 0,69-42 0,-88 69-498,-9 16-10998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8:3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181 675 4064,'1'-2'258,"-1"1"1,0-1-1,0 1 0,0 0 1,1-1-1,-1 1 0,0 0 1,1-1-1,1-1 0,-2 2 34,1-1 0,-1 1 0,1 0 1,-1-1-1,1 1 0,-1 0 0,0-1 0,1 1 0,-1-3 0,0 3-194,0 0 0,0 0 0,0 0 0,0-1 0,0 1 0,0 0 0,0 0 0,0 0 0,0 0 0,-1 0 0,1 0 0,0 0 0,-1 0 0,1 0 0,-1 0 0,1 0 0,-1 0 0,0 0 0,1 0 0,-1 0 0,0 0 0,0 0 0,0 1 0,1-1 0,-1 0 0,0 1 0,0-1 0,0 0 0,0 1 0,0-1 0,0 1 0,0 0 0,0-1 0,0 1 0,-2-1 0,0 1-61,1 1-1,0-1 1,-1 0-1,1 1 1,0-1-1,0 1 1,-1-1-1,1 1 1,0 0-1,0 0 1,0 0-1,0 0 1,0 1-1,0-1 1,0 0-1,-2 3 1,-3 3 12,1 1 0,-1 1 0,-8 15 1,0-1-39,4-7 70,1 0 0,0 1 0,1 1 1,1-1-1,1 2 0,0-1 0,1 1 0,-3 20 1,8-33-22,0 1 1,1-1 0,0 0 0,0 0 0,1 1-1,0-1 1,0 0 0,0 0 0,4 12 0,-3-15 27,-1 0 1,0 0-1,0 0 1,1 0 0,0 0-1,0-1 1,-1 1 0,2 0-1,-1-1 1,0 1-1,0-1 1,1 0 0,-1 0-1,1 0 1,0 0 0,0 0-1,0 0 1,0-1 0,0 1-1,5 1 1,-6-3-24,0 0 1,0 0-1,0 0 0,1-1 1,-1 1-1,0 0 1,0-1-1,0 0 0,0 1 1,0-1-1,0 0 0,0 0 1,-1 0-1,1 0 1,0 0-1,0 0 0,-1-1 1,1 1-1,-1-1 1,1 1-1,-1-1 0,1 1 1,1-4-1,5-7 80,0 0 0,9-18 0,-13 22-91,1-5 33,0 0 0,-1 1 0,-1-1 0,0-1 0,-1 1 0,1-20 0,0 6-61,-2 24-82,-1-1 0,1 1 1,-1-1-1,0 1 0,0-1 0,0 1 1,-1-1-1,1 1 0,-1-1 0,0 1 0,0-1 1,-2-2-1,3 6 34,0 0 1,0 0-1,0 0 1,0-1-1,0 1 0,0 0 1,0 0-1,-1 0 1,1 0-1,0 0 1,0 0-1,0 0 1,0 0-1,0 0 0,0 0 1,-1 0-1,1 0 1,0 0-1,0 0 1,0 0-1,0 0 1,0 1-1,0-1 0,0 0 1,-1 0-1,1 0 1,0 0-1,0 0 1,0 0-1,0 0 1,0 0-1,0 0 0,0 0 1,0 0-1,0 0 1,0 1-1,-1-1 1,1 0-1,0 0 1,0 0-1,0 0 0,0 0 1,0 0-1,0 1 1,-6 9-183,-4 14 236,7-12-72,1 0-1,0 1 0,1-1 0,1 1 0,2 24 0,-2-33 70,1 1-1,0-1 1,1 0-1,-1 0 0,1 0 1,-1 0-1,1 0 1,0 0-1,1-1 1,-1 1-1,0-1 1,1 1-1,4 3 1,-5-5 26,0 0-1,1 0 1,-1-1 0,0 1 0,1-1 0,-1 0 0,1 1 0,-1-1-1,1 0 1,0 0 0,0-1 0,-1 1 0,1 0 0,0-1-1,0 0 1,0 0 0,-1 0 0,1 0 0,0 0 0,0 0 0,5-2-1,7-2 85,0-2 0,-1 1-1,0-2 1,19-11-1,50-38 300,-64 40-380,-1 0-1,0-1 1,-1-1 0,0 0 0,22-36-1,-11 10-75,35-79-1,-42 78 51,60-149-74,-67 145 39,-8 26 12,11-29 1,-15 49-94,-1 0 0,0 0 0,1 1 0,-1-1 1,1 0-1,2-2 0,-4 5 73,0 0-1,0-1 1,1 1 0,-1 0-1,0 0 1,0 0 0,0 0-1,0 0 1,0 0 0,0 0-1,0 0 1,0 0 0,0 0-1,1 0 1,-1 0 0,0 0-1,0 0 1,0 0 0,0 0-1,0 0 1,0 1 0,0-1-1,0 0 1,0 0 0,1 0-1,-1 0 1,0 0 0,0 0-1,0 0 1,0 0 0,0 0 0,0 0-1,0 0 1,0 0 0,0 0-1,0 1 1,0-1 0,0 0-1,0 0 1,0 0 0,0 0-1,0 0 1,0 0 0,0 0-1,0 0 1,0 0 0,0 1-1,0-1 1,0 0 0,0 0-1,0 0 1,0 0 0,0 0-1,1 6-43,-14 35 50,-54 260-166,54-221 248,-3 150 1,16-226-79,3 60 81,-2-57-25,0-1 1,0 0-1,1 0 0,-1 0 0,1 0 0,1 0 1,-1 0-1,4 5 0,-5-9-22,0-1 1,0 1-1,0-1 1,0 0-1,0 0 0,0 0 1,0 0-1,1 0 1,-1 0-1,0 0 0,1 0 1,1 1-1,-2-2-1,0 1 0,0-1 1,0 0-1,0 0 0,0 0 0,0 0 0,0 0 0,0 0 0,0 0 0,0 0 1,0 0-1,0-1 0,0 1 0,0 0 0,0-1 0,0 1 0,0-1 1,0 1-1,0-1 0,-1 1 0,1-1 0,0 1 0,1-2 0,5-4 67,0-1 0,0 0 0,-1 0 0,0 0 0,0-1-1,6-11 1,25-55 41,-19 34-236,-14 31 30,2-4-279,-6 13 331,0 0 0,1-1 0,-1 1 0,0 0 0,0 0 0,0 0 0,1 0 0,-1 0 0,0 0 0,0-1 0,1 1 0,-1 0 0,0 0 0,0 0 0,0 0 0,1 0 0,-1 0 0,0 0 0,0 0 1,1 0-1,-1 0 0,0 0 0,0 0 0,1 0 0,-1 0 0,0 0 0,0 0 0,1 1 0,-1-1 0,0 0 0,0 0 0,0 0 0,1 0 0,-1 0 0,0 0 0,0 1 0,0-1 0,1 0 0,-1 0 0,0 0 0,0 1 0,0-1 0,0 0 0,1 1 0,2 4-58,1 1-1,-1-1 0,0 1 0,-1 0 0,1 0 1,1 9-1,4 7 124,-4-14-27,0 1 1,0-1-1,0 1 1,1-1-1,0-1 0,12 14 1,-14-18 10,-1-1 0,1 1 0,0-1 0,0 0 0,0 0 0,0 0 0,0 0 0,0-1 0,0 0 0,1 1 0,-1-1 0,0 0 0,1 0 0,-1-1 0,1 1 0,-1-1 0,1 1 0,-1-1 0,1 0 0,6-2 0,-1 0 58,0 0-1,-1-1 0,0 0 0,1 0 0,-1-1 0,13-8 1,0-2 13,20-18 1,-23 17-98,-1-2 0,-1 0-1,0-1 1,-1-1 0,18-29 0,49-109 162,-14 24-304,-65 130 129,-1-3-77,1 1 0,1 0 0,-1 0 0,6-6 1,-9 11 62,1-1 0,-1 1 0,1-1 1,-1 1-1,1-1 0,0 1 1,-1-1-1,1 1 0,0 0 0,-1-1 1,1 1-1,0 0 0,-1 0 0,1-1 1,0 1-1,0 0 0,-1 0 1,2 0-1,-1 0 3,0 1 0,-1-1 0,1 0 0,0 1 0,-1-1 0,1 0 0,0 1 0,-1-1 1,1 1-1,-1-1 0,1 1 0,-1 0 0,1-1 0,-1 1 0,1-1 0,-1 1 0,1 0 0,-1-1 0,0 1 0,0 0 1,1 0-1,-1 0 0,5 15-24,-2 1-1,0 0 1,-1-1 0,0 1 0,-2 24 0,1 2 4,-1 12 125,-11 106-1,7-136-58,3-11 28,-7 24 0,7-34-10,0 0 0,-1-1 0,1 1 0,-1-1 0,0 1 0,0-1 0,0 0-1,0 0 1,0 0 0,-1 0 0,-3 3 0,4-4-13,0-1-1,-1 1 1,1-1 0,0 0 0,-1 0-1,1 0 1,-1 0 0,1-1 0,-1 1-1,0-1 1,1 1 0,-1-1-1,0 0 1,1 0 0,-1 0 0,-4-1-1,1 0-32,0 0 1,0 0-1,0-1 0,0 0 0,0 0 0,-7-4 0,-25-5-392,49 16 393,1 0-1,-1-1 1,1 0-1,0 0 1,0-2-1,0 1 1,0-2-1,0 0 1,1 0 0,-1-1-1,23-3 1,-19 1 52,-1-1 1,1-1 0,-1-1-1,0 0 1,0-1-1,-1-1 1,27-15 0,-20 8 9,-1 0 0,-1-1 0,0-1 0,22-26 1,-37 38-85,-1 0 0,0-1 1,0 1-1,0-1 0,0 0 1,-1 1-1,0-1 1,0-1-1,0 1 0,-1 0 1,0 0-1,1-6 0,-2 11 14,0 0 0,0 0 0,0 0 0,0 0-1,0 0 1,0 0 0,0 0 0,0-1 0,0 1 0,0 0-1,0 0 1,0 0 0,0 0 0,0 0 0,0 0-1,0 0 1,0 0 0,0 0 0,0 0 0,0 0 0,0 0-1,0 0 1,-1 0 0,1 0 0,0 0 0,0 0 0,0 0-1,0 0 1,0 0 0,0 0 0,0 0 0,0 0-1,0 0 1,0 0 0,0 0 0,0 0 0,0 0 0,0 0-1,0 0 1,-1 0 0,1 0 0,0 0 0,0 0-1,0 0 1,0 0 0,0 0 0,0 0 0,0 0 0,0 0-1,0 0 1,0 0 0,0 0 0,0 0 0,0 0 0,0 0-1,0 0 1,0 0 0,0 0 0,0 0 0,0 0-1,0 0 1,0 1 0,0-1 0,0 0 0,-1 0 0,1 0-1,0 0 1,0 0 0,0 0 0,-6 7-108,-6 11 10,5-7-4,0 1 0,1 1 0,-7 20-1,11-27 118,0 0-1,1-1 0,0 1 0,0 0 0,0 0 0,0 0 0,1 0 0,0 0 0,1 0 0,-1 0 0,2 6 0,0-8 0,0 0 0,-1 0 0,2 0 0,-1-1 0,0 1 0,1-1 0,-1 1 0,1-1 1,0 0-1,0 0 0,0 0 0,1 0 0,-1-1 0,1 0 0,-1 1 0,6 1 0,-4-1 41,0-1 0,1 1 0,0-1 0,0 0-1,0-1 1,-1 0 0,1 0 0,1 0 0,-1 0-1,9-1 1,-5-1-4,-1 0-1,1-1 1,-1 0-1,0-1 1,1 1-1,-1-2 1,0 0-1,9-5 1,-15 8-36,-1-1 0,1 1 0,0-1 0,-1 0 0,0 0 1,1-1-1,-1 1 0,0 0 0,0-1 0,0 1 1,0-1-1,0 0 0,-1 0 0,1 1 0,-1-1 0,0 0 1,0 0-1,0 0 0,0-1 0,-1 1 0,1 0 0,-1 0 1,0 0-1,1 0 0,-1-1 0,-1-4 0,0 4-23,-1 1 0,1-1 0,-1 0 0,0 0 0,0 1 0,0-1 0,0 1 0,-1 0 0,0-1 0,1 1 0,-1 0 0,-4-3 0,3 3 8,-5-3-83,9 6 85,0 0 0,0 0 0,1 0 0,-1 0 0,0 0 0,0 0 0,0 0 0,0 0 0,0 0 0,1 0 0,-1-1 0,0 1 0,0 0 0,0 0 0,0 0 0,0 0 0,0 0 0,0-1 0,1 1 0,-1 0 0,0 0 0,0 0 0,0 0 0,0-1 0,0 1 0,0 0 0,0 0 0,0 0 0,0 0 0,0-1 0,0 1 0,0 0 0,0 0 0,0 0 0,0 0 0,0-1 0,0 1 0,0 0 0,0 0 0,0 0 0,-1 0 0,1-1 0,0 1 0,0 0 0,0 0 0,0 0 0,0 0 0,0 0 0,0 0 0,-1-1 0,1 1 0,0 0 0,0 0 0,0 0 0,0 0 0,0 0 0,-1 0 0,1 0 0,0 0 0,0 0 0,0 0 0,-1 0 0,11-6-23,0 1-1,18-6 1,5-3 53,103-64 47,-128 73-27,5-4-6,11-6-254,-23 14 202,0 1-1,1-1 1,-1 1-1,0-1 1,1 1 0,-1 0-1,0-1 1,1 1-1,-1 0 1,1 0 0,-1 0-1,1 0 1,-1 0-1,0 1 1,3 0 0,-3-1-6,1 2 0,-1-1 0,0 0 0,0 0 0,0 0 0,0 1 0,0-1 0,2 3 0,0 0 10,2 3-5,0 1 0,0-1 0,-1 1 0,0 0 0,0 0 0,4 16 0,2 2 8,-1-5-44,-6-12 63,1 0 1,-1-1 0,2 1 0,-1-1-1,1 0 1,11 14 0,-13-20 7,-1 0 1,0 0 0,1 0 0,-1 0-1,1-1 1,0 1 0,-1-1 0,1 1-1,0-1 1,0 0 0,0 0-1,0-1 1,0 1 0,0-1 0,0 1-1,0-1 1,0 0 0,0 0 0,0 0-1,0 0 1,0-1 0,0 1-1,0-1 1,0 0 0,4-2 0,8-2 116,0-2 0,-1 0 1,23-15-1,-21 12-144,2 0 5,-2-2 1,1 0-1,-1-1 1,-1-1-1,-1 0 0,0-1 1,0-1-1,-2 0 1,0 0-1,10-20 1,9-16-158,-29 32 118,-2 14-142,0 16-181,0 9 312,0 0 0,-1 0 0,-1 0 0,-1 0 0,-1 0 0,0-1 0,-1 1 0,-14 30 0,-34 46 318,37-69-292,1 0 0,1 2-1,-20 57 1,-21 130 230,54-205-103,2-8-32,0-4 133,-1-8-109,1 0-1,0 0 1,1 1-1,0-1 0,1 1 1,3-10-1,28-57 107,-25 57-89,17-29-98,52-71-1,-21 35 50,-22 27-124,29-43-298,-62 97 341,5-7-68,0 0 0,11-10-1,-17 18 66,1 0 0,0 0 0,0 1 0,0-1 0,-1 1 1,1-1-1,1 1 0,-1 0 0,0 0 0,0 0 0,0 0 0,1 0 0,-1 1 0,0-1 0,1 1 0,-1-1 0,0 1 0,3 0 0,-3 0 9,-1 0-1,1 1 1,-1-1 0,0 1-1,1 0 1,-1-1 0,1 1-1,-1 0 1,0 0 0,0 0-1,1 0 1,-1 0 0,0 0-1,0 0 1,0 0-1,1 2 1,13 24-155,-12-22 117,2 5 13,-1 1-1,0 0 1,-1 0 0,0 0 0,-1 0 0,2 20 0,-3-9 88,-1-1 1,-4 37-1,4-53 5,-1-1-1,0 1 1,0-1-1,-1 0 1,1 1-1,-4 6 1,4-10-43,1 0 1,-1 0-1,0 0 1,1 0 0,-1 0-1,0 0 1,1 0-1,-1-1 1,0 1-1,0 0 1,0 0 0,0-1-1,0 1 1,1 0-1,-1-1 1,-1 1-1,1-1 1,0 0 0,0 1-1,0-1 1,0 0-1,0 1 1,0-1 0,0 0-1,0 0 1,-1 0-1,1 0 1,0 0-1,0 0 1,-2-1 0,-8-2 3,0-1 0,1-1 0,-1 0 0,-16-11 1,19 12-80,-3-2-157,13 5 110,8 2 37,-3 0 95,-1 0-1,0 0 0,1 0 0,-1-1 1,1 0-1,-1-1 0,1 1 1,-1-1-1,1 0 0,-1-1 1,0 1-1,0-1 0,0-1 0,0 1 1,0-1-1,0 0 0,7-5 1,1-3-29,0-1 0,-1 0-1,19-23 1,31-46 246,-50 64-227,79-113-161,-68 93 84,3-1-4,165-267-7,-154 215 201,-17 38-571,-54 152-559,22-74 1012,-10 22-13,3 1-1,-20 82 1,11 42 33,25-139-12,1 0 0,2-1-1,5 44 1,-6-74 1,1-1 0,-1 1 0,1-1 0,-1 0 0,1 1 0,0-1-1,0 1 1,0-1 0,0 0 0,1 0 0,-1 0 0,0 0 0,3 3 0,-3-4 5,1 0 1,-1 0-1,0 0 0,1-1 1,-1 1-1,0 0 0,1-1 0,-1 1 1,1-1-1,-1 0 0,1 1 1,-1-1-1,1 0 0,0 0 1,-1 0-1,1 0 0,-1 0 1,1 0-1,-1-1 0,1 1 1,2-1-1,1-1 19,1 0 0,-1-1 0,0 1 0,0-1 0,0 0 0,0 0 0,0 0 0,-1-1 0,0 0 0,6-6 0,2-3-21,19-29 0,-1-3-51,-13 18-63,31-37 0,-37 54-140,-11 10 225,0 0-1,0 0 0,0 0 0,1 0 0,-1 0 0,0 0 0,0 0 0,0 0 0,0 0 0,1 0 0,-1 0 0,0 0 0,0 0 0,0 0 0,1 0 0,-1 0 0,0 0 0,0 0 0,0 0 0,0 0 0,1 0 0,-1 0 0,0 0 0,0 0 0,0 1 0,0-1 0,0 0 0,0 0 0,1 0 0,-1 0 0,0 0 0,0 0 0,0 1 1,0-1-1,0 0 0,0 0 0,1 3-45,0 0 1,-1 0 0,1 0 0,-1 0 0,0 0-1,0 4 1,0-3 59,0 21-18,-1 19 0,2 1 1,10 58-1,-11-101 38,1 0-1,-1 0 1,1 0-1,-1 0 1,1 1-1,0-1 1,0 0-1,0 0 1,0-1-1,0 1 1,0 0-1,0 0 1,1 0-1,-1-1 1,1 1-1,-1-1 1,1 1 0,0-1-1,-1 0 1,1 1-1,0-1 1,0 0-1,0 0 1,0 0-1,0 0 1,0-1-1,0 1 1,0-1-1,0 1 1,1-1-1,-1 0 1,0 0 0,0 1-1,0-2 1,1 1-1,-1 0 1,0 0-1,0-1 1,3 0-1,7-3 12,-1-1-1,0 0 0,0-1 1,0 0-1,17-14 0,45-44 97,-23 12-556,-56 59 364,-1 0 0,1 0 0,0 0 0,1 1 0,0 0 0,0 0 0,0 0 0,-5 16 0,9-21 54,1 1 0,-1-1 0,1 0 0,0 0 0,-1 1 0,2-1 0,-1 0 0,0 1 0,1-1 0,-1 0 0,1 0 0,0 0 0,0 0 0,0 1 0,1-1 0,-1-1 0,3 5 0,-2-3 28,1-1 1,-1 1-1,1-1 0,0 0 0,0 0 0,0 0 0,0 0 0,0-1 1,1 1-1,-1-1 0,1 0 0,-1 0 0,6 2 0,-8-3 5,1-1 0,0 1-1,-1-1 1,1 0 0,0 0-1,-1 0 1,1 1-1,0-1 1,0-1 0,-1 1-1,1 0 1,0 0 0,0-1-1,-1 1 1,1-1 0,0 1-1,-1-1 1,1 0 0,-1 0-1,1 0 1,-1 0-1,1 0 1,-1 0 0,0 0-1,1 0 1,1-2 0,0-2 0,1 1 0,-1-1 0,0 0-1,0 0 1,-1 0 0,4-8 0,-4 5-35,1-1 0,-1 1 0,-1 0-1,1-1 1,-1 1 0,-1-1 0,0 1-1,0-1 1,-1 1 0,0-1 0,0 1 0,-1-1-1,0 1 1,0 0 0,-1 0 0,0 0-1,-8-14 1,6 15-37,3 5 21,1-1 0,-1 1 0,0-1 0,1 0 0,0 0 0,-3-5 0,4 7 20,0 0 1,0 0-1,0 0 0,0 0 1,0 0-1,0 0 0,0 0 0,0 0 1,1 0-1,-1-1 0,0 1 1,1 0-1,-1 0 0,0 0 0,1 0 1,-1 0-1,1 0 0,0 1 1,-1-1-1,1 0 0,0 0 0,-1 0 1,1 0-1,2 0 0,7-7 7,0 0-1,1 1 0,0 1 1,0 0-1,15-6 0,64-20 40,-64 24-76,-11 3 12,54-15 5,-60 17 5,1 1 0,0 1 0,0 0 0,19 1-1,-26 0-13,-1 0 0,1 0 0,-1 1 0,1-1 0,-1 1 0,1 0 0,-1 0-1,0 0 1,1 0 0,-1 0 0,0 0 0,0 1 0,0-1 0,0 1 0,0 0 0,2 2 0,-1-1 24,-1 0 0,0 0 0,0 0 0,0 1 0,-1-1 0,1 1 0,-1-1 0,0 1 0,2 6 0,-2 4 5,1 1 0,-2-1 1,0 0-1,-2 21 0,1-32-27,0 32 110,1-25-34,0 0 0,-3 18 1,2-20 310,3-9-134,8-19-45,-1 3-158,7-12-5,-11 19-17,0 0-1,1 1 0,0-1 0,0 1 0,1 1 0,0-1 0,10-8 0,-16 16-25,0 0-1,1 0 1,-1 0-1,0 1 1,1-1-1,-1 0 1,0 1-1,1-1 1,-1 1-1,1-1 1,-1 1-1,1 0 1,-1 0-1,1 0 1,-1 0-1,1 0 1,-1 0-1,1 0 1,-1 0-1,1 0 1,1 1-1,-1 0 0,1 0 0,-1 0 0,0 1-1,1-1 1,-1 1 0,0-1 0,0 1 0,0 0-1,0 0 1,3 4 0,1 3-2,0 0 0,0 1 0,-1-1-1,6 19 1,0-2 96,-6-15-82,0 1 0,-1 0 0,0-1 0,-1 1 1,0 0-1,1 19 0,-4-30-408,0 1 0,0-1 0,0 1 1,0-1-1,-1 1 0,1-1 0,0 0 0,-1 1 0,1-1 1,-1 1-1,0-1 0,1 0 0,-1 1 0,0-1 0,0 0 1,0 0-1,0 0 0,0 1 0,0-1 0,0 0 1,0 0-1,0-1 0,0 1 0,-1 0 0,1 0 0,0 0 1,-1-1-1,1 1 0,0-1 0,-1 1 0,1-1 0,-1 0 1,1 1-1,-1-1 0,1 0 0,-1 0 0,-1 0 0,-8 0-2473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3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1305 1408,'-2'0'266,"-8"1"-362,10-1 167,0 0-1,0 0 1,0 0-1,0 0 1,-1 0 0,1 0-1,0 0 1,0 0 0,0 0-1,0 0 1,0 1-1,-1-1 1,1 0 0,0 0-1,0 0 1,0 0 0,0 0-1,0 0 1,0 1-1,0-1 1,-1 0 0,1 0-1,0 0 1,0 0 0,0 1-1,0-1 1,0 0-1,0 0 1,0 0 0,0 0-1,0 1 1,0-1 0,0 0-1,0 0 1,0 0 0,0 1-1,0-1 1,0 0-1,0 0 1,0 0 0,0 0-1,1 1 1,-1-1 0,0 0-1,0 0 1,0 0-1,0 0 1,0 0 0,0 0-1,0 1 1,1-1 0,-1 0-1,0 0 1,1 1 55,-1-1 0,1 0-1,-1 1 1,1-1 0,-1 1 0,1-1 0,0 0 0,-1 0 0,1 1 0,0-1 0,-1 0-1,1 0 1,0 0 0,-1 0 0,1 0 0,0 0 0,0 0 0,-1 0 0,2 0-1,16-3 1114,-13 2-739,-1 0-281,0 0 0,0-1 0,-1 0 0,1 0 0,0 0 0,-1 0 0,1 0 0,-1-1 0,1 0 1,-1 1-1,4-6 0,5-5 465,13-21-1,-11 15-359,220-263 1590,-160 204-1626,-41 37-210,-2-1 0,-1-1 0,-3-1 0,32-69-1,-24 31 46,-4-2 0,21-87-1,-45 137-166,-1 0 0,-1 0 0,-1-53 0,-4 79-113,0 0 0,-1 0 0,-2-9-1,3 17 145,0 0-1,0 0 1,0-1-1,1 1 1,-1 0-1,0 0 1,0 0-1,0-1 1,0 1-1,0 0 1,-1 0-1,1 0 1,0-1-1,0 1 1,0 0-1,0 0 1,0 0-1,0-1 1,0 1-1,0 0 1,0 0-1,0 0 1,-1 0 0,1-1-1,0 1 1,0 0-1,0 0 1,0 0-1,-1 0 1,1 0-1,0 0 1,0-1-1,0 1 1,0 0-1,-1 0 1,1 0-1,0 0 1,0 0-1,0 0 1,-1 0-1,1 0 1,0 0-1,0 0 1,0 0-1,-1 0 1,1 0-1,0 0 1,0 0-1,-1 0 1,1 0-1,0 0 1,0 0-1,0 0 1,0 1-1,-1-1 1,1 0-1,0 0 1,0 0 0,0 0-1,-1 0 1,-10 15-417,11-15 429,-7 12-114,0 1 1,1 0-1,-6 17 0,-26 78 416,6 2-1,-31 184 1,55-240-4,-2 100 1,10-133-162,1-1-1,0 0 1,2 1 0,1-1 0,0 0 0,2 0 0,0 0 0,10 20 0,-13-34-25,0 0-1,0 0 0,1 0 1,0-1-1,0 1 0,0-1 1,1 0-1,7 6 0,-10-9-66,1 0 0,-1-1 0,1 1 0,0-1-1,0 0 1,-1 0 0,1 0 0,0 0 0,0 0 0,0 0-1,0-1 1,0 0 0,0 1 0,0-1 0,0 0-1,0-1 1,0 1 0,0 0 0,0-1 0,0 0 0,4-1-1,8-5 78,1 0-1,-1-1 1,0-1-1,-1-1 1,14-11-1,12-8-96,15-5-49,74-33 0,63-16 106,-107 47-107,-82 35 25,11-4 34,-1-1 0,1 0 0,-1-2 0,0 1 1,20-17-1,-33 24-41,1-1 1,-1 1 0,1-1 0,-1 1 0,1-1-1,-1 1 1,1-1 0,-1 1 0,0-1-1,1 0 1,-1 1 0,0-1 0,0 1-1,1-1 1,-1 0 0,0 0 0,0 0-1,0 1 8,0-1-1,0 1 0,0 0 0,-1-1 1,1 1-1,0 0 0,0-1 0,0 1 1,0 0-1,-1-1 0,1 1 1,0 0-1,0-1 0,-1 1 0,1 0 1,0 0-1,0-1 0,-1 1 0,1 0 1,0 0-1,-1-1 0,-1 0-8,-1 1 0,1-1 0,0 0 0,0 1 0,0-1 0,0 1 0,-5 0 0,-11 2-13,0 0-1,0 1 1,0 1-1,1 1 1,-19 7-1,14-4 99,-1-1-97,0 1 0,1 2 1,0 0-1,1 1 0,0 1 0,1 1 0,0 1 0,1 1 0,0 0 0,2 2 0,0 0 0,0 0 0,-15 25 0,13-15-5,1 1 1,-18 38-1,27-47 90,1 1-1,1 0 0,0 1 1,-5 35-1,11-52-11,1-1 0,-1 1 0,1-1 0,1 1 1,-1-1-1,0 1 0,1-1 0,1 5 0,-2-6-24,0-1 0,1 0-1,-1 0 1,1 0 0,0 0 0,-1 0 0,1 0 0,0 0-1,-1 0 1,1 0 0,0 0 0,0 0 0,0 0-1,0 0 1,0 0 0,0-1 0,0 1 0,0-1 0,0 1-1,1 0 1,-1-1 0,0 0 0,0 1 0,0-1 0,1 0-1,-1 0 1,1 1 0,4-1 47,-1 0-1,0-1 1,0 1 0,0-1-1,1 0 1,-1-1 0,0 1-1,0-1 1,-1 0 0,7-3-1,5-4 68,22-17 0,-34 23-122,28-22 72,-1-1-1,-1-1 1,31-38-1,67-101-9,-94 124-79,3-6-43,-32 41-47,-5 5 52,1 0-1,0 1 1,-1-1-1,1 0 0,0 1 1,0-1-1,0 1 1,1 0-1,-1-1 0,0 1 1,0 0-1,1 0 1,-1-1-1,1 1 1,1-1-1,-2 6-32,-1 0 0,0 0 1,0 0-1,0 0 0,-1 0 0,-1 7 0,0 1 5,-2 7 49,1 1 0,1-1 0,1 1 0,1 33 0,1-44 26,10 59 137,-10-63-116,0 1 0,1-1 0,0 0 0,0 1 0,0-1 0,1 0 0,-1 0 0,1 0 0,4 4 0,-6-8-12,0 1 0,0-1 1,0 0-1,1 0 0,-1 0 1,0 0-1,1-1 0,-1 1 1,0 0-1,1-1 0,-1 1 1,1 0-1,-1-1 0,1 0 1,-1 1-1,1-1 0,-1 0 1,1 0-1,-1 0 0,1 0 1,0 0-1,-1 0 0,1 0 1,1-1-1,2-1 7,0 1-1,0-1 1,-1 0-1,1-1 1,6-4-1,21-16 26,42-41-1,-1 1 14,85-48 128,-19 13-132,-135 95 17,10-7-497,-14 10 412,0 0-1,0 0 1,0 0-1,0 0 1,0 0-1,0 0 1,0 0-1,0 0 1,0 0-1,0 0 1,0 1-1,0-1 1,0 0-1,0 0 1,0 0-1,0 0 1,0 0-1,0 0 1,0 0-1,0 0 1,0 0-1,0 0 1,0 0-1,0 0 1,0 0-1,0 0 1,0 0-1,0 0 1,0 0-1,0 0 1,0 0-1,0 0 1,1 0-1,-1 0 1,0 0-1,0 0 1,0 0-1,0 0 1,0 0 0,0 0-1,0 0 1,0 0-1,0 0 1,0 0-1,0 0 1,-7 8-130,-2 2 115,0 1 1,1-1 0,0 2-1,1-1 1,-10 21 0,14-24 35,0 0 1,0 0 0,1 1 0,0-1 0,1 1 0,-1 0 0,2-1 0,-1 1 0,2 16 0,0-15-5,1-1 0,0 1 0,0-1 0,1 0 0,0 0 0,0 0 1,1 0-1,1 0 0,-1-1 0,1 0 0,10 12 0,-12-16 9,0-1 1,1 1-1,-1-1 0,1 0 0,0 0 1,0 0-1,0 0 0,1-1 0,-1 0 1,1 0-1,-1 0 0,1 0 1,-1-1-1,1 1 0,0-1 0,0 0 1,0-1-1,0 1 0,0-1 1,0 0-1,-1-1 0,1 1 0,0-1 1,7-1-1,24-10 59,-1-1 0,0-1 0,53-32 0,9-4 16,17 2 41,-52 23-76,85-47 0,-117 51 42,-18 9-96,-12 12-9,0 0 0,0-1-1,1 1 1,-1 0 0,0-1-1,0 1 1,0 0 0,0 0-1,0-1 1,0 1-1,0 0 1,1-1 0,-1 1-1,0 0 1,0-1 0,0 1-1,0 0 1,0 0 0,0-1-1,-1 1 1,1 0 0,0-1-1,0 1 1,0 0 0,0-1-1,0 1 1,0 0-1,0 0 1,-1-1 0,1 1-1,0 0 1,0 0 0,-1-1-1,-8 0-108,-4 3 4,0 0-1,-20 7 1,7-2 64,0 2 0,0 1 0,1 2 1,1 0-1,0 1 0,0 1 0,2 2 0,-24 19 0,25-16 43,1 2-1,1 0 0,1 0 0,-29 46 1,35-47 28,1 0 1,1 0 0,2 1 0,0 0 0,0 1 0,-6 38 0,13-53 44,0 1-1,0 0 1,1 0 0,1 15-1,-1-22-58,0 1 0,0-1-1,0 1 1,1-1 0,-1 1-1,0-1 1,1 1 0,0-1 0,-1 1-1,1-1 1,0 1 0,-1-1-1,1 0 1,0 0 0,0 1-1,0-1 1,0 0 0,1 0 0,-1 0-1,0 0 1,0 0 0,1 0-1,-1 0 1,0 0 0,1-1-1,-1 1 1,1-1 0,-1 1 0,1-1-1,2 1 1,-1-1 10,0 0 0,1 0 0,-1 0-1,0 0 1,0-1 0,1 1 0,-1-1 0,0 0 0,0 0 0,0 0-1,0-1 1,0 1 0,3-3 0,4-2 50,-2 0 1,14-12-1,-17 13-32,14-14-17,-1 1 0,-1-2 0,0 0 0,16-28 0,48-96 56,-14 23-56,-53 95-137,-8 15-34,1 0 0,11-14 0,-18 25 143,0 0 1,0 0 0,0 0 0,0 0 0,0 0 0,0 0 0,0 0 0,0 0 0,0 0-1,0 0 1,0 0 0,0 0 0,0 0 0,0 0 0,0 0 0,1-1 0,-1 1-1,0 0 1,0 0 0,0 0 0,0 0 0,0 0 0,0 0 0,0 0 0,0 0 0,0 1-1,0-1 1,0 0 0,0 0 0,0 0 0,1 0 0,-1 0 0,0 0 0,0 0 0,0 0-1,0 0 1,0 0 0,0 0 0,0 0 0,0 0 0,0 0 0,0 0 0,0 0-1,0 0 1,0 0 0,0 0 0,0 0 0,0 0 0,0 1 0,0-1 0,0 0 0,0 0-1,0 0 1,0 0 0,0 0 0,0 0 0,0 0 0,0 0 0,0 0 0,0 0-1,0 0 1,2 10-80,-2 15-19,-4 35-150,1 11 207,-15 74 1,-29 76 180,39-185-251,-57 232 131,62-253 8,-34 115 172,32-116-121,-1 0-1,0-1 1,-1 0-1,0 0 1,-1-1-1,0 0 0,-11 12 1,17-22-38,-1 1 0,0 0 0,0-1 0,0 0 0,0 1 0,0-1 0,0 0 0,-4 1 0,5-2-20,0-1 1,0 1 0,0-1 0,0 1 0,1-1 0,-1 0 0,0 0-1,0 0 1,0 0 0,0 0 0,0 0 0,0 0 0,1-1 0,-1 1-1,0 0 1,0-1 0,0 0 0,-2-1 0,0 0-7,0-1 0,0 0 1,1-1-1,-1 1 0,1-1 1,-1 1-1,1-1 0,0 0 0,1 0 1,-1-1-1,1 1 0,-1 0 0,-2-10 1,-3-9 23,-7-37-1,12 50-21,-4-24 22,1-1-1,1 0 1,3 0 0,0 0-1,6-65 1,-3 96-57,0-1 0,-1 1 0,1 0 0,1 0 0,-1 0 0,0 0 0,1 0 0,0 1 0,0-1 0,0 0 0,0 1 0,1-1 0,-1 1 0,1 0 0,0 0 0,0 0 0,0 0 0,1 1 0,-1-1 0,0 1 0,1 0 1,0 0-1,-1 0 0,8-3 0,19-4-32,1 1 1,-1 1-1,52-4 1,-15 1 96,-57 9-22,162-34 26,-151 29-23,0-1 0,-1 0-1,0-2 1,0 0 0,-1-2 0,20-13 0,-19 9 21,-1 0 0,-1-2 1,0 0-1,-1-1 1,-1-1-1,14-20 0,-19 22-36,-1 1 1,-1-1-1,-1-1 0,0 0 0,-1 0 0,-1 0 0,-1-1 0,4-22 1,-8 32-16,0 0 1,-1-1 0,0 1-1,0 0 1,-2-10 0,2 15-9,-1 1 0,0-1 0,0 0 0,0 1 0,0-1 0,0 1 1,-1 0-1,0-1 0,0 1 0,0 0 0,0 0 0,0 0 0,0 1 0,-4-4 1,5 5-10,-1-1 1,0 1-1,0 0 1,1-1 0,-1 1-1,0 0 1,0 0-1,0 1 1,0-1 0,-1 0-1,1 1 1,0-1-1,0 1 1,0 0 0,0-1-1,-1 1 1,1 0 0,0 1-1,-3-1 1,1 1-2,0 0-1,1 1 1,-1-1 0,1 1 0,0 0 0,-1 0 0,1 0-1,0 0 1,0 0 0,-4 4 0,-1 3-24,0 0 0,0 0-1,1 1 1,0 0 0,-10 20 0,10-14 70,0 1 0,0-1-1,2 1 1,0 1 0,1-1 0,0 1-1,2 0 1,0 0 0,1 0 0,1 0-1,4 33 1,-3-45 20,0-1 0,0 1 0,1 0-1,0-1 1,0 1 0,1-1 0,-1 0 0,1 0 0,0 0-1,1 0 1,-1 0 0,7 5 0,-4-4-15,-1-1 0,2-1-1,-1 1 1,0-1 0,1 0 0,0-1 0,0 0 0,11 4 0,1-2 42,0 0 0,1-2 0,-1 0 0,1-2 0,-1 0 0,32-3 1,-29 0-269,0-1 1,35-9-1,-9-5-3146,-38 13 726,0-1 0,13-10 1,1 0-1686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8:3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37 6304,'-42'-20'2848,"39"20"-2464,-2 0 1344,10 0-1024,-2-5 128,7 5-480,4-3-672,9 3 160,4-5 192,-1 5 0,1-4-640,-4 4 352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8:3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7296,'5'-17'3328,"30"-6"-2912,15 6 640,8 9-672,37-12 256,5 8-352,21-8-32,-5 4-160,19 1 224,-17 1-192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8:3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18 533 1408,'-4'1'11,"-10"4"2697,23-4-1027,-2-2-1077,-1 1 1,0-1-1,0 0 1,0-1-1,0 1 0,0-1 1,0-1-1,6-2 1,42-27 941,-43 25-1183,-2 1-146,0-1-1,-1 0 1,0 0-1,12-14 1,-6 6 49,8-9 80,-2 0-1,0-1 0,25-44 1,-41 61-273,14-21 201,-1 0-1,-2-2 1,17-43-1,-26 54-314,1 1 0,0 1-1,13-23 1,-16 34-271,-2 4-227,-2 5 63,-1 12 385,-1 22 36,1-23 77,0 25 0,1-37-24,15 126 136,-11-108 0,0-1-1,2 1 1,0-1-1,13 27 1,-17-40-64,1 0 1,0 0-1,0 0 0,0-1 0,1 1 1,-1-1-1,1 0 0,5 4 1,-7-6-18,1-1 1,-1 1-1,0-1 1,1 1-1,0-1 0,-1 0 1,1 0-1,0 0 1,-1-1-1,1 1 0,0-1 1,0 1-1,0-1 1,-1 0-1,1 0 1,0 0-1,4-1 0,3 0 84,-2 0-61,0 0-1,1-1 1,-1 0 0,0 0-1,0-1 1,0 0-1,14-8 1,-8 3 29,-1-2 0,0 0 0,0-1 1,-1 0-1,12-15 0,-16 17-25,-1-1 1,0-1-1,-1 1 1,0-1-1,-1 0 1,0 0-1,6-21 0,-7 19-9,-1-1-1,-1 0 1,0 0-1,-1 0 1,0 0-1,-1 0 1,-1 0 0,-4-24-1,4 35-136,0 0 0,0 0-1,0 1 1,0-1 0,-1 0 0,0 1 0,1-1-1,-1 1 1,0-1 0,0 1 0,0 0 0,0 0 0,-1 0-1,1 0 1,0 0 0,-4-1 0,4 2 36,1 0 0,-1 1 1,1-1-1,-1 0 1,1 1-1,-1 0 0,1-1 1,-1 1-1,1 0 0,-1 0 1,0 0-1,1 0 0,-1 0 1,1 0-1,-1 0 0,0 0 1,1 1-1,-1-1 0,1 1 1,-1-1-1,1 1 0,-1 0 1,1-1-1,-1 1 1,1 0-1,0 0 0,0 0 1,-1 0-1,1 0 0,0 0 1,-2 2-1,-1 2-29,-1 1-1,1-1 1,0 1-1,1 0 0,0 0 1,-4 7-1,0 6 30,0 0 0,1 1 0,0-1 0,2 1 0,1 0 0,0 0 0,1 1 0,2-1 0,0 0 0,4 34 0,-2-47 56,-1-1 1,1 1-1,0-1 1,1 0-1,-1 1 1,1-1 0,1 0-1,-1-1 1,1 1-1,0 0 1,0-1-1,0 0 1,1 0-1,7 5 1,-5-4 64,0-1 1,1 0-1,0-1 0,0 1 1,1-2-1,-1 1 1,1-1-1,-1 0 0,18 2 1,-9-2-27,1-1-1,-1-1 1,1 0 0,-1-2 0,1 0-1,-1-1 1,0 0 0,0-1 0,0-2-1,0 1 1,0-2 0,-1 0 0,0-1-1,0-1 1,-1 0 0,0-1 0,0-1-1,-1 0 1,0-1 0,21-22 0,-13 7 23,-2-1 0,-1 0-1,19-38 1,-37 65-87,44-81-167,-45 80 165,1 0 0,-1 0 0,1 0 0,-1-1 0,0 1 0,1 0 0,-1 0 0,0 0 0,0 0 0,0-2 0,0 2 3,0 1 0,0-1 0,0 0-1,0 1 1,0-1 0,0 1 0,0-1 0,0 1-1,0-1 1,1 0 0,-1 1 0,0-1 0,0 1-1,1-1 1,-1 1 0,0-1 0,0 1 0,1 0-1,-1-1 1,1 0 0,0 1-34,0 1 0,-1-1 0,1 0 0,-1 1 0,1-1 0,-1 1 0,1-1 0,-1 1 0,1 0 0,-1-1 0,0 1 0,1-1 0,-1 1 0,0 0 0,0-1 0,1 1 0,-1 0 0,0-1 1,0 1-1,0 0 0,0-1 0,0 1 0,0 1 0,6 25-145,-4 6 118,-2 0 1,-6 63-1,2-64 115,-1 0-1,-10 33 0,12-54-19,-1 0 0,0-1-1,0 1 1,-1-1 0,0 0-1,-1 0 1,0-1-1,-1 0 1,-9 10 0,14-16 9,-1 0 1,0 0 0,0-1-1,0 1 1,0-1 0,0 0-1,0 0 1,-1 0 0,1-1 0,-1 1-1,0-1 1,1 0 0,-1 0-1,0 0 1,0 0 0,1 0-1,-1-1 1,0 0 0,0 0-1,0 0 1,0 0 0,-7-2-1,8 2-60,2 0 6,-1 0 0,1-1 0,0 1 0,0 0-1,0 0 1,0 0 0,0-1 0,0 1 0,0-1 0,0 1 0,0-1-1,0 1 1,0-1 0,0 0 0,0 1 0,-1-2 0,2 2 7,0 0 0,0 0 0,0 0 1,0 0-1,0 0 0,0 0 0,0 0 1,0 0-1,0 0 0,0 0 1,0 0-1,-1 0 0,1-1 0,0 1 1,0 0-1,0 0 0,0 0 0,0 0 1,0 0-1,0 0 0,0 0 0,0 0 1,0 0-1,0 0 0,0-1 0,0 1 1,0 0-1,0 0 0,0 0 0,0 0 1,0 0-1,0 0 0,0 0 0,0 0 1,0 0-1,0 0 0,0-1 0,0 1 1,0 0-1,0 0 0,0 0 0,1 0 1,-1 0-1,0 0 0,0 0 0,0 0 1,0 0-1,0 0 0,0 0 1,0 0-1,0 0 0,0 0 0,0 0 1,0-1-1,0 1 0,1 0 0,-1 0 1,0 0-1,0 0 0,10-4-4,21-2 90,-22 4-84,153-39-75,-94 25 187,0-3 0,72-31 0,-124 42-79,1-1 0,-1 0-1,-1-1 1,0-1 0,0 0-1,-1-1 1,14-15 0,-18 13-60,-9 9-101,-9 8-144,-3 6 183,0 0 0,1 1 0,0 1-1,1-1 1,0 2 0,-10 15 0,15-21 88,0 0-1,0 0 1,0 1 0,1 0-1,0-1 1,1 1 0,-4 14-1,5-19 10,1 0-1,0 1 0,0-1 0,0 0 0,0 1 0,0-1 0,0 0 0,0 0 0,1 1 1,-1-1-1,1 0 0,0 0 0,0 1 0,-1-1 0,1 0 0,1 0 0,-1 0 0,0 0 0,0 0 1,1 0-1,-1-1 0,1 1 0,0 0 0,-1-1 0,1 1 0,0-1 0,0 0 0,0 1 1,3 0-1,0 0 60,0 1 0,0-1 0,0 0 0,0-1 0,1 1 0,-1-1 1,0 0-1,1-1 0,-1 1 0,1-1 0,-1 0 0,10-1 0,-12 0-34,1 1 1,-1-1-1,0 0 0,1-1 0,-1 1 0,0 0 0,1-1 1,-1 0-1,0 0 0,0 0 0,-1 0 0,1 0 0,0 0 1,-1-1-1,1 1 0,-1-1 0,0 0 0,1 0 1,2-5-1,2-6 16,0 0 0,6-21 1,-11 31-45,-1 1 0,0-1 1,-1 0-1,1 1 1,-1-1-1,1 0 1,-1 1-1,0-1 0,0 0 1,-1 0-1,1 1 1,-1-1-1,0 0 0,0 1 1,-2-7-1,1 7-72,-1 0-1,1-1 1,0 1-1,-1 1 1,-4-6-1,6 7 59,0 1 1,1-1-1,-1 1 0,0-1 0,1 0 1,-1 1-1,0-1 0,1 1 0,-1-1 1,0 1-1,0 0 0,0-1 0,1 1 1,-1 0-1,0 0 0,0 0 0,0-1 1,0 1-1,0 0 0,0 0 0,0 0 1,1 0-1,-1 0 0,-2 1 0,3-1 11,0 0 0,0 0 1,0 0-1,0 0 0,0 0 0,0 0 0,0 0 0,0 0 0,0 0 0,0 0 0,0 0 0,0 0 0,0 0 0,0 1 0,0-1 0,0 0 0,0 0 0,0 0 0,0 0 0,0 0 0,0 0 1,0 0-1,0 0 0,0 0 0,0 0 0,-1 0 0,1 0 0,0 0 0,0 0 0,0 0 0,0 0 0,0 0 0,0 0 0,0 0 0,0 0 0,0 0 0,0 0 0,0 0 0,0 0 0,0 0 1,0 0-1,0 0 0,0 0 0,0 0 0,-1 0 0,1 0 0,0 0 0,0 0 0,0-1 0,0 1 0,0 0 0,0 0 0,0 0 0,0 0 0,0 0 0,0 0 0,0 0 0,0 0 0,0 0 1,0 0-1,0 0 0,0 0 0,0 0 0,0 0 0,0 0 0,0 0 0,0-1 0,2-4 47,6-8-88,-1 6 29,1 0 1,1 0 0,17-11 0,7-4-8,-27 17 3,-1 1 0,1 0 1,1 1-1,-1 0 0,0-1 0,1 2 0,0-1 0,-1 1 0,10-2 0,-13 4 2,-1-1 1,1 1-1,0 0 0,-1 0 0,1 0 0,0 0 1,-1 1-1,1-1 0,0 1 0,-1 0 0,1-1 1,-1 1-1,1 0 0,-1 0 0,1 1 1,-1-1-1,0 0 0,1 1 0,-1 0 0,0-1 1,0 1-1,0 0 0,0 0 0,-1 0 0,1 0 1,0 1-1,1 2 0,1 2 14,0 0 0,0 1-1,-1 0 1,0-1 0,-1 1 0,1 0-1,-1 1 1,-1-1 0,0 0 0,0 0 0,0 1-1,-1-1 1,0 1 0,-1-1 0,0 0-1,0 0 1,-3 10 0,-2 10 42,5-21 5,0-1 1,0 1-1,0-1 0,-1 0 1,-1 1-1,-3 7 0,29-29 885,12-12-651,22-18-366,118-71 0,-173 115 77,3-2-39,-1 1 1,1 0-1,-1 0 0,1 0 1,0 0-1,5 0 0,-9 2 36,0 0 1,0-1-1,1 2 0,-1-1 1,0 0-1,0 0 0,0 0 0,0 0 1,1 1-1,-1-1 0,0 1 1,0-1-1,0 1 0,0-1 1,0 1-1,0-1 0,0 1 0,0 0 1,0 0-1,0-1 0,-1 1 1,1 0-1,0 0 0,0 0 1,-1 0-1,1 0 0,-1 0 0,1 0 1,-1 0-1,1 0 0,0 2 1,2 8-31,0 0 0,0 0 0,-1 1 0,-1-1 0,1 23 0,-2-22 71,1 1-1,0-1 1,1 1 0,0-1 0,5 14 0,-5-22 2,-1 0 0,1-1 0,0 1 0,0-1 0,0 1 1,5 5-1,-6-8-10,0 0-1,0 0 1,0 0 0,1 0 0,-1 0 0,0-1 0,0 1 0,1 0 0,-1 0 0,0-1 0,1 1 0,-1-1 0,1 1 0,-1-1 0,0 0 0,1 1 0,-1-1 0,1 0-1,-1 0 1,4 0 0,2-2 25,1 0 0,0-1 1,-1 0-1,0 0 0,0 0 0,0-1 0,0 0 0,0 0 0,-1-1 0,8-7 0,8-8-7,25-30 1,-44 47-33,37-38-12,51-41 0,-30 29-181,-46 41 116,-12 13 91,-7 6-98,0-2 4,0 0 0,0 0 0,-8 6 0,-10 11-34,-2 6 103,0 1-1,2 2 1,-19 36 0,20-32-5,14-23 29,0 0-1,0 0 0,1 1 0,1 0 0,-5 17 1,9-26-42,0 3 297,13-11 103,4-5-313,0 0 1,-1-2-1,0 0 1,16-15-1,53-59 302,-51 50-320,-8 5-155,-21 23 49,1 1-1,0 0 1,1 0 0,-1 0 0,11-8 0,-15 14 46,-1 0 0,0-1 0,0 1 0,1 0 0,-1 0 0,0 0 1,1 0-1,-1-1 0,0 1 0,0 0 0,1 0 0,-1 0 0,0 0 1,1 0-1,-1 0 0,0 0 0,1 0 0,-1 0 0,0 0 0,1 0 1,-1 0-1,0 0 0,1 0 0,-1 0 0,0 0 0,0 0 0,1 1 0,-1-1 1,0 0-1,1 0 0,-1 0 0,0 1 0,5 10-168,-5 17 22,0-27 149,-7 50-70,4-39 91,1 1 0,1 0-1,0 0 1,0-1 0,4 25-1,-3-36 5,0 0 0,0-1 0,0 1 0,0 0 0,0 0 0,1-1-1,-1 1 1,0 0 0,1 0 0,-1-1 0,0 1 0,1 0 0,-1-1 0,1 1 0,-1-1-1,1 1 1,-1 0 0,1-1 0,-1 1 0,1-1 0,0 1 0,-1-1 0,1 0-1,0 1 1,-1-1 0,1 0 0,0 1 0,0-1 0,-1 0 0,1 0 0,0 0-1,0 0 1,0 0 0,1 0 0,2 0 44,0-1 1,-1 1-1,1-1 0,0-1 1,6-1-1,-5 1-43,9-5 59,-1 1 0,1-2 0,15-12-1,-5 4-52,-11 7-29,18-16-1,-21 16-100,0 0-1,20-12 1,-29 20 74,0 1 0,0-1 1,0 1-1,0-1 1,0 1-1,0-1 0,0 1 1,0 0-1,0-1 0,0 1 1,0 0-1,0 0 1,0 0-1,0 0 0,0 0 1,0 0-1,1 0 1,-1 1 20,-1-1 0,1 0 0,-1 1 0,1-1 0,-1 0 1,1 1-1,-1-1 0,1 1 0,-1-1 0,0 1 1,1-1-1,-1 1 0,0-1 0,1 1 0,-1-1 1,0 1-1,0-1 0,0 1 0,1 0 0,-1-1 1,0 2-1,0 3 15,1 0 1,-1 0 0,-1 0-1,1 0 1,-2 7 0,1-6 1,-8 35-123,7-32 180,-1 0-1,1 0 1,-1 14 0,3-22-55,0-1 0,1 0-1,-1 0 1,0 0 0,0 0 0,0 0 0,0 0-1,0 0 1,0 0 0,0 0 0,0 0 0,0 0 0,1 0-1,-1 0 1,0 1 0,0-1 0,0 0 0,0 0-1,0 0 1,0 0 0,1 0 0,-1 0 0,0 0 0,0 0-1,0 0 1,0 0 0,0 0 0,0 0 0,0 0-1,1-1 1,-1 1 0,0 0 0,0 0 0,0 0 0,0 0-1,0 0 1,0 0 0,0 0 0,0 0 0,0 0-1,1 0 1,-1 0 0,0 0 0,0-1 0,0 1-1,0 0 1,0 0 0,0 0 0,63-82 535,-49 63-605,0 1 1,25-24 0,-38 41 52,0 0 0,-1 0 1,1 0-1,0 0 0,0 1 1,0-1-1,0 0 1,0 0-1,0 1 0,1-1 1,-1 1-1,0-1 0,0 1 1,0 0-1,1-1 0,-1 1 1,0 0-1,0 0 1,2 0-1,-2 0-8,0 0 0,-1 1-1,1-1 1,0 1 0,0-1 0,-1 1 0,1-1 0,0 1-1,-1-1 1,1 1 0,0-1 0,-1 1 0,1 0 0,-1-1-1,1 1 1,-1 0 0,0 0 0,1-1 0,-1 1 0,1 2-1,1 4-106,0 1 0,-1 0 0,0 0 0,1 13 0,-2-14 95,1 17 82,-1-14 26,0-1-1,1 1 1,3 12-1,-4-20-63,1 1 0,-1-1-1,1 0 1,0 1 0,0-1 0,0 0-1,1 0 1,-1 0 0,0 0 0,1 0-1,-1 0 1,1 0 0,0 0 0,0-1-1,-1 1 1,1 0 0,4 1 0,-3-2 2,0 1 1,1-2-1,-1 1 0,0 0 1,1-1-1,-1 1 1,0-1-1,1 0 1,-1 0-1,5-1 1,38-7 126,-39 7-99,33-9-3,-1-2 0,0-1-1,-1-2 1,-1-1 0,-1-3-1,39-25 1,-55 32-107,-1-1 0,0 0 0,27-27 0,-24 20 37,-20 19-269,-2 5 112,-5 11 47,-8 18 34,-15 19 12,19-37 83,1 0-1,1 1 1,0-1 0,0 1 0,2 1-1,-5 19 1,10-34 16,-1 0-1,1 0 1,0-1 0,0 1 0,0 0 0,0 0-1,0 0 1,0-1 0,1 1 0,-1 0-1,0 0 1,1-1 0,0 1 0,-1 0-1,1-1 1,0 1 0,0 0 0,0-1 0,0 1-1,0-1 1,0 1 0,0-1 0,0 0-1,1 0 1,-1 1 0,1-1 0,-1 0-1,1 0 1,-1 0 0,1-1 0,-1 1-1,1 0 1,0 0 0,-1-1 0,3 1-1,1 0 40,0 0-1,0-1 1,0 1-1,1-1 1,-1 0-1,0-1 1,0 1-1,0-1 1,0 0-1,0 0 1,6-3-1,10-5-15,-1 0-1,0-2 1,-1-1-1,26-20 1,63-63 94,92-123 35,-170 183-139,-27 32-59,-1 0-1,1-1 1,0 1 0,-1 0-1,0-1 1,0 0 0,0 1-1,0-1 1,0 0 0,0-4 0,-5 4-58,2 4 82,1 0 0,-1 0 0,1 0 0,-1 0 0,1 0 0,-1 0 0,1 1 0,-1-1 0,1 0 0,-1 0 0,1 0 0,-1 1 0,1-1 0,0 0 0,-1 0 0,1 1 0,0-1 0,-1 0 0,1 1 0,0-1 0,-1 1 0,1-1 0,-1 1 0,-10 16-4,2-4 73,-7 8-152,12-15 71,-1 0-1,0 0 1,-8 7-1,-15 12-17,1 2 0,1 1 0,-28 40 0,47-58 45,1 0-1,0 1 1,1 0-1,-5 15 1,8-20 24,0 0 1,0 0-1,1 0 1,0 1-1,1-1 1,-1 0-1,1 0 0,0 1 1,1-1-1,1 7 1,-2-11-12,1 1 1,0-1-1,0 0 1,1 0-1,-1 1 1,0-1-1,1 0 1,-1 0-1,1 0 1,0-1-1,-1 1 1,1 0-1,0-1 1,0 1-1,0-1 1,0 1-1,1-1 1,-1 0-1,0 0 1,0 0-1,5 1 1,1 0 17,-1 0 0,1-1 0,-1 0 0,1 0 1,0 0-1,8-1 0,0-2 35,1 0 0,-1-1 0,1-1 1,-1 0-1,0-1 0,0-1 0,28-14 0,-19 5-14,0 0-1,-1-1 0,37-34 1,-37 27 17,36-48 0,-30 34-424,-23 29 180,-4 8-109,-3 14-62,-1-9 406,-2 22-73,-1-1 0,-1 1 0,-2-1 1,-1-1-1,0 1 0,-2-1 0,-1-1 0,-17 28 0,23-43 35,0 0 84,-1 0-1,-9 11 1,14-19-79,0 0 0,0 0 1,0 1-1,0-1 0,0 0 0,0 0 0,0 0 1,-1 0-1,1 0 0,0-1 0,-1 1 1,1 0-1,-1-1 0,1 1 0,-1-1 1,1 1-1,-1-1 0,1 0 0,-1 1 1,1-1-1,-1 0 0,-2 0 0,4 0-22,0 0-1,-1 0 1,1 0-1,0 0 1,0-1-1,-1 1 1,1 0-1,0 0 1,0 0-1,0 0 1,-1 0-1,1 0 1,0-1-1,0 1 1,0 0-1,-1 0 1,1 0-1,0-1 1,0 1-1,0 0 1,0 0 0,-1 0-1,1-1 1,0 1-1,0 0 1,0 0-1,0-1 1,0 1-1,0 0 1,0 0-1,0-1 1,3-9 18,-1 7-39,-1 0 1,1 1 0,0 0 0,0-1 0,0 1 0,3-2 0,2-2 21,1 1 0,0 0 1,0 1-1,0 0 0,1 0 1,0 0-1,0 1 0,0 1 1,0 0-1,0 0 0,0 0 1,0 1-1,1 1 0,-1-1 1,17 3-1,63 8-641,-51-4-3329,-12-1 1493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8:3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14 448 2304,'-1'-1'34,"1"1"0,0 0 0,-1 0 0,1-1 0,0 1 1,-1 0-1,1 0 0,0 0 0,-1-1 0,1 1 0,0 0 0,-9 5 7465,16-6-4415,22-9-855,-7-1-1654,-1-1 1,0-1-1,0 0 1,-1-2-1,20-19 0,-12 6-147,-1-1 0,36-48 0,49-113 648,-111 188-1070,4-5-72,-1 0-220,-10 25-279,-5 30 543,1-3 4,1 1 1,-5 86-1,14-126 66,1 0 0,-1 0-1,1 1 1,0-1 0,0 0-1,1-1 1,-1 1 0,5 8-1,-6-13-13,1 1 0,0-1-1,0 0 1,0 1 0,0-1-1,0 0 1,0 0 0,0 0-1,0 1 1,0-1 0,0 0-1,1-1 1,-1 1 0,0 0-1,1 0 1,-1-1 0,1 1-1,-1 0 1,0-1 0,1 0-1,0 1 1,-1-1 0,1 0-1,-1 0 1,1 1 0,-1-1-1,1-1 1,-1 1 0,1 0-1,0 0 1,-1 0 0,1-1-1,-1 1 1,1-1 0,-1 1-1,3-2 1,0 0 18,1-1-1,-1 1 1,0-1-1,0 0 1,0 0-1,0-1 1,0 1-1,4-7 1,27-37 202,-22 28-188,39-59 0,22-32-100,-65 99-17,-1 1 0,2 0-1,-1 1 1,12-8 0,-21 16 46,1 1 0,-1 0 0,0-1-1,1 1 1,-1 0 0,1-1 0,-1 1 0,1 0 0,-1 0 0,1 0 0,-1-1-1,0 1 1,1 0 0,-1 0 0,1 0 0,-1 0 0,1 0 0,-1 0-1,1 0 1,-1 0 0,1 0 0,-1 0 0,1 0 0,-1 0 0,1 0 0,0 1-1,0-1 3,-1 1 0,1-1 0,-1 1-1,1 0 1,-1-1 0,1 1 0,-1 0-1,1-1 1,-1 1 0,0 0 0,1 0 0,-1-1-1,0 1 1,1 2 0,0 4 6,0 0 0,-1 0 0,0 9-1,0-13-2,-8 93-70,1-35 23,7-60 47,0 3 49,0-1 1,-1 1-1,2 0 1,0 7-1,-1-11-36,0 0-1,0 1 1,0-1-1,0 0 0,0 1 1,0-1-1,1 0 1,-1 1-1,0-1 0,0 0 1,0 0-1,0 1 1,1-1-1,-1 0 0,0 0 1,0 1-1,1-1 1,-1 0-1,0 0 0,1 0 1,-1 1-1,0-1 1,1 0-1,0 0 12,0 0 0,-1 0 0,1 0 0,0 0 0,-1 0 0,1-1 0,0 1 1,-1 0-1,1 0 0,0-1 0,-1 1 0,1 0 0,0-1 0,-1 1 0,1 0 0,0-2 0,76-66 504,-4 4-517,-68 60-5,6-5-69,1 0 1,1 1-1,-1 0 0,24-10 0,-33 17 38,0 0 1,0 0-1,0 0 1,1 1 0,-1-1-1,0 1 1,1 0-1,-1-1 1,0 2 0,1-1-1,4 1 1,-6 0 8,0-1 1,1 1-1,-1 0 1,0 1-1,1-1 1,-1 0 0,0 1-1,0-1 1,0 1-1,0-1 1,0 1-1,-1 0 1,1 0-1,0 0 1,-1 0-1,3 4 1,7 16 66,-2 1-1,0 0 1,-1 0-1,7 38 1,-9-37 53,4 35-1838,-6-27-3678,-3-28 4312,1 7-618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8:3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20 7872,'-45'-20'3584,"32"20"-3104,8 0-256,15 5-1056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8:4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833 106 2912,'-5'-3'6645,"4"2"-6283,0 0 1,1 0-1,-1 0 1,0 0-1,0 0 0,0 0 1,0 0-1,0 0 1,-1 0-1,1 1 0,0-1 1,0 0-1,-3 0 1,-2-3 323,-32-10 1500,9 1-1780,0 1-1,-1 2 0,0 1 1,0 1-1,-44-5 0,54 10-314,0 1 0,-37 1 0,46 2-74,1 0 0,-1 1-1,1 0 1,0 1-1,0 0 1,0 1-1,-12 6 1,-32 15-157,33-17 164,2 1 0,0 1 0,0 1 1,0 0-1,-27 24 0,31-21-17,1 1-1,1 1 1,1 0 0,0 1 0,0 0-1,2 0 1,0 1 0,-8 23 0,10-19 71,0 1 0,2-1 0,0 2 0,1-1 1,2 1-1,-1 41 0,3-58-15,2 1-1,-1 0 1,1 0 0,0 0 0,1-1-1,0 1 1,0 0 0,1-1 0,-1 0-1,2 0 1,-1 1 0,1-2-1,0 1 1,0 0 0,1-1 0,0 0-1,0 0 1,1 0 0,-1-1 0,10 7-1,4 0 163,0-1 0,1 0 0,0-2 0,0 0 0,29 8 0,-30-12 12,0 0 1,1-1-1,-1-1 1,34 1 0,78-9 362,-117 3-532,9 2-247,-16 0 154,0 0 0,0 0 0,0-1 0,8-1 0,-6 1 290,-5 1-1545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8:4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10 4736,'0'0'155,"0"-1"1,-1 1 0,1 0-1,0 0 1,0-1 0,0 1-1,0 0 1,0 0-1,0-1 1,0 1 0,0 0-1,0-1 1,0 1-1,0 0 1,0 0 0,0-1-1,0 1 1,0 0-1,0 0 1,1-1 0,-1 1-1,0 0 1,0 0-1,0-1 1,0 1 0,0 0-1,1 0 1,-1 0 0,0-1-1,0 1 1,0 0-1,1 0 1,-1 0 0,0-1-1,0 1 1,0 0-1,1 0 1,7 9 6339,-1 7-2088,-4-3-4753,-3-1 782,-1 1 1,-1-1-1,0 1 1,-1-1-1,0 0 1,-6 15-1,-36 69 364,43-91-767,-10 17 37,-1-1 1,-1 0 0,-29 34-1,33-44-67,-1-1 0,0-1 0,0 0 0,-1 0 0,0-1 0,-1-1 0,-25 12 0,18-11-1130,0-1 0,0-1 0,-1-1 1,-35 4-1,50-8 328,1-1-1,0 0 1,-11 0 0,15-1 336,-1 1 0,0 0 0,1-1 0,-1 0 0,1 1 0,-1-1 0,0 0 0,1 0-1,-1 0 1,1 1 0,0-2 0,-1 1 0,-1-2 0,-8-14-3926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8:5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31 2496,'0'8'11968,"-16"-9"-9025,8-1-2597,1-1-1,-15-7 0,17 7-227,0 1 0,0 0 0,0 0 0,-1 0 0,-9-2 0,0 2 41,-2 0 29,0 0 0,0 1 0,0 0 0,-28 4 0,20 1-119,1 1 1,0 0-1,0 2 0,-37 16 1,34-10 31,1 1 1,-44 30-1,59-36-66,1 0-1,1 1 0,0 0 0,0 0 0,1 1 0,0 0 0,1 0 0,0 1 0,-8 15 0,2 5 103,1 1 1,1 0-1,2 1 0,1 0 1,1 0-1,2 1 0,-1 52 1,7-74-72,-1 0 0,2 0 0,0 0 0,0 0 1,1-1-1,1 1 0,-1-1 0,9 16 1,-9-21 9,0 0 0,0 0 0,1 0 1,0-1-1,0 1 0,1-1 1,0 0-1,0 0 0,0 0 1,0-1-1,0 0 0,1 0 1,0 0-1,0-1 0,0 0 1,7 3-1,-1-2 82,1-1 1,0 0-1,0-1 0,24 1 0,52-7 413,-72 3-594,72-14 204,-82 14-228,-1 0-1,1-1 1,-1 0 0,1 0 0,8-6-1,9-1 49,-21 8 75,-3 1-86,1-1 1,0 1-1,-1 0 0,1 0 1,-1-1-1,1 1 0,-1 0 1,1-1-1,0 1 0,-1 0 1,0-1-1,1 1 0,-1-1 1,1 1-1,-1-1 1,0 1-1,1-1 0,-1 1 1,1-2-1,2-2-246,-18 13-12101,14-5 9792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8:5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18 4992,'5'-12'13204,"-8"25"-10121,1-7-3228,0 1 0,-1 0-1,-5 9 1,-5 9 554,1-1 0,-10 34 1,-14 56 185,36-113-594,-23 105 602,23-105-570,0 0 0,0 0 0,0-1 0,0 1 1,0 0-1,0 0 0,0 0 0,0 0 0,0-1 0,0 1 1,1 0-1,-1 0 0,0-1 0,1 1 0,-1 0 1,0 0-1,1-1 0,-1 1 0,1 0 0,-1-1 0,1 1 1,-1-1-1,1 1 0,0 0 0,-1-1 0,1 0 1,0 1-1,-1-1 0,1 1 0,0-1 0,0 0 0,-1 1 1,1-1-1,0 0 0,0 0 0,-1 0 0,1 1 1,0-1-1,1 0 0,3 0 63,0 0 0,-1 0 0,1 0 0,0 0 0,8-2 1,13-5 73,-1 0 1,36-17 0,-49 19-154,-1 0 1,0-1 0,0-1 0,-1 0 0,0 0 0,0-1 0,0 0-1,-1-1 1,-1 0 0,1 0 0,-1-1 0,-1 0 0,0 0 0,0-1 0,-1 0-1,-1 0 1,1-1 0,-2 1 0,5-18 0,19-71 62,-12 45-299,-15 43 296,-1 8 0,0 9-220,0-4-12,0 3-303,-1 5 467,0-1 0,0 1 0,-3 11 1,-3 18 11,2 9 30,3-24 19,0 0 0,2 40 1,2 10 393,-3-43-288,2-26-116,-1 0 0,1 0 0,1 1 0,-1-1 0,0 0 0,1 0 0,0-1 0,0 1 0,0 0 0,0 0 0,5 4 0,-6-6-29,1-1 0,0 0 1,-1 1-1,1-1 1,0 0-1,0 0 1,0 0-1,0 0 0,0 0 1,0-1-1,0 1 1,0-1-1,3 1 1,31 1 361,-34-2-384,-2 0-48,1 0-1,-1 0 1,0 0-1,1 0 1,-1 0-1,0 0 1,1 0-1,-1 0 1,0 0-1,1 0 1,-1 0-1,0 0 1,1-1-1,-1 1 1,0 0-1,1 0 1,-1 0-1,0-1 1,0 1-1,1 0 1,-1 0-1,0-1 1,0 1-1,1 0 1,-1-1-1,0 1 1,0 0-1,0-1 1,0 1-1,1 0 1,-1-1-1,0 1 1,0-1-1,4-1-3146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8:5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19 4736,'3'-11'2570,"4"9"1388,1-1-706,0 0-932,-8 4-2226,1-1 0,-1 0 0,1 1 0,-1-1-1,1 1 1,-1-1 0,1 1 0,-1-1-1,1 1 1,-1 0 0,0-1 0,1 1-1,-1-1 1,0 1 0,0 0 0,0-1 0,1 1-1,-1 1 1,3 12 260,0 1-1,-1-1 1,0 1 0,-1 0-1,-1 0 1,0 0 0,-1-1-1,-1 1 1,0 0 0,-8 25-1,4-21-174,-1 0 0,0 0 0,-2 0 0,0-1 0,-1 0 0,-1-1 1,-15 20-1,19-29-211,-1 0-1,0 0 1,0-1 0,-1 1 0,0-2 0,0 0 0,0 0 0,-1 0 0,0-1 0,0-1-1,0 0 1,0 0 0,-18 3 0,17-5-988,1 0 0,-1-1-1,1 0 1,-1-1 0,0-1 0,1 1-1,-1-2 1,-15-3 0,6 1-1321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3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10208,'-27'15'4640,"-4"10"-4032,18-13 2495,3 4-1823,-9-4 192,6 3-896,0-2-320,5 2-160,3-10-512,5-1 224,18 1-7615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8:5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470 462 2976,'17'-15'6000,"-17"14"-5784,1 0 0,-1 1 1,1-1-1,-1 0 0,0 0 0,1 0 1,-1 0-1,0 0 0,1 1 0,-1-1 1,0 0-1,0 0 0,0 0 0,0 0 1,0 0-1,0 0 0,0 0 1,0 0-1,0 0 0,0 0 0,0 0 1,-1 0-1,1 0 0,0 1 0,-1-1 1,1 0-1,-1 0 0,0-1 0,0 0 24,-1 0 0,1 0-1,0 1 1,-1-1-1,1 0 1,-1 1 0,0-1-1,1 1 1,-1-1-1,0 1 1,0 0 0,-4-2-1,-1 1-58,0 0-1,0 1 0,0 0 1,0 0-1,0 0 1,0 1-1,-1 0 1,-11 2-1,-6 2 248,-26 8 0,49-12-407,-16 6 53,-1 1 1,1 0-1,0 2 0,0 0 0,1 0 0,0 2 0,1 0 0,0 1 0,1 1 0,0 0 0,1 1 0,1 0 0,0 1 0,1 1 0,0 0 1,1 1-1,-9 19 0,15-25-27,1 0 0,-1 0 1,-4 23-1,8-30 1,0 0-1,1-1 1,-1 1-1,1 0 1,0 0-1,0 0 1,0 0-1,1-1 1,-1 1-1,1 0 1,0 0-1,0-1 1,0 1-1,1-1 1,-1 1-1,3 4 1,-2-6 1,0 0 1,0 0-1,1 0 1,-1 0-1,0 0 1,1-1-1,-1 1 0,1-1 1,-1 0-1,1 1 1,-1-1-1,1-1 1,0 1-1,0 0 1,0 0-1,-1-1 0,1 0 1,0 0-1,0 1 1,0-2-1,5 1 1,3-2 13,-1 0 0,1 0 0,-1-1 0,15-5 0,-13 2-48,1-1 0,-1 1 0,0-2 0,-1 0 0,1 0 0,-2-1 0,1-1 0,-1 1 0,17-23 0,-4 1 49,-1-2-1,23-45 1,-15 12 79,-12 24 87,-10 30-27,-7 11-191,0 1 1,-1-1 0,1 0-1,0 0 1,-1 0-1,1 0 1,-1 0-1,1 0 1,-1-1 0,1 1-1,-1 0 1,0 0-1,1-2 1,0 63 108,3 0 0,12 62 0,-1-69 316,-15-53-418,0 0 0,0 1 0,0-1 0,0 1 1,0-1-1,0 1 0,0-1 0,0 1 0,0-1 0,1 1 0,-1-1 0,0 1 1,0-1-1,1 0 0,-1 1 0,0-1 0,1 0 0,-1 1 0,0-1 0,1 0 1,-1 1-1,0-1 0,1 0 0,-1 1 0,1-1 0,-1 0 0,0 0 1,1 0-1,-1 0 0,1 1 0,-1-1 0,1 0 0,-1 0 0,1 0 0,-1 0 1,1 0-1,-1 0 0,1 0 0,-1 0 0,1 0 0,-1 0 0,1 0 0,-1-1 1,0 1-1,1 0 0,-1 0 0,1 0 0,-1-1 0,1 1 0,-1 0 1,0 0-1,1-1 0,0 1 0,2-3 55,1 0 0,-1 0 0,0 0 0,5-7-1,3-5-33,0-2 0,-1 1-1,-1-1 1,11-30 0,9-16-100,-12 22-457,-13 55 539,-1 0 0,-1 0 0,0 0 0,-1 1 0,-1-1 0,-1 24 1,0 1 72,3-37 129,3-6-87,10-8-30,-9 7-89,22-18-121,2 2 0,0 2 1,43-21-1,-69 38 57,0 0-1,1 0 1,-1 0 0,1 1-1,6-1 1,-10 2 25,0 0 0,1 0 0,-1 0 0,0 0 0,0 0 0,1 0-1,-1 0 1,0 1 0,0-1 0,1 1 0,-1-1 0,0 0 0,0 1 0,0 0 0,0-1 0,0 1 0,0 0-1,0 0 1,0-1 0,0 1 0,0 0 0,0 0 0,0 0 0,1 2 0,3 7 18,0 0 0,-1 0 0,1 0 0,2 13-1,-4-11 72,1 0 0,1-1 0,7 14 0,-10-22-72,0-1 1,0 1-1,0-1 0,0 0 1,1 0-1,-1 0 0,1 0 1,-1 0-1,1 0 0,0-1 1,-1 1-1,1-1 1,0 0-1,5 1 0,1 1-5,0-1 0,0 0 0,17 0 0,-14-2-26,-1-1 0,1 0 0,0-1 0,-1 0 0,1-1 0,-1 0 0,0-1 0,0 0-1,0 0 1,-1-2 0,1 1 0,-1-1 0,11-9 0,4-4-4,-2-1 1,0-1-1,36-43 1,-43 43 119,-10 11-151,-6 10 60,0 0 0,0 0 0,0 0 0,1 0 0,-1 0 1,0 0-1,0-1 0,0 1 0,0 0 0,0 0 0,0 0 0,0 0 0,0 0 1,0 0-1,0 0 0,0 0 0,0-1 0,0 1 0,0 0 0,0 0 0,0 0 1,0 0-1,0 0 0,0 0 0,0 0 0,0-1 0,0 1 0,0 0 0,0 0 1,0 0-1,0 0 0,0 0 0,0 0 0,0 0 0,0 0 0,0-1 0,0 1 0,0 0 1,0 0-1,0 0 0,-1 0 0,1 0 0,0 0 0,0 0 0,0 0 0,0 0 1,-1 0-28,0 0 1,0 1 0,0-1-1,0 1 1,0-1 0,0 1-1,0-1 1,0 1 0,0 0-1,0 0 1,0-1 0,0 1 0,1 0-1,-1 0 1,0 0 0,0 1-1,-1 1-55,-27 32-33,2 1 0,1 1-1,-35 70 1,59-101 154,-1 1 0,1 0-1,0 0 1,0 0 0,1 0 0,-1 13 0,2-18-8,0 0 0,0 0 1,0 0-1,0 0 0,1 0 0,-1 0 1,1 0-1,-1 0 0,1-1 0,0 1 1,0 0-1,1 3 0,-1-4 7,0 0 0,0-1 0,0 1 0,0 0 0,0 0 1,0-1-1,0 1 0,0-1 0,0 1 0,0-1 0,0 1 0,0-1 0,0 0 0,0 1 0,0-1 0,0 0 0,1 0 0,-1 0 1,0 0-1,0 0 0,0 0 0,0 0 0,3-1 0,-1 0-4,1 0 1,-1 0 0,1 0-1,0 0 1,-1-1-1,0 0 1,1 1-1,-1-1 1,0-1-1,0 1 1,0 0-1,0-1 1,-1 1 0,1-1-1,4-6 1,0-2-51,1-1 0,10-25 1,-16 32 13,26-56-82,26-54-105,58-79-612,-25 51 681,-67 105 168,26-73 1,-45 109-57,-1 1 0,1 0 1,-1-1-1,1 1 0,-1 0 1,0-1-1,1 1 0,-1-1 1,0 1-1,0-1 0,0-2 1,-1 4 5,1 0-1,0 0 1,-1 0 0,1 0 0,0 0 0,0 0 0,-1 0 0,1 0 0,0 0 0,-1 0 0,1 0-1,0 0 1,-1 0 0,1 0 0,0 0 0,0 0 0,-1 0 0,1 0 0,0 1 0,0-1 0,-1 0 0,1 0-1,0 0 1,0 0 0,-1 1 0,1-1 0,0 0 0,0 0 0,0 0 0,-1 1 0,1-1 0,0 1 0,-27 30-209,6-3 291,1 1 1,1 1 0,1 1 0,2 1 0,1 0 0,-14 44 0,19-34-314,2 1 1,1 0 0,3 0 0,1 66 0,2-92-1068,3 33-1786,-1-44 1713,0 1 1,1-1 0,3 9-1,8 8-1699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8:5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29 6816,'-3'-19'2197,"11"9"6253,-9 24-7562,-12 43 1572,-28 78 0,-3 8-1177,16-19-748,-38 130 29,57-218-166,-4 7-1052,12-39-1146,7-9-1741,-2 0 1655,9-3-60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8:5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19 109 6048,'-4'-3'800,"3"2"-637,0 1-1,1-1 1,-1 1 0,0-1-1,0 1 1,1-1 0,-1 1-1,0 0 1,0-1 0,0 1-1,-4-2 4440,5 2-4540,7-5 3132,15-6-570,-1 4-1761,1 1 0,0 0 0,0 2 0,27-2-1,-20 3-296,27-4 357,41-7 664,181-1-1,-174 18-2261,119-11 1,-222 8 452,0-1 0,1 1-1,-1 0 1,0 0 0,0-1 0,1 1 0,-1 0 0,0-1-1,0 1 1,0-1 0,0 0 0,2 0 0,-1-1-714,7 1-771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8:5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12 2656,'9'-4'5963,"15"4"-1808,-17 1-961,-7-7 150,0 4-2291,0 5-43,-6-3-764,0 1-1,1-1 1,-1 1 0,1 1-1,-1-1 1,-10 5-1,-33 19 28,25-12 114,-16 8 20,-57 39-1,81-48-318,1 0 0,0 1 0,1 1 0,1 0 0,0 1 0,-13 18 0,24-30-46,0 0 0,0 0 0,1 0-1,-1 0 1,1 0 0,0 1 0,0-1 0,0 0-1,0 1 1,0-1 0,0 5 0,1-6-20,0-1 1,1 1 0,-1-1 0,0 1-1,1 0 1,-1-1 0,1 1 0,-1-1 0,1 1-1,0-1 1,0 0 0,0 1 0,-1-1-1,1 0 1,1 1 0,-1-1 0,0 0-1,0 0 1,0 0 0,0 0 0,1 0-1,-1 0 1,1 0 0,-1-1 0,3 2 0,3 1 31,1 0 0,0 0 1,-1-1-1,1 0 1,0 0-1,0-1 0,0 0 1,17 0-1,-11-2-48,0-1-1,0 0 1,0-1-1,18-6 1,-23 5-30,0 0 1,0 0-1,0-1 1,0 0-1,-1 0 1,0-1 0,0 0-1,-1-1 1,11-11-1,-10 9 55,0-1 1,0 0-1,-1 0 0,0-1 1,-1 0-1,0 0 1,5-15-1,8-42 145,-16 59-128,-2 7-189,0 16-208,0 1 562,3 25 141,-1-10-74,6 32-1,-7-55-269,0 0 1,0 1-1,1-1 1,-1 0 0,1 0-1,1-1 1,0 1-1,0 0 1,7 8-1,-8-12-200,-1-1 0,1 1 0,0-1 0,0 0 0,0 0-1,0 0 1,1 0 0,-1 0 0,1-1 0,-1 0 0,1 1 0,-1-1 0,1-1-1,0 1 1,-1 0 0,1-1 0,7 0 0,-5 0-820,0-1 1,0 1-1,1-1 0,-1-1 0,0 1 1,0-1-1,0 0 0,0-1 0,8-4 1,12-8-2335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9:3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390 684 1152,'2'-3'362,"-4"3"193,2 0-524,0 0 1,0 0-1,0 0 1,0 0-1,0 0 1,0 0 0,0 0-1,0 0 1,0 0-1,0 0 1,0-1-1,0 1 1,0 0-1,0 0 1,0 0-1,0 0 1,0 0-1,0 0 1,0 0-1,0 0 1,0 0-1,0 0 1,0 0-1,0 0 1,0 0 0,0 0-1,0 0 1,0 0-1,0 0 1,0 0-1,0 0 1,-1-1-1,2 1 143,0-1 0,-1 0 0,0 0 1,1 0-1,-1 0 0,0 0 0,1 0 0,-1 0 0,0 0 0,0 0 0,0 0 0,1 0 0,-1 0 0,-1 0 1,1 0-1,0 0 0,0 0 0,0 1 0,0-1 0,-1 0 0,1 0 0,0 0 0,-1 0 0,1 0 0,-1 0 0,1 0 1,-1 0-1,1 1 0,-2-3 0,1 2 38,0 0 1,0-1 0,0 1 0,-1 0-1,1-1 1,0 1 0,-1 0-1,1 0 1,-1 0 0,1 0-1,-1 0 1,1 1 0,-1-1-1,0 0 1,1 1 0,-1-1 0,0 1-1,-2-1 1,-19 3 159,0 0 0,1 2 0,-1 1 0,-26 8 0,40-10-296,-11 3 56,-1 1 0,2 1 0,-20 10 0,29-13-145,0 1 1,0 1-1,1 0 0,0 0 1,0 0-1,1 1 0,-11 13 1,16-18 23,1 1 1,-1-1-1,1 1 1,0 0 0,0 0-1,0 0 1,0 0-1,1 1 1,0-1 0,-1 0-1,2 1 1,-1-1 0,0 0-1,1 1 1,0-1-1,0 1 1,0-1 0,1 1-1,-1-1 1,1 1-1,0-1 1,1 0 0,-1 0-1,1 1 1,-1-1 0,1 0-1,1 0 1,-1-1-1,0 1 1,1 0 0,0-1-1,0 1 1,0-1-1,0 0 1,0 0 0,1 0-1,-1-1 1,1 1-1,0-1 1,0 0 0,0 0-1,0 0 1,0 0 0,8 1-1,-3 0 79,0-1 0,-1-1 0,1 0-1,0 0 1,0-1 0,0 0 0,0 0 0,-1-1-1,1 0 1,0-1 0,-1 0 0,1 0 0,-1-1 0,1 0-1,-1 0 1,13-9 0,-2 0 21,0-1 0,-1-1 0,0 0-1,-2-2 1,20-22 0,-24 24-74,0-1 0,-2 1 0,0-2 0,0 0-1,-2 0 1,0 0 0,-1-1 0,0 0 0,-2 0 0,5-22-1,21-154 554,-30 188-572,0-4-2,18-165 16,-16 134 4,-2 1-1,-6-51 1,4 75-23,1 13-25,0 0-1,0 1 1,0-1-1,0 0 1,0 0 0,-1 1-1,1-1 1,0 0 0,-1 0-1,0 1 1,1-1 0,-1 1-1,0-1 1,0 0-1,0 1 1,-1-3 0,-4-3-134,6 7 130,0 0 1,0-1-1,0 1 0,-1 0 1,1 0-1,0 0 1,0-1-1,0 1 0,0 0 1,0 0-1,-1-1 0,1 1 1,0 0-1,0 0 1,0 0-1,-1 0 0,1 0 1,0-1-1,0 1 1,-1 0-1,1 0 0,0 0 1,0 0-1,-1 0 0,1 0 1,0 0-1,0 0 1,-1 0-1,1 0 0,-1 0 1,-10 13-453,11-13 467,-5 8 0,0 0-1,1 1 0,0-1 1,0 1-1,1 0 1,1 1-1,-1-1 0,1 0 1,-1 14-1,-13 102 541,-1 180-1,19-260-363,2 0 0,19 81 0,-18-102 31,-4-20-113,0 0 1,0 0-1,0 0 0,1 0 1,0-1-1,-1 1 0,1 0 1,1-1-1,1 4 0,-3-6-43,0-1 0,0 0-1,-1 0 1,1 0-1,0 1 1,0-1-1,-1 0 1,1 0 0,0 0-1,0 0 1,0 0-1,-1 0 1,1-1-1,0 1 1,0 0 0,-1 0-1,1-1 1,0 1-1,-1 0 1,1-1-1,0 1 1,-1 0 0,1-1-1,0 1 1,0-1-1,19-13 257,-9 3-217,1 0-1,-2-1 1,0 0-1,0-1 1,-1 0-1,12-24 1,5-7 96,-13 24-386,-1-1 1,15-36-1,-29 66 10,0 0-1,1 0 1,0 0 0,1 17 0,-2 17 411,1-28-123,2-1 1,0 1-1,0 0 1,1-1-1,1 1 1,8 24-1,-10-37-35,0 0-1,-1 0 0,1 0 0,0 0 0,0 0 0,0 0 1,0 0-1,1 0 0,-1 0 0,0-1 0,1 1 1,-1 0-1,1-1 0,2 3 0,-2-3-11,-1-1 0,1 1 0,-1-1 0,0 1 0,1-1 0,-1 1 0,1-1-1,-1 0 1,1 0 0,-1 0 0,1 0 0,-1 0 0,1 0 0,-1 0 0,1 0 0,-1-1 0,1 1 0,-1 0 0,1-1-1,-1 1 1,3-2 0,5-4 63,1-1-1,-1 1 0,0-1 1,13-14-1,-2 2-34,90-75-867,-110 93 755,0 1 0,1-1 1,-1 1-1,0 0 0,1-1 1,-1 1-1,1 0 0,-1-1 0,0 1 1,1 0-1,-1 0 0,1-1 1,-1 1-1,1 0 0,-1 0 0,1 0 1,-1-1-1,1 1 0,-1 0 0,1 0 1,-1 0-1,1 0 0,-1 0 1,1 0-1,0 0 0,7 14-522,-7-10 613,5 9-32,1 0-1,0 0 1,1 0-1,1-1 1,0 0-1,0-1 1,1 0-1,0 0 1,18 14-1,-25-24 25,-1 0-1,0 1 1,1-1-1,-1 0 1,1 0-1,0-1 1,-1 1 0,1 0-1,0-1 1,-1 0-1,1 1 1,0-1-1,-1 0 1,1 0-1,0-1 1,-1 1-1,1-1 1,0 1-1,-1-1 1,1 0-1,-1 0 1,1 0-1,-1 0 1,1 0 0,-1-1-1,3-1 1,3-2 0,-1-1 0,0 1 0,-1-1 0,1 0 0,-1-1 0,7-10 0,-9 12-27,1-1-44,0-1 0,0 1 0,-1-1 1,1 0-1,-1-1 0,-1 1 0,0-1 0,0 0 0,0 0 0,2-15 0,-4 15-18,2-27-152,-3 33 159,0 0 0,0 1 0,0-1 0,-1 0 1,1 1-1,0-1 0,-1 0 0,1 1 1,-1-1-1,0 0 0,1 1 0,-1-1 1,0 1-1,0-1 0,0 1 0,-2-2 1,3 3 13,-1-1 0,1 1 0,0 0 0,-1 0 0,1-1 0,-1 1 0,1 0 0,-1 0 1,1 0-1,-1 0 0,1 0 0,-1 0 0,1 0 0,-1 0 0,1 0 0,-1 0 0,1 0 1,-1 0-1,1 0 0,0 0 0,-1 0 0,1 0 0,-1 0 0,1 1 0,-1-1 0,1 0 0,-1 0 1,1 1-1,0-1 0,-1 0 0,1 1 0,-1-1 0,-13 15-212,11-11 227,-3 4 61,1 0-1,-1 0 1,2 0 0,-1 1-1,1-1 1,0 1 0,1 0-1,0 0 1,0 0 0,1 1 0,-1 14-1,2-20 7,1 1 0,-1 0 0,1 0 0,1-1 1,-1 1-1,1 0 0,0 0 0,0-1 0,0 1 0,0-1 0,1 1 0,0-1 0,0 1 0,0-1 0,0 0 0,1 0 0,0 0 0,0 0 0,0-1 1,0 1-1,0-1 0,1 0 0,-1 0 0,1 0 0,5 3 0,-4-4-18,1 0-1,0 0 1,-1 0-1,1 0 1,0-1 0,0 0-1,0 0 1,0-1 0,1 0-1,-1 0 1,0 0-1,0-1 1,8-1 0,6-3-650,-1 0 0,34-13 1,15-12-8084,-54 24 6219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9:3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1107 4896,'0'-1'69,"0"1"-1,0 0 1,0 0 0,-1 0 0,1 0 0,0 0-1,0 0 1,0-1 0,0 1 0,0 0 0,0 0-1,0 0 1,0 0 0,0-1 0,0 1-1,0 0 1,0 0 0,0 0 0,0 0 0,0-1-1,0 1 1,0 0 0,0 0 0,0 0 0,0 0-1,0-1 1,0 1 0,0 0 0,0 0-1,0 0 1,0 0 0,0 0 0,1-1 0,-1 1-1,0 0 1,0 0 0,0 0 0,0 0 0,0-1-1,10-10 1865,19-17 94,-18 17-1640,51-42 1378,16-16-596,-57 46-899,0-1 0,-2-1 0,-1-1 0,-1 0 1,15-33-1,51-141 591,-66 155-677,17-47 765,-4-1 1,26-145-1,-50 171-314,-4 57-717,-4 14-135,-1 18-60,0 1 346,-12 43 1,2-7 185,-12 92 140,7 2 0,1 155-1,19-281-72,0 0 0,11 44 0,-12-69-280,-1 1 0,1-1 0,0 0 1,0 1-1,0-1 0,0 0 0,1 1 1,-1-1-1,3 2 0,-4-3-12,1 0 0,-1 0 0,1-1 0,0 1 0,0 0 0,-1-1 0,1 1-1,0-1 1,0 1 0,0-1 0,0 1 0,-1-1 0,1 0 0,0 1 0,0-1 0,0 0-1,0 0 1,0 0 0,0 0 0,0 0 0,0 0 0,0 0 0,0 0 0,0 0 0,1 0 0,4-3 56,0 0 1,0 0 0,-1-1 0,1 0 0,9-8 0,-5 4-59,146-135 20,-147 134-59,-7 8-22,-1 0 0,0 0 0,1 0 0,-1 0 0,0 0 0,0 0 0,0 0 0,0-1 0,0 1 1,0 0-1,0-1 0,0 1 0,-1-1 0,1 1 0,0-1 0,0-2 0,-20 44-1044,17-33 1089,1 0-1,-1 0 1,2 0 0,-1 1 0,1-1-1,0 0 1,2 12 0,-1-15-3,0 0 1,0 0 0,0 1 0,1-1-1,0 0 1,0 0 0,0-1-1,0 1 1,1 0 0,-1-1-1,1 1 1,0-1 0,5 5-1,-2-3 100,2 2 70,0 0-1,0-1 1,0 0 0,13 7 0,-20-12-150,0-1 0,1 1-1,-1-1 1,0 0 0,0 1 0,1-1 0,-1 0 0,0 0-1,0 0 1,1 0 0,-1 0 0,0 0 0,0-1 0,1 1 0,-1 0-1,0-1 1,0 1 0,0-1 0,1 1 0,-1-1 0,0 1-1,0-1 1,0 0 0,0 1 0,0-1 0,0 0 0,0 0-1,0 0 1,-1 0 0,1 0 0,0 0 0,0-1 0,2-2-66,-1 0 0,0 1 0,1-1 0,-2 0 0,1-1 0,0 1 0,1-6 0,-1 1-13,-1-1 0,0 1 0,0-1-1,-1 1 1,0-1 0,-1 0 0,0 1 0,-1-1 0,-4-16 0,5 22 59,-1 0 0,0 0 0,0 0 0,0 0 0,0 0 0,-6-6 1,8 10-13,0 0 0,0 0 1,0 0-1,0 0 0,0 0 0,0 0 1,0 0-1,0 0 0,0 0 1,0 0-1,0 0 0,0 0 1,1 0-1,-1 0 0,0 0 1,0 0-1,0 0 0,0 0 0,0 0 1,0 0-1,0 0 0,0 0 1,0 0-1,0 0 0,0 0 1,0 0-1,0 0 0,0 0 1,0 0-1,0 0 0,0 0 0,0 0 1,0 0-1,0 0 0,0-1 1,0 1-1,0 0 0,0 0 1,0 0-1,0 0 0,0 0 1,0 0-1,0 0 0,0 0 0,0 0 1,0 0-1,0 0 0,0 0 1,0 0-1,0 0 0,0 0 1,10 1 14,16 3 151,-24-4-156,168 37 12,-136-29 37,4-2-877,-14-4-3595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9:3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8640,'-19'-12'3904,"33"12"-3392,-4 0-64,8 0-352,8-5 960,9 5-608,28-3 256,11 0-416,19-2-384,1 5 32,-4 0-1056,-9 8 640,-12 0-3552,-11 7 2240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9:4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1016 4736,'19'3'8131,"17"-6"-5630,-16 0-1961,36-8 0,-39 6-244,4-1 99,39-17 0,-54 20-327,0 0 0,-1 0 1,1-1-1,-1 0 0,0 0 0,0 0 0,-1 0 0,1-1 0,-1 1 0,0-1 0,5-8 0,-7 9 2,1 0 7,0 0 0,-1-1 0,0 0 1,0 1-1,3-11 0,-5 14-63,0 0 0,0 0 0,0 0 0,1 0 1,-2 0-1,1 0 0,0 0 0,0 0 0,0-1 0,0 1 0,-1 0 1,1 0-1,0 0 0,-1 0 0,1 0 0,-1 0 0,0 0 0,1 0 1,-1 1-1,1-1 0,-1 0 0,0 0 0,0 0 0,0 1 0,1-1 1,-1 0-1,0 1 0,0-1 0,0 1 0,0-1 0,0 1 0,0-1 1,-2 1-1,0-1-23,1 0 1,-1 1-1,1-1 0,-1 1 1,0 0-1,1 0 0,-1 0 1,0 0-1,1 1 1,-1-1-1,1 1 0,-5 1 1,-26 12-158,18-6 259,-21 17 0,18-11 9,11-10-44,0 1 0,1 1 0,0-1 0,0 1 0,1 0 0,-1 0 0,-6 12 0,11-16-50,-1 0-1,1 1 1,0-1 0,0 1 0,0-1 0,0 1 0,0-1 0,1 1 0,-1-1 0,1 1 0,0 0 0,0 0 0,0-1 0,0 1 0,0 0-1,0-1 1,1 1 0,-1 0 0,1-1 0,0 1 0,0-1 0,0 1 0,0-1 0,0 1 0,0-1 0,3 3 0,0 1 47,0-2 1,1 1 0,-1 0 0,1-1-1,0 0 1,0 0 0,1-1 0,-1 1-1,1-1 1,0 0 0,8 2 0,6 2 156,0-2 1,24 4 0,-13-3 160,-18-4-290,0 0 1,0-1 0,1 0 0,-1-2-1,0 1 1,1-1 0,-1-1 0,0-1 0,0 0-1,0 0 1,-1-1 0,1-1 0,-1 0-1,0-1 1,0 0 0,12-9 0,-6 2-22,14-10-81,-1-1 0,54-53 0,-43 25-139,60-101 0,-100 150 149,6-9-13,106-180-138,-94 153 135,-2 0 0,-2-2-1,23-83 1,-30 89 77,-2 0 0,-2-1 0,1-45 0,-6 74-86,1-1-59,-1 0-1,0 0 1,-1 0-1,0 1 1,0-1-1,-4-10 1,5 18 75,0 0 0,0-1 0,0 1 0,0-1 0,0 1 0,-1 0 0,1-1 0,0 1 0,0-1 0,0 1 0,-1 0 0,1-1 0,0 1-1,-1 0 1,1-1 0,0 1 0,-1 0 0,1 0 0,0-1 0,-1 1 0,1 0 0,0 0 0,-1 0 0,1-1 0,-1 1 0,1 0 0,-1 0 0,1 0 0,0 0 0,-1 0 0,1 0 0,-1 0 0,1 0 0,-1 0 0,1 0 0,0 0 0,-1 0 0,1 0 0,-1 1-1,-1 0-27,0 0 0,0 0-1,0 1 1,0-1-1,1 1 1,-1-1-1,-1 3 1,-12 16-47,1 0 1,0 1 0,-15 34-1,-4 6 148,8-14-51,1 0 1,3 2-1,2 1 1,2 1-1,-17 86 1,12 17 323,20-125-215,1 1-1,2-1 1,5 38-1,-5-60-55,0-1 1,1 0-1,-1 0 0,1 1 0,1-1 0,-1-1 0,1 1 0,0 0 0,0-1 0,1 1 0,0-1 1,7 8-1,-6-8 18,1-1 0,-1 1 0,1-1 0,0 0 0,0-1 0,1 1 0,-1-1 0,1-1 0,0 1 0,0-1 0,7 1 0,-2 0-11,0-1 0,1 0 1,-1-1-1,0-1 0,1 0 0,-1 0 1,0-2-1,1 1 0,-1-2 0,17-4 1,-20 4-24,0-1 1,0 0 0,0 0 0,-1-1-1,1 0 1,-1-1 0,-1 1 0,1-2 0,-1 1-1,0-1 1,0 0 0,0 0 0,-1-1-1,5-8 1,-1-2-87,0 1 0,-1-2-1,-1 1 1,-1-1 0,-1 0-1,0-1 1,-1 0 0,-2 0-1,0 0 1,-1 0 0,0 0-1,-2 0 1,-2-22 0,2 41 12,0 0 0,0 0 0,0 0 1,-1 0-1,1 0 0,0 0 0,0 0 1,-1 0-1,1 0 0,-1 0 0,1 0 0,-1 0 1,1 0-1,-2-1 0,2 2 18,0 0 0,0 0-1,-1-1 1,1 1 0,0 0 0,-1 0-1,1 0 1,0 0 0,-1 0 0,1 0-1,0 0 1,-1 0 0,1 0-1,0 0 1,0 0 0,-1 0 0,1 0-1,0 0 1,-1 0 0,1 0 0,0 0-1,-1 0 1,1 1 0,0-1 0,0 0-1,-1 0 1,1 0 0,0 0-1,0 1 1,-1-1 0,-2 3-13,1 0 0,-1-1 0,1 1 0,0 0 0,0 1-1,0-1 1,-2 4 0,-12 25 64,1 1 0,1 1 1,-11 48-1,21-68 22,2 1 1,0-1-1,1 1 1,1 26-1,0-32 6,1 0 0,1 1 0,0-1 0,0 0 0,1 0 0,0 0 1,1-1-1,6 13 0,-8-17-5,0-1 1,1 1-1,-1-1 0,1 0 1,-1 0-1,1 0 1,3 2-1,-5-4-26,1 0-1,-1 0 1,1 0-1,-1 0 1,1 0-1,0-1 1,-1 1-1,1-1 1,0 1-1,-1-1 1,1 0-1,0 1 1,0-1-1,-1 0 0,1 0 1,0 0-1,-1-1 1,1 1-1,3-1 1,8-3 33,-1 0 1,1-1-1,-1-1 1,0 0-1,16-11 1,54-46-107,-39 29 22,36-37 18,-57 50-234,1 0-1,47-32 0,-69 52 222,-1 0 0,1 0-1,0 1 1,0-1 0,0 1 0,0-1-1,1 1 1,-1-1 0,0 1 0,0-1-1,0 1 1,0 0 0,0 0 0,1 0-1,-1-1 1,0 1 0,0 0 0,0 1-1,0-1 1,1 0 0,-1 0 0,0 0-1,0 1 1,0-1 0,0 0 0,0 1-1,0-1 1,0 1 0,0 0-1,0-1 1,0 1 0,0 0 0,0-1-1,0 1 1,0 0 0,0 0 0,-1 0-1,1 0 1,0 0 0,-1 0 0,1 0-1,0 0 1,-1 0 0,1 2 0,0-1 10,0 1 1,-1 0 0,1-1 0,-1 1 0,1 0 0,-1-1-1,0 1 1,0 0 0,0-1 0,0 1 0,-1 0 0,1-1-1,-1 1 1,0 0 0,0-1 0,1 1 0,-2-1 0,1 1-1,-2 2 1,-11 12 93,-1-1 1,-1 0-1,0-1 0,-30 20 0,9-5 3,26-22-85,1 1 1,0 1 0,0 0 0,1 0-1,-14 21 1,22-30-3,0 0 1,1 0-1,-1 0 0,0 0 0,1 0 0,0 0 0,-1 0 0,1 0 1,0 0-1,-1 1 0,1-1 0,0 0 0,0 0 0,0 0 0,0 1 1,0-1-1,0 0 0,0 0 0,1 0 0,-1 0 0,0 1 0,1-1 1,-1 0-1,1 0 0,-1 0 0,1 0 0,-1 0 0,1 0 0,0 0 1,0 0-1,-1 0 0,1 0 0,0 0 0,0-1 0,0 1 0,0 0 1,0-1-1,0 1 0,0 0 0,0-1 0,0 1 0,0-1 0,1 0 1,0 1-1,5 1 65,0 0 1,0-1 0,1 1-1,-1-1 1,13-1 0,-6 0-3,-1-2 1,1 0 0,-1 0 0,21-7 0,48-21 76,-71 25-144,0-1-1,0 1 1,0-2 0,-1 1-1,0-2 1,0 1 0,0-1-1,8-10 1,-7 5-35,0-1 1,-1 0-1,-1 0 1,0-1-1,9-22 1,30-88-360,-14 33 115,55-109-263,-57 125 514,-4-1 0,25-114 1,-48 155-451,-5 36 467,0 0 0,0 0 1,0 0-1,0 0 0,0 0 0,0 0 1,0 0-1,0 0 0,0 0 1,0 0-1,0-1 0,0 1 0,0 0 1,0 0-1,0 0 0,0 0 0,0 0 1,0 0-1,0 0 0,0 0 0,0 0 1,0 0-1,0 0 0,0 0 0,0 0 1,0 0-1,0 0 0,0-1 0,0 1 1,0 0-1,0 0 0,0 0 0,0 0 1,0 0-1,0 0 0,-1 0 0,1 0 1,0 0-1,0 0 0,0 0 0,0 0 1,0 0-1,0 0 0,0 0 0,0 0 1,0 0-1,0 0 0,0 0 0,0 0 1,0 0-1,-1 0 0,1 0 1,0 0-1,0 0 0,0 0 0,0 0 1,0 0-1,0 0 0,0 0 0,0 0 1,0 0-1,0 0 0,-6 6-239,-6 11 43,1 6 162,-11 38 0,13-35 73,-7 23 28,2 0 0,-13 101 0,9 100 617,18-237-656,1 90-25,0-90 131,0 0-1,1-1 1,1 1-1,0 0 1,10 23-1,-12-34-92,1 1-1,-1-1 0,1 0 1,-1 0-1,1 1 1,0-1-1,0 0 0,0-1 1,0 1-1,0 0 1,0 0-1,0-1 0,1 0 1,-1 1-1,0-1 0,1 0 1,-1 0-1,1 0 1,0 0-1,-1-1 0,1 1 1,0-1-1,-1 1 1,1-1-1,0 0 0,-1 0 1,6-1-1,1 0 48,1-1 0,0 0 0,-1 0 0,0-1 0,1 0 0,11-7 0,-4 1-92,-1-1 0,0 0 0,0-1 1,-1-1-1,-1 0 0,0-1 0,-1-1 0,0 0 1,-1-1-1,-1 0 0,0-1 0,-1 0 0,10-23 1,-17 32-37,0-1 0,-1 1 0,0-1 0,0 1 0,0-1 0,-1 0 0,0 1 0,-1-1 0,0-8 0,-4 4-278,2 6 108,5 4 36,16 14-180,-9-7 368,-1 1 1,0 0-1,0 0 1,-1 1 0,0 0-1,0 0 1,0 1-1,-1 0 1,0 0-1,-1 1 1,0 0 0,0 0-1,-1 0 1,0 1-1,0-1 1,4 16 0,-4-5 50,-1 1 0,-1 1 1,2 38-1,-5-55-49,1 0 1,0 0-1,0 0 0,0 0 1,1-1-1,2 6 1,3 13 87,-6-17-54,0-4-7,-1 0 0,0 0 0,1 0-1,-1 0 1,1 0 0,0-1 0,1 5 0,-1-6-19,-1 1 0,1-1 0,-1 1 0,1-1 1,0 0-1,-1 1 0,1-1 0,0 0 0,-1 1 0,1-1 1,0 0-1,-1 0 0,1 1 0,0-1 0,0 0 0,-1 0 1,1 0-1,0 0 0,0 0 0,-1 0 0,1 0 0,0 0 1,-1 0-1,2-1 0,4 0 68,0-1-1,0 0 1,0 0 0,-1 0 0,1-1-1,-1 0 1,1 0 0,-1 0-1,9-8 1,5-6 21,17-19-1,-26 26-25,2-3-20,6-5 5,21-28 0,-32 38-109,0-1 0,16-13 0,-6 7-113,-17 15 148,0 0 1,0 0 0,0 0 0,0 0-1,0 0 1,0 0 0,0 0 0,0 0 0,0 1-1,0-1 1,0 0 0,0 0 0,0 0-1,0 0 1,0 0 0,0 0 0,0 0-1,0 0 1,1 0 0,-1 0 0,0 0 0,0 0-1,0 0 1,0 1 0,0-1 0,0 0-1,0 0 1,0 0 0,0 0 0,0 0 0,0 0-1,0 0 1,0 0 0,1 0 0,-1 0-1,0 0 1,0 0 0,0 0 0,0 0 0,0 0-1,0 0 1,0 0 0,0 0 0,0 0-1,0 0 1,1 0 0,-1 0 0,0 0 0,0 0-1,0 0 1,0 0 0,0 0 0,0 0-1,0-1 1,0 1 0,0 0 0,0 0-1,-3 15 30,-8 17 138,-1-6-104,3-6 39,-8 24 0,15-37-55,1 0 0,-1-1 0,1 1 0,0 0 0,1 0 0,0 0 0,1 14 0,-1-18-18,1-1 0,-1 1 0,1 0 0,0-1 0,0 1 0,0-1 0,0 1 0,0-1 0,1 1 0,-1-1 0,1 0 0,-1 0 0,1 0 0,0 0 0,0 0 0,0 0 0,0 0 0,0 0 0,1-1 0,-1 1 0,0-1 1,1 0-1,-1 0 0,1 0 0,0 0 0,-1 0 0,1 0 0,0-1 0,4 1 0,7 1 62,0-2 1,1 0-1,-1 0 1,22-4 0,-19 2-100,-7 1-332,11 0-1347,-20 1 1455,-1 0-1,1 0 0,-1 0 1,0 0-1,1 0 0,-1 0 1,1 0-1,-1 0 0,1 0 1,-1 0-1,1-1 0,-1 1 1,0 0-1,1 0 0,-1 0 0,1-1 1,-1 1-1,0 0 0,1-1 1,-1 1-1,0 0 0,1-1 1,-1 1-1,0 0 0,1-1 1,-1 0-1,0-2-2169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9:4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4992,'4'-16'1589,"-4"15"-1346,1 0-1,-1 0 1,1 0-1,-1 0 0,1 0 1,0 1-1,0-1 1,11-6 10563,-15 22-10263,3-14-653,-1 0 1,1 0-1,0 0 0,-1 0 1,1 0-1,0 1 0,0-1 0,0 0 1,0 0-1,0 0 0,0 0 1,0 1-1,0-1 0,0 0 0,1 0 1,-1 0-1,0 0 0,1 0 0,-1 0 1,1 0-1,-1 1 0,1-1 1,0 1-1,4 5-1127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9:4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32 4992,'0'-2'699,"0"0"1,0 0-1,-1 0 1,1 1-1,0-1 1,-1 0-1,1 0 1,-1 0-1,1 0 1,-1 1-1,0-1 1,-1-2-1,1 3-598,0 0-1,1 1 0,-1-1 0,0 1 0,1 0 0,-1-1 0,0 1 0,0 0 0,1-1 0,-1 1 0,0 0 1,0 0-1,0-1 0,1 1 0,-1 0 0,0 0 0,0 0 0,0 0 0,1 0 0,-1 0 0,0 0 1,0 1-1,0-1 0,1 0 0,-1 0 0,0 1 0,0-1 0,0 0 0,1 1 0,-1-1 0,0 1 1,1-1-1,-1 1 0,0 0 0,-6 4 240,0 1 1,0 0-1,1 0 0,0 1 1,0 0-1,-7 11 0,-29 49 1295,40-63-1540,-4 6 140,1 1 0,1 0-1,-1 0 1,1 0 0,1 0 0,0 1 0,1-1 0,-1 16 0,3-22-155,0 0 0,0 1 0,0-1 0,1 0 0,0 0 0,0 0 0,0 0 0,1 0 0,2 6 0,-3-8-58,1 0 1,0 0-1,-1-1 1,1 1-1,1 0 1,-1-1 0,0 1-1,1-1 1,-1 0-1,1 0 1,-1 0-1,1 0 1,0 0-1,0 0 1,4 1-1,-1-1-312,1 1 0,-1-1 0,1-1 0,0 1-1,-1-1 1,10 0 0,-8-1-1074,0 0-1,0-1 1,0 0 0,14-3-1,1-1-1061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41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88 3488,'-8'-19'1115,"7"12"-673,4-7-92,-2 6 553,0 1 0,1 0 0,0 0-1,5-11 1,-10 47 990,-44 357 1762,45-320-3415,2 0-1,3 1 1,22 122-1,-18-157-164,2 0 0,1-1 0,21 47 0,-24-63 5,1-1 1,0 0-1,1-1 1,0 0-1,1 0 1,1-1-1,0 0 1,1-1-1,16 13 0,-18-16 201,1-1-1,0 0 1,20 8-1,-27-13-185,1 0 0,-1-1 0,0 0 0,1 0 1,-1 0-1,1-1 0,-1 1 0,1-1 0,0 0 0,-1 0 0,1-1 0,-1 1 1,9-3-1,-5 0-16,0 0 1,-1-1 0,0 0-1,0 0 1,0-1 0,0 0 0,-1 0-1,1-1 1,-1 1 0,-1-1-1,1-1 1,-1 1 0,7-11-1,3-9-36,0-1-1,13-36 0,-28 63-42,34-86 70,-3-2-1,-5-1 0,-3-1 1,13-115-1,-30 153-64,-2-1 1,-3 0-1,-4-53 0,3 43-1760,2 81-4175,6 10 3840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9:4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8224,'5'-3'3712,"8"6"-3200,0-3 1120,5 0-992,27-6 928,9 1-897,40-7-287,11 9-224,16-14-416,-13 9 128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9:4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306 642 3072,'-1'-2'-46,"1"1"271,0 0-1,0-1 1,0 1 0,0 0 0,-1 0 0,1 0 0,-1-1 0,1 1 0,-1 0 0,1 0-1,-1 0 1,1 0 0,-1 0 0,0 0 0,0 0 0,1 0 0,-1 0 0,0 0-1,0 0 1,0 1 0,0-1 0,0 0 0,0 1 0,0-1 0,0 0 0,-1 1-1,0-1 1,-4-1 33,1 1-1,-1 0 0,0 0 0,1 1 1,-1-1-1,1 1 0,-1 0 0,0 1 1,1 0-1,-1-1 0,0 2 0,1-1 1,0 1-1,-1-1 0,1 2 0,0-1 0,0 0 1,-5 4-1,-2 2-57,0 0 1,1 1-1,0 0 1,0 0-1,-17 22 1,14-14-42,1 0 0,1 0 0,-15 32 1,23-41-44,0 1 0,1-1 0,0 1 0,0 0 0,1 1 1,0-1-1,0 0 0,1 0 0,1 1 0,0 14 0,0-19-22,1 0 0,0-1 0,0 0 0,1 1 0,-1-1-1,3 5 1,-3-7-65,0 0 1,0-1-1,0 1 0,0-1 1,0 1-1,0-1 0,0 1 1,1-1-1,-1 0 0,1 0 0,-1 1 1,1-1-1,-1 0 0,1 0 1,0-1-1,-1 1 0,3 1 0,1-1 28,1 0 0,-1-1 0,0 1 0,0-1 0,1 0 0,-1-1 0,0 1 0,1-1 0,-1 0 0,0 0 0,7-3 0,5-2-17,-1-2 1,16-8 0,-17 7-34,-1-1 0,0 0 0,-1-1 0,0 0 0,12-15 0,-1-1-42,-1-1 0,-1-1-1,-1 0 1,-2-2 0,-1-1-1,14-37 1,68-209 640,-90 247-363,-2-1 0,-1 0 0,-2 0 0,3-51 0,-8 79-215,0 1 0,0-1-1,0 0 1,-1 0 0,1 1-1,-1-1 1,-2-6 0,3 10-34,0 0 1,0 0-1,0-1 1,-1 1 0,1 0-1,0 0 1,0-1-1,0 1 1,-1 0 0,1 0-1,0-1 1,0 1-1,0 0 1,-1 0 0,1 0-1,0 0 1,-1 0-1,1-1 1,0 1 0,0 0-1,-1 0 1,1 0-1,0 0 1,-1 0 0,1 0-1,0 0 1,-1 0-1,1 0 1,0 0 0,-1 0-1,1 0 1,0 0-1,0 0 1,-1 0 0,1 0-1,0 0 1,-1 1-1,1-1 1,-1 0 0,-11 10-246,10-8 248,-8 7 17,1 1 1,0 1 0,1 0-1,-11 17 1,6-5 152,-15 33 0,12-15-78,1 0 0,3 1 1,1 0-1,1 1 0,3 0 0,2 0 1,1 1-1,3 48 0,2-74 50,1 0 0,7 30 0,-8-41-37,2 0 0,-1 0 0,1-1 0,0 1 0,0 0 0,0-1 0,1 0 0,0 0 0,7 8 0,-9-12-42,0 0 0,1 0-1,-1 0 1,0 0 0,1 0-1,-1-1 1,1 1 0,0-1-1,-1 0 1,1 0 0,0 0-1,0 0 1,0 0 0,-1 0-1,1-1 1,4 1 0,-2-1-20,-1-1 0,1 1 0,0-1 0,-1 0 0,1 0 0,-1 0 1,1 0-1,-1-1 0,7-3 0,-1 0-29,-1-1 0,1-1-1,-1 1 1,-1-2 0,1 1-1,-1-1 1,12-15 0,-9 8-27,0-1 0,-1 0 0,0 0 0,12-33 0,-23 66-565,2 30 0,0-6 636,-1-32-54,0 11 162,2 23 1,-1-37-101,1 1 0,-1-1 0,1 1 0,0-1 0,0 0 1,1 1-1,4 7 0,-6-12-20,0-1 0,0 1 0,0-1 1,0 0-1,0 1 0,0-1 0,0 0 1,1 0-1,-1 0 0,0 0 0,1 0 1,-1 0-1,0 0 0,1 0 0,0 0 1,-1-1-1,1 1 0,-1-1 0,1 1 1,0-1-1,-1 0 0,1 1 0,0-1 1,-1 0-1,1 0 0,0 0 0,2-1 1,3-1 127,0 0 1,0 0-1,0-1 1,0 0-1,8-5 1,11-4-116,57-26-546,-92 69-378,-21 46 965,4 1 0,-22 104 0,19-62-43,-5 28 43,33-145 15,1 0 0,-1 0 0,0-1-1,0 1 1,0 0 0,0 0 0,0 0 0,-3 3 0,3-9 70,6-40-165,27-133-80,-24 143 48,2 0 0,1 0 0,1 1 0,19-35 0,-15 39-53,0 1 1,23-28 0,47-47-90,-62 75 21,2 0-1,1 2 0,1 1 1,46-30-1,-71 51 108,1 1-1,-1 0 0,1 1 1,0-1-1,-1 1 0,1-1 1,0 1-1,7-1 0,-9 2 22,0 0 0,-1 0 0,1 0 0,0 0-1,0 1 1,-1-1 0,1 0 0,-1 1 0,1-1 0,0 1-1,-1 0 1,1 0 0,-1-1 0,1 1 0,-1 0 0,1 0-1,-1 0 1,0 1 0,0-1 0,1 0 0,-1 0 0,0 1-1,1 1 1,1 1 30,-1 0 0,1 1-1,-1-1 1,0 0-1,0 1 1,-1 0 0,0-1-1,1 1 1,-2 0 0,1-1-1,0 1 1,-1 0 0,0 0-1,0 0 1,0 0-1,-1-1 1,0 1 0,0 0-1,0 0 1,0-1 0,-1 1-1,1-1 1,-1 1 0,-4 5-1,1-2 21,0 0 0,-1 0 0,0-1 0,0 0 0,-1 0 0,1 0 0,-2-1 0,1 0 0,-1-1 0,0 1 0,-16 7 0,21-11-79,-1 0 0,0-1 0,0 1 0,0-1 0,0 0 0,0 0 0,0 0 1,-1 0-1,1-1 0,0 0 0,0 0 0,-1 0 0,1 0 0,0 0 0,0-1 0,-6-1 0,10 2 26,0 0 1,0-1-1,0 1 1,-1 0-1,1 0 0,0 0 1,0 0-1,0 0 1,0 0-1,0 0 1,-1 0-1,1 0 0,0-1 1,0 1-1,0 0 1,0 0-1,0 0 1,0 0-1,0 0 0,0-1 1,0 1-1,-1 0 1,1 0-1,0 0 1,0 0-1,0 0 0,0-1 1,0 1-1,0 0 1,0 0-1,0 0 1,0 0-1,0-1 0,0 1 1,0 0-1,0 0 1,0 0-1,0 0 1,1-1-1,-1 1 0,0 0 1,0 0-1,0 0 1,0 0-1,0-1 1,0 1-1,0 0 0,0 0 1,1 0-1,-1 0 1,0 0-1,0 0 1,0 0-1,0 0 0,0-1 1,1 1-1,-1 0 1,0 0-1,0 0 1,0 0-1,0 0 0,0 0 1,1 0-1,-1 0 1,0 0-1,0 0 1,13-6-398,216-70-530,-212 71 887,30-3 0,-2 0 210,-45 8-157,0 0 0,1 0 0,-1 0 1,1 0-1,-1-1 0,0 1 0,1 0 1,-1 0-1,1 0 0,-1 0 0,0 0 1,1 0-1,-1 0 0,1 0 0,-1 0 1,0 0-1,1 0 0,-1 0 0,1 1 1,-1-1-1,0 0 0,1 0 0,-1 0 1,1 0-1,-1 1 0,0-1 0,1 0 1,-1 0-1,0 1 0,1-1 0,-1 0 1,0 1-1,0 4-112,0 19 193,-1 0 0,-5 36 0,5-59-60,1 0 1,0 1 0,-1-1 0,1 0 0,0 0-1,0 1 1,0-1 0,0 0 0,0 1-1,0-1 1,0 0 0,1 0 0,-1 1 0,0-1-1,1 0 1,-1 0 0,1 0 0,-1 0-1,1 1 1,1 0 0,-2-2 18,1 1 1,0 0-1,0-1 0,0 1 1,0-1-1,0 1 0,0-1 1,0 0-1,0 1 0,0-1 1,0 0-1,0 0 0,0 1 1,0-1-1,0 0 0,0 0 1,1 0-1,0-1 0,4 0 40,0 0 0,0-1-1,-1 0 1,1 0 0,-1 0 0,1-1-1,6-4 1,0 0-135,-1-1 0,20-18 1,-28 24 43,-1-1 0,0 1 0,0 0 1,0-1-1,0 1 0,0-1 0,0 1 1,-1-1-1,1 0 0,-1 0 0,0 0 1,0 0-1,0 0 0,0 0 0,0 0 0,-1 0 1,1 0-1,-1-6 0,0 7-16,-1-1 0,0 0 0,0 1 0,0-1 0,-1 1 0,1-1 0,0 1 0,-1-1 0,0 1 0,0 0 0,1 0 0,-5-3 0,3 1-39,-1 1 1,0 0-1,-1 0 1,1 0 0,-1 0-1,-6-2 1,4 5-433,-3 1-222,11 0 709,0 1 1,0 0 0,0 0-1,1-1 1,-1 1-1,0-1 1,1 1-1,2 1 1,8 2 206,-6-1-154,0-2 0,0 1-1,0-1 1,0 0-1,1 0 1,7 1 0,1-2 47,39 4 166,63-2-1,-100-4-171,-1 0 0,1-1-1,0-1 1,-1-1 0,0 0-1,0-1 1,0-1 0,17-8-1,-26 10-42,-1-1 1,1 1-1,-1-1 0,0 0 0,0 0 0,-1-1 1,1 0-1,5-9 0,2-3 64,15-32 1,45-116 64,7-11-703,-53 127 511,23-61-1,-43 91 24,0 0-1,-1 0 0,-1-1 0,-1 0 1,-1 1-1,0-29 0,-3 48-7,0 0-1,0 0 1,0 0-1,1 0 1,-2 0 0,1 0-1,0 1 1,0-1-1,0 0 1,0 0-1,0 0 1,-1 0 0,1 0-1,0 0 1,-1 1-1,1-1 1,-1 0-1,1 0 1,-1 0-1,1 1 1,-1-1 0,0 0-1,1 1 1,-1-1-1,-1-1 1,1 2-1,0 0 0,0 0 0,0 1 0,0-1 0,-1 0-1,1 0 1,0 0 0,0 1 0,0-1 0,0 0 0,0 1 0,1-1 0,-1 1 0,0-1 0,0 1 0,0 0 0,0-1 0,0 1 0,1 0 0,-1-1 0,0 1 0,0 1 0,-17 19 17,0 0 0,2 1 1,1 1-1,-18 34 0,12-14 45,-25 76 0,34-76 31,-8 52 0,9-41-9,-2 14 190,2 0 1,-3 110 0,14-164-191,1 0 0,0-1 1,1 1-1,0 0 1,5 13-1,-6-25-34,-1 0 0,1 0 0,0 0 0,0 0 0,0-1 0,0 1 0,0 0 0,0 0-1,1-1 1,-1 1 0,0-1 0,1 1 0,-1-1 0,1 0 0,0 0 0,-1 0 0,1 0 0,0 0 0,0 0-1,0 0 1,0 0 0,0 0 0,-1-1 0,1 1 0,0-1 0,0 0 0,1 0 0,-1 1 0,0-1 0,0 0 0,0-1-1,2 1 1,4-1 25,0-1 0,0 0 0,0 0-1,-1-1 1,1 0 0,12-7 0,-1 0-111,-1-1 1,-1 0 0,0-2-1,26-24 1,-36 30-13,0 0 0,-1-1 0,0 1-1,0-1 1,0-1 0,-1 1 0,-1-1 0,1 0 0,-1 0 0,-1 0-1,5-17 1,-8 25 45,0 0-1,0 1 0,0-1 1,0 0-1,0 1 1,0-1-1,0 0 0,0 1 1,0-1-1,0 0 1,0 1-1,-1-1 0,1 0 1,0 1-1,0-1 1,-1 1-1,1-1 0,0 1 1,-1-1-1,1 0 1,-1 1-1,1-1 0,-1 1 1,1 0-1,-1-1 0,1 1 1,-1-1-1,1 1 1,-1 0-1,1-1 0,-1 1 1,1 0-1,-1 0 1,0-1-1,1 1 0,-1 0 1,0 0-1,1 0 1,-1 0-1,0 0 0,1 0 1,-1 0-1,0 0 1,-4 0-20,1 0 1,-1 1-1,1-1 1,-1 1-1,-6 2 1,-1 2 50,-1 0 1,1 1-1,0 1 1,1-1-1,-1 2 1,1 0-1,1 0 0,0 1 1,0 0-1,0 1 1,-8 13-1,15-20 22,0 0 0,1 1 0,0 0 0,0 0 0,0-1-1,0 1 1,1 1 0,-1-1 0,1 0 0,0 0 0,0 0 0,1 1 0,-1-1 0,1 6-1,0-7-26,0 0-1,1 0 0,0 0 0,-1 0 1,1 0-1,0-1 0,1 1 1,-1 0-1,0 0 0,1-1 0,-1 1 1,1-1-1,0 1 0,0-1 0,0 0 1,0 1-1,0-1 0,1 0 1,-1 0-1,4 2 0,2 0-281,0 0-1,0 0 1,0-1 0,1 0-1,-1 0 1,1-1 0,-1 0-1,1 0 1,0-1-1,11 0 1,-6-1-1403,-1-1 1,1 0-1,0-1 0,-1 0 0,26-8 1,-16-2-2593,-1 0 1452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9:4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37 10144,'-42'-16'4576,"34"4"-3968,3 4-2304,10 8 800,3 8-1984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9:5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240 444 2400,'3'-3'9468,"-7"-2"-9027,1 2-145,1 1 0,-1-1 1,0 1-1,0-1 0,0 1 0,0 0 1,-5-2-1,-4-3 427,4 2-419,0 1-1,0-1 1,0 2-1,0-1 1,-17-4-1,22 7-263,-1 1-1,1-1 0,0 1 0,-1 0 0,1 0 0,0 0 0,-1 0 0,1 1 0,0-1 0,-1 1 0,1 0 0,0 0 0,0 0 0,0 0 0,0 0 1,0 1-1,0 0 0,0-1 0,-4 4 0,1 1-1,0-1-1,1 1 1,-1 0 0,1 1 0,0-1 0,0 1-1,1 0 1,0 0 0,1 1 0,-5 11-1,6-13 29,0 0 0,1 0 0,-1 1 0,2-1-1,-1 0 1,1 0 0,0 0 0,0 1 0,0-1-1,1 0 1,0 0 0,0 0 0,1 0 0,3 10-1,-2-10 43,2 8 108,2-1 0,9 16 0,-14-25-176,1 0 1,-1-1 0,1 1 0,0-1 0,0 0-1,1 0 1,-1 0 0,1-1 0,-1 1-1,1-1 1,0 0 0,4 3 0,-1-3 56,0 0 0,0 0 1,1 0-1,-1-1 0,0 0 1,1-1-1,13 0 0,3-2 136,25-6 0,-37 5-128,34-5 9,-1-3 1,-1-2-1,0-2 0,-1-1 0,-1-2 1,45-27-1,-68 33-144,-8 5-68,0 0-1,1 0 0,0 1 1,0 1-1,0 0 1,15-3-1,-21 8 50,-1 0-1,1 0 1,-1 1-1,0-1 1,1 1-1,-1 1 1,0-1 0,1 1-1,-1 0 1,0 0-1,7 4 1,4 1 23,28 13 144,-45-23 1304,-1-1-1395,0-1 0,-1 0 0,1 0 0,-1 1-1,0-1 1,0 1 0,-6-7 0,6 9-79,0 0-1,0 0 1,0 1 0,0-1 0,-1 1 0,1-1-1,0 1 1,-1 0 0,1 0 0,-1 0-1,1 1 1,-1-1 0,1 1 0,-1 0 0,0 0-1,1 0 1,-1 1 0,1-1 0,-1 1-1,1 0 1,-7 2 0,1 1 46,0 0 1,0 1-1,1 0 0,-1 1 0,1-1 1,0 2-1,-7 6 0,8-6 35,0 0-1,1 0 0,0 0 0,0 1 1,0 0-1,1 1 0,-5 10 1,8-15 16,0 0 0,1 0-1,-1 0 1,1 0 0,0 0 0,1 0 0,-1 0 0,1 1 0,-1-1 0,1 0 0,1 0 0,-1 1 0,0-1 0,1 0 0,0 0 0,0 0 0,0 0 0,1 0 0,2 5 0,-3-6 9,1-1 0,0 1 0,-1-1 1,1 1-1,0-1 0,1 0 1,-1 0-1,0 0 0,1 0 0,-1 0 1,1-1-1,-1 1 0,1-1 1,0 0-1,-1 1 0,1-1 0,0 0 1,0-1-1,0 1 0,0-1 1,0 1-1,0-1 0,0 0 0,0 0 1,0 0-1,0 0 0,5-1 1,0-2-19,0 0 0,0-1 1,0 0-1,0 0 0,-1-1 1,1 0-1,11-11 0,-4 3-140,-1-1 0,17-24 0,-23 27 18,-1 1-1,-1-1 1,0 0 0,8-23-1,-12 38-1074,-1 10 881,1 20 255,-2-31 16,-1 4 35,1-1 0,1 1 0,-1-1 0,3 8 0,-2-12 17,-1 0-1,1 1 1,0-1 0,0 0 0,0 0-1,0 0 1,1 0 0,-1-1 0,1 1-1,-1 0 1,1 0 0,-1-1 0,1 1-1,0-1 1,3 2 0,-2-1 32,1 0 0,-1-1 1,1 1-1,0-1 0,0 0 0,0-1 1,-1 1-1,1 0 0,0-1 0,0 0 0,0 0 1,0 0-1,0-1 0,0 1 0,0-1 1,0 0-1,5-2 0,9-3 41,0-1 0,23-13 1,-21 10-103,25-12-94,80-55 0,-114 67-9,3 0-291,-14 10 367,1 0 0,-1 0 0,0 0 0,0 0 0,0 0 1,0 0-1,0 0 0,0 0 0,0 0 0,0 0 0,0 0 0,0 0 0,0 0 0,1 0 0,-1 1 0,0-1 1,0 0-1,0 0 0,0 0 0,0 0 0,0 0 0,0 0 0,0 0 0,0 0 0,0 0 0,0 0 1,0 1-1,0-1 0,0 0 0,0 0 0,0 0 0,0 0 0,0 0 0,0 0 0,0 0 0,0 0 0,0 0 1,0 1-1,0-1 0,0 0 0,0 0 0,0 0 0,0 0 0,0 0 0,0 0 0,0 0 0,0 0 1,-1 0-1,1 0 0,0 0 0,0 1 0,0-1 0,0 0 0,0 0 0,0 0 0,0 0 0,0 0 1,0 0-1,0 0 0,0 0 0,-1 0 0,-8 16-78,0 1 1,-11 34-1,18-47 145,1 1 0,0 0 0,1-1 0,-1 1 0,1 0 1,0 0-1,0-1 0,1 1 0,-1 0 0,1-1 0,0 1 0,0 0 0,3 7 0,-3-11-21,0 0-1,1 1 0,-1-1 1,0 0-1,0 0 1,0 0-1,1 0 0,-1 0 1,1 0-1,-1-1 1,0 1-1,1 0 0,-1-1 1,1 1-1,0-1 1,-1 0-1,1 1 0,-1-1 1,1 0-1,0 0 1,-1 0-1,1 0 0,-1 0 1,1 0-1,0-1 1,-1 1-1,1 0 0,-1-1 1,2 0-1,4-1 45,-1 0 0,0-1 0,0 0 1,-1 0-1,11-7 0,-2-1-117,0-2 1,19-22-1,-5 4-550,-28 31 579,0 0 1,0 0 0,1 0 0,-1 0 0,0 0-1,0 0 1,0 0 0,0 0 0,0 0-1,0 0 1,0 0 0,0 0 0,1 0 0,-1 0-1,0 0 1,0 0 0,0 0 0,0 0 0,0 0-1,0 0 1,0 0 0,1 0 0,-1 0 0,0 0-1,0 0 1,0 0 0,0 0 0,0 0 0,0 0-1,0 0 1,1 0 0,-1 0 0,0 0-1,0 0 1,0 0 0,0 1 0,0-1 0,0 0-1,0 0 1,0 0 0,0 0 0,0 0 0,0 0-1,0 0 1,1 0 0,-1 1 0,0-1 0,0 0-1,0 0 1,0 0 0,0 0 0,0 0 0,0 0-1,0 0 1,0 1 0,0-1 0,0 0-1,0 0 1,0 0 0,0 0 0,0 0 0,-1 1-1,2 11-151,0-6 162,0 0 36,0 0 0,1 0 0,-1 0-1,1 0 1,1-1 0,-1 1 0,1-1 0,0 0 0,0 1-1,1-1 1,0-1 0,-1 1 0,9 7 0,-11-11 15,1-1 0,0 1 1,-1 0-1,1-1 1,-1 0-1,1 1 0,0-1 1,-1 0-1,1 1 1,0-1-1,-1 0 0,1 0 1,0-1-1,-1 1 0,1 0 1,0 0-1,-1-1 1,1 1-1,-1-1 0,4-1 1,3-2 197,0 0 1,11-7-1,-15 8-194,171-128 68,-127 86-151,-38 34-130,1 0-1,1 0 1,23-16 0,-35 27 130,1 0 1,-1 1 0,0-1-1,1 0 1,-1 0 0,0 0 0,0 1-1,1-1 1,-1 0 0,0 0 0,0 1-1,1-1 1,-1 0 0,0 1 0,0-1-1,0 0 1,0 0 0,0 1 0,1-1-1,-1 0 1,0 1 0,0-1 0,0 0-1,0 1 1,0-1 0,0 1 0,-1 8 2,0-1 1,0 1 0,-1-1 0,0 0 0,0 0 0,-1 0 0,0 0 0,-8 15 0,1-6 242,0-1 0,-25 29 0,30-39-138,-1 1-1,0-1 1,-1 0 0,-7 5-1,11-9-68,1 0 1,-1-1-1,0 0 0,0 1 0,0-1 0,0 0 0,0 0 0,0 0 0,0-1 1,0 1-1,0-1 0,0 0 0,0 0 0,-5 0 0,3 0-111,1-1 0,-1 0 0,1 0 1,0 0-1,-1 0 0,-6-4 0,4 0-89,-1 0 0,1 0-1,-10-10 1,14 12-240,4 2 101,11 3-69,22 9 310,-29-9 155,15 4 119,0-1 1,0-1-1,0 0 0,0-2 0,1 0 1,-1-1-1,35-3 0,-40 0-79,1 0 0,-1-1-1,0-1 1,0-1 0,0 0-1,-1 0 1,1-2 0,-1 1-1,-1-2 1,20-14 0,-26 18-118,0-2 84,0 0-1,11-10 1,-16 14-108,-1 0-1,1 0 1,-1 0 0,0 1 0,0-2 0,1 1-1,-1 0 1,-1 0 0,1 0 0,0 0 0,0-1-1,-1 1 1,0 0 0,1 0 0,-1-3 0,0 5 12,0-1 0,0 1 0,0 0 0,0-1 1,0 1-1,0 0 0,0 0 0,0-1 1,0 1-1,0 0 0,0 0 0,0-1 1,0 1-1,-1 0 0,1 0 0,0-1 1,0 1-1,0 0 0,0 0 0,0-1 1,-1 1-1,1 0 0,0 0 0,0 0 1,-1 0-1,1-1 0,0 1 0,0 0 0,-1 0 1,1 0-1,0 0 0,-11 1-178,-10 10 206,10-4 13,-1 0 0,1 1 1,0 1-1,-18 19 0,28-27-19,1-1 1,-1 1-1,0 0 1,1 0-1,-1 0 1,1 0 0,-1 0-1,1 0 1,-1 0-1,1 0 1,0 0-1,-1 0 1,1 0-1,0 0 1,0 0-1,0 0 1,0 0-1,0 0 1,0 0-1,0 0 1,0 0-1,0 0 1,0 0-1,1 1 1,0 0-1,0 0 32,0 0-1,0-1 0,0 1 0,1-1 1,-1 0-1,1 1 0,-1-1 1,1 0-1,-1 0 0,1 0 0,0 0 1,0 0-1,1 0 0,5 2 75,-1 0 1,1-1-1,-1 0 0,1-1 0,0 0 0,8 0 1,11-3-43,-1-1 0,0-1 1,36-11-1,-20 5-81,153-41 11,-172 47-454,-15 3 101,-13 5 106,-5-1 198,0 1 1,1 0-1,-1 0 0,1 1 0,0 1 1,1 0-1,-1 0 0,1 0 0,1 1 0,-10 10 1,16-16 66,0 0 1,0 0-1,0 1 1,0-1 0,1 0-1,-1 1 1,0-1 0,0 1-1,1-1 1,-1 1-1,1-1 1,0 1 0,-1-1-1,1 1 1,0-1 0,0 1-1,0 0 1,0-1-1,0 1 1,0-1 0,0 1-1,1 0 1,-1-1 0,1 1-1,-1-1 1,1 1-1,-1-1 1,1 0 0,0 1-1,0-1 1,0 1 0,0-1-1,0 0 1,0 0-1,0 0 1,0 1 0,0-1-1,0 0 1,1-1 0,-1 1-1,0 0 1,1 0-1,-1 0 1,1-1 0,-1 1-1,1-1 1,-1 1 0,4 0-1,2 0 104,-1 0-1,1-1 1,0 1-1,0-1 1,-1 0-1,1-1 1,0 0-1,-1 0 1,1 0 0,7-3-1,5-3-50,0-1 1,19-10-1,-27 12-93,-1-1 0,-1 0 1,1 0-1,-1-1 0,0 0 0,-1-1 1,0 0-1,0 0 0,-1-1 1,0 0-1,0 0 0,-2 0 0,1-1 1,5-15-1,5-16-27,-3 0 0,15-75 0,-10 3-12,-16 93 41,-2 1 0,0-1 0,-5-32 0,5 50 10,0 0 0,-1 1 0,0-1 0,0 1 0,1-1 0,-1 0 0,-1 1 0,1 0 0,0-1 0,-1 1 0,1 0-1,-1 0 1,0 0 0,1 0 0,-5-4 0,5 5 1,-1 1 0,0-1-1,1 0 1,-1 1-1,1-1 1,-1 1 0,0-1-1,1 1 1,-1 0-1,0-1 1,1 1 0,-1 0-1,0 0 1,0 0 0,1 1-1,-1-1 1,0 0-1,1 1 1,-1-1 0,0 1-1,1-1 1,-1 1-1,1 0 1,-1-1 0,1 1-1,-3 2 1,-1 1 20,0 0 1,0 0-1,0 1 1,1 0-1,-1 0 1,1 0-1,0 0 0,1 1 1,-1-1-1,1 1 1,-4 10-1,1 1-22,0 0-1,1 0 0,-3 23 1,3-8 140,1 0 1,2 0 0,1 0 0,4 41 0,-1-58-172,0 0 0,1 0 0,0 0 0,2 0 0,-1-1 0,2 1 0,0-1 0,0 0-1,2-1 1,0 0 0,10 15 0,-15-24-373,1 0-1,-1-1 1,1 1-1,0-1 1,-1 1 0,1-1-1,9 5 1,8-1-3610,2-3 1402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9:5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20 2400,'4'-5'1158,"0"0"3244,-11-2-1349,6 7-2880,0-1 0,-1 1 0,1 0 0,0-1 0,-1 1 0,1 0 0,-1 0 0,1-1 0,0 1 0,-1 0 0,1 0 0,-1 1 0,-2-1 0,-23 8 648,4-2-379,-77 15-18,33-5-3765,62-12 2188,14-4-5923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09:5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 4480,'0'-10'12460,"-1"47"-11305,-11 96 918,-10 102-364,15-175-1388,-15 100 371,21-152-862,-1 6 1755,4-14-757,4-7-682,10-23-239,-12 21 60,0 0 0,8-11 0,7-7 2,-11 13-6,1 0-1,1 1 1,1 1-1,13-14 1,-23 25 27,0 0 0,0 0 0,1 0 0,-1 0 0,0 0 1,1 0-1,-1 0 0,1 0 0,-1 1 0,1-1 0,0 1 0,-1-1 1,1 1-1,0-1 0,-1 1 0,1 0 0,0 0 0,-1 0 1,1 0-1,0 0 0,-1 0 0,1 0 0,2 1 0,-3 0 17,1 0 0,-1 0-1,0 0 1,0 0-1,1 0 1,-1 0 0,0 0-1,0 0 1,0 0 0,0 1-1,-1-1 1,1 0-1,0 1 1,-1-1 0,1 0-1,0 1 1,-1-1 0,0 1-1,1-1 1,-1 1-1,0-1 1,0 1 0,0-1-1,0 1 1,0 2 0,0 0 31,0 0 1,-1 0 0,0 0 0,0 0-1,0 0 1,0 0 0,0 0 0,-1 0-1,0 0 1,0 0 0,-4 5 0,0 0 116,0-1 1,-2 0 0,-10 10 0,15-15-125,0-1 1,0 0-1,0 0 1,0 0 0,0 0-1,0 0 1,-1-1-1,1 1 1,-8 1 0,1-1-25,1-1 1,-1 0 0,-16 0-1,71-4 621,0-2-1,85-20 1,19-19-534,-126 35-79,1-2-1,-1 0 0,0-1 0,21-16 0,-38 24-12,0 0 2,-1 1-1,0-1 1,0 0-1,0 0 1,-1 0-1,1-1 1,-1 0-1,0 1 1,5-10-1,-4 8-352,-6 6-336,-1 2 530,1-1 143,1 0-1,-1 0 0,1-1 1,0 1-1,-1 0 1,1 0-1,0 0 1,0 0-1,0 0 1,-1 0-1,1 0 0,0-1 1,0 1-1,1 2 1,-3 10-18,-6 11 69,-15 30 1,-3 8-77,20-35 144,6-26-78,-1 0 1,1 0-1,0 0 0,0 0 0,0-1 0,0 1 1,0 0-1,0 0 0,0 0 0,0 0 0,0 0 1,1 0-1,-1 0 0,0 0 0,0-1 0,1 1 1,-1 0-1,1 0 0,-1 0 0,1-1 0,-1 1 1,2 1-1,0-1 37,0-1 0,1 1 0,-1-1 0,0 0 0,1 0 0,-1 0 0,0 0 0,1 0 0,-1 0 0,0-1 0,0 1 0,1-1 1,-1 0-1,0 1 0,0-1 0,0 0 0,0 0 0,0 0 0,3-3 0,4-2 79,0-1 0,13-14 0,-18 17-120,8-11 56,-1 1 1,0-2-1,0 1 0,-2-2 1,15-33-1,-12 23-181,18-27 0,-26 48 44,4-6-178,-6 12 109,-3 10 28,-7 40-23,3-17-4,-12 42 0,-68 147 161,70-186-21,-1 2 17,-3 0-1,-30 48 1,35-65 10,-1-1 0,-1-1 1,0 0-1,-1-1 0,-27 21 1,30-29-16,0 0-1,-22 11 1,29-17-46,0-1 0,-1 0 0,0 0 0,0-1 0,1 1 0,-17 1 0,22-4 6,0 0 0,0 0 0,-1 0 0,1 0 0,0-1 0,0 1 0,0-1 0,0 1-1,0-1 1,0 0 0,0 0 0,0 0 0,0 0 0,1 0 0,-1 0 0,0 0 0,0 0 0,1-1 0,-1 1 0,-1-3 0,0 0 6,1 1 0,0-1 1,0 1-1,0-1 1,0 0-1,0 0 0,1 0 1,-2-6-1,2 1 21,0 0-1,0 0 0,1 0 1,0 0-1,0 0 1,1 0-1,1 0 1,-1 0-1,1 1 0,1-1 1,0 0-1,0 1 1,0 0-1,1 0 1,1 0-1,5-9 1,0 2 31,1 1 0,0 0-1,1 1 1,1 1 0,0 0 0,0 0 0,20-12 0,-10 9 11,2 2 0,-1 0 0,2 1 0,-1 2 0,1 1 0,1 0 0,0 2 0,33-4-1,-34 6-129,-18 3-593,1 1 0,16-2 0,-22 3-241,0 0 0,-1 0 0,1 1 0,0-1 0,0 1 0,-1 0 0,6 1 0,-8-1 619,1-1 1,0 0 0,-1 0-1,1 1 1,-1-1 0,1 0-1,-1 1 1,1-1 0,-1 1-1,1-1 1,-1 1 0,1-1-1,-1 1 1,0-1 0,1 1-1,-1-1 1,0 1-1,1-1 1,-1 1 0,0 0-1,0-1 1,1 1 0,-1-1-1,0 1 1,0 0 0,0-1-1,0 1 1,0 0 0,0-1-1,0 1 1,0 0 0,-1 0-1,1 18-3594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0:0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1045 1888,'0'1'98,"0"0"-1,0 0 1,-1 0 0,1 0-1,0 0 1,0 0 0,-1 0-1,1 0 1,-1 0 0,1 0-1,0 0 1,-2 1 0,1 1 1517,3-1-730,5 0 4084,3-8-3319,6-9-491,0-1 0,-1-1 0,17-23-1,-18 20-593,1 2 0,34-33 0,-2 12-186,76-70 245,-71 61-652,8-9 147,-18 21 329,-42 36-440,1 0 0,-1 0 0,0 0 1,0 0-1,0 0 0,1 0 0,-1 0 0,0 0 1,0 0-1,0 0 0,0 0 0,1 0 1,-1 0-1,0 0 0,0 0 0,0 0 0,1 0 1,-1 1-1,0-1 0,0 0 0,0 0 0,0 0 1,0 0-1,1 0 0,-1 1 0,0-1 1,0 0-1,0 0 0,0 0 0,0 0 0,0 1 1,0-1-1,0 0 0,0 0 0,0 0 0,0 1 1,1-1-1,-1 0 0,0 0 0,0 0 1,0 1-1,-1-1 0,4 11 268,-1 5-157,0-1-1,-2 1 1,0-1 0,0 1-1,-2-1 1,0 1 0,-5 19-1,4-2 131,4-28-193,-1-1-1,-1 1 0,1-1 1,-1 0-1,-1 7 1,0-8 110,3-2 17,0 0-159,0 0 211,0-5 175,123-108-815,-100 94 480,28-18-1,-51 35-71,0 0 1,0 0-1,0 1 0,0-1 0,0 0 0,1 1 1,-1 0-1,0-1 0,0 1 0,1-1 0,-1 1 0,0 0 1,0 0-1,1 0 0,-1 0 0,0 0 0,0 0 1,1 0-1,-1 0 0,2 1 0,-2-1 18,0 1 0,-1 0 0,1-1 0,0 1 0,0 0 0,0 0 0,0-1 0,-1 1 0,1 0 0,0 0 0,-1 0 0,1 0 0,-1 0 0,1 0 0,-1 0 0,1 0 0,-1 0 0,1 1 0,0 3 46,0 0 1,-1 0-1,1 0 0,-1 0 1,0 0-1,0 0 1,-1 0-1,-1 9 0,-32 108 472,34-122-530,-1 0 0,1 1-1,0-1 1,0 0 0,0 0 0,0 1 0,0-1 0,-1 0-1,1 1 1,0-1 0,0 0 0,0 1 0,0-1-1,0 0 1,0 1 0,0-1 0,0 0 0,0 1 0,0-1-1,0 0 1,0 1 0,1-1 0,-1 0 0,0 0 0,0 1-1,0-1 1,0 0 0,0 1 0,1-1 0,-1 1-1,11-7 124,1-1-164,31-19-150,-24 14 168,1 1 0,21-10 0,-32 18 63,-3 0-143,0 0 1,0 1-1,0 0 0,12-2 0,-18 4 87,1 0-1,0 0 1,0 0-1,0 0 1,0 0 0,-1 0-1,1 0 1,0 0-1,0 0 1,0 0 0,-1 0-1,1 1 1,0-1-1,0 0 1,0 1-1,-1-1 1,1 0 0,0 1-1,-1-1 1,1 1-1,0-1 1,-1 1-1,1 0 1,0-1 0,-1 1-1,1 0 1,-1-1-1,1 1 1,-1 0 0,0-1-1,1 1 1,-1 0-1,0 0 1,1 0-1,-1-1 1,0 1 0,0 0-1,0 0 1,0 0-1,0-1 1,0 1-1,0 0 1,0 1 0,-1 6 64,0 0 1,0-1 0,-1 1-1,0 0 1,-7 13 0,5-9 26,0-1 1,-3 14-1,7-22-74,-1 1 0,1-1 0,-1 1 0,1-1 0,0 1 0,1-1 0,-1 1 0,0-1 0,1 1 1,0-1-1,2 6 0,-3-7 10,1-1 1,0 1-1,0-1 1,0 1-1,0-1 1,0 0-1,0 1 1,0-1-1,0 0 1,0 0 0,1 0-1,-1 0 1,0 0-1,1 0 1,-1 0-1,1 0 1,-1 0-1,3 0 1,-1 0 3,0 0-1,0-1 1,1 1 0,-1-1-1,0 0 1,0 0 0,1 0-1,-1 0 1,4-1 0,7-3-15,-1 0 1,1 0 0,19-10 0,-19 8-90,3-1 32,2 0 46,-2 0 0,1-1 0,-1-1 0,24-17 0,-24 13 65,26-23 60,-45 46-462,-5 7 449,3-10-66,-16 32-26,19-37-10,0 0 1,1 1-1,-1-1 1,0 1-1,1-1 1,-1 1-1,1-1 1,0 1 0,0 0-1,0-1 1,0 1-1,0-1 1,1 3-1,1 1 186,-2-5-179,0-1 0,0 1 0,0-1-1,0 1 1,0-1 0,0 1 0,1-1 0,-1 0 0,0 1 0,0-1-1,0 1 1,1-1 0,-1 1 0,0-1 0,0 1 0,1-1 0,-1 0 0,1 1-1,-1-1 1,0 0 0,1 1 0,-1-1 0,1 0 0,-1 0 0,0 1 0,1-1-1,-1 0 1,1 0 0,-1 0 0,1 0 0,-1 1 0,1-1 0,-1 0 0,1 0-1,-1 0 1,1 0 0,-1 0 0,1 0 0,-1 0 0,1 0 0,-1-1-1,1 1 1,0 0 0,2 0-27,0-1-1,-1 1 1,1-1-1,0 1 1,0-1 0,-1 0-1,1 0 1,0 0-1,-1 0 1,1-1-1,-1 1 1,1-1-1,-1 1 1,0-1 0,0 0-1,0 0 1,0 0-1,0 0 1,0 0-1,0 0 1,-1-1-1,1 1 1,-1-1 0,1 1-1,-1-1 1,0 0-1,0 1 1,0-1-1,0-5 1,2-10 220,-2 14-255,0 0-1,0-1 1,-1 1 0,1 0 0,-1 0 0,0 0 0,-1 0 0,1 0 0,-1-1 0,1 1 0,-3-7 0,-1-2-320,2 11 166,-6-1 59,3 1 238,8 0-132,14 2-150,4-1 376,0-4-43,0-1-1,0-1 0,-1-1 0,0-1 1,0-1-1,19-12 0,-8 2-92,-1-2 0,-1-1 1,-2-1-1,0-1 0,26-32 0,108-152 255,-110 137-132,-37 54-153,-1 0 0,-1-1 0,15-33 0,-19 34-61,5-12-38,0-2 0,8-34 1,-20 56-444,-5 10 103,-7 15 46,-41 80 131,-22 47 343,-52 213 359,110-302-389,15-52-71,-3 13 107,-6 30 0,9-41-55,1 0 0,-1 1-1,1-1 1,0 0 0,0 1 0,0-1 0,1 0 0,-1 1 0,1-1-1,0 0 1,0 0 0,0 1 0,0-1 0,0 0 0,4 5 0,-4-6-29,1-1 0,0 0 0,-1 0 0,1 0 0,0 0 0,-1 0 0,1 0 1,0-1-1,0 1 0,0-1 0,0 1 0,0-1 0,-1 0 0,1 1 0,0-1 1,0 0-1,0 0 0,0 0 0,0-1 0,3 0 0,3 0 5,1-1 1,-1 0-1,11-4 0,-5 0-113,0-1 0,-1-1-1,0-1 1,0 1 0,-1-2-1,0 0 1,12-13 0,8-6 59,-20 16-25,-11 12 23,-1 1 0,0-1 0,1 0 0,-1 1 0,1-1 0,-1 1 0,1-1 0,-1 1 1,1-1-1,-1 1 0,1-1 0,-1 1 0,1 0 0,0-1 0,0 1 0,0 1 4,-1-1 0,1 1-1,-1 0 1,0 0 0,1 0 0,-1 0-1,0 0 1,1 0 0,-1 0 0,0 0-1,0 0 1,0 0 0,0 0 0,0 0-1,0-1 1,0 1 0,-1 1 0,0 39 71,0-16 163,4 42 1,-3-66-197,0 0 0,0 1 0,0-1 0,1 1 1,-1-1-1,1 0 0,-1 1 0,1-1 1,-1 0-1,1 0 0,-1 1 0,1-1 1,0 0-1,0 0 0,0 0 0,0 0 1,0 0-1,0 0 0,0 0 0,0 0 0,0 0 1,2 0-1,-1 0 11,0 0 0,0-1-1,0 1 1,0-1 0,0 0 0,1 1 0,-1-1-1,0 0 1,0 0 0,0-1 0,0 1 0,0 0-1,3-1 1,6-3-17,0 0-1,-1 0 1,1-1-1,13-9 0,6-1-27,0 2 0,42-13 0,-39 14-58,-32 12 66,-1 0 1,0-1 0,1 1-1,-1 0 1,1 0-1,-1-1 1,0 1 0,1 0-1,-1 0 1,1 0-1,-1 0 1,1 0 0,-1 0-1,1 0 1,-1 0-1,1 0 1,-1 0 0,1 0-1,-1 0 1,1 0-1,-1 0 1,1 0 0,-1 0-1,0 0 1,1 1-1,-1-1 1,1 0 0,-1 0-1,1 0 1,-1 1 0,0 1-11,0-1 0,0 1 0,0-1 0,0 1 0,0-1 0,-1 1 0,1-1 0,0 1 0,-1-1 0,-1 3 0,1-1 23,-1 1 0,0 0-1,0-1 1,0 0 0,-3 4-1,3-4-2,0 0-1,0 0 0,0 0 1,0 1-1,0-1 0,-1 6 1,-3 20 27,5-28-14,1 1 0,0-1 0,0 0 0,0 1 0,0-1 0,0 0 0,0 1 0,1-1 0,-1 0 0,0 0 0,1 1 0,-1-1 0,1 0 0,-1 0 0,1 1 0,0-1 0,-1 0 0,3 2 0,-1-1 34,1 0-1,-1-1 0,1 1 1,0-1-1,0 0 1,0 0-1,-1 0 0,1 0 1,0 0-1,0 0 0,0-1 1,0 0-1,0 1 1,0-1-1,0 0 0,0-1 1,1 1-1,4-1 1,2-2-57,1 0 0,-1 0 0,0-1 0,10-5 0,-15 6-43,0 1 0,0-2-1,-1 1 1,0 0 0,0-1-1,0 0 1,0 0 0,0 0 0,-1 0-1,0-1 1,0 0 0,5-8-1,-8 12 33,1-1 0,-1 1 0,0-1 0,1 1 0,-1-1-1,0 1 1,0-1 0,0 1 0,0-1 0,0 1-1,0-1 1,0 1 0,-1-1 0,1 1 0,0-1-1,-1 1 1,1 0 0,-1-1 0,0 1 0,1-1-1,-1 1 1,0 0 0,0 0 0,0 0 0,0-1-1,-1 0 1,-5-5-25,1 1-1,-1 0 1,-10-7-1,1 0 150,13 11-107,-1-4-1,12 3 20,-4 2-8,46-13 161,99-23 97,-142 36-256,1 0-1,0 0 1,-1 1-1,1 0 1,0 0-1,10 2 1,-15-1-15,0-1 1,-1 1 0,1 0-1,0 0 1,0 1 0,0-1-1,-1 0 1,1 1 0,-1 0 0,1-1-1,-1 1 1,0 0 0,1 0-1,-1 1 1,0-1 0,0 0-1,-1 1 1,4 4 0,-3-1 25,1 0 0,-1-1 1,0 1-1,-1 0 0,1 1 0,-1-1 0,0 0 1,-1 0-1,0 0 0,0 10 0,0-9-31,0-7 147,3 0-110,1-1 0,-1 0 0,1 0 0,-1-1 0,0 1 0,1-1 0,-1 0 0,0 0 0,0 0 0,0 0 0,3-3 0,7-4-127,1 0 1,0 1-1,16-6 0,-26 12 94,-2 1-6,0 0 0,0 0 0,0 0 0,0 1 1,0-1-1,1 1 0,-1-1 0,0 1 0,0 0 0,1 0 0,-1 0 0,0 0 0,0 0 0,1 0 0,-1 1 0,0-1 0,0 1 1,0 0-1,1-1 0,-1 1 0,0 0 0,0 0 0,0 0 0,2 3 0,-1-2 15,-1 0 0,0 0 0,0 0 0,0 1 0,0-1 0,-1 1 0,1 0 0,-1-1 0,0 1 0,1 0 0,-1 0 0,0 0 0,-1-1 0,1 1 0,0 0 0,-1 0 0,0 0 0,0 5 0,0-4-215,0 0 0,0-1 0,-1 1 0,0 0 0,0 0 0,0-1 0,-2 7 0,-15 21-5602,5-10-451,7-15 1424,4-4 2965,0 2-631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0:0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37 7136,'-21'-23'3232,"-3"14"-2816,16 5 864,8 8-800,-5-4 1632,0 0-2144,10 0 0,3 9-1760,-3-3-320,5 3 1152,-10-4-1984,4-2 1664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0:0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17 7648,'-72'-8'3456,"59"8"-3008,8 0 1792,10 0-1312,17 0 831,4 5-1023,42-2 864,4 0-928,22-3-32,1 0-416,35-3-64,-9 3-96,10-3-64,-18-2 32,-10-4-2720,-26 9 1472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0:0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292 510 5408,'-8'0'8250,"-16"7"-5870,7-2-1480,-5 0-332,1 2-1,0 0 1,0 2-1,-35 18 0,47-22-357,-1 1 0,1 0-1,-16 13 1,23-17-139,0 0 0,0 0 0,0 0 0,0 0 0,0 0 0,0 1 0,1-1 0,-1 0 0,1 1 0,0 0 0,0-1 1,0 1-1,0 0 0,0-1 0,0 1 0,1 0 0,-1 0 0,1 0 0,0 0 0,0 2 0,0-3-39,0-1-1,1 1 1,-1-1 0,1 1-1,-1-1 1,1 0 0,0 1-1,-1-1 1,1 0 0,0 1-1,0-1 1,0 0 0,0 0-1,0 0 1,0 0 0,0 0-1,0 0 1,1 0 0,-1 0 0,0-1-1,0 1 1,1 0 0,-1-1-1,1 1 1,-1-1 0,0 1-1,1-1 1,2 1 0,1-1 66,1 1 0,-1-1 0,1 0 0,-1 0 0,0 0 0,7-2 0,1-1-89,0 0 1,-1-1-1,1 0 0,-1-1 0,0 0 1,-1-1-1,1-1 0,-1 0 0,0 0 0,11-10 1,-18 12 19,1 0 0,-2 0 0,1 0 0,0 0 0,-1 0 1,4-9-1,-6 11-13,1 0 0,-1 0 1,0 0-1,0 0 0,0 0 1,0-1-1,-1 1 0,1 0 0,-1-1 1,0 1-1,0 0 0,0-5 1,-1 4 8,0 0 1,0 1 0,1-1 0,0 0 0,0 0 0,0 1 0,0-1 0,0 0 0,1 0-1,-1 1 1,3-7 0,1-2 55,1 2 0,7-15-1,1-2-8,18-49 216,-17 38 37,22-42 0,-18 48-119,2 2 1,44-56-1,-13 17 413,-50 69-617,-1 0 1,0 0 0,0-1 0,0 1 0,1 0 0,-1 0 0,0 0 0,1-1 0,-1 1-1,0 0 1,1 0 0,-1 0 0,0 0 0,0 0 0,1 0 0,-1 0 0,0-1 0,1 1-1,-1 0 1,0 0 0,1 0 0,-1 0 0,1 1 0,-1-1-3,1 0 0,-1 0 0,0 0 1,0 1-1,0-1 0,1 0 0,-1 0 0,0 1 0,0-1 1,0 0-1,0 0 0,1 1 0,-1-1 0,0 0 1,0 1-1,0-1 0,0 0 0,0 1 0,0-1 0,0 0 1,0 0-1,0 1 0,0-1 0,0 0 0,0 1 0,0-1 1,0 0-1,0 1 0,0-1 0,-18 60-197,-72 273-27,67-265 488,-45 94 0,45-112-193,-2-2 0,-2 0-1,-3-2 1,-1-1 0,-2-2 0,-40 41 0,60-72-11,0 0 1,-23 16-1,35-27-55,-1 0 0,0 0 0,1 0 1,-1 0-1,1 0 0,-1 0 0,0 0 0,0-1 0,0 1 0,1-1 0,-1 1 0,0-1 0,0 1 0,0-1 1,0 0-1,0 0 0,0 0 0,0 0 0,1-1 0,-1 1 0,-2-1 0,3 1-6,0 0 0,0-1-1,0 1 1,1-1 0,-1 1 0,0 0-1,0-1 1,0 0 0,1 1 0,-1-1-1,0 1 1,1-1 0,-1 0 0,1 1-1,-1-1 1,1 0 0,-1 0 0,1 0-1,-1 1 1,1-1 0,0 0 0,0 0-1,-1 0 1,1 0 0,0 0 0,0 0-1,0 1 1,0-1 0,0 0 0,0 0-1,0-2 1,0-1-12,0-2 4,0-1 1,0 1-1,1-1 0,0 1 1,0 0-1,0-1 1,1 1-1,0 0 0,0 0 1,1 0-1,0 0 1,0 1-1,0-1 1,1 1-1,-1-1 0,1 1 1,9-9-1,0 2-11,0 0-1,1 1 1,0 1-1,1 0 1,23-12-1,-6 6-1430,0 1-1,1 2 1,1 1-1,0 2 1,53-10-1,-85 20 588,0 0 0,0 0 1,0 0-1,1 0 0,-1 0 0,0 0 0,0 1 0,0-1 0,0 1 0,3 1 0,8 5-3184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44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1477 4320,'-6'-2'2779,"25"-2"-626,11-3-893,-15 0-854,-1 0-1,0 0 1,0-2 0,0 1 0,-1-2 0,0 0 0,-1 0 0,0-1-1,17-22 1,-9 7 257,-1-2-1,21-43 0,27-70 335,-47 96-818,-16 37-168,86-171 516,-87 173-663,-3 6 131,0 0-1,0 0 1,0 0 0,0 0 0,0 0 0,0 0-1,0 0 1,0 0 0,0 0 0,0 0-1,0 1 1,0-1 0,0 0 0,0 0 0,0 0-1,0 0 1,1 0 0,-1 0 0,0 0-1,0 0 1,0 0 0,0 0 0,0 0-1,0 0 1,0 0 0,0 0 0,0 0 0,0 0-1,0 0 1,0 0 0,0 0 0,0 0-1,0 0 1,0 0 0,0 0 0,0 0-1,0 0 1,0 0 0,0 0 0,0-1 0,3 8-109,1 3 87,0 1 0,0-1-1,-1 1 1,0 0 0,-1 0-1,-1 1 1,1 14-1,-5 86 221,0-63-156,2-5 3,-6 94 253,4-116-171,-1 0 1,0 1-1,-2-2 0,-9 24 0,14-42-67,-1 1 0,1 0 0,-1-1 1,0 1-1,-1-1 0,1 0 0,0 1 0,-1-1 0,-6 5 0,7-6-4,0-1-1,0 0 0,0 1 1,0-1-1,-1 0 1,1 0-1,0 0 1,-1-1-1,1 1 0,-1-1 1,1 1-1,-1-1 1,1 0-1,-1 0 1,1 0-1,-1 0 1,1 0-1,-4-1 0,0-1 21,-1-1 0,1 1 0,0-1 0,0 0-1,1-1 1,-1 0 0,0 0 0,1 0-1,0 0 1,-6-7 0,-3-3-59,8 9-62,-1-2 0,1 1-1,0-1 1,0 0 0,1 0 0,0 0-1,0-1 1,0 0 0,-2-8-1,6 15 29,1 0-1,0 0 0,-1 1 0,1-1 0,0 0 1,0 0-1,0 1 0,-1-1 0,1 0 0,0 0 1,0 0-1,0 0 0,0 1 0,1-1 0,-1 0 1,0 0-1,0 0 0,0 1 0,1-1 1,0-1-1,-1 1-2,1 1 1,-1-1-1,1 1 1,-1 0-1,1-1 1,0 1-1,-1 0 1,1-1-1,-1 1 1,1 0-1,0 0 1,-1 0-1,1-1 1,0 1 0,0 0-1,-1 0 1,1 0-1,0 0 1,0 0-1,4 1-23,0 0-1,0 0 1,0 1 0,-1-1-1,9 4 1,-10-3 49,30 13 7,49 17 0,-69-29 41,-1 1-1,1-2 1,0 0-1,0-1 1,0 0-1,0 0 1,23-4-1,-14-1 218,1-1-1,-1-1 1,-1-1-1,42-19 1,-42 14-183,0 0 0,-1-1 0,0-2 0,-1 0 0,-1 0 0,24-26 0,-19 15 20,38-51-1,14-37 89,-59 88-133,3-8 28,-14 25-144,0 1 1,0-1-1,7-8 1,-13 28-406,-4 12 334,4-19 131,-45 170-71,35-125 118,-6 83 1,17-124-16,0 0 1,0 1-1,1-1 1,0 1-1,3 11 1,-4-18-11,1 1 0,0-1 0,0 0 0,0 0 0,0 0 0,0 0 1,0 0-1,0 0 0,1 0 0,-1-1 0,2 3 0,-1-3 7,-1-1-1,0 1 1,0 0 0,1 0-1,-1-1 1,0 1 0,1-1-1,-1 1 1,0-1 0,1 1-1,-1-1 1,1 0 0,-1 0-1,1 0 1,-1 0-1,0 0 1,1 0 0,-1 0-1,2-1 1,0 1-6,0-1 1,-1 0-1,1 0 0,-1 0 1,1-1-1,-1 1 1,1-1-1,-1 1 0,0-1 1,0 0-1,0 0 0,0 0 1,0 0-1,2-3 0,2-3 21,0-1 0,6-12-1,-10 16-18,14-28 64,13-37 0,-11 23-38,7-22-8,14-34-330,-34 96 79,-1 9-7,-1 15 50,-1 92-58,-2-17-48,1-67 204,0-2 16,4 25 0,-5-42 103,1-1 0,1 1 0,-1 0 1,1-1-1,0 0 0,0 1 0,1-1 0,0 0 0,5 8 0,-7-11-26,1-1-1,-1 0 1,0 1 0,1-1-1,-1 0 1,1 0-1,-1 0 1,1 0-1,0 0 1,-1 0 0,1-1-1,0 1 1,0-1-1,-1 1 1,1-1-1,0 1 1,0-1 0,0 0-1,0 0 1,0 0-1,-1 0 1,1 0-1,0 0 1,0-1 0,0 1-1,0-1 1,-1 1-1,1-1 1,0 0-1,0 1 1,1-2 0,6-3 29,-1 0 1,-1 0 0,1-1 0,10-10 0,-16 14-46,39-38 53,61-81 0,5-4-291,-80 97 169,-13 11 46,2 1 0,0 1 0,1 0 0,1 1 1,32-19-1,-46 31-41,0 0 0,1 0 0,-1 0 1,1 1-1,-1 0 0,1 0 0,0 0 0,5 0 1,-9 1 44,1 0 1,0 0 0,-1 0 0,1 0 0,-1 1 0,1-1-1,-1 0 1,1 1 0,-1-1 0,1 1 0,-1-1-1,1 1 1,-1 0 0,1 0 0,-1-1 0,0 1 0,0 0-1,1 0 1,-1 1 0,0-1 0,0 0 0,0 0-1,0 0 1,0 1 0,0-1 0,0 0 0,-1 1 0,2 2-1,-1-2 16,0 1-1,-1-1 0,1 1 1,0-1-1,-1 1 1,0 0-1,1-1 0,-1 1 1,0 0-1,-1-1 0,1 1 1,0 0-1,-1-1 0,1 1 1,-1 0-1,0-1 1,0 1-1,0-1 0,0 0 1,0 1-1,-1-1 0,1 0 1,-1 1-1,1-1 1,-1 0-1,0 0 0,0 0 1,0-1-1,-3 3 0,-6 3 98,0 0 1,-1-1-1,1 0 0,-25 8 0,11-5-173,2 1 14,1 1 1,0 1-1,-35 24 1,43-25 13,1 0-1,0 1 1,1 0 0,0 1-1,1 0 1,-11 18 0,19-27 29,0 1 0,1-1 0,0 1 0,0-1 0,0 1 0,0-1 0,1 1 1,0 0-1,0 0 0,0 0 0,1 0 0,-1 0 0,2 6 0,-1-9 12,0 0 1,1 1-1,0-1 0,-1 1 0,1-1 0,0 0 1,0 0-1,0 1 0,0-1 0,1 0 0,-1 0 1,1 0-1,-1 0 0,1-1 0,0 1 0,-1 0 1,1-1-1,0 1 0,0-1 0,0 1 0,1-1 1,-1 0-1,0 0 0,0 0 0,1 0 0,-1-1 1,0 1-1,5 0 0,-1 0 35,0 0 0,-1 0 1,1 0-1,0-1 0,0 0 0,0-1 0,0 1 0,0-1 1,0 0-1,0 0 0,-1-1 0,7-2 0,-4 0-4,-1 0-1,0 0 1,0 0-1,0-1 1,0 0-1,0 0 1,8-11-1,3-5 37,-2-1 0,0 0 0,-2-1 0,15-30 0,-18 37-425,-11 16 350,0 0 0,0 0 0,0 0 0,0 0 0,0 0 0,0 0 0,1 0 0,-1 0 0,0 0 0,0 0 0,0 0 0,0 0 0,0 0 0,0 0 0,0 0 0,1 0 0,-1 0 0,0 0 0,0 0 0,0 0 0,0 0 0,0 0 0,0 0 0,1 0 0,-1 0 0,0 0-1,0 0 1,0 0 0,0 0 0,0 1 0,0-1 0,0 0 0,0 0 0,0 0 0,0 0 0,1 0 0,-1 0 0,0 0 0,0 0 0,0 1 0,0-1 0,0 0 0,2 14-158,-1 58-27,-2-53 170,1 1 1,1-1 0,1 1-1,5 25 1,-3-25 83,-3-16-28,0 1-1,0 0 1,0-1 0,0 1-1,1-1 1,-1 1-1,6 7 1,-7-12-28,1 1 0,-1 0 1,1-1-1,-1 1 0,1-1 0,0 1 0,0-1 0,-1 1 1,1-1-1,0 1 0,0-1 0,-1 0 0,1 1 0,0-1 1,0 0-1,0 0 0,0 1 0,0-1 0,0 0 0,2 0 2,-1-1 0,0 1-1,0 0 1,0-1-1,0 0 1,0 1 0,0-1-1,0 0 1,0 0-1,0 0 1,2-2 0,4-3 15,0 0 0,0 0 0,0-1 0,-1-1 0,9-9 0,66-93 180,-23 31-115,-49 66-74,43-55 36,59-102 0,-80 109 18,-3-1 0,29-87 0,28-142-243,-71 240 51,-12 38-62,0 0 0,2-19 0,-6 23-110,-2 12 34,-10 26 6,-44 137 36,31-85 214,-57 201 52,74-239-33,1 2 0,2-1 0,2 1 1,4 65-1,1-88 25,7 35 0,-6-50-29,-1 0 0,1 0-1,1-1 1,-1 1-1,1-1 1,0 0 0,1 0-1,6 10 1,-9-15 1,0 1 0,0-1 0,0 1 0,1-1 0,-1 0 0,0 1 0,1-1 0,0 0 0,-1 0 0,1 0 0,-1 0 0,1 0 0,0-1 0,0 1-1,-1 0 1,1-1 0,0 0 0,0 1 0,0-1 0,0 0 0,0 0 0,0 0 0,-1 0 0,1 0 0,0 0 0,0 0 0,0-1 0,0 1 0,0-1 0,-1 1 0,1-1 0,0 0 0,0 0 0,2-1 0,2-3 31,1 0 0,-1 0 0,0-1 0,0 0-1,0 0 1,9-14 0,67-115 374,-53 85-304,106-208-144,66-229 214,-189 455-291,-1 0 0,-1-1 0,-2 0 0,7-62 1,-15 92 73,0 1 0,0-1 0,0 1 0,0-1 0,0 0 0,-1 1 0,1-1 0,-1 1 0,-1-5 1,1 6 22,1 1 1,0-1 0,0 1-1,-1-1 1,1 1-1,-1 0 1,1-1 0,0 1-1,-1 0 1,1-1 0,-1 1-1,1 0 1,-1-1 0,1 1-1,-1 0 1,1 0 0,-1-1-1,1 1 1,-1 0 0,0 0-1,0 0-8,-1 0 0,1 0 0,0 0 0,-1 0 0,1 1 0,0-1 0,-1 0 0,1 1 0,0-1 0,0 1 0,0 0 0,-2 0 0,-4 4-31,0-1 0,0 2 0,1-1 1,-1 1-1,-5 6 0,-28 37-55,32-39 85,-10 14-3,2 0 0,1 1 0,1 1 0,1 1 0,-16 44 0,-29 144 109,38-122-125,4 0 0,4 1 0,1 116 0,11-176 99,8 59 0,-6-83-20,0 1 0,0-1 0,1 0-1,0 0 1,1 0 0,0 0 0,1-1 0,0 1 0,13 16 0,-17-24-14,1 0 0,0 0 0,0-1 0,0 1 0,0-1 0,0 1 0,0-1 0,0 0 0,1 0 0,-1 0 0,0 0 0,1 0 0,-1-1 0,0 1 0,1-1 0,-1 1 0,1-1 0,-1 0 0,1 0 0,-1 0 0,1 0 0,-1 0 0,1-1 0,-1 1 0,1-1-1,-1 0 1,1 1 0,-1-1 0,3-2 0,6-2 73,-1-1-1,1 0 1,-1 0-1,15-14 1,24-23 49,49-57 1,-39 38-262,53-64 290,-103 114-138,-2 1-139,1 1 1,1 0-1,-1 1 1,2 0-1,11-9 1,-21 18 93,0 0 0,0 0 1,0-1-1,1 1 0,-1 0 0,0 0 1,0 0-1,0 0 0,0 0 0,1 0 1,-1 0-1,0 0 0,0 0 0,0 0 0,1 0 1,-1 0-1,0 0 0,0 0 0,0 0 1,1 0-1,-1 0 0,0 0 0,0 0 1,0 0-1,1 0 0,-1 1 0,0-1 0,0 0 1,0 0-1,0 0 0,1 0 0,-1 0 1,0 0-1,0 1 0,0-1 0,0 0 1,0 0-1,1 0 0,-1 0 0,0 1 0,0-1 1,0 0-1,0 0 0,0 0 0,0 1 1,0-1-1,0 0 0,0 0 0,0 0 1,0 1-1,0-1 0,1 11-76,-1-11 81,-1 29-120,-8 41 1,3-20 134,-8 182 131,13-224-54,1 1 0,1-1-1,-1 0 1,1 1-1,1-1 1,0 0-1,0 0 1,0 0 0,4 8-1,-6-16-76,1 0 0,-1 1 0,0-1 0,0 0 0,0 1 0,0-1 0,1 0 0,-1 1 0,0-1 0,0 0 0,1 0 0,-1 1 0,0-1 0,0 0 0,1 0 0,-1 1 0,0-1 0,1 0 0,-1 0-1,1 0 1,-1 1 0,0-1 0,1 0 0,-1 0 0,0 0 0,1 0 0,0 0 0,0 0 4,-1 0 1,1-1-1,0 1 0,0 0 0,-1-1 0,1 1 1,0 0-1,0-1 0,-1 1 0,1-1 0,0 1 1,-1-1-1,1 0 0,3-3 29,-1 0-1,1-1 1,-2 1 0,6-9-1,37-100 143,-28 66-178,-5 16-2,28-67 98,-32 82-132,0 0 0,1 0 0,19-23 0,-16 29-160,-12 9 178,1 1 1,-1 0 0,0 0-1,0 0 1,1 0-1,-1 0 1,0-1 0,1 1-1,-1 0 1,0 0 0,1 0-1,-1 0 1,0 0-1,1 0 1,-1 0 0,0 0-1,0 0 1,1 0 0,-1 0-1,0 0 1,1 0-1,-1 1 1,0-1 0,1 0-1,-1 0 1,0 0 0,0 0-1,1 0 1,-1 1-1,0-1 1,1 0 0,-1 0-1,0 0 1,0 1 0,0-1-1,1 0 1,-1 0-1,0 1 1,0-1 0,0 0-1,0 1 1,0-1-1,1 0 1,-1 0 0,0 1-1,0 0 1,1 8-28,0 0 1,-1 1-1,0-1 0,0 1 1,-3 12-1,-59 345-80,34-217 209,23-124-67,-75 362 319,76-374-287,0 0-1,-1 0 1,0-1 0,-1 1-1,-11 18 1,15-27-35,-1-1 0,-1 1 0,1-1 0,0 0 0,-1 0 0,0-1 0,-5 5 0,7-7-8,-1 1 0,0 0 0,0-1 0,0 0 0,0 1 0,0-1 0,0-1 0,0 1 0,-1 0 0,1-1 0,0 1 0,0-1 0,-6 0 0,2-1 14,-1 0-1,1-1 1,0 1 0,0-1 0,0-1 0,0 0-1,0 0 1,0 0 0,1 0 0,0-1 0,-1 0-1,2-1 1,-1 1 0,0-1 0,1 0-1,0-1 1,-6-6 0,-3-7 26,1 0 0,0-1 0,2 0 0,-12-29 0,15 31-54,1 0-1,1 0 1,-6-32 0,10 41-5,1 0-1,0 0 1,0 0 0,1 0 0,1 0 0,-1 0 0,1 0 0,1 0 0,0 0 0,3-10 0,-3 15-6,0-1 0,1 1 0,-1-1 0,1 1 0,0 0-1,0 0 1,1 0 0,-1 1 0,1-1 0,0 1 0,0 0 0,0 0 0,0 0 0,0 1-1,9-5 1,5 0-51,0 1-1,35-8 1,-20 5 62,178-32 204,-27 7-87,-154 30-2572,-23 4 830,0-1 1,0 0-1,7-3 0,-1-11-10552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0:1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202 702 2144,'0'-1'345,"1"0"0,-1 1 0,0-1-1,0 0 1,1 0 0,-1 0 0,0 1 0,1-1 0,-1 0 0,1 0 0,-1 1-1,1-1 1,-1 1 0,1-1 0,-1 0 0,1 1 0,0-1 0,-1 1 0,1-1 0,0 1-1,0-1 1,-1 1 0,3 0 1440,-5 21 1666,-5 3-2723,-2-2 0,-1 1 1,-15 26-1,-18 41 97,4 19 498,-31 136-1,62-217-436,6-25-302,6-22-342,10-32-177,3 0 0,2 1 0,3 1 0,1 1 0,48-72 0,4 9 156,87-139-544,-143 216 286,32-50 81,-45 75-11,0 1 0,1 0 1,0 0-1,0 1 1,1 0-1,16-12 0,-24 19-25,1-1 0,-1 1 0,1 0 0,0-1 0,-1 1 0,1 0 0,-1 0 0,1 0 0,0-1 0,-1 1 0,1 0 0,0 0 0,-1 0 0,1 0 0,-1 0 0,1 0 0,0 0 0,-1 0 0,1 0 0,0 1 0,-1-1 0,1 0-1,-1 0 1,1 1 0,0-1 0,-1 0 0,1 0 0,-1 1 0,1-1 0,-1 1 0,1-1 0,-1 0 0,1 1 0,-1-1 0,0 1 0,1-1 0,-1 1 0,1 0 0,1 3 18,0-1 0,-1 1-1,1-1 1,1 8 0,-2-9-2,4 19 69,0 0 0,-2 0 0,0 1 0,-2-1-1,0 1 1,-2 21 0,-4 3 150,-16 78 0,19-115-209,0-1 0,-1 0 0,0 0 0,-1 0-1,0 0 1,0-1 0,-6 9 0,8-14-76,0 0 0,1 0 0,-1 0 0,-1 0 0,1 0 0,0 0 0,0 0 1,-1-1-1,1 1 0,-5 1 0,6-2-20,-1-1 0,0 1 0,1-1 0,-1 0 0,1 0 0,-1 1-1,1-1 1,-1 0 0,0-1 0,1 1 0,-1 0 0,1 0 0,-1-1 0,1 1 0,-1-1 0,1 1 0,-1-1 0,1 0 0,-1 1 0,-1-2 0,1 0-52,0 1-1,0-1 1,0 1 0,0-1-1,0 0 1,0 0 0,0 0-1,1 0 1,-4-4 0,5 5 94,-1 0 0,1 0-1,0 0 1,-1 0 0,1 0 0,0 0 0,-1 0-1,1-1 1,0 1 0,0 0 0,0 0 0,0 0-1,0 0 1,0 0 0,1-1 0,-1-1 0,1 2 23,0-1 0,1 0 0,-1 0 0,0 0 1,0 0-1,1 1 0,-1-1 0,1 1 1,0-1-1,-1 1 0,1-1 0,0 1 0,0 0 1,0 0-1,0 0 0,0 0 0,0 0 1,0 1-1,0-1 0,3 0 0,72-16 498,21-6 353,-68 14-641,-1-1 1,1-1-1,-2-2 0,0-1 1,0-1-1,-1-1 0,-1-2 1,30-26-1,-50 38-147,0 0 0,0 0 0,-1-1 0,0 0 1,7-12-1,-10 17-70,-1-1 1,0 1-1,0-1 0,1 0 1,-2 1-1,1-1 1,0 0-1,0 1 1,-1-1-1,0 0 0,1 0 1,-1 0-1,0 1 1,-1-1-1,1 0 1,0 0-1,-1 0 0,1 1 1,-3-5-1,3 6-13,0 1 1,-1 0-1,1 0 0,-1 0 1,1-1-1,0 1 0,-1 0 0,1 0 1,-1 0-1,1 0 0,-1 0 1,1 0-1,0 0 0,-1 0 0,1 0 1,-1 0-1,1 0 0,-1 0 1,1 0-1,0 0 0,-1 0 0,1 1 1,-1-1-1,1 0 0,0 0 1,-1 0-1,0 1 0,-10 5-187,9-3 202,-1 1-1,0-1 1,1 1 0,0 0-1,0-1 1,0 1-1,0 0 1,1 0 0,-1 0-1,0 9 1,-2-2-73,2-2 103,0 0-1,0 0 1,0-1 0,1 2 0,0 10 0,1-15 16,0 0 0,1 0 1,0-1-1,0 1 0,0 0 1,0 0-1,1-1 0,0 1 1,0-1-1,0 1 0,4 5 1,-4-7-17,0-1 1,1 1-1,-1-1 1,1 0-1,-1 0 1,1 0-1,0 0 1,0 0-1,0 0 1,0-1-1,0 0 1,0 1-1,0-1 0,4 1 1,5 0 102,0 0 1,18 1-1,-13-2-70,0-2 1,0 0-1,0 0 0,-1-2 1,28-7-1,-19 3-105,0-2-1,44-23 1,-64 29-11,0 0 1,1-1 0,-1 1 0,-1-1-1,6-5 1,-12 12-46,1 1-1,-1-1 1,1 1-1,0 0 1,0 4-1,-9 26-26,-1-9 195,2 0 0,1 0 0,-9 52 0,16-76-39,1 0 0,0 0 1,0 0-1,0 0 0,-1 0 1,1 0-1,0 0 0,0 0 1,0 0-1,1 0 1,-1 0-1,0 0 0,0 0 1,0 0-1,1 0 0,-1 0 1,1 0-1,-1 0 0,1-1 1,-1 1-1,1 0 1,-1 0-1,1 0 0,-1-1 1,2 2-1,-1-2-18,0 1-1,0-1 1,0 0 0,0 0-1,1 1 1,-1-1-1,0 0 1,0 0 0,0 0-1,0 0 1,0 0 0,1 0-1,-1-1 1,0 1-1,0 0 1,0-1 0,0 1-1,0 0 1,0-1 0,0 1-1,1-2 1,2 0-66,0-1 0,0 1 0,0-1 0,0 0 0,-1-1 1,0 1-1,1-1 0,-1 1 0,-1-1 0,1 0 0,0 0 0,-1 0 0,3-8 0,-1 4-33,-2 1-1,1-1 1,-1 0-1,0 0 0,-1 0 1,0 0-1,0-10 1,-1 11 19,0 0 1,-1 1 0,-1-10-1,2 15 63,-1-1 0,1 1 0,0-1-1,-1 1 1,0 0 0,1-1 0,-1 1-1,0 0 1,1-1 0,-1 1 0,0 0-1,0 0 1,0 0 0,0 0 0,0 0-1,0 0 1,0 0 0,-1 0 0,1 0-1,0 1 1,-2-2 0,2 2-1,1 0 0,-1-1 0,0 1 0,1 0 0,-1 0 0,0-1 0,0 1 0,0 0 0,1 0 0,-1 0 0,0 0 0,0 0 0,1 0 0,-1 0-1,0 0 1,0 1 0,0-1 0,1 0 0,-1 0 0,0 1 0,1-1 0,-1 0 0,0 1 0,1-1 0,-1 1 0,0-1 0,1 1 0,-1-1 0,0 1 0,0 0 29,1 0 0,0 0 0,-1 0-1,1 0 1,0 0 0,0-1 0,0 1 0,0 0-1,0 0 1,0 0 0,0 0 0,0 0 0,0 0-1,0 0 1,1-1 0,-1 1 0,0 0 0,0 0 0,1 0-1,-1 0 1,1-1 0,-1 1 0,1 0 0,-1 0-1,1-1 1,-1 1 0,2 1 0,-1-1 18,1 0 1,-1 0-1,1 1 0,-1-1 1,1 0-1,-1 0 0,1 0 1,0-1-1,-1 1 1,1 0-1,0-1 0,-1 1 1,1-1-1,0 1 0,0-1 1,0 0-1,3 0 1,1 0 60,0-1 0,0 1 0,-1-1 0,7-2 0,7-3-59,0-1-1,-1 0 1,0-2 0,0 0 0,25-17-1,-5-1-94,39-37 0,-22 15-151,60-74 0,-83 85 132,-3-1 0,46-80 0,-63 94 46,-2 0 1,8-26-1,-12 30-20,-2 11 16,-3 7-20,0 1-1,0-1 1,0 0-1,-1 0 0,1 0 1,0-3-1,-1 6 42,0 0 0,0-1 0,0 1 0,0 0 0,0 0 0,0 0-1,0 0 1,0 0 0,0 0 0,0-1 0,0 1 0,0 0 0,0 0 0,0 0 0,0 0-1,0 0 1,0-1 0,0 1 0,0 0 0,-1 0 0,1 0 0,0 0 0,0 0 0,0 0-1,0 0 1,0-1 0,0 1 0,0 0 0,0 0 0,0 0 0,-1 0 0,1 0 0,0 0 0,0 0-1,0 0 1,0 0 0,0 0 0,0 0 0,-1-1 0,-4 5-222,-4 9-6,-34 44-24,-8 12 277,6 5 103,3 1-1,4 3 1,-41 118 0,53-112 25,24-75-59,0 0 0,1 1 1,0-1-1,0 1 0,1-1 1,2 19-1,-2-26-30,1 1 1,0 0 0,-1-1-1,1 1 1,0-1-1,0 1 1,0-1-1,1 1 1,-1-1 0,1 0-1,-1 1 1,1-1-1,0 0 1,0 0-1,0 0 1,0 0 0,2 1-1,0-1-1,-1 0 0,1 0 0,-1-1 0,1 1 0,0-1 1,0 0-1,-1 0 0,1-1 0,0 1 0,7-1 0,3 0-87,1-2 0,-1 0 0,0 0 0,0-1 0,18-7 0,-15 4-40,-1 0 0,0-1 1,0 0-1,-1-2 0,26-17 0,-12 7-76,-28 18-145,-2 2 138,-5 7 78,-23 32-29,16-18 245,8-16-96,1 0 1,1 1 0,-1-1 0,1 1-1,0 0 1,0-1 0,1 1 0,0 1-1,-2 13 1,7-4 228,-2-15-222,0-2-13,0 1-1,0-1 1,-1 1-1,1-1 1,0 0 0,0 1-1,0-1 1,0 0-1,0 0 1,0 0 0,0 0-1,0 0 1,0 0-1,0 0 1,0 0-1,1-1 1,1 1 31,0 0-77,0 0 0,0 0 0,0-1 0,0 1 0,0-1 0,0 0 0,0 0 0,0 0 0,0 0 0,0-1 0,4-2 0,0-2-209,0 1 1,11-13-1,-11 12 195,-3 1-9,-1 0 1,0 0-1,0 0 0,0 0 1,0 0-1,-1-1 0,0 1 0,0-1 1,0 1-1,-1-1 0,0 0 1,0 0-1,0 0 0,-1-10 1,0 12 31,0 1 0,-1-1 0,1 1 1,-1 0-1,0-1 0,0 1 0,-1 0 1,1 0-1,0 0 0,-1 0 1,0 0-1,0 0 0,0 0 0,0 1 1,0-1-1,-1 1 0,1-1 0,-1 1 1,1 0-1,-1 0 0,-4-3 1,7 5 10,0 0 0,-1 0 0,1 0 0,0 0 0,0 0 0,0-1 0,0 1 0,0 0 0,0 0 0,0 0 0,0 0 0,0 0 0,0 0 0,0-1 0,0 1 0,0 0 0,0 0 0,0 0 0,0 0 0,0 0 0,0-1 0,0 1 0,0 0 0,0 0 0,0 0 0,0 0 0,0 0 0,0 0 0,0-1 0,1 1 0,-1 0 0,0 0 0,0 0 0,0 0 0,0 0 0,0 0 0,0 0 0,0 0 0,0-1 0,1 1 0,-1 0 0,0 0 0,0 0 0,0 0 0,0 0 0,0 0 0,0 0 0,1 0 0,12-7 70,18-2-11,-8 5-79,1 1-1,-1 1 0,34 2 1,-47 1 7,-1 0 1,1 0-1,0 1 1,-1 1 0,1-1-1,-1 2 1,1-1-1,-1 1 1,-1 0 0,16 11-1,-21-13 6,-1 0 0,1 0 0,-1 0 0,0 1 0,0-1 0,0 1 0,0-1 0,0 1 0,0 0-1,-1 0 1,1 0 0,-1-1 0,0 2 0,0-1 0,0 0 0,0 0 0,-1 0 0,1 0 0,-1 1 0,0-1 0,0 5 0,-1-1 29,0 1 0,0-1 0,-1 0-1,0 1 1,0-1 0,0 0 0,-1-1 0,-4 8 0,2-6 59,0 4-12,5-11-67,0-1 1,0 0-1,1 1 0,-1-1 0,0 0 0,0 1 0,1-1 1,-1 0-1,0 0 0,1 1 0,-1-1 0,0 0 1,1 0-1,-1 1 0,1-1 0,-1 0 0,0 0 1,1 0-1,-1 0 0,1 0 0,-1 0 0,0 1 0,1-1 1,-1 0-1,1 0 0,-1 0 0,1 0 0,-1-1 1,0 1-1,1 0 0,0 0 0,15-1-22,0 0-1,0-1 0,0-1 1,27-8-1,61-28-156,-39 13 168,-64 26-25,1-1 0,0 0 0,0 1 0,0-1 0,0 1 0,0 0 0,0 0-1,-1-1 1,1 1 0,0 0 0,0 1 0,0-1 0,3 1 0,-4-1 14,-1 0 0,1 1 0,0-1 0,-1 1 0,1-1 0,0 1 0,-1 0 0,1-1 0,-1 1 0,1-1 1,-1 1-1,1 0 0,-1 0 0,0-1 0,1 1 0,-1 0 0,0 0 0,1-1 0,-1 1 0,0 0 0,0 0 0,0 0 1,0 0-1,0-1 0,0 1 0,0 0 0,0 0 0,0 0 0,0-1 0,-1 3 0,-2 14 100,2-14-32,0 0-1,0 1 1,1-1 0,-1 1 0,1-1 0,0 1 0,0-1 0,0 0 0,0 1-1,1-1 1,0 4 0,-1-6-12,1 0-1,-1 0 0,1 0 1,-1 0-1,1 0 0,-1 0 1,1 0-1,0 0 1,0 0-1,-1 0 0,1-1 1,0 1-1,0 0 0,0-1 1,1 2-1,0-2 10,-1 0 0,1 0-1,-1 0 1,1 0 0,0 0 0,-1 0-1,1 0 1,-1 0 0,1-1-1,2 0 1,13-5 35,-1 0 1,0-1-1,0-1 0,-1 0 1,19-14-1,1 0-8,186-122 25,-165 109-529,-58 41 337,0-1 0,0 1-1,0-1 1,-6 10 0,-3 3 61,-1-1 0,0 0 0,-29 29 0,-54 41-66,28-27-39,44-38 99,15-13 161,0-1-1,-1 0 0,-11 8 0,18-15-103,-1 1 120,5-2 9,10-7 132,17-5-81,1 2 0,38-8 0,-12 4-337,15-5-204,71-24-4649,-117 30 1180,-3 0 1227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0:1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 10400,'-15'-8'4704,"30"13"-4096,2-5 511,11 3-735,20 2 1664,7 2-1120,22-2-160,-6 3-480,32-8-352,-3 3 32,8-3-1536,-10 4 832,-12-4-4127,-14 4 2719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0:1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22 3552,'-3'-6'809,"3"5"-343,-1 1 0,1-1 1,-1 0-1,1 0 0,0 1 0,-1-1 1,1 0-1,-1 1 0,0-1 0,1 0 1,-1 1-1,0-1 0,1 1 1,-1-1-1,0 1 0,1-1 0,-2 0 1,-10-1 768,-3 1-690,-1 0 1,1 2-1,-1 0 1,1 0-1,0 2 1,0 0-1,-19 6 1,8-1-193,-1 2 0,2 1 0,-29 17 0,40-20-255,0 1 0,1 1 0,0 1 0,1 0 0,0 0 0,1 1 0,0 1 0,1 0 0,0 0 0,1 1 0,-8 16 1,3-1 99,1 1 1,2 0 0,1 1 0,-10 52-1,17-70-81,1 0 0,1 0-1,0 0 1,0 0 0,2 14-1,-1-23-64,1-1-1,-1 0 1,1 1-1,0-1 1,0 1-1,0-1 1,0 0-1,1 0 1,-1 1-1,1-1 1,0 0-1,0 0 1,0-1-1,0 1 1,0 0-1,0-1 1,1 1-1,0-1 1,-1 0-1,1 0 1,0 0-1,0 0 1,6 2-1,-5-2-10,0-1 1,1 0-1,-1 0 0,1-1 0,-1 1 1,1-1-1,-1 0 0,1 0 0,0-1 0,-1 1 1,1-1-1,-1 0 0,0 0 0,1 0 0,-1-1 1,0 0-1,0 0 0,5-3 0,3-2 0,0 0 0,-1-1-1,0-1 1,16-16 0,-8 5-5,-1 0 0,-1-2 0,-1 0 0,-1-1 0,0 0 0,-2-1 0,17-45 0,-13 21 19,-9 24-88,13-26 0,-17 47-262,-2 9 198,1 12 132,-3-15-46,4 32 164,18 70 0,-17-88-9,1 0 1,1 0 0,0 0-1,1-1 1,19 29 0,-24-42-64,0 1 1,0-1 0,0 0 0,0 0 0,0 0-1,1 0 1,-1 0 0,1-1 0,0 0 0,5 3 0,-7-4-40,0 0 1,0-1-1,0 1 1,0-1-1,0 1 1,0-1-1,0 0 1,0 0-1,0 0 1,0 0-1,0 0 1,0-1-1,0 1 1,0 0-1,0-1 1,0 0-1,0 1 1,0-1-1,0 0 1,0 0-1,0 0 1,-1 0-1,1 0 1,3-3-1,5-7 63,-1-1 0,0 0 0,0 0 0,-1-1 1,-1 0-1,8-17 0,-5 9-57,21-36-72,3 2 0,2 1 0,2 2 0,3 1 0,48-46 0,-89 96 22,1 1-1,-1-1 1,0 1-1,1-1 0,-1 1 1,1-1-1,-1 1 1,1 0-1,0-1 1,-1 1-1,1 0 1,-1 0-1,1-1 1,0 1-1,-1 0 1,1 0-1,-1 0 1,1 0-1,0 0 1,-1 0-1,1 0 0,0 0 1,-1 0-1,1 0 1,0 0-1,-1 0 1,1 0-1,0 0 1,-1 1-1,1-1 1,-1 0-1,1 0 1,0 1-1,-1-1 1,1 0-1,-1 1 1,1-1-1,-1 1 0,1-1 1,-1 1-1,0-1 1,1 1-1,-1-1 1,1 1-1,-1-1 1,0 1-1,0-1 1,1 1-1,-1 1 1,3 4-31,0-1 1,-1 1 0,3 12-1,-5-18 33,7 39 40,-1 0 0,-2 0 0,-2 58 0,-2-59 176,-9 72 0,2-84-13,7-24-190,-1-1 0,1 0 0,-1 0 1,1 0-1,-1 0 0,1 0 0,-1 0 0,0 0 1,1 0-1,-1 0 0,0-1 0,0 1 0,0 0 1,0 0-1,0-1 0,0 1 0,0 0 0,0-1 1,0 1-1,-2 0 0,1-1 2,-1 0 0,0-1 0,0 1 0,1-1 0,-1 1 0,0-1 0,1 0 0,-1 0-1,1 0 1,-1 0 0,1-1 0,-1 1 0,1-1 0,0 1 0,0-1 0,0 0 0,0 0 0,-2-3 0,-8-7 14,-16-24-1,-23-46 69,38 59-567,-19-25 1,59 76 508,2-2 1,1-2-1,0 0 1,2-2-1,1-1 1,1-2-1,0-1 1,1-2-1,64 20 0,-91-33-602,1-1 0,18 1 0,3-2-8777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0:1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16 7392,'5'-8'13392,"-5"8"-13169,0 0-109,0-1 0,0 1 0,0 0 0,0-1 0,-1 1 0,1 0 0,0-1 0,0 1 0,0 0 0,-1-1 0,1 1 0,0 0 0,-1 0 0,1-1 0,0 1 0,-1 0 0,1 0-1,0 0 1,-1-1 0,1 1 0,0 0 0,-1 0 0,1 0 0,-1 0 0,1 0 0,-1 0 0,-8-2 548,-2 3-493,0 0 0,0 1 0,0 0 0,-13 5 0,2-1-54,9-3-79,0 1 0,0 1 0,0 0 0,1 0 1,0 1-1,0 1 0,0 0 0,1 0 0,0 1 0,1 1 1,-1 0-1,2 0 0,-1 1 0,1 0 0,1 1 0,0 0 0,-11 20 1,9-13 28,1 1 0,1 0 0,1 0 0,1 1 0,0 0 0,1 0 0,2 0 0,0 1 0,0 20 0,3-35 21,0 0-1,0 0 1,1 0-1,0 0 1,0 0-1,0 0 1,1 0-1,0 0 1,3 6-1,-4-10-49,0 0-1,0-1 1,1 1-1,-1 0 0,0-1 1,1 1-1,-1-1 1,1 1-1,0-1 1,-1 0-1,1 0 0,0 1 1,0-1-1,0-1 1,0 1-1,0 0 1,0 0-1,0-1 0,0 1 1,0-1-1,0 1 1,0-1-1,0 0 1,0 0-1,1 0 0,-1 0 1,0 0-1,3-2 1,1 1-18,1-1 0,-1 1 0,-1-2-1,1 1 1,0-1 0,0 0 0,-1 0 0,0 0 0,9-7 0,-1-2-88,0 0-1,16-20 1,-3-2 37,-2 0 0,-1-2 0,-2-1 0,32-75-1,-39 84 35,-9 19-81,-1 0 0,5-12-1,-10 25 78,1 1 0,0-1 0,1 1-1,-1-1 1,1 1 0,0-1-1,2 9 1,14 38 312,-3-14-78,23 55 117,-31-81-308,0 0 1,0 0-1,1 0 0,0-1 1,14 15-1,-18-23-216,-1 0-1,1 0 1,-1 0-1,1 0 0,-1-1 1,1 1-1,0-1 1,4 2-1,-5-2-169,-1-1 1,0 0-1,0 0 1,0 1-1,0-1 1,0 0-1,0 0 1,0 0-1,1 0 1,-1 0-1,0 0 1,0 0-1,0-1 1,0 1-1,0 0 1,0 0-1,0-1 1,0 1-1,0-1 1,0 1-1,0-1 1,0 0-1,0 1 1,0-1-1,0 0 1,0 0-1,1-1 1,7-15-6903,3-3 2315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0:1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31 3328,'3'-2'491,"1"1"0,-1 0 1,0-1-1,0 1 0,0-1 0,0 0 1,0 0-1,3-7 7060,-13 4-4902,-11 1-1532,-3 5-739,0 1 0,1 0 0,-1 2 0,-22 7 0,9-1-102,-48 22 1,69-26-198,1 1-1,-1 1 1,1 0-1,0 0 1,1 1-1,0 1 1,0 0 0,-11 13-1,15-13 5,-1-1 0,1 2 0,1-1 0,0 0 0,1 1-1,0 0 1,0 1 0,1-1 0,-5 24 0,8-30-16,1 1-1,-1 0 1,1 0-1,0-1 1,1 1-1,0 0 1,-1-1-1,2 1 1,-1-1-1,1 1 1,0-1 0,2 6-1,-3-9-50,0 0 0,0 0 0,0 0 0,1 0 0,-1 0 0,0-1 0,1 1 0,-1-1 0,1 1 0,-1-1 0,1 1 0,0-1 0,-1 0 0,1 0 0,0 0 0,0 0 0,0 0 0,0 0-1,0-1 1,0 1 0,0-1 0,0 1 0,0-1 0,1 0 0,-1 1 0,0-1 0,0-1 0,0 1 0,0 0 0,0 0 0,0-1 0,1 1 0,2-2 0,2-1-20,-1 0 1,1 0-1,-1-1 1,1 0-1,-1-1 1,0 1-1,-1-1 1,10-9-1,0-3-36,20-28 0,-11 6 203,34-73 0,-26 48 268,-25 52-343,-2 2-85,0-1-1,5-13 1,-7 19-3,2 29 283,-3 0-112,-2-1 1,0 1 0,-6 37-1,2-25 34,-4 30 82,-17 74 1,16-103-161,-2 0 0,-2-1-1,-24 49 1,37-85-127,-60 110 278,51-95-179,-1 0 0,-1-1 0,0-1 0,-24 23 0,34-34-104,-1-1 0,1 1 0,-1-1 0,0 1 0,0-1 0,0 0 0,0 1-1,0-1 1,0 0 0,0 0 0,-1-1 0,1 1 0,0 0 0,0-1 0,-1 1-1,1-1 1,0 0 0,-1 0 0,1 0 0,0 0 0,-1 0 0,1 0 0,0-1-1,-1 1 1,-2-2 0,4 2-14,0 0-1,0-1 1,0 1 0,0 0-1,0-1 1,0 1 0,0-1-1,0 0 1,0 1 0,0-1-1,1 0 1,-1 1-1,0-1 1,0 0 0,0 0-1,1 0 1,-1 0 0,1 0-1,-1 0 1,1 0 0,-1 0-1,1 0 1,-1-1 0,1 0 2,-1 0 0,1 0 1,0-1-1,0 1 0,1 0 1,-1 0-1,0 0 1,1 0-1,-1 0 0,1 0 1,1-3-1,1-1-28,0 0-1,0 1 1,1-1 0,-1 1-1,1 0 1,10-10 0,2 2-143,38-24 1,10-6 13,127-127 67,-136 113 72,-15 14 138,47-38 0,89-41 227,-93 67 102,-75 49-215,0 1 0,9-11 0,-15 15-143,0-1 1,-1 0 0,1 1-1,-1-1 1,0 0 0,1 0-1,-1 0 1,0 0 0,0 0-1,0 0 1,-1 0 0,1 0-1,0 0 1,-1 0 0,1-3-1,0 5-101,0 0 0,0 1 0,0-1 0,0 0 0,0 1 0,0-1-1,0 0 1,-1 1 0,1-1 0,0 1 0,0-1 0,0 1-1,-1 0 1,1-1 0,0 1 0,-1 0 0,1 0 0,0-1 0,-1 1-1,1 0 1,0 1 0,3 5 6,0 0-1,-1 0 1,0 0 0,0 1-1,3 13 1,6 44-56,-2-9 101,-6-40 22,0 0 0,1 0 1,1-1-1,13 25 0,-16-35-16,-1 0 0,2-1 0,-1 0-1,1 0 1,-1 0 0,1 0-1,9 6 1,-11-8-8,2 0 0,-1 0-1,0-1 1,0 1 0,0-1-1,1 0 1,-1 0 0,1 0 0,-1-1-1,1 1 1,-1-1 0,1 0-1,4 0 1,-4 0-11,-1-1 0,1 0 0,-1 0 1,0 0-1,1 0 0,-1 0 0,0-1 0,1 1 0,-1-1 0,4-3 0,28-25 32,-24 20-43,83-81-106,11-9 20,-104 99 75,1 0-6,-1-1-1,1 1 1,0-1-1,-1 1 0,1-1 1,-1 1-1,0-1 1,0 0-1,1 0 0,-1 0 1,0 1-1,0-4 0,-13 13-152,6-1 165,1-1-1,-1 0 1,1 1 0,1 0 0,-1 0 0,1 0 0,-4 12-1,-17 54-75,20-57 104,-3 10 37,-7 44-1,14-63-41,0 1 0,1-1 0,0 1 0,0-1 0,0 1 0,1-1 0,0 1 0,1-1 0,0 0 0,0 1 0,3 6-1,-5-13-6,1 0-1,0 0 0,-1 1 0,1-1 1,0 0-1,0 0 0,-1 0 0,1 0 0,0 0 1,0 0-1,0 0 0,0-1 0,0 1 0,0 0 1,1-1-1,-1 1 0,0 0 0,0-1 1,0 1-1,1-1 0,-1 0 0,0 1 0,1-1 1,-1 0-1,0 0 0,0 0 0,1 0 0,-1 0 1,0 0-1,1 0 0,-1 0 0,0-1 1,1 1-1,-1 0 0,0-1 0,0 1 0,1-1 1,-1 1-1,1-2 0,4-1-23,0-1-1,0 1 1,-1-1-1,0 0 1,0-1 0,6-6-1,0-2-67,0 0-1,-1-2 1,0 1-1,-1-1 0,-1 0 1,12-29-1,-16 31 31,0 1 0,0-1 0,-1 0 0,-1 0-1,0 0 1,0 0 0,-2-1 0,0 1 0,-2-19-1,2 28 37,-1-1 0,0 0 0,-1 1 0,1-1 0,-1 1-1,0 0 1,0-1 0,-1 1 0,1 0 0,-1 0 0,0 0-1,0 1 1,0-1 0,0 1 0,-7-6 0,7 7-9,0 0 1,-1 0 0,1 0-1,-1 0 1,1 1 0,-1-1-1,0 1 1,1 0 0,-1 0-1,0 0 1,0 1 0,0-1-1,0 1 1,0 0 0,0 0-1,0 0 1,0 1 0,0-1-1,-6 3 1,6-2 44,1 0 1,-1 0-1,0 1 0,1 0 1,-1-1-1,1 1 0,-1 1 1,1-1-1,-4 4 0,6-5-12,0-1-1,0 1 1,1 0 0,-1 0-1,0 0 1,1 0 0,-1 0-1,1 0 1,-1 0 0,1 0-1,0 0 1,-1 0 0,1 0-1,0 1 1,0-1 0,-1 0-1,1 0 1,0 0 0,0 0-1,0 0 1,1 1 0,-1-1-1,0 0 1,0 0 0,1 0-1,-1 0 1,0 0 0,1 0-1,-1 0 1,1 0 0,-1 0-1,1 0 1,0 0 0,-1 0-1,1 0 1,1 1-1,1 1 23,0-1 0,0 1 0,1 0 0,-1-1-1,1 0 1,-1 0 0,1 0 0,0 0-1,0 0 1,0-1 0,0 0 0,0 0-1,8 1 1,4 0 202,33 0 0,-47-2-218,32-1 87,-1-1-1,46-10 0,61-23-191,7-15 282,-144 48-300,0 0 21,-1 8 52,-10 73 190,4-29-197,1-25 136,2 0 1,0-1 0,2 1 0,6 46 0,-7-68-73,1 0 0,0 0 0,0-1 0,0 1 0,0-1 0,2 5 0,-3-7-23,1 0 1,-1 1-1,0-1 1,1 1 0,-1-1-1,1 0 1,-1 1 0,0-1-1,1 0 1,-1 0 0,1 1-1,-1-1 1,1 0 0,-1 0-1,1 0 1,-1 1-1,1-1 1,-1 0 0,1 0-1,-1 0 1,1 0 0,-1 0-1,1 0 1,-1 0 0,1 0-1,-1 0 1,1 0-1,-1-1 1,1 1 0,-1 0-1,0 0 1,1 0 0,-1-1-1,1 1 1,-1 0 0,1 0-1,-1-1 1,0 1-1,1 0 1,0-1 0,8-7-67,-1-1 0,0 0 0,0 0 0,-1 0-1,0-1 1,11-21 0,-9 15-31,20-26-1,-29 42 95,0 0-1,1-1 0,-1 1 1,0 0-1,1 0 1,-1 0-1,0-1 0,1 1 1,-1 0-1,0 0 1,1 0-1,-1-1 0,1 1 1,-1 0-1,0 0 0,1 0 1,-1 0-1,1 0 1,-1 0-1,0 0 0,1 0 1,-1 0-1,1 0 1,-1 0-1,0 0 0,1 1 1,-1-1-1,1 0 1,-1 0-1,0 0 0,1 0 1,-1 1-1,0-1 1,1 0-1,-1 0 0,0 1 1,1-1-1,-1 0 1,0 1-1,0-1 0,1 0 1,-1 1-1,0-1 1,0 0-1,1 1 0,-1-1 1,0 0-1,0 1 1,0-1-1,0 1 0,2 2-28,-1 0-1,1 0 0,-1 0 0,0 0 1,1 7-1,4 83 233,-1 0 156,-3-79-310,1 1 0,0-1 0,0 0 0,9 19-1,-11-30-24,0 0 0,0-1 0,1 1 0,-1 0 0,1-1-1,-1 1 1,1-1 0,0 0 0,0 0 0,0 0 0,0 0 0,1 0-1,-1 0 1,1 0 0,-1-1 0,1 1 0,-1-1 0,1 0-1,0 0 1,-1 0 0,1 0 0,0 0 0,0 0 0,6 0-1,-4-1 2,1 0 0,0 0 0,-1-1 0,1 1-1,-1-1 1,1-1 0,-1 1 0,11-5 0,1-2-35,22-13 0,-19 9 10,-1-1 0,0 0-1,-1-2 1,0 0-1,25-29 1,33-60 51,-29 36-46,-46 67-7,0 0 0,-1 0 1,1 1-1,-1-1 0,1 0 0,0 1 1,0-1-1,-1 1 0,1-1 1,0 0-1,0 1 0,0 0 0,-1-1 1,1 1-1,0-1 0,2 1 0,-3 0 3,0 0-1,1 0 1,-1 0-1,0 0 0,0 0 1,1 0-1,-1 0 1,0 0-1,1 0 0,-1 1 1,0-1-1,0 0 1,1 0-1,-1 0 1,0 0-1,0 1 0,1-1 1,-1 0-1,0 0 1,0 0-1,0 1 0,1-1 1,2 13-36,-2 6 61,-2 0 1,0 0-1,-5 24 0,-17 63 133,17-80-127,-121 455 361,126-479-387,-85 256 343,83-249-371,-5 8-6,8-16 24,0-1 1,0 1-1,-1-1 1,1 1-1,0-1 0,-1 1 1,1-1-1,0 1 1,-1-1-1,1 0 1,0 1-1,-1-1 1,1 0-1,-1 1 1,1-1-1,-1 0 1,1 1-1,-1-1 1,1 0-1,-1 0 1,0 0-1,0 0-43,1-5-21,14-63-338,57-189 127,28-53 480,-65 186-242,66-203 138,-92 308-80,23-52 143,-27 63-138,1 0 1,0 0 0,0 0-1,0 1 1,1 0-1,7-7 1,-10 12-14,-1 1-1,1-1 0,-1 0 1,1 1-1,-1-1 1,1 1-1,0 0 1,0 0-1,0 0 1,0 0-1,0 0 1,0 1-1,0-1 0,0 1 1,0 0-1,0 0 1,0 0-1,0 0 1,0 0-1,0 1 1,0-1-1,0 1 1,0 0-1,0 0 0,0 0 1,-1 1-1,6 2 1,2 2 17,-1 0-1,0 0 1,-1 1 0,1 0 0,-2 0 0,12 14-1,-10-11 50,-1 1 0,-1 0 0,0 0 0,0 0-1,8 22 1,-13-26-17,1 0-1,-1-1 1,-1 1-1,1 0 1,-1 0-1,-1 0 1,1 0-1,-1 1 1,0-1-1,-1 0 0,0 0 1,-2 10-1,2-13-126,-1 0-1,0 0 0,0 0 0,0-1 1,-1 1-1,1 0 0,-1-1 0,0 0 1,0 0-1,0 1 0,0-2 0,-1 1 1,1 0-1,-1-1 0,0 1 0,0-1 1,0 0-1,0-1 0,0 1 0,0-1 1,0 1-1,0-1 0,-1 0 0,1-1 1,0 1-1,-1-1 0,1 0 0,-8 0 1,-21-6-1922,1 2 603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0:2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13216,'-32'4'5983,"-18"4"-5215,24-5-1440,7 5 192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0:2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1988 167 1728,'0'0'107,"0"0"1,-1 0-1,1-1 1,-1 1-1,1 0 1,0 0-1,-1-1 1,1 1-1,0 0 1,0-1-1,-1 1 1,1-1-1,0 1 1,0 0-1,0-1 1,-1 1-1,1-1 1,0 1-1,0 0 1,0-1-1,0 1 1,0-1-1,0 1 1,0-1-1,0 1 1,0-1-1,0 1 1,0 0-1,0-1 1,0 1-1,0-1 1,0 1-1,1-1 1,-1 0-1,1-7 1507,-2 7-1362,1 0 0,-1 0-1,0 1 1,0-1 0,1 0 0,-1 0 0,0 0 0,0 0 0,0 1-1,0-1 1,-1 0 0,-3-2 342,-2-3 70,-1 1 0,1 1 0,-2-1 0,-8-3 0,0 0 80,-14-6-91,-1 0 0,0 2 0,-1 1 1,0 2-1,-46-7 0,66 14-481,-86-10 639,82 11-652,1 1 1,-1 1 0,1 0 0,-19 5 0,9 0 318,1 1-1,-44 19 1,-42 29 540,85-41-963,-103 40 457,74-33-181,39-15-223,-132 56 481,111-44-292,-63 41 0,18-5-124,21-14 93,2 3 0,-56 51-1,69-50 2,-74 92 0,108-120-312,-110 158 730,120-171-668,-11 18 83,1 0 0,1 1 1,1 0-1,0 1 0,-8 35 0,11-16 22,2 1-1,2 0 1,3 56-1,0-47-10,2-4-144,13 71 0,-5-47 190,-3-33-39,2 0 1,2-1-1,19 46 0,-6-14-31,-10-32-27,1-1 1,1 0-1,32 51 1,-33-64-21,2-1 1,0-1-1,1 0 1,2-2 0,39 35-1,-39-40-14,-1 1 84,0-2 1,22 13 0,-7-8-72,-12-5-8,2-1 1,-1-2 0,1 0-1,47 13 1,-26-15 104,72 5 0,49-7-7,-108-6-119,38 1 22,-1-4 0,0-5 0,116-22 0,-157 18-95,89-30 0,-123 33 21,-2 1-1,1-2 0,-1-1 0,0 0 0,-1-1 0,-1-1 0,0-1 0,15-14 0,55-73-112,-43 46 144,-5 9 10,2 1-1,86-73 0,26 0-78,-141 109 82,12-8 12,0-1 0,-1-1 1,22-24-1,-30 25-79,-1-1 1,0 0-1,-1-1 1,-1 0-1,-1-1 1,10-24 0,34-129-118,-43 134 159,5-17 40,-6 26-79,-1-1 1,-2 1-1,5-52 0,-12-86-256,-2 66 226,1 67 121,-1-1 1,-2 1 0,-1 0 0,-2 0-1,-2 1 1,-19-52 0,21 69-41,-1 1-1,0 1 1,-1-1 0,-1 1 0,0 1 0,-1 0-1,0 0 1,-1 1 0,-27-22 0,-5 3-121,-1 2 1,-82-42-1,-98-67-140,176 107 144,49 32 128,-9-7-53,-2 0 0,1 1 1,0 0-1,-1 1 0,0 0 1,0 1-1,-1 0 0,-15-3 0,12 6-26,0 2 0,0-1 0,0 2 0,0 0 0,-24 7 0,12 0-167,0 1 0,0 1-1,-38 22 1,43-20-1771,-40 32 0,49-32-1380,8 0 1035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0:2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2095 32 2976,'0'0'166,"-1"-1"1,1 1-1,-1 0 0,1-1 1,0 1-1,-1 0 0,1-1 1,-1 1-1,1 0 0,-1 0 1,1-1-1,-1 1 0,1 0 1,0 0-1,-1 0 0,0 0 1,1 0-1,-1 0 0,1 0 1,-1 0-1,1 0 0,-1 0 1,1 0-1,-1 0 0,1 0 1,-1 0-1,1 0 0,-1 1 1,-5-1 641,-33-3 1746,26 1-1946,1 1 0,-19 1 0,-68 2 1124,-22 1-125,85 1-1234,-10 0 350,-57 12-1,77-11-247,-41 3 0,-3-1 175,-1 3-144,-36 8-414,22 1 215,-52 15 516,125-30-773,0 1 1,1 1-1,0 0 0,-12 8 0,18-10-103,-12 9 182,0 1 1,0 1-1,-21 25 1,5-6-56,3-5 171,-2-1 0,-1-1 1,-58 34-1,-15 6 150,100-63-339,-35 18 364,-65 48 0,93-61-318,1 1 0,0 1 0,1 0 0,0 1 0,0 0 0,1 0 0,-13 23 0,10-9 34,0 0 1,-17 54 0,4 21 175,10-40-92,-30 81 0,6-65 51,29-59-139,1 0 0,1 1 1,-11 33-1,12-23-20,2 0 0,-5 44 0,4 14 128,5 98 0,6-153-151,1-1 1,1 0-1,10 30 0,6-8 205,-9-23-127,-6-16-153,-1 1-1,4 18 1,7 20 150,2 10 130,-5-6-365,3 14 132,-11-47-37,0 1 0,2-1 0,1 0 0,0 0 0,20 33 0,-24-49 3,1 0 0,-1-1 1,1 0-1,1 0 0,-1 0 1,1-1-1,11 9 0,-2-6-3,1 0-1,0-1 1,1-1-1,26 7 1,-24-9-37,26 3 0,-4-1-15,-12-2 118,33 1-1,0 0 26,-1 1 66,74-2 0,-98-6-154,69-11 0,1-8-86,-63 13 83,1-1 0,-2-2 0,1-3 0,-1-1 0,64-31 0,-96 38-15,0 0 0,0-1 1,0 0-1,-1-1 0,17-17 0,-25 23-5,18-20 19,-1-1 0,-1-1 0,17-30 0,-6 10-9,-7 14-24,1 1 0,2 1-1,57-50 1,-28 35-143,75-45 1,-115 79 151,0 0-1,-1-1 1,-1-1 0,0 0 0,-1-1-1,0-1 1,-1 0 0,0 0 0,16-30-1,-12 14-52,-2-1 0,-1 0 0,-1-1 0,8-44 0,5-13-56,4-20-15,-17 61 134,-5 22 64,6-45 0,1-33 76,-11 80-171,9-286-142,-11 283 144,1 7-133,-1 0 0,-1 0 1,0 1-1,-8-34 0,-4 0-62,8 33 248,0-1-1,-11-25 0,-2 3-95,-41-86-127,50 113 228,-1 0 1,0 1 0,-1 0 0,-1 0-1,-22-21 1,15 20-153,-1 1 1,-38-24-1,38 29 66,-1 0 0,-28-9 0,23 9 5,-161-55-1311,142 44-1905,0-8-6335,33 22 3946,2 6 1808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0:44.94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125 0 1728,'2'0'162,"0"0"0,0 1 0,0-1-1,0 1 1,0-1 0,-1 1 0,1 0 0,0 0 0,0-1 0,0 1 0,0 1-1,2 1 1,20 19 777,-3-3-94,-17-15-668,1-1 1,0 0-1,0-1 0,0 1 1,0-1-1,0 0 0,0 0 1,1-1-1,10 2 0,1-1 733,33-1-1,-30-1-752,-18 0-130,0 1 0,0-1-1,0 1 1,0 0 0,0-1 0,0 1-1,0 0 1,-1 0 0,1 1 0,0-1-1,1 2 1,9 5 212,1-2 62,0 0 1,0-1-1,23 5 0,-29-8-213,-6-2-77,-1 0-1,1 0 1,0 1-1,0-1 0,0 0 1,0 1-1,0-1 1,0 1-1,0-1 1,-1 1-1,1-1 1,1 2-1,4 3 51,-1 0-1,0 1 1,-1 0-1,1 0 1,-1 0-1,0 1 0,0-1 1,3 11-1,-5 1-54,8 3 104,-1 0 264,10 35 0,-17-52-344,-1-1 0,0 1 1,1-1-1,0 0 0,0 0 0,4 6 0,8 15-81,-12-20 88,1 0-1,0 0 1,0-1-1,5 7 1,-1-3 36,-3-3-82,0 0 0,0 0 1,1 0-1,0 0 0,8 4 0,15 13 339,-23-16-338,1 0 0,0-1 0,7 5 1,15 11 113,-19-15-127,0 0-1,0-1 0,16 5 1,-5-1 203,-5-3-265,-15-4 73,1-1 0,-1 0 0,0 0 1,0 0-1,0 0 0,0 0 0,1 1 0,-1-1 1,0 0-1,0 0 0,0 0 0,1 0 0,-1 0 1,0 0-1,0 0 0,0 0 0,1 0 0,-1 0 1,0 0-1,0 0 0,1 0 0,-1 0 0,0 0 1,0 0-1,0 0 0,1 0 0,-1 0 0,0 0 1,0 0-1,0 0 0,1 0 0,-1 0 0,0-1 1,0 1-1,0 0 0,0 0 0,1 0 0,-1 0 1,0 0-1,0-1 0,-2-3-3,0 1 1,0-1-1,-1 0 0,0 1 1,1 0-1,-1-1 0,-1 1 1,1 0-1,0 1 1,-1-1-1,-6-4 0,5 4 58,0 0-1,1 0 1,-1-1-1,1 1 1,0-1-1,-3-5 1,6 8-34,0 0 0,0 0 0,1 0 0,-1 0 1,0 0-1,1-1 0,-1 1 0,1 0 0,-1 0 0,1-1 0,0 1 0,0 0 0,-1 0 1,1-1-1,0 1 0,0 0 0,0-1 0,1-2 0,-1-6 402,1 9-374,-1 0 1,0 0-1,0 0 1,1 0-1,-1 0 1,1 0-1,-1 0 1,1 0-1,-1 0 1,1 1-1,-1-1 1,1 0-1,0 0 1,-1 1-1,1-1 1,0 0-1,0 1 1,0-1-1,0 1 1,-1-1-1,1 1 1,0-1-1,0 1 1,0 0-1,2-1 1,1 0 15,0-1-1,0 1 1,1 1-1,-1-1 1,6 0 0,40 10 345,-33-4 26,-15-5-387,0 0 1,1 1-1,-1-1 0,0 1 0,0 0 1,0 0-1,0-1 0,0 1 0,0 0 1,0 1-1,0-1 0,3 2 0,24 24-5,-27-24-2,0 0 1,0 0-1,-1 0 0,1 1 0,-1-1 0,2 5 1,-3-7-35,1 5 8,0 0-1,0 1 1,-1-1-1,0 1 1,-1 12-1,0 2 63,4 74 71,-3-62 63,1 1-175,-6 46 0,4-63-60,1 32 0,1-34 87,-1 1 0,-3 29 0,-12 38 378,11-62-24,3-15-407,1-1 0,-1 0-1,0 0 1,0 0 0,-1 0 0,0 0 0,0 0-1,0-1 1,-5 10 0,-10 10 203,14-19-148,-1 1-1,0-1 0,0 0 0,-9 9 0,-23 27 190,-29 43-303,59-76 160,2 1 1,-1-1 0,-6 16-1,5-10-22,-41 107 283,31-78-356,-5 9-9,0-4-70,15-31 36,-1-1 0,-16 27-1,4-10 333,13-22-222,0-1 0,-8 12-1,-11 15-126,16-17-155,7-16 288,1-4-80,1 0 0,0 0 0,0 0-1,0 0 1,0 0 0,0 0 0,0 0 0,0 0 0,0 0-1,0 0 1,0 0 0,0 0 0,0 1 0,0-1-1,0 0 1,0 0 0,0 0 0,0 0 0,0 0-1,0 0 1,0 0 0,0 0 0,0 0 0,0 0 0,0 0-1,0 1 1,0-1 0,0 0 0,0 0 0,0 0-1,0 0 1,0 0 0,0 0 0,0 0 0,0 0 0,0 0-1,0 0 1,0 0 0,0 0 0,0 1 0,0-1-1,0 0 1,0 0 0,1 0 0,-1 0 0,0 0-1,0 0 1,0 0 0,0 0 0,0 0 0,0 0 0,0 0-1,0 0 1,0 0 0,0 0 0,0 0 0,1 0-1,0 1 44,-12 7-192,5 4 102,5-10 41,0 0 0,0 1 0,0-1 0,0 0 0,-1 0 0,1 0 0,-1 0 0,1 0 0,-4 3 0,-10 13-279,-2 3 111,14-18 161,0 0-16,0 0 1,0-1 0,0 1 0,0 0-1,0 1 1,1-1 0,-4 6-1,4-6-30,0 0 0,0 0 0,0-1-1,-1 1 1,1 0 0,-1-1-1,0 0 1,0 1 0,-3 1 0,1-1-38,1 0 0,-1 1 0,1 0 0,-5 5 0,3-2 62,-1-1-1,1 0 1,-1 0-1,-1-1 1,-13 8-1,-6 4 20,-14 15-144,13-13 69,14-9 18,-1 0 0,-23 11 0,-6-1 244,9-2-982,-2 1-4500,32-17 4647,-6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0:59.26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1042 2 2144,'4'-1'12045,"-30"9"-10784,16-3-1035,1 0 0,-2-1 0,1 0 0,0 0 0,-20 3 0,-11 4 93,9 5-175,-93 25 346,110-35-483,1 0-1,0 1 0,0 1 1,1 1-1,0 0 0,-14 12 1,0 0 71,11-8 20,2 1 0,0 1 0,0 0 0,-14 23 0,16-22-156,-5 5 91,2 0 1,1 1-1,-13 26 0,18-31 50,-1-1 0,-1 0-1,-16 20 1,-15 23 13,38-53-71,0-1 0,-1 1 0,-6 5 0,-10 14 344,18-21-370,0 1 0,-1-1 0,1 0 0,-6 5 0,-25 26 166,9-13 127,9-8-118,-32 23 0,25-20 11,-30 27-1,16-12-99,36-31-24,0 0 0,1 0 0,-1 0 0,0 0 0,0-1 0,0 1 0,0 0 0,0-1 0,0 1 0,0-1 0,0 1 0,0-1 0,0 0 0,-1 1 0,1-1 0,0 0 0,-1 0 0,2-6 529,8-7-652,-6 10 47,10-14 28,23-24 0,61-59 3,-84 88-3,-1-1 0,-1 0 0,0 0 0,0-1 0,-2 0 0,1 0 0,-2-1 0,10-26 0,-12 21-32,-5 17-18,1 0 0,0 0 1,-1-1-1,2 1 0,1-5 0,-2 2-321,-5 13 103,-2 13 212,0-1-1,-1 0 1,-1 0-1,-1-1 1,-1 0-1,-13 19 1,-69 96 400,81-117-295,1 1 0,0 0 0,2 1-1,0 0 1,1 0 0,-6 26 0,-16 114 108,28-154-152,-9 91 243,9-81-222,1 1 0,1 0 0,0 0 0,5 19 1,-6-31-6,1 0 0,0 1 1,1-1-1,-1 0 1,1 0-1,-1 0 0,4 4 1,-5-7-18,1 1 1,0 0-1,-1 0 1,1 0-1,0 0 1,0-1 0,-1 1-1,1 0 1,0-1-1,0 1 1,0-1-1,0 1 1,0-1-1,0 1 1,0-1-1,0 0 1,0 1 0,0-1-1,0 0 1,0 0-1,0 0 1,0 0-1,0 0 1,0 0-1,0 0 1,0 0 0,1 0-1,0-1 1,5-2 0,0 0 1,-1-1-1,1 0 1,-1 0-1,0 0 1,0-1-1,-1 1 1,0-1-1,1-1 1,-1 1-1,-1-1 1,6-8 0,5-10-28,22-49 1,-25 48 88,94-204-251,-61 150 265,-17 34-60,-22 36-53,2-4-51,-7 9 55,0 0 1,0 0-1,-1 0 1,0 0-1,0-5 1,-6 62-1037,2-27 1041,-1 30-1,4 32-29,1 71 139,3-56-3,-2-90-75,0 1 0,1-1 0,1 0 0,6 19 0,-2-7 2,-2-10-58,14 30 0,-7-18 46,-10-22 0,1-1 1,0 1-1,0-1 0,0 1 0,4 3 1,-3-4-4,-1 0 0,0-1 1,-1 1-1,1 1 0,2 4 0,-2-4 659,-13-14-1099,7 6 397,0 1-1,-1-1 1,1 0-1,0 0 1,0 0-1,1-1 1,-1 1 0,-2-5-1,-16-33 115,7 12-218,-12-22 212,16 31-133,-13-21-1,9 16-7,11 20 14,0 0 1,1 0-1,-1 1 1,-7-8-1,7 9-20,-5-3 42,7 5 31,1 1 1,-1-1 0,1 1 0,-1-1 0,0 1-1,1-1 1,-1 1 0,0-1 0,0 1-1,1 0 1,-1-1 0,0 1 0,0 0-1,0 0 1,1 0 0,-1 0 0,0-1 0,0 1-1,0 0 1,0 0 0,1 1 0,-1-1-1,0 0 1,-1 0 0,-6 2-336,8-2 306,-1 1 0,0 0-1,0 0 1,1 0 0,-1-1-1,1 1 1,-1 0 0,1 0-1,-1 0 1,1 0 0,-1 0 0,1 0-1,0 0 1,0 0 0,-1 0-1,1 0 1,0 0 0,0 2-1,-3 23-70,5 3 180,0-1-1,2 1 1,9 32 0,2-15 76,-7-25-108,9 18 67,-11-27 58,7 21 1,-10-26-147,0-1 0,0 1 0,0-1 0,1 0 0,0 0 0,1 0 0,-1 0 0,1-1 0,0 0 0,12 10 0,13 14 35,17 15 15,-33-32-114,-1 1 0,21 23 0,-14-6 187,21 38 0,-41-68-148,4 8-20,0 0 0,4 15 0,4 10 55,-5-14-132,-6-16 131,0 1 0,0-1 0,0 0 0,0 0 0,1 0 0,3 4 0,-1 2-103,-3-7 78,-1-1 1,1 1-1,0 0 1,0 0 0,0-1-1,0 1 1,1 0-1,-1-1 1,3 4 250,1-5-432,12 6 75,-12-4 68,0-1 1,0 1 0,1-1-1,-1 0 1,0 0 0,6-1-1,-3 0 62,0 0 0,0 1 0,0-1-1,0 1 1,0 1 0,-1 0 0,1 0 0,8 3-1,0-1-88,-15-4 71,1 1 0,-1-1 1,1 0-1,-1 0 0,1 1 0,-1-1 0,1 1 0,-1-1 0,0 1 1,1 0-1,3 2 624,-6-6-739,1-8-68,0 11 166,0 0 0,0 0 0,0-1 0,0 1 0,0 0 0,0 0 0,0 0 0,0 0 0,0 0 0,0 0-1,0 0 1,0-1 0,0 1 0,0 0 0,0 0 0,0 0 0,0 0 0,-1 0 0,1 0 0,0 0 0,0-1 0,0 1 0,0 0 0,0 0 0,0 0 0,0 0 0,0 0 0,0 0 0,0 0 0,0 0 0,-1 0 0,1 0 0,0 0 0,0 0 0,0-1 0,0 1 0,0 0 0,0 0 0,0 0 0,0 0 0,-1 0 0,1 0 0,0 0 0,0 0 0,0 0 0,0 0 0,0 0 0,0 0 0,0 0 0,-1 0 0,1 0 0,0 0 0,0 1-1,0-1 1,0 0 0,0 0 0,0 0 0,0 0 0,-1 0 0,1 0 0,0 0 0,0 0 0,0-2-25,0 1-1,0-1 1,0 0-1,0 0 1,0 1 0,0-1-1,-1 0 1,1 0-1,-1 1 1,1-1-1,-1 0 1,0 1-1,0-1 1,1 0-1,-3-2 1,-20-35 16,20 33-15,-93-147-247,-29-26 613,103 154-407,-15-19 134,33 39-74,1 0 0,-1-1-1,1 1 1,1-1-1,-1 0 1,-3-10-1,2-2-22,0 0 0,0 0-1,2 0 1,0 0 0,2-27-1,1-40 116,3 25-49,4 0 0,1 1 1,25-81-1,-18 96-55,28-55 1,-20 49 159,-15 26-165,0-1 1,-2-1-1,-1 1 0,2-27 1,3-4 23,0-6-42,-5 24-61,12-38-1,-7 33 68,-9 30 5,1 2 0,0-1 0,10-22 1,-11 29-10,0-1-5,1 1 0,0 0-1,0-1 1,0 1 0,1 0 0,-1 1 0,1-1 0,0 1 0,6-5 0,25-15-119,2 2 0,58-27 0,-23 13 172,-59 30 22,1 1 1,16-5-1,-12 5-29,-9-1-989,-15 7 959,1 0 0,0 1 0,0 0-1,0 0 1,0 0 0,0 0 0,1 1 0,-1 0 0,-4 4-1,-1-1-20,-33 21 151,2 0-1,-54 50 0,65-50-50,-19 19-80,19-12 90,-149 179 528,163-190-560,-46 66-112,55-77 106,1 1 0,0-1 1,0 1-1,1 0 0,-5 22 1,7-18 8,-27 148 341,20-70-328,2 149 1,9-227-263,0 1 0,1-1 1,1 1-1,1-1 0,1 0 1,0 0-1,9 18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46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568 74 2656,'8'-13'1568,"-8"0"4704,0 14-6044,-1 0 1,1 0-1,-1-1 1,1 1-1,-1 0 1,1 0 0,-1-1-1,1 1 1,0 0-1,0 0 1,0 0-1,-1-1 1,1 3 0,-1 8 105,0 1 1,-1-1 0,-6 18 0,0 5 16,-16 94 472,-26 121-147,47-235-491,0 0 0,-1-1 1,-1 1-1,-1-1 0,1 0 1,-14 19-1,17-28-114,0-1 0,-1 0 0,1 0 0,-1 0 0,1-1 0,-1 1 0,0-1 0,-1 1 0,1-1-1,0 0 1,0 0 0,-1 0 0,1-1 0,-1 1 0,0-1 0,1 0 0,-1 0 0,0 0 0,0 0 0,0-1 0,0 0 0,0 1 0,1-1 0,-1-1 0,0 1 0,0-1-1,0 1 1,-6-3 0,-1-1-6,0 0-1,1 0 0,-1-1 0,1 0 1,0-1-1,1 0 0,-10-8 1,6 3 11,-1-1 1,2-1-1,-21-27 1,8 4-15,2-1 1,-33-74-1,19 18-56,24 58 47,11 29-79,0 0-1,0 0 1,1 0 0,0 0 0,0-1-1,0 1 1,1 0 0,0-1-1,0 1 1,0 0 0,1 0 0,0-1-1,2-6 1,-2 11 3,1-1-1,-1 1 1,1-1-1,-1 1 1,1-1-1,0 1 1,0 0-1,0 0 1,0 0-1,1 0 1,-1 0-1,0 0 1,1 0-1,-1 1 1,1 0-1,5-3 1,4-1 10,0 1 0,19-4 1,121-21 212,167-9 0,-194 30 285,185 10 0,-199 11 25,-14 0-124,-94-13-362,1 1-1,-1-1 1,1 0 0,-1 0-1,0 0 1,1-1-1,-1 1 1,1-1-1,-1 1 1,0-1-1,5-2 1,-7 3-114,-1 0 1,0-1-1,0 1 0,0 0 1,1 0-1,-1 0 0,0-1 1,0 1-1,0 0 0,0 0 0,0 0 1,1-1-1,-1 1 0,0 0 1,0 0-1,0-1 0,0 1 1,0 0-1,0 0 0,0-1 1,0 1-1,0 0 0,0 0 1,0-1-1,0 1 0,0 0 1,0 0-1,0-1 0,0 1 0,0 0 1,0-1-1,0 1 0,0 0 1,-8-11-3407,-10-6-3687,0 4 2565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02.25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1188 6 2080,'-15'-5'7504,"-2"17"-6687,1 0-1,0 1 1,1 0 0,1 2 0,-23 29 0,16-19-267,12-15-350,1 1-1,0 0 0,0 1 0,-7 15 1,-20 49 123,-41 82 458,52-112-197,-43 60-1,-86 101 47,143-193-506,2 1-1,-1 0 1,2 0 0,0 0 0,1 1 0,0 0 0,1 0 0,-3 19-1,3 4 14,0-1 0,2 57 0,4-43 94,3 0 0,21 103 0,-19-126-49,-2-7-31,2-1 0,9 27 0,-9-31-73,6 28 0,2 6 171,-11-44-212,0 1-1,1 0 1,0-1-1,0 0 1,9 11-1,-13-17-81,1 0 0,0-1 0,-1 1 1,1 0-1,0 0 0,-1 0 0,1 0 0,-1 0 1,1 0-1,-1-1 0,0 1 0,1 0 0,-1 0 0,0 0 1,0 0-1,1 0 0,-1 0 0,0 1 0,0 0 0,-1-2 20,1 1 1,0-1-1,-1 1 0,1-1 0,0 1 0,-1-1 0,1 0 0,-1 1 0,1-1 0,-1 0 0,1 0 0,0 1 1,-1-1-1,1 0 0,-1 0 0,0 1 0,1-1 0,-1 0 0,1 0 0,-1 0 0,1 0 0,-1 0 0,1 0 1,-2 0-1,-2 0-124,1 0 1,-1-1 0,0 1 0,1-1 0,-1 0-1,0 0 1,1 0 0,-6-3 0,4 1-136,0-1 0,0 1 0,-7-7 0,-4-4-356,6 5 397,1 0 0,0-1 0,-9-11 0,-8-10-337,20 24 497,1 0 0,0 0 0,1-1 0,-1 1 0,1-1 0,-5-14 0,-13-51 219,21 67-123,-6-25 167,2 0 0,2 0 0,0-59 0,6-107-138,0 139-66,18-111 0,-6 95 224,-4 19 322,-2-1 0,4-84 0,-13 140-482,0-1 1,0 0-1,0 0 1,0 0-1,0 1 1,0-1-1,0 0 1,0 0-1,0 1 0,-1-1 1,1 0-1,0 0 1,0 1-1,-1-1 1,1 0-1,0 1 1,-1-1-1,1 0 1,-1 1-1,0-2 1,0 2-27,1 0 0,-1 0 1,1 0-1,-1 0 1,1 0-1,-1 0 1,1 0-1,-1 0 0,1 0 1,-1 0-1,1 0 1,-1 0-1,1 0 0,-1 0 1,1 0-1,-1 1 1,1-1-1,-1 0 0,1 0 1,-1 1-1,1-1 1,-1 1-1,-4 3 17,0 0-1,0 1 1,-6 8-1,8-10 43,-22 25 340,-1 0 0,-2-2 1,-41 32-1,29-31-61,-81 41 0,112-63-315,-1 0 1,1 1-1,0 0 1,1 1-1,-1 0 0,2 0 1,-1 0-1,1 1 0,0 1 1,0-1-1,1 1 1,0 0-1,1 0 0,-7 15 1,4-4 5,1 1 0,1 0 1,1 0-1,0 0 0,2 0 1,-2 30-1,2 101 643,3-129-583,2 1 0,1 0-1,1 0 1,9 30 0,-6-36 59,15 29 0,-11-23-75,-5-15-59,0 0 0,0-1 0,1 1 0,0-1 1,0 0-1,17 13 0,43 34 576,-35-30-386,-2 1 0,47 51 1,-4 19-65,-52-72-199,6 8 197,-25-29-138,0 0 0,0 0 0,0-1 0,0 1 0,1 0 0,-1-1 0,1 0 1,0 1-1,-1-1 0,1 0 0,0 0 0,0-1 0,0 1 0,1-1 0,-1 1 0,0-1 0,0 0 0,1 0 0,-1-1 0,1 1 1,-1-1-1,1 1 0,-1-1 0,6-1 0,7 1 86,-6 0-77,-1 0 0,1 0 0,16 3 0,-23-2-26,0-1 1,0 1 0,1-1-1,-1 0 1,0 0 0,0 0-1,0-1 1,0 1 0,0-1-1,0 1 1,1-1-1,-1 0 1,-1 0 0,1-1-1,0 1 1,0 0 0,4-4-1,-7 4-29,1 0-1,0 0 1,0 0-1,0 0 1,0 0-1,-1 0 1,1-1-1,-1 1 1,1 0-1,-1 0 1,1-1-1,-1 1 0,0 0 1,0-1-1,1 1 1,-1-3-1,0-28-77,0 21-21,-1-19 96,-2 1 0,0 0 1,-2 0-1,-1 0 0,-1 1 1,-2 0-1,-17-39 0,-47-113-16,33 58-3482,25 54-1672,10 40 2763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0:3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3328,'6'-4'18825,"0"-2"-20098,-4 8 1022,-3 6 3029,-2 4-2655,2-9-93,0-1 0,1 1 0,-1 0 0,1 0 0,0-1 0,-1 1 0,1 0 0,1 0 0,-1-1 0,0 1-1,1 0 1,0 4 0,0-4 2,-1-2 7,1 0 0,-1 0 1,0 0-1,0 0 0,1-1 0,-1 1 0,1 0 0,-1 0 1,1 0-1,-1 0 0,1-1 0,1 2 0,-2-2-32,1 1 0,0-1 1,-1 0-1,1 0 0,0 0 0,0 0 0,0 0 0,-1 0 0,1 0 0,0 0 0,0-1 0,-1 1 0,1 0 0,0 0 1,-1-1-1,1 1 0,0 0 0,-1-1 0,2 1 0,-1-1-11,1 0 0,-1 0 0,0 0 0,1 0 0,-1 0 0,0 0 0,0-1 0,0 1 0,0 0 0,0-1 0,0 1 0,0 0 0,-1-1 0,1 1 0,0-1 0,-1 1-1,1-1 1,-1 1 0,0-1 0,1 0 0,-1 1 0,0-1 0,0 1 0,0-1 0,0-2 0,0-1 38,-1 0 0,0-1 0,0 1 0,0 0 0,0 0 0,-3-6 0,4 11-29,0-1-1,0 1 0,0 0 1,0 0-1,0-1 0,0 1 1,0 0-1,0 0 0,0 0 1,0-1-1,0 1 1,0 0-1,-1 0 0,1-1 1,0 1-1,0 0 0,0 0 1,0 0-1,0 0 0,0-1 1,-1 1-1,1 0 0,0 0 1,0 0-1,0 0 1,-1 0-1,1 0 0,0-1 1,0 1-1,0 0 0,-1 0 1,1 0-1,0 0 0,0 0 1,-1 0-1,1 0 0,0 0 1,0 0-1,-1 0 1,1 0-1,0 0 0,0 0 1,0 0-1,-1 0 0,1 0 1,0 0-1,0 0 0,0 1 1,-1-1-1,1 0 0,0 0 1,0 0-1,0 0 1,-1 0-1,1 1 0,0-1 1,0 0-1,0 0 0,0 0 1,-1 0-1,1 1 0,0-1 1,0 0-1,0 0 0,0 0 1,0 1-1,0-1 1,-6 13 66,6 8 122,1-11-92,-1-9 368,1-4-528,1 1 47,-1 1-1,0-1 1,0 1-1,1-1 1,-1 1 0,0-1-1,0 0 1,-1 1-1,1-1 1,0 0-1,-1 0 1,1 0-1,-1 0 1,1 1 0,-1-1-1,0 0 1,0 0-1,0 0 1,0 0-1,0-3 1,0 5 11,0-1 1,0 1-1,0 0 0,0 0 0,-1 0 1,1 0-1,0 0 0,0-1 1,0 1-1,0 0 0,0 0 1,0 0-1,0 0 0,0 0 1,0-1-1,0 1 0,-1 0 0,1 0 1,0 0-1,0 0 0,0 0 1,0 0-1,0 0 0,0 0 1,-1-1-1,1 1 0,0 0 1,0 0-1,0 0 0,0 0 1,0 0-1,-1 0 0,1 0 0,0 0 1,0 0-1,0 0 0,0 0 1,-1 0-1,1 0 0,0 0 1,0 0-1,0 0 0,0 0 1,-1 0-1,1 1 0,0-1 0,0 0 1,0 0-1,0 0 0,0 0 1,0 0-1,-1 0 0,1 0 1,0 1-1,-8 5 668,8-4-639,-1 0-1,0 0 1,1 0-1,-1 0 0,1 0 1,-1 0-1,1 0 1,0 0-1,0 0 1,0 0-1,0 0 1,0 0-1,0 1 1,1-1-1,-1 0 0,1 0 1,-1 0-1,1 0 1,0 0-1,0-1 1,0 1-1,0 0 1,0 0-1,0 0 1,1-1-1,1 2 1,-3-2-11,1-1 1,-1 0 0,1 0-1,-1 1 1,0-1-1,1 0 1,0 0 0,-1 0-1,1 0 1,-1 0 0,1 0-1,-1 0 1,1 0 0,-1 0-1,1 0 1,-1 0 0,1 0-1,-1 0 1,1-1 0,-1 1-1,1 0 1,-1 0 0,1-1-1,-1 1 1,0 0 0,1 0-1,-1-1 1,1 1 0,-1 0-1,1-1 1,0 0-14,0 0 0,0-1-1,0 1 1,1 0 0,-2 0 0,1-1-1,0 1 1,1-3 0,0-3-46,0 1 0,-1 0 0,0-1 1,-1 0-1,0-11 2113,27 14-23879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0:3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2720,'5'-3'20301,"1"2"-17017,5 1-4641,-2 0-394,-4-1 3668,72-10-1032,-28 3-703,0 3-1,0 2 1,50 3-1,-55 0 37,-11 0-39,-1 2 0,1 1-1,49 11 1,-75-12-121,0-2-1,0 1 1,1-1 0,-1 0 0,7-1 0,9 0-91,-23 1 119,1-4-15,-1 3-72,0 0 1,1 1 0,-1-1-1,0 0 1,0 1 0,0-1-1,0 0 1,0 1-1,0-1 1,0 0 0,-1 1-1,1-1 1,0 0-1,0 1 1,0-1 0,-1 0-1,1 0 1,-1-1 14,-8-11 9,-5 2 36,11 9-47,0-1 1,1 1-1,-1 0 1,0-1-1,-2-3 0,5 5-16,0 0 0,-1 0 0,0 0 0,1 0-1,-1 0 1,0 1 0,1-1 0,-1 0-1,0 0 1,0 0 0,0 1 0,0-1-1,1 0 1,-3 0 0,-3-3-39,-5-2 198,11 6-157,-1 0 1,1-1 0,-1 1-1,0 0 1,1 0 0,-1-1 0,1 1-1,-1 0 1,1 0 0,-1-1 0,1 1-1,-1-1 1,1 1 0,0 0-1,-1-1 1,1 1 0,-1-1 0,1 1-1,0-1 1,-1 0 0,1 1-3,0-1 1,0 1-1,0 0 1,1 0 0,-1 0-1,0 0 1,0-1-1,0 1 1,0 0-1,0 0 1,0 0 0,0 0-1,0-1 1,0 1-1,0 0 1,0 0-1,0 0 1,0-1-1,0 1 1,-1 0 0,1 0-1,0 0 1,0 0-1,0-1 1,0 1-1,0 0 1,0 0 0,0 0-1,0 0 1,-1 0-1,1-1 1,0 1-1,0 0 1,0 0-1,0 0 1,0 0 0,-1 0-1,1 0 1,0 0-1,0 0 1,0 0-1,0 0 1,-1 0 0,1-1-1,3 2-9,1 0-1,-1 1 1,0-1 0,0 1-1,0-1 1,1 1 0,4 4-1,-5-4 50,1 1 0,0-1 0,0 0 0,0 0 0,5 2 0,-5-3-13,-1 0 0,1 1 0,-1 0 0,1-1 0,-1 1 0,0 1 0,3 1 0,2 1-120,6 2 125,-10-3 87,2 1-161,-6-5 51,1 1-1,0-1 0,0 1 0,-1-1 0,1 1 0,0-1 0,-1 1 0,1-1 0,-1 1 0,1 0 0,-1-1 0,1 1 0,-1 0 0,1-1 0,-1 1 1,0 0-1,1 0 0,-1-1 0,0 1 0,1 0 0,-1 0 0,0 0 0,0 0 0,0-1 0,0 1 0,0 0 0,0 0 0,0 0 0,0 0 0,0-1 1,0 1-1,-1 0 0,1 0 0,0 0 0,-1-1 0,1 1 0,0 0 0,-1 0 0,0 0 0,-1 4 55,-1 0 1,1-1-1,-1 0 0,-7 8 0,-10 11 157,2 1 0,0 1 0,-17 33 0,20-42-329,6-6-686,9-10 572,0 0-1,0 0 1,-1 0 0,1 0 0,0 0-1,0 0 1,-1 0 0,1 0-1,0 0 1,0 0 0,-1 0-1,1-1 1,-7-7-7192,7 7 6978,0 0 0,-1 1 0,1-1 0,0 0 0,0 0 0,0 0 0,0 0 0,0 1 0,0-3 1,4-14-4936,4 0 1792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0:3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75 2976,'0'3'8549,"0"-3"-8463,0 0 0,0 0-1,0 0 1,0 0 0,-1 0 0,1 0-1,0 1 1,0-1 0,0 0 0,0 0 0,0 0-1,0 0 1,-1 0 0,1 0 0,0 0 0,0 0-1,0 0 1,0 0 0,0 0 0,-1 0-1,1 0 1,0 0 0,0 0 0,0 0 0,0 0-1,0 0 1,0 0 0,-1 0 0,1-1 0,0 1-1,0 0 1,0 0 0,0 0 0,0 0-1,0 0 1,-1 0 0,1 0 0,0 0 0,0 0-1,0-1 1,0 1 0,0 0 0,0 0 0,0 0-1,0 0 1,0 0 0,0 0 0,0-1-1,0 1 1,0 0 0,0 0 0,-6-7 1922,-32-31 2259,34 34-4093,0 0 0,-1 1 0,1-1 1,-1 1-1,-7-4 0,11 6-145,0 0-31,1 1 0,0 0 0,-1-1 0,1 1 0,-1 0 0,1-1 0,-1 1 0,1 0 0,-1 0 0,1-1 0,-1 1 0,0 0 0,1 0 0,-1 0 0,1 0 0,-1 0 0,1 0 0,-1 0 0,0 0 0,1 0-8,0 0 0,0 0 0,0 0-1,0 0 1,0 0 0,0 0 0,0 0-1,0 0 1,0 0 0,0 0 0,0 0 0,0 0-1,0 0 1,0 0 0,0 0 0,0 0-1,0 0 1,0 0 0,1 0 0,-1 0 0,0 0-1,0 0 1,0 0 0,0 0 0,0 0-1,0 0 1,0 0 0,0 0 0,0 0 0,0 0-1,0 0 1,0 0 0,0 0 0,0 0-1,0 0 1,0 0 0,0 0 0,0 1 0,0-1-1,0 0 1,0 0 0,0 0 0,0 0-1,0 0 1,0 0 0,0 0 0,0 0 0,0 0-1,0 0 1,0 0 0,1 0-49,0 0 0,0 0-1,0 0 1,0 1 0,0-1 0,0 0 0,0 0 0,-1 1-1,1-1 1,0 1 0,0-1 0,1 1 0,6 5-2544,3-3-3770,-4 0 3648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0:3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46 2720,'0'0'325,"1"-1"0,-1 1 1,0-1-1,0 1 0,0-1 0,0 0 0,1 1 1,-1-1-1,0 1 0,1-1 0,-1 1 0,0-1 1,1 1-1,-1 0 0,1-2 0,0 2-99,0-1-1,0 0 1,-1 0 0,1 1-1,0-1 1,-1 0-1,1 0 1,-1 0-1,1 0 1,-1 0 0,0 0-1,1 0 1,-1 0-1,0 0 1,0 0-1,0 0 1,1-2 0,-5-7 2792,4 9-2943,0 1 0,0 0 0,0 0 0,0 0 0,0 0 0,0-1 0,0 1 0,0 0 0,0 0 0,-1 0 0,1 0 0,0-1 0,0 1 0,0 0 0,0 0 0,0 0 0,-1 0 0,1 0 0,0 0 0,0-1 0,0 1 0,0 0 0,-1 0 0,1 0 0,0 0 0,0 0 0,0 0 0,0 0 0,-1 0 0,1 0 0,0 0 0,0 0 0,0 0 0,-1 0 1,1 0-1,0 0 0,0 0 0,0 0 0,-1 0 0,1 0 0,0 0 0,0 0 0,0 1 0,0-1 0,-1 0 0,-4 3 1447,2 3-1018,-7 12-12,9-17-456,0 1 0,0 0-1,0-1 1,0 1 0,0 0 0,0 0-1,0 0 1,1-1 0,-1 1-1,1 0 1,-1 0 0,1 0 0,0 2-1,0-1 37,0 0-1,1-1 1,-1 1-1,1 0 1,-1 0-1,1-1 1,0 1-1,0-1 1,0 1-1,3 4 1,-3-6-55,-1-1 0,0 1 0,1-1 0,-1 1 0,1-1 0,-1 1 0,1-1 0,-1 1 0,1-1 0,-1 0 0,1 1 0,0-1 0,-1 0 0,1 1 1,-1-1-1,1 0 0,0 0 0,-1 1 0,1-1 0,0 0 0,-1 0 0,1 0 0,0 0 0,-1 0 0,1 0 0,0 0 0,-1 0 0,1 0 0,0-1 0,-1 1 1,1 0-1,0 0 0,-1 0 0,1-1 0,0 1 0,-1 0 0,1-1 0,-1 1 0,1-1 0,-1 1 0,1-1 0,-1 1 0,1-1 0,-1 1 0,1-1 0,-1 1 1,1-2-1,1 0 25,0-1-1,0 0 1,0 0 0,0 0 0,0 0 0,0 0 0,-1 0 0,0-1 0,0 1 0,0 0 0,0-1-1,0 1 1,0-1 0,-1 1 0,0-1 0,0 1 0,0-1 0,0 1 0,0-1 0,-2-3 0,2 6-35,0 1 1,0-1-1,0 1 1,0-1-1,0 1 1,0 0-1,-1-1 1,1 1-1,0-1 1,0 1-1,-1-1 1,1 1 0,0 0-1,0-1 1,-1 1-1,1-1 1,-1 1-1,1 0 1,0 0-1,-1-1 1,1 1-1,-1 0 1,1 0-1,-1-1 1,1 1-1,0 0 1,-1 0-1,1 0 1,-1 0 0,1 0-1,-1 0 1,1-1-1,-1 1 1,1 0-1,-1 1 1,1-1-1,-1 0 1,1 0-1,-1 0 1,1 0-1,-1 0 1,1 0-1,-1 1 1,1-1-1,-1 0 1,-1 1 58,1 0 1,-1 0-1,1-1 0,-1 1 0,1 0 0,-1 1 1,1-1-1,0 0 0,-1 0 0,1 0 1,-1 3-1,-2 2 113,1 0 0,0 1 0,0 0 0,0 0 0,1 0 0,-3 14 0,4-14-121,0-6-49,1-1 1,0 1-1,0-1 1,0 1-1,0-1 0,0 1 1,-1-1-1,1 1 1,0-1-1,0 1 1,0 0-1,0-1 1,0 1-1,1-1 0,-1 1 1,0-1-1,0 1 1,0-1-1,0 1 1,1 0-1,0 0 119,-1-2-99,0 1 0,1-1 0,-1 1 0,0-1 0,0 1 1,1 0-1,-1-1 0,1 1 0,-1-1 0,0 1 0,1 0 0,-1-1 0,1 1 0,-1 0 0,1-1 0,-1 1 0,1 0 0,0-1 0,4-1 33,0-2-90,0-1 0,-1 0 1,0 0-1,1 0 1,-2 0-1,5-7 0,-7 10 34,1-1-1,0 0 1,-1 0-1,0 0 0,0 0 1,0 0-1,0-1 1,0 1-1,-1 0 1,1 0-1,-1 0 0,0-1 1,-1-5-1,1 9-2,0-1 0,0 1-1,0-1 1,-1 1 0,1-1 0,0 1-1,0 0 1,-1-1 0,1 1 0,0 0-1,-1-1 1,1 1 0,0 0 0,-1-1-1,1 1 1,-1 0 0,1-1 0,0 1-1,-1 0 1,1 0 0,-1 0 0,1 0-1,-1-1 1,1 1 0,-1 0 0,1 0-1,-1 0 1,1 0 0,-1 0 0,1 0-1,-1 0 1,0 0 0,-1 1-8,1 0 0,-1 0 0,0 0 0,1 0 0,-1 0 0,0 0 1,1 0-1,0 0 0,-1 1 0,1-1 0,0 0 0,-1 1 0,1-1 0,0 1 0,-1 2 1,-14 30-412,10-20-39,-10 19-4564,14-22 3344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1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3232,'-5'-5'8949,"6"18"-7984,1-8-807,-1-1-1,0 0 1,0 1-1,0-1 1,-1 0-1,1 1 0,-1-1 1,0 1-1,-1-1 1,0 6-1,0 9 31,6 303 1551,-1-210-342,-4-112-1104,0-5-122,0-4-225,-4-194-324,3 86 338,2 53-48,3-1 157,-4 62-27,0 1-1,1 0 0,-1-1 0,1 1 1,-1-1-1,1 1 0,0 0 0,0-1 0,0 1 1,3-4-1,3-8 44,-6 5 55,-1 7-61,0 5 422,14-2-170,-11 1-303,1 0 0,0 0 0,0 1 0,-1-1 0,0 1 0,1 0 0,-1 0 0,0 0-1,0 0 1,-1 1 0,1-1 0,-1 1 0,3 3 0,3 9 65,11 30 0,-17-40-89,12 36 79,-2 1 0,-2 0 1,-2 1-1,4 58 0,-6-73 119,-4-23-171,0 0 0,-1 0 0,0 0 0,0 6 0,-1-9-11,0 0-1,1 0 1,0 0 0,-1 0-1,3 6 1,1-2 112,-4-10 114,1-12-134,10-23 37,10-60-1,4-15-34,-19 94-234,1 0 0,1 0 1,0 0-1,2 1 0,0 1 0,1-1 1,0 2-1,1-1 0,1 2 0,25-24 1,-23 24-4660,-12 14 3297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1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1984,'-3'2'8366,"1"3"-4522,2 12-3423,-1-5 526,-26 96 1453,18-66-1763,-7 71 1,13-80-558,-6 105 373,7-106-405,1-26-142,0 0 0,1 1 0,0-1 1,0 10-1,1-10-69,0 0-1911,-2-25-8464,3 7 9718,6-4-742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1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89 3072,'-19'-10'1152,"18"10"-1059,1 0-1,-1 0 1,1 0-1,-1-1 1,1 1 0,0 0-1,-1 0 1,1-1-1,-1 1 1,1 0-1,0-1 1,-1 1-1,1 0 1,0-1-1,0 1 1,-1 0 0,1-1-1,0 1 1,0-1-1,-1 1 1,1 0-1,0-1 1,0 1-1,0-1 1,0 1-1,0-1 1,0 1-1,0-1 1,0 1 0,0-1-1,0 0 108,0 0 0,1 0-1,-1 0 1,0 1 0,1-1 0,-1 0 0,0 0-1,0 0 1,0 0 0,0 0 0,0 0-1,0-2 1,0 3-100,0-1-1,0 0 0,0 0 0,0 0 1,0 0-1,0 1 0,0-1 0,0 0 1,0 0-1,1 0 0,-1 1 0,0-1 0,1 0 1,-1 0-1,0 1 0,1-1 0,-1 0 1,1 1-1,-1-1 0,1 0 0,-1 1 1,2-2-1,3-2 268,0 0 0,1 1 0,-1-1 0,1 1 1,0 0-1,0 1 0,0-1 0,1 1 0,-1 0 0,0 1 0,1-1 1,9 1-1,0 0 173,1 0 0,0 2 0,30 4 0,-40-4-265,1 0 1,-1 1-1,0 0 0,-1 0 0,1 1 1,0-1-1,-1 1 0,1 1 1,-1 0-1,0 0 0,0 0 0,9 8 1,-14-11-176,0 0 1,0 0 0,0 0 0,0 1 0,0-1 0,0 0-1,-1 0 1,1 1 0,0-1 0,-1 1 0,1-1 0,-1 1 0,1-1-1,-1 1 1,0-1 0,0 1 0,1 1 0,-2-2-52,1 0 1,0 1 0,-1-1 0,1 0 0,0 0-1,-1 0 1,0 0 0,1 0 0,-1 0 0,1 0 0,-1 0-1,0 0 1,0 0 0,0 0 0,1-1 0,-1 1-1,-2 1 1,-3 2-2,-1-1 0,0 0 0,0 0 0,0 0 0,-11 2 0,9-3-61,-8 2-641,0-1-1,-1 0 1,-31 0-1,8-1-1521,19-2 336,-10 1-1488,12 3-2096,10 4 1995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25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16 125 2240,'13'-11'9466,"-13"18"-8319,-5 64 289,1-22-1080,-4 133 362,-4 66 415,13-161 1304,2-159-2227,22-123 0,-12 112-230,2-8 137,29-95 0,-15 107 372,-18 52-167,-3 12-247,-8 15-72,1-1 1,-1 1-1,0 0 0,1 0 1,-1 0-1,0-1 0,1 1 1,-1 0-1,0 0 0,1 0 1,-1 0-1,1 0 1,-1 0-1,1 0 0,-1 0 1,0 0-1,1 0 0,-1 0 1,1 0-1,-1 0 0,0 0 1,1 0-1,-1 0 0,1 0 1,-1 0-1,0 0 0,1 1 1,-1-1-1,0 0 0,1 0 1,-1 1-1,0-1 0,1 0 1,-1 0-1,0 1 0,1-1 1,-1 0-1,0 1 0,0-1 1,1 0-1,-1 1 0,0 0 1,9 11 81,0 1 0,-1 1 0,0 0 0,-2 0 0,1 0 1,5 21-1,19 94 87,-22-84-12,12 61-4,-5-24 259,37 117 0,-48-183-226,-4-11-86,0-1 0,1 0 0,-1 0 0,6 9 822,-1-38 157,17-140-604,-11 72-300,11-40-200,-16 102 67,1 0-1,17-36 1,-7 22 20,-6 14-367,20-40 1,-29 68 148,-1-1-46,0 0 1,1 0 0,-1 0-1,-1 0 1,1-1 0,1-5-1,-3 9 102,0 1 0,0 0 0,0 0-1,0-1 1,0 1 0,0 0-1,0-1 1,1 1 0,-1 0 0,0 0-1,0-1 1,0 1 0,0 0 0,0 0-1,1 0 1,-1-1 0,0 1 0,0 0-1,0 0 1,1 0 0,-1-1 0,0 1-1,0 0 1,0 0 0,1 0 0,-1 0-1,0 0 1,0-1 0,1 1 0,-1 0-1,0 0 1,1 0 0,-1 0-1,0 0 1,0 0 0,1 0 0,-1 0-1,0 0 1,0 0 0,1 0 0,-1 0-1,0 0 1,1 1 0,12 3-3630,-11-4 3339,11 5-2609,5 2 1013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25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0 3232,'0'1'165,"-1"-1"0,1 0 0,0 1 0,-1-1 1,1 1-1,0-1 0,-1 0 0,1 1 0,0-1 0,0 1 0,-1-1 1,1 1-1,0 0 0,0-1 0,0 1 0,0-1 0,-1 1 0,1-1 1,0 1-1,0-1 0,0 1 0,0 0 0,0-1 0,1 1 0,-1-1 1,0 1-1,0 0 0,0 8 1883,-50 203 4122,47-196-5903,0 0 1,1 0-1,1 0 0,0 0 0,1 0 0,1 1 1,4 23-1,-4-34-132,0 0 0,1 0 1,0 0-1,1-1 0,-1 1 1,1 0-1,0-1 0,0 0 1,8 9-1,-8-11-25,1 1 1,-1-1-1,1 0 1,0-1-1,-1 1 0,1-1 1,1 1-1,-1-1 0,0-1 1,0 1-1,1 0 1,-1-1-1,1 0 0,6 1 1,-8-2-52,-1 0 1,0 1-1,1-1 1,-1 0-1,0-1 1,1 1-1,-1 0 1,0-1-1,1 1 1,-1-1 0,0 0-1,0 0 1,1 0-1,-1 0 1,0 0-1,0 0 1,2-2-1,-1 0 1,0 0 0,0 0 0,-1 0 0,1 0 0,-1 0 0,0 0 0,0-1 0,0 1-1,2-7 1,0-1 2,-1 0-1,0-1 1,-1 1-1,0-1 1,-1 0-1,0-14 1,-1 21-61,0-12 62,-1-1 0,-3-25 0,3 39-98,1 1 0,-1 0 0,0-1 0,0 1 0,0 0 0,0 0 0,0 0 0,-1 0 0,1 0 1,-1 0-1,0 1 0,0-1 0,0 0 0,0 1 0,0 0 0,-1-1 0,1 1 0,-1 0 0,0 0 0,-2-1 0,4 2 13,0 1 1,1 0-1,-1 0 0,0-1 1,1 1-1,-1 0 0,0 0 1,1 0-1,-1 0 0,0 0 1,1 0-1,-1 0 1,0 0-1,0 0 0,1 0 1,-2 1-1,-4 1-91,0 0 0,0 1 0,0 0-1,0 0 1,1 0 0,-1 1 0,1 0 0,0 0 0,0 0-1,0 1 1,-6 7 0,-1 3-1246,0 1 0,-15 27 0,15-16-2139,5 1 1125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48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309 352 3328,'6'4'884,"0"0"1,-1 0-1,13 18 7379,-18-22-8166,-12-2 1593,-14-6-1231,1-2-24,9 3-82,-26-7 0,38 13-301,-1 0-1,0 0 0,0 0 1,0 1-1,0 0 1,0 0-1,1 0 1,-1 0-1,0 1 0,-6 1 1,2 2-35,1-1-1,-1 2 1,0-1 0,1 1-1,0 0 1,0 1 0,1 0 0,0 0-1,0 1 1,0 0 0,1 0 0,0 0-1,-7 12 1,6-9-12,0 1 0,1 0 0,1 1-1,-1-1 1,2 1 0,0 0 0,0 0 0,1 0 0,-2 25-1,5-30 29,0 1 0,1-1 0,0 1 0,0-1 0,0 1-1,1-1 1,1 0 0,-1 0 0,1 0 0,0 0-1,1 0 1,-1-1 0,1 1 0,1-1 0,-1 0-1,1 0 1,0-1 0,12 11 0,-11-11 48,0 0 0,1 0 1,0-1-1,0 0 0,0 0 0,0 0 0,1-1 1,-1 0-1,1-1 0,0 1 0,0-1 0,0-1 1,0 0-1,0 0 0,0-1 0,0 1 1,13-3-1,7-3 142,0-1 1,0-2 0,-1-1-1,0-1 1,-1-1 0,34-20-1,-24 10-192,-2-2 1,0-2-1,54-51 0,-81 69-33,1-1-55,-1 0 0,2 1 0,-1 1 0,16-10 0,-23 15 29,1-1 1,1 1 0,-1 0 0,0 1-1,0-1 1,0 0 0,0 1 0,1-1-1,-1 1 1,0 0 0,1-1 0,-1 1-1,0 0 1,0 1 0,1-1 0,-1 0-1,0 1 1,1-1 0,-1 1 0,0 0-1,0-1 1,0 1 0,0 0 0,0 0-1,0 1 1,0-1 0,3 3 0,6 6-1,-2 1 1,1 0-1,10 17 1,15 18 137,-29-36 47,-3-5 429,-2-12-17,-1-4-576,-1 0 0,-1 0 0,0 0 1,0 0-1,-1 0 0,0 1 0,-1 0 1,0-1-1,-1 1 0,0 1 0,0-1 1,-1 1-1,0 0 0,-12-13 0,17 21-2,0 0-1,0-1 0,0 1 1,0 1-1,-1-1 1,1 0-1,0 0 0,0 0 1,-1 0-1,1 1 1,0-1-1,-1 1 0,1-1 1,0 1-1,-1-1 1,1 1-1,-1 0 0,1 0 1,-1 0-1,1 0 0,-1 0 1,1 0-1,-3 0 1,1 1-22,1 0 0,-1 1 0,0-1 0,1 0 0,-1 1 0,1-1 0,0 1 0,-1 0 0,1 0 0,0 0 1,-2 3-1,-5 6-79,0 0 0,2 1 1,-13 24-1,16-27 109,1 0-1,-1 0 1,1 0-1,1 1 1,0-1-1,0 1 1,0 18 0,2-22 14,0 0 0,0 0 0,1 0 0,0 0 1,0-1-1,0 1 0,0 0 0,1-1 1,0 1-1,0-1 0,1 0 0,0 1 1,0-1-1,5 7 0,-7-10 18,1 0 0,0-1 0,0 1 0,0 0-1,0 0 1,0-1 0,0 1 0,0-1 0,1 0 0,-1 0 0,0 0 0,1 0 0,-1 0-1,1 0 1,-1-1 0,1 1 0,4 0 0,-3-1 8,-1-1-1,0 1 1,1-1 0,-1 1-1,1-1 1,-1 0 0,0-1-1,1 1 1,-1 0 0,0-1-1,5-3 1,1-2 32,-1 0-1,0 0 1,0-1-1,0 0 1,-1-1-1,0 1 0,7-13 1,35-58-114,-49 78 33,0 1 0,1 0 0,-1-1 0,0 1-1,0 0 1,0-1 0,0 1 0,1 0 0,-1-1-1,0 1 1,0 0 0,0 0 0,1-1 0,-1 1-1,0 0 1,1 0 0,-1-1 0,0 1 0,1 0-1,-1 0 1,0 0 0,1 0 0,-1-1 0,0 1-1,1 0 1,3 7-216,1 22-89,-4-20 241,4 25-107,8 36 18,-11-61 201,1-1-1,-1 0 1,2 0 0,-1 0 0,1-1 0,5 9-1,-8-15-5,0 1-1,0-1 1,0 0-1,1 0 0,-1 0 1,0 0-1,0 0 1,1 0-1,-1 0 1,0 0-1,1 0 1,-1 0-1,1-1 0,-1 1 1,1-1-1,0 1 1,1 0-1,0-1 17,0 0 1,0 0-1,0 0 0,0 0 1,0-1-1,0 1 0,0-1 1,0 0-1,3-1 0,6-3 71,0-1 0,0-1 0,17-12 0,-14 9-166,89-51-151,-102 60 167,0-1-1,1 1 0,0-1 0,-1 1 1,1 0-1,0 0 0,-1 1 0,1-1 0,5 0 1,-7 1 17,0 0 1,0 0 0,0 0 0,-1 0-1,1 0 1,0 1 0,0-1 0,0 0-1,-1 0 1,1 1 0,0-1 0,0 1-1,-1-1 1,1 0 0,0 1 0,0-1-1,-1 1 1,1 0 0,-1-1 0,1 1-1,-1 0 1,1-1 0,-1 1 0,1 0-1,-1-1 1,1 1 0,-1 0 0,0 0-1,1 0 1,-1-1 0,0 1 0,0 0-1,0 0 1,0 0 0,0 0-1,0-1 1,0 2 0,-2 32-59,0-12 69,-47 279 44,-25 0 1076,70-289-646,3-14-216,4-22-90,-1 13-112,47-243 139,-33 190-107,40-103 0,-32 111-287,42-68-1,-63 119 154,0 1 1,0-1-1,0 1 0,1-1 1,0 1-1,0 0 0,8-6 0,-11 10 33,0-1 0,0 0-1,1 1 1,-1-1-1,0 0 1,0 1-1,1 0 1,-1-1 0,0 1-1,1 0 1,-1-1-1,1 1 1,-1 0-1,0 0 1,1 0-1,-1 1 1,0-1 0,1 0-1,-1 0 1,0 1-1,1-1 1,-1 1-1,0-1 1,1 1-1,-1-1 1,0 1 0,0 0-1,0 0 1,0-1-1,0 1 1,1 0-1,-2 0 1,1 0-1,0 0 1,1 2 0,2 3-7,0-1 0,0 2 0,0-1 0,-1 0 0,0 1 1,0-1-1,-1 1 0,0 0 0,0 0 0,-1 0 0,1 0 1,-1 10-1,0 9 133,-1-1 0,-5 28 0,4-36-37,1-16-43,0 0 0,0 0-1,0 0 1,0 1 0,0-1-1,0 0 1,-1 0 0,1 0-1,0 0 1,-1 0 0,1 0-1,0 0 1,-1 0 0,1 0 0,-1 0-1,0 0 1,1 0 0,-1 0-1,0 0 1,0 0 0,1 0-1,-1-1 1,-2 2 0,2-2-21,0 0 0,0 0 1,0-1-1,1 1 0,-1 0 1,0 0-1,0-1 0,0 1 1,0-1-1,0 1 0,1-1 0,-1 1 1,0-1-1,0 0 0,1 1 1,-1-1-1,0 0 0,1 0 1,-1 1-1,1-1 0,-1 0 1,1 0-1,-1 0 0,1 0 1,-1-1-1,0 0 5,-3-6-19,0 1 0,1-1 1,0 0-1,-3-11 0,5 18-4,1-1-1,-1 1 1,1-1-1,0 0 1,0 1-1,0-1 1,0 0-1,0 1 1,0-1-1,0 1 1,0-1-1,1 0 1,-1 1-1,0-1 1,1 1-1,0-1 1,-1 1-1,1-1 1,0 1-1,0-1 1,0 1-1,0 0 1,0 0-1,0-1 1,0 1-1,0 0 1,0 0-1,1 0 1,-1 0-1,3-1 1,3-1-25,1 1 0,-1 0 0,1 0 0,0 1 0,9-1 0,17-3 3,-4-5 66,-1-1 1,0-1-1,-1-1 0,45-29 0,-52 27 7,0-1 0,-1 0 0,-1-2 0,-1 0 0,0-1 0,-1-1 0,-2 0 0,16-26 0,2-11-31,50-121 0,-74 157-11,25-65 0,-30 73 0,-1 1 0,0-1 0,-1 0 0,1-25 0,-3 37-2,0 1 0,0-1-1,0 1 1,0-1 0,0 0 0,0 1-1,0-1 1,0 1 0,0-1-1,0 1 1,0-1 0,-1 1 0,1-1-1,0 1 1,0-1 0,-1 1 0,1 0-1,0-1 1,-1 1 0,1-1-1,0 1 1,-1-1 0,0 1 0,1 0-1,-1 0 1,0 0 0,1 0-1,-1 0 1,1 0 0,-1 0 0,1 0-1,-1 0 1,1 0 0,-1 0-1,1 0 1,-1 0 0,0 1-1,1-1 1,-1 0 0,1 0 0,-1 1-1,1-1 1,0 0 0,-1 1-1,1-1 1,-1 0 0,1 1 0,-1 0-1,-2 2 9,0 0-1,0 1 0,0 0 1,0 0-1,1-1 0,0 1 1,0 1-1,0-1 0,-3 8 1,-9 32-62,-15 74 1,3 50-32,15-7 243,12-132-103,1 0 0,1 0 0,10 42 0,-10-58 74,1-1 0,0 0 0,1 0 0,7 12 0,-10-20-285,0 0 0,1 0 1,0 0-1,0 0 0,0 0 0,0 0 1,1-1-1,-1 0 0,1 0 1,0 0-1,0 0 0,0 0 1,8 3-1,-10-5-120,0-1 0,0 1 0,0-1 0,0 1 0,0-1 0,0 0 0,0 0 0,0 0-1,0 0 1,0 0 0,0-1 0,0 1 0,0-1 0,0 1 0,0-1 0,0 0 0,0 1 0,-1-1 0,1 0 0,0 0 0,0 0 0,-1-1 0,1 1 0,0 0 0,-1-1-1,0 1 1,1-1 0,-1 1 0,0-1 0,0 0 0,1 1 0,-1-1 0,-1 0 0,1 0 0,0 0 0,0 0 0,-1 0 0,1 0 0,-1 0 0,0 0 0,1 0 0,-1 0-1,0 0 1,0 0 0,0 0 0,-1 0 0,1 0 0,0 0 0,-1 0 0,0-3 0,-2-2-401,0-1 0,-1 1 0,0 0 0,0 1 0,0-1 0,-1 1 1,0 0-1,0 0 0,-10-9 0,0 3 1294,0-1 0,-30-17 0,-21-8 2645,-66-43 2296,125 76-5057,0 0-1,1-1 1,-1 0 0,1 0-1,-6-9 1,11 15-436,0-1 0,1 0 0,-1 0 0,1 0 0,-1 0 0,0 0 0,1 0 0,0 0-1,-1 0 1,1 0 0,0 0 0,-1 0 0,1 0 0,0 0 0,0 0 0,0 0 0,0 0 0,0 0 0,0 0 0,0 0 0,0 0 0,1 0 0,-1 0 0,0 0 0,1-1 0,-1 2 0,0-1 0,1 0 0,-1 0 0,1 0 0,0 0 0,-1 0 0,1 0 0,0 0-1,-1 1 1,1-1 0,1-1 0,2-1 54,1 0 0,-1 0 0,1 1 0,0-1-1,9-3 1,19-3 133,-1 1-1,1 1 0,60-4 1,-70 9-267,68-4-1529,-69 8 468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28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16 602 992,'-16'-6'16458,"32"-26"-15925,17-14 251,14-24-379,38-53 0,-59 90-196,48-49-1,119-83 560,-167 146-638,7-6 188,-33 25-314,0-1 1,0 1-1,0 0 1,1 0-1,-1 0 1,0 1-1,0-1 0,0 0 1,1 0-1,-1 0 1,0 0-1,0 0 0,0 0 1,1 0-1,-1 0 1,0 0-1,0 0 1,0 1-1,1-1 0,-1 0 1,0 0-1,0 0 1,0 0-1,0 0 0,0 1 1,1-1-1,-1 0 1,0 0-1,0 0 1,0 1-1,0-1 0,0 0 1,0 0-1,0 0 1,0 1-1,0-1 0,0 0 1,0 0-1,0 0 1,0 1-1,0-1 0,0 0 1,0 1-1,3 13 170,-4 12 33,-1 0 0,-9 42 0,-20 52-50,15-59-2,3-18-91,8-32-19,2 0 1,0 1-1,0-1 0,1 1 1,-1 15-1,4-22 203,3-8-128,15-29-5,17-38-1,-15 29-108,-21 39-2,74-132 58,-61 112-141,1 2-1,1 0 1,1 1 0,21-20-1,-31 34-54,0 0 0,12-8-1,-2 8-51,-15 4 183,-1 1-1,1 0 0,-1 0 1,1 1-1,-1-1 0,1 0 1,-1 0-1,1 0 0,-1 0 1,1 0-1,-1 0 0,1 1 1,-1-1-1,1 0 0,-1 0 1,0 1-1,1-1 0,-1 0 1,1 1-1,-1-1 0,0 0 1,1 1-1,-1-1 0,0 0 1,0 1-1,1 0 0,0 3 21,0 0-1,0 0 1,-1 0-1,0 0 0,1 0 1,-1 0-1,-1 0 1,0 6-1,0-2 2,-4 61 103,-1-13 0,4 85-1,3-123-173,-1-5 127,1-1-1,0 1 1,5 18-1,-5-28-36,0-1 0,0 1 0,0 0 0,0 0-1,0-1 1,1 1 0,-1 0 0,1-1-1,0 0 1,0 1 0,-1-1 0,2 0-1,-1 0 1,0 0 0,0 0 0,1 0 0,-1 0-1,1-1 1,-1 0 0,4 2 0,0-1 9,-1-1 1,1 1-1,-1-1 1,1-1 0,-1 1-1,1-1 1,0 0-1,-1 0 1,1-1 0,0 0-1,-1 0 1,1 0-1,9-4 1,-2 0-9,-1 0 0,1-1 0,-1-1 0,15-10 0,-9 3-23,0-1 0,-1 0-1,-1-1 1,0-1 0,-1 0-1,13-21 1,2-8 19,32-68 0,-61 114-31,3-10 10,1 0 1,-1 0-1,0 0 0,3-14 1,-7 22-24,0-1 0,1 1 0,-1 0 0,0 0 0,0 0 0,0-1 0,0 1 0,-1 0 0,1 0 0,-1 0 0,1 0 0,-2-4 0,1 5 4,0 0-1,0 0 1,0-1-1,0 1 1,0 0-1,0 0 1,0 0-1,0 1 1,0-1-1,0 0 1,-1 0-1,1 0 1,0 1-1,0-1 1,-1 1-1,1-1 1,-1 1-1,1 0 1,0-1-1,-1 1 1,-2 0-1,-3 0-25,0 0 0,-1 1 0,1-1 0,-1 2 0,1-1 0,0 1 0,0 0-1,0 0 1,0 1 0,0 0 0,-11 7 0,3-1 22,1 0-1,0 2 1,-25 22 0,27-19 29,0 0 1,1 1 0,1 0 0,0 1 0,1 0-1,-13 34 1,18-41-21,1-1-1,0 1 0,0 0 1,1 0-1,0 0 0,0 0 1,1 0-1,0 1 0,1 10 1,1-14 9,-1-1 0,2 0 1,-1 1-1,0-1 0,1 0 1,0 0-1,0 0 0,0 0 1,1 0-1,0 0 0,0-1 1,0 1-1,0-1 0,1 0 1,-1 0-1,1 0 0,5 4 1,0-2 34,0 0 1,1 0 0,-1-1 0,1 0 0,0 0 0,1-1 0,-1-1 0,1 0 0,-1 0 0,1-1 0,0 0-1,0-1 1,0 0 0,0-1 0,14-1 0,-8-1-11,0 0-1,0-1 1,-1-1 0,1-1-1,-1 0 1,0-1 0,0 0 0,0-2-1,16-10 1,23-19 124,-2-2 1,-1-2-1,74-78 0,-106 100-166,-13 12 14,-1 1 0,1-1 0,8-13 0,-14 20-13,-1-1 0,0 1 1,1-1-1,-1 0 0,1 1 0,-1-1 0,0 1 1,1-1-1,-1 0 0,0 1 0,0-1 1,0 0-1,1 1 0,-1-1 0,0 0 1,0 0-1,0 1 0,0-1 0,0 0 0,0 1 1,0-1-1,-1 0 0,1 1 0,0-1 1,0 0-1,0 1 0,-1-1 0,1 0 1,0 1-1,-1-1 0,1 0 0,0 1 0,-1-1 1,0 0-1,0 0-24,-1 1-1,1-1 1,0 0 0,-1 1-1,1-1 1,-1 1 0,1-1-1,-1 1 1,1 0 0,-1 0-1,1-1 1,-1 1 0,1 0-1,-1 0 1,-2 1 0,-2 0-1,1 0 1,0 0-1,-1 1 1,1 0 0,0 0-1,0 0 1,0 1-1,0 0 1,0 0 0,1 0-1,-7 5 1,-1 4 0,-1 0-1,-12 17 1,8-7 28,0 0 0,1 1-1,1 1 1,1 1 0,2 0 0,0 0-1,2 1 1,0 1 0,-7 36 0,17-59 4,-2 5 75,1 0 0,0 0 0,0 11 1,1-18-29,0 0 1,0 0-1,1 0 1,-1 0 0,0 0-1,1 0 1,0 0-1,-1 0 1,1 0 0,0 0-1,0 0 1,0-1 0,0 1-1,0 0 1,1-1-1,-1 1 1,0-1 0,1 1-1,2 1 1,-3-2-15,0-1 0,0 0-1,0 1 1,0-1 0,0 0 0,0 0 0,0 0-1,0 0 1,0 0 0,0 0 0,0 0 0,0 0 0,0 0-1,0 0 1,0 0 0,0-1 0,0 1 0,0 0 0,0-1-1,1 0 1,21-13 377,-3-2-279,-2 0 0,0-2 0,-1 0 0,15-21 0,51-86-51,-69 105-663,-14 21 567,0-1 0,0 1 0,1-1-1,-1 0 1,0 1 0,0-1 0,0 1-1,0-1 1,0 0 0,0 1-1,0-1 1,0 1 0,0-1 0,0 1-1,0-1 1,0 0 0,0 1 0,-1-1-1,1 1 1,0-1 0,0 0 0,0 1-1,0-1 1,-1 1 0,-15 45-173,-47 96 176,-6 19 15,10 17 220,1-3 192,41-129-268,-41 76 0,52-113-52,0 1 1,-1-1-1,0-1 0,0 1 0,-9 7 0,12-13-49,0 1 0,0-1 0,0 0 0,0 0 0,0-1 0,-1 1 0,0-1 0,1 0 0,-10 3 0,12-5-50,-1 1 0,1-1 1,-1 1-1,1-1 0,0 0 1,-1 0-1,1 0 0,-1-1 0,1 1 1,-1 0-1,1-1 0,0 0 0,-1 1 1,1-1-1,0 0 0,-1 0 1,1 0-1,0-1 0,0 1 0,0 0 1,0-1-1,0 0 0,-2-1 0,2-1-1,-1 1-1,0-1 0,1 0 0,-1 0 0,1 0 1,0 0-1,0 0 0,1 0 0,-1 0 0,1-1 0,0 1 1,0 0-1,0-8 0,0-6-44,1 0 1,3-22-1,-2 24 32,3-18-11,0 1 0,2-1 0,20-61 0,-21 81 15,0 0 0,2 0-1,-1 0 1,2 1 0,0 0-1,0 0 1,1 1-1,1 0 1,0 1 0,1 0-1,15-13 1,-17 18 43,0 1 1,0 0-1,0 0 1,1 1-1,0 0 1,0 1-1,0 0 1,11-2 0,13-1 63,37 0 0,-70 6-91,127-1-804,-58 3-7401,-67-2 7756,11 0-3006,0 4-3279,0 3 2147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28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7872,'-5'0'3584,"10"0"-576,-5 9-1952,0-1 991,0-1-1183,-5 1 128,5 4-576,-3-4-96,3 0-192,-5 1-448,10-1 192,-5-5-2656,3 1 1537,12-11-5249,1 2 3616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31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315 880 4320,'0'-2'242,"0"0"0,0-1 0,0 1 0,-1-1 0,1 1 1,-1 0-1,1-1 0,-1 1 0,-1-4 0,-1-2 2304,3 7-2346,0 0-1,-1-1 0,1 1 1,0-1-1,-1 1 0,1 0 1,-1-1-1,0 1 0,1 0 0,-1 0 1,0 0-1,0-1 0,1 1 1,-1 0-1,0 0 0,0 0 1,0 0-1,-1 0 0,1 1 1,0-1-1,0 0 0,0 0 1,-1 1-1,1-1 0,0 1 1,0-1-1,-1 1 0,1-1 1,-1 1-1,-1 0 0,-4 1 113,0 0-1,1 1 0,-1 0 1,1 0-1,-1 1 1,-7 4-1,8-4-155,-10 6-42,1 1 0,0 0 0,1 1 0,0 1 0,0 0 0,2 0 0,-18 22 0,20-21-96,-1 1 1,2 0-1,0 0 0,0 1 0,2 0 1,0 0-1,0 1 0,-5 21 1,11-29 13,-1-1 1,1 1-1,0 0 1,1 0-1,0-1 1,0 1-1,1 0 1,2 12-1,-1-14 21,-1 0 0,2 0-1,-1-1 1,0 1 0,1-1-1,0 1 1,1-1-1,-1 0 1,1 0 0,0-1-1,0 1 1,6 4-1,-4-3 18,1-1-1,0 0 0,0 0 1,0 0-1,1-1 0,-1 0 1,1-1-1,0 0 0,0 0 1,1 0-1,-1-1 0,0-1 1,1 1-1,0-1 0,-1-1 1,1 1-1,-1-2 0,1 1 1,-1-1-1,1 0 0,10-4 1,15-5-32,0-2 0,-1-1 0,-1-2 0,-1-1 0,0-1 0,-1-2 0,40-32 0,-10-1 100,-3-2 1,58-69 0,95-159-407,-203 271 264,294-435 462,-207 297 76,-91 144-477,-2 4-38,0-1 0,0 1 0,0-1 0,0 1 0,0-1 0,0 1 0,-1-1 0,1 0 0,0 1 0,-1-1 0,0 0 0,1-2 0,-2 2 7,-2 4-4,-2 0-8,-1 1 2,0 0 0,1 1 1,-1-1-1,1 1 0,-10 9 1,-7 10 49,1 1 1,0 2-1,2 0 1,-24 44-1,-54 124 341,96-192-400,-71 162 524,-52 172 0,72-172 610,50-157-929,1-7 45,2-18-19,-1 18-241,3-22-87,2 0 0,0 0 0,1 0 0,1 1 0,1 0 0,1 0 0,15-24 0,-12 20-163,-9 18 180,1 0 0,0 0 1,0 0-1,0 0 0,0 1 0,11-11 0,-15 16 63,1 1 0,0-1 0,-1 1 0,1-1 0,0 0-1,0 1 1,-1-1 0,1 1 0,0 0 0,0-1 0,0 1 0,0 0-1,-1 0 1,1-1 0,0 1 0,0 0 0,2 0 0,-3 0 8,1 0 0,-1 0 0,0 1 0,1-1 1,-1 0-1,1 0 0,-1 1 0,1-1 0,-1 0 1,0 1-1,1-1 0,-1 1 0,0-1 0,1 0 0,-1 1 1,0-1-1,1 1 0,-1-1 0,0 1 0,0-1 1,0 1-1,1 0 0,0 4 39,0 0 0,-1 0 0,1 0-1,-1 10 1,0-12-2,-9 138 674,4-94-423,3 94-1,2-139-273,0-1 1,0 0 0,0 0-1,0 0 1,0 0-1,0 0 1,1 0 0,-1 0-1,0 0 1,1 0-1,-1 0 1,1 0 0,-1 0-1,1 0 1,0 0-1,-1 0 1,1 0 0,0 0-1,-1 0 1,1 0-1,0-1 1,0 1 0,0 0-1,0-1 1,0 1-1,0-1 1,0 1 0,0-1-1,0 1 1,0-1-1,0 0 1,0 1-1,0-1 1,0 0 0,0 0-1,1 0 1,-1 0-1,0 0 1,0 0 0,0 0-1,0 0 1,0-1-1,0 1 1,0 0 0,0 0-1,2-2 1,16-6 67,-1 0 0,0-2 0,-1 0 0,28-21 1,-30 20-66,388-306-671,-369 285 725,-31 28-224,-10 6 5,-12 8 61,3 0 87,6-4 10,1 0-1,0 0 1,1 1 0,-14 12 0,-71 86 336,77-85-291,1 1-1,1 0 1,-17 37-1,27-50 2,1 0-1,0 0 0,0 1 1,-2 9-1,5-18-41,0 1 0,0 0 0,-1-1 0,1 1 0,0 0 0,0 0 1,0-1-1,0 1 0,0 0 0,0-1 0,0 1 0,0 0 0,0 0 0,1-1 0,-1 1 0,0 0 0,0-1 0,1 1 0,-1 0 0,0-1 0,1 1 0,-1 0 0,0-1 0,1 1 0,-1-1 0,1 1 1,-1-1-1,1 1 0,0-1 0,-1 1 0,1-1 0,-1 1 0,1-1 0,0 0 0,-1 1 0,1-1 0,0 0 0,-1 0 0,1 1 0,0-1 0,0 0 0,-1 0 0,1 0 0,1 0 0,0 0 28,1-1 0,0 1 0,-1-1-1,1 1 1,-1-1 0,1 0-1,-1 0 1,1 0 0,-1-1-1,0 1 1,4-3 0,13-12 18,0 0-1,-1-1 1,28-36 0,37-66-242,-68 96 142,10-16-619,-35 99 287,4-39 414,2 1 0,0 0 0,1 1 0,2-1 0,1 34 0,0-54-18,0 1-1,1-1 0,-1 1 1,1-1-1,0 1 0,0-1 1,0 1-1,1 2 0,-2-5-11,1 1 0,-1-1-1,0 1 1,1-1-1,-1 1 1,0-1 0,1 0-1,-1 1 1,1-1 0,-1 1-1,0-1 1,1 0 0,-1 1-1,1-1 1,-1 0 0,1 0-1,-1 1 1,1-1 0,0 0-1,-1 0 1,1 0 0,-1 0-1,1 0 1,-1 0 0,1 0-1,-1 0 1,1 0 0,0 0-1,-1 0 1,1 0 0,-1 0-1,1 0 1,-1 0 0,1 0-1,-1-1 1,1 1 0,-1 0-1,1-1 1,-1 1 0,1 0-1,0-1 1,7-6 63,-1-1-1,0 1 1,-1-1 0,1 0 0,5-11 0,-5 9-62,10-16-21,1 2 0,1 0 0,1 2-1,1 0 1,1 1 0,1 1 0,1 1 0,39-24 0,-33 23 13,-23 14-71,0 1-1,1 0 0,13-6 0,-28 70-128,6-51 215,1 0 0,-1-1 0,2 1 0,-1 0 1,1 0-1,0-1 0,1 1 0,0 0 0,0-1 0,1 0 1,0 1-1,0-1 0,0 0 0,1-1 0,0 1 0,1-1 0,-1 1 1,1-1-1,0 0 0,1-1 0,0 0 0,-1 0 0,2 0 1,-1 0-1,0-1 0,1 0 0,0 0 0,0-1 0,0 0 1,0 0-1,1-1 0,-1 1 0,1-2 0,0 1 0,-1-1 0,1 0 1,0-1-1,0 0 0,-1 0 0,1-1 0,8-1 0,-1-2 15,-1 0-1,0 0 0,-1-2 0,1 0 1,15-9-1,63-44-13,-62 38-13,-4 4 4,103-67 97,-124 81-86,-2 2-26,0-1 0,-1 0-1,1 1 1,0-1 0,-1-1 0,5-3-1,-7 6-1,1-1 0,-1 1-1,0 0 1,0 0-1,0-1 1,1 1-1,-1 0 1,0-1-1,0 1 1,0 0-1,0 0 1,0-1 0,0 1-1,0 0 1,0-1-1,0 1 1,0 0-1,0-1 1,0 1-1,0 0 1,0-1 0,0 1-1,0 0 1,0-1-1,0 1 1,0 0-1,0 0 1,0-1-1,-1 1 1,1-1-1,0 1-4,-1-1-1,1 1 0,-1 0 1,1 0-1,-1-1 0,1 1 1,-1 0-1,1 0 0,-1-1 1,1 1-1,-1 0 0,1 0 1,-1 0-1,1 0 0,-1 0 1,0 0-1,1 0 0,-1 0 1,1 0-1,-1 0 0,1 0 0,-1 0 1,-12 3-22,0 1 1,1 0-1,-1 1 1,1 0-1,0 1 1,1 0-1,-1 0 1,1 2-1,1-1 1,-1 1-1,1 1 1,1 0 0,-1 0-1,2 1 1,-1 0-1,1 1 1,-12 21-1,18-27 34,-29 54 32,28-52-31,1 0 0,-1 0-1,1 0 1,1 0 0,-1 0-1,1 0 1,0 8-1,1-14 11,0 0-1,0 1 0,1-1 0,-1 0 0,0 0 0,0 0 0,1 0 0,-1 0 0,1 1 0,-1-1 0,1 0 0,-1 0 0,2 1 0,-2-2-1,0 0 1,1 1-1,-1-1 0,0 0 0,1 0 0,-1 1 0,0-1 0,1 0 1,-1 0-1,0 1 0,1-1 0,-1 0 0,0 0 0,1 0 0,-1 0 1,1 0-1,-1 0 0,0 0 0,1 0 0,-1 0 0,1 0 0,-1 0 1,1 0-1,-1 0 0,0 0 0,1 0 0,-1 0 0,1 0 0,-1 0 1,0 0-1,1-1 0,-1 1 0,0 0 0,1 0 0,-1-1 1,0 1-1,1 0 0,-1 0 0,1-1 0,1-2 56,1 0 0,-1-1 0,1 1 0,-1-1-1,2-5 1,3-4 5,21-38 10,-6 9-109,1 2 1,50-65-1,-57 84-204,-11 14-52,-10 15 19,-2 7 165,-19 64 288,-15 59 20,9-26 44,-49 113 0,35-122-80,-5-2-1,-64 95 1,102-175-152,-1-1 0,-1-1 0,-1 0 0,-1-1 0,0-1 0,-35 27 0,50-43-25,1 0 1,0 0-1,-1 0 0,1 0 0,-1 0 0,1 0 0,-1-1 0,0 1 0,1 0 0,-1-1 0,0 1 0,1-1 0,-1 1 0,0-1 0,0 0 0,1 0 0,-1 0 0,0 0 0,0 0 0,0 0 0,1-1 1,-1 1-1,0 0 0,1-1 0,-3 0 0,3 0 0,0 1 0,0-1 0,0 1 0,0 0 0,0-1 0,0 0 0,1 1 0,-1-1 0,0 1 1,0-1-1,1 0 0,-1 0 0,0 1 0,1-1 0,-1 0 0,1 0 0,-1-1 0,-2-5-2,1 0 0,0 0 0,0 0 0,1-1 0,0 1 0,1 0 0,-1-1 0,1 1 0,1 0-1,-1-1 1,3-8 0,2-8-62,0 0-1,11-27 0,-8 30 45,1 0 1,0 0-1,2 1 0,0 0 1,2 1-1,0 0 1,1 1-1,0 0 0,18-15 1,-13 16 6,0 0 0,1 2 1,1 0-1,0 2 0,0 0 1,2 1-1,-1 1 0,2 2 1,47-14-1,-14 8 35,149-46 221,-184 52-207,-1 0 0,0-2-1,0 0 1,-1-2 0,-1 0-1,0-1 1,19-18 0,-3-5-36,-1-2 0,-2-1 0,-1-1 0,-3-2 0,-1 0 0,-3-2 0,30-73 0,-52 113 3,0 0 0,-1-1 0,1 1 0,-1-1 0,0 1-1,0-11 1,-1 16-1,0-1-1,0 0 0,0 1 0,0-1 0,0 1 0,0-1 0,0 0 0,0 1 0,0-1 0,0 1 0,0-1 0,0 1 0,-1-1 0,1 1 0,0-1 1,0 1-1,-1-1 0,1 1 0,0-1 0,-1 1 0,1-1 0,0 1 0,-1-1 0,1 1 0,-1 0 0,1-1 0,-1 1 0,1 0 0,-1-1 0,1 1 1,-2 0-1,1-1-3,-1 1-1,1 0 1,-1 1 0,1-1 0,-1 0 0,1 0 0,0 1 0,-1-1 0,1 0 0,-1 1 0,1 0 0,-2 0 0,-6 4 17,0 1 0,-13 10 1,13-8 60,0 1 1,1-1 0,-1 2-1,2-1 1,-1 1-1,1 1 1,1-1-1,0 1 1,0 0 0,1 0-1,1 1 1,0-1-1,0 1 1,-2 18-1,3-12-12,1 0-1,1 0 0,1 0 1,0 0-1,1-1 0,1 1 1,1 0-1,0 0 0,10 25 1,-11-35-85,2 0 0,-1 0 1,1 0-1,0-1 0,1 1 1,8 10-1,-12-16-91,1 0 0,-1-1 0,1 1 0,0 0 0,-1-1 0,1 1 0,0-1 0,0 0 0,0 0 0,0 0 0,0 0 0,0 0 0,0 0 0,0 0 0,0-1 0,1 1 0,-1-1 0,0 1 0,0-1 0,1 0 0,-1 0 0,0 0 0,1 0 0,-1 0 0,0-1 0,0 1 0,1-1 0,-1 1 0,0-1 0,4-2 0,10-7-2364,0 0 1,16-15 0,3-1-2342,5 0 1133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32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 10144,'-16'20'4576,"-3"28"-3968,1-28 2559,10 5-1855,-16-5 1152,11 0-1440,-10-5-416,6 1-384,-6-4-1728,5 1 800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34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60 352 3136,'5'2'12160,"-16"172"-8809,3-74-3188,-21 151 754,26-228-825,-1-5 270,0 33 0,0-43 312,3-8-382,1-5-148,1-25-70,15-174-295,-8 127 218,25-185 228,-4 39 356,-26 201-456,-1-1 63,6-28 0,-8 51-182,0 0-1,0-1 1,0 1 0,0 0-1,0 0 1,0 0 0,0 0-1,0-1 1,0 1 0,0 0-1,0 0 1,0 0 0,0 0-1,0-1 1,1 1 0,-1 0-1,0 0 1,0 0 0,0 0-1,0 0 1,0-1 0,0 1 0,0 0-1,1 0 1,-1 0 0,0 0-1,0 0 1,0 0 0,0 0-1,0 0 1,1-1 0,-1 1-1,0 0 1,0 0 0,0 0-1,1 0 1,3 6 265,2 19 144,67 371 956,-61-316-1315,52 267 645,-57-320-556,-5-18-57,1 0-1,-1 1 0,-1-1 0,1 11 0,-2-18 676,1-3-734,-1 1 1,0-1-1,0 1 1,0-1-1,0 1 1,1-1-1,-1 1 1,0-1-1,1 1 0,-1-1 1,0 1-1,1 0 1,-1-1-1,0 1 1,1-1-1,-1 1 1,1 0-1,-1 0 1,1-1-1,-1 1 1,1 0-1,6-6 91,-2-2-64,1 0 1,-1 0-1,0-1 1,-1 0-1,0 0 1,5-15 0,-3 6-5,-3 13-43,118-283 232,-25 96-230,43-99-299,-138 289 276,16-37-507,14-44-1,-28 75-496,2 24-8108,-3-2 7276,3 10-2275,4 6 1366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37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21 738 4896,'6'-19'4239,"-6"19"-4026,0 0 0,0 0 0,1 0 0,-1 0 0,0 0 0,0-1 0,1 1 0,-1 0 0,0 0 0,1 0 0,0 1 122,0-1 0,-1 1 0,1-1 0,0 1 0,-1-1 0,1 1 0,-1-1 0,1 1 0,-1 0 0,1-1 0,-1 1 0,1 0 0,-1-1 0,0 1 0,1 0 0,-1 0 0,0-1 0,0 1 0,1 0 0,-1 0 0,0 0 0,0-1 0,0 1 0,0 0 0,0 0 0,0 0 0,-1 1 0,-1 63 1009,-15 80 0,8-81-307,-1 81 1,10-140-917,0-1-1,0 1 1,0-1 0,1 1 0,0-1 0,2 6 0,-3-9-96,0-1-1,0 1 0,1-1 1,-1 1-1,0-1 0,0 1 1,1-1-1,-1 1 0,0-1 1,1 1-1,-1-1 0,1 0 1,-1 1-1,1-1 0,-1 0 1,1 1-1,-1-1 0,1 0 1,-1 0-1,1 1 0,-1-1 1,1 0-1,0 0 1,1 0-10,-1 0 1,0 0 0,0-1 0,1 1 0,-1 0 0,0-1 0,0 1 0,0-1 0,0 0 0,0 1-1,0-1 1,0 0 0,0 0 0,0 1 0,0-1 0,1-1 0,12-14-95,-2 0 0,0 0 0,15-26 0,-7 9-26,199-282-386,-212 308 543,-8 17 194,-1 1-171,-13 59 311,7-39-243,-4 44 0,11-66-132,-1 15 93,0 1 0,5 45 0,-3-64-63,1 0 0,0 0 1,0 1-1,1-2 0,0 1 0,0 0 1,1 0-1,-1-1 0,1 1 0,0-1 1,1 0-1,-1 1 0,1-2 0,0 1 1,0 0-1,8 6 0,-6-8-12,-1 0 0,0 0 1,1-1-1,-1 0 0,1 0 0,0 0 0,0-1 0,0 0 0,0 0 0,0 0 1,0-1-1,10 0 0,-6-4 131,-10 4-183,0 0 0,0 0 0,1-1 0,-1 1 0,0 0 0,0 0 0,0 0 0,1 0 0,-1-1 0,0 1 0,0 0 0,1 0 0,-1 0 0,0 0 0,0 0 0,1 0 0,-1 0 0,0 0 0,0 0 0,1 0 0,-1 0 0,0 0 0,0 0 0,1 0 0,-1 0 0,0 0 0,0 0 0,1 0 0,-1 0 0,0 0 0,0 0 0,1 1 0,-1-1 0,0 0-1,15-9-1026,-2-2 703,0 0 1,-1 0-1,0-1 1,-1 0-1,0-1 1,9-15-1,50-91-199,-9 12 801,-51 91-219,1 1 1,1 0 0,0 1 0,21-19 0,16-12 491,-63 60 2,1 0 1,1 0 0,-20 32-1,20-21-501,1 0-1,2 0 1,0 1-1,1 1 0,2-1 1,1 1-1,1 0 1,0 31-1,4-55-22,1-1 0,-1 1 0,0 0 0,1-1-1,0 1 1,0-1 0,2 6 0,-2-8-6,-1 1 1,1-1 0,0 0-1,-1 0 1,1 0-1,0 1 1,0-1-1,0 0 1,0 0-1,0 0 1,0-1-1,0 1 1,0 0-1,0 0 1,0-1-1,1 1 1,-1 0-1,0-1 1,0 1-1,1-1 1,-1 0-1,3 1 1,4 0 88,0-1-1,-1-1 1,1 1 0,0-1 0,-1-1 0,12-2 0,0-3 2,28-12 1,-12 0-77,0-2-1,-1-2 1,31-26 0,-21 11-58,-1-3 0,-2-1 1,42-56-1,-52 56-19,-1-2-1,-3 0 0,30-63 1,51-151-232,-94 221 289,-2 7 3,36-102-162,-45 121 86,0-1-1,1-15 1,-3 20 20,-1 6 38,0-1-1,0 1 0,0 0 1,0 0-1,0 0 0,0-1 1,0 1-1,0 0 1,0 0-1,0-1 0,-1 1 1,1 0-1,-1 0 0,1 0 1,-2-2-1,2 2 8,-1 1-1,0 0 0,1-1 1,-1 1-1,0 0 1,1-1-1,-1 1 0,0 0 1,0 0-1,1 0 0,-1 0 1,0 0-1,0 0 1,0 0-1,1 0 0,-1 0 1,0 0-1,0 0 1,1 0-1,-1 1 0,0-1 1,1 0-1,-1 0 0,0 1 1,0-1-1,1 1 1,-1-1-1,1 0 0,-1 1 1,0 0-1,-4 2 6,1 1 1,-1-1-1,1 1 0,0-1 0,1 1 1,-1 0-1,1 1 0,0-1 0,0 1 1,-4 7-1,-15 33-36,3 2 0,-24 83 0,25-74 80,1 0 115,3 1 1,-11 82-1,21-98-57,2 0 0,1 0-1,2 0 1,8 50 0,-4-58-74,11 58 152,-14-82-112,1 0-1,0-1 0,1 1 0,-1-1 0,1 1 1,1-1-1,9 12 0,-13-17-34,1-1 0,0 0 1,0 0-1,0 0 0,1-1 0,-1 1 0,0 0 0,1-1 0,-1 1 0,1-1 1,-1 0-1,1 0 0,0 0 0,-1 0 0,1-1 0,0 1 0,0-1 1,0 1-1,-1-1 0,1 0 0,0 0 0,0 0 0,0 0 0,-1-1 0,1 1 1,0-1-1,0 0 0,-1 0 0,1 0 0,4-2 0,3-2 19,0-1-1,-1 0 0,0 0 1,0-1-1,0 0 0,10-12 1,0-1-34,-2 0 0,0-1 0,-1-1 0,-1-1 0,-1 0 0,-2 0 0,0-2 0,9-25 0,-19 45-12,0-1-1,-1 1 0,1-1 1,-1 0-1,0-10 0,-1 14-8,0 1-1,0 0 0,0-1 1,0 1-1,0 0 0,-1 0 0,1-1 1,0 1-1,-1 0 0,1 0 0,-1-1 1,1 1-1,-1 0 0,0 0 0,0 0 1,1 0-1,-1 0 0,0 0 1,0 0-1,-1-1 0,0 1-10,-1 0 1,1-1-1,0 1 0,0 1 0,0-1 1,-1 0-1,1 0 0,0 1 1,-1-1-1,-2 1 0,-3-1-9,0 2 0,1-1 0,-1 1 0,0 0 0,-12 3-1,13-2 32,0 1-1,0 0 1,1 1-1,-1-1 1,0 1-1,1 1 0,0-1 1,0 1-1,1 0 1,-1 0-1,1 1 1,0 0-1,0-1 0,1 2 1,-6 9-1,1 0 12,1 0-1,1 0 1,1 1-1,0 0 0,-5 25 1,7-24 32,1 0 0,0 0 1,2 1-1,0 30 1,1-44-27,1 1 1,0-1 0,0 1-1,0-1 1,1 0 0,0 1 0,0-1-1,5 8 1,-5-10-9,0 0 0,1 0 0,-1 0 0,1 0 0,0 0 0,-1-1 0,1 1 0,1-1-1,-1 1 1,0-1 0,1 0 0,-1-1 0,7 3 0,-2-1 19,1-1 0,0 0-1,1 0 1,-1-1 0,0 0 0,0-1-1,0 0 1,17-2 0,-2-2 18,-1-1 1,28-9-1,-33 8-26,0-1-1,0 0 0,0-1 1,-1-1-1,0-1 0,-1 0 1,28-24-1,127-135 108,-86 81-78,-74 78-57,10-11-45,-21 20 50,1 1-1,-1-1 0,1 0 1,0 0-1,-1 1 0,0-1 1,1 0-1,-1 0 1,1 0-1,-1 0 0,0 0 1,0 0-1,1 0 1,-1 1-1,0-1 0,0 0 1,0 0-1,0 0 1,0 0-1,0 0 0,0 0 1,-1-1-1,1 1 2,0 1 1,-1 0-1,1 0 1,0-1-1,-1 1 0,1 0 1,0 0-1,-1 0 1,1-1-1,0 1 0,-1 0 1,1 0-1,0 0 1,-1 0-1,1 0 0,0 0 1,-1 0-1,1 0 1,-1 0-1,1 0 0,0 0 1,-1 0-1,1 0 0,0 0 1,-1 0-1,1 0 1,-1 0-1,1 0 0,0 0 1,-1 1-1,1-1 1,0 0-1,-1 0 0,1 1 1,-16 8 27,15-9-28,-9 8 18,1 0 0,-1 1 0,2-1 0,-1 2 0,1-1 0,0 1 0,1 1 0,1-1 0,-1 1 0,-4 13 0,-8 20 48,-17 60 0,28-77-155,3-11 108,0 0 0,1 1 0,1 0 0,1-1 0,-1 22 0,3-34 32,1-1 0,-1 0 0,1 0 0,-1 0 1,1 0-1,2 6 0,-3-8-44,0-1 0,1 1 0,-1-1 1,0 1-1,0-1 0,0 1 0,1-1 0,-1 1 0,0-1 0,1 1 1,-1-1-1,0 0 0,1 1 0,-1-1 0,1 0 0,-1 1 1,0-1-1,1 0 0,-1 1 0,1-1 0,-1 0 0,1 0 1,-1 0-1,1 1 0,-1-1 0,1 0 0,-1 0 0,1 0 1,0 0-1,-1 0 0,1 0 0,-1 0 0,1 0 0,-1 0 0,1 0 1,-1 0-1,1 0 0,-1-1 0,1 1 0,-1 0 0,1 0 1,-1 0-1,1-1 0,-1 1 0,1 0 0,0-1 0,4-4-1,0 0 0,0 0 0,0 0 0,0 0 0,-1-1-1,7-11 1,20-45 11,-25 48-14,119-234-125,-107 213 99,-8 11-178,-13 27 60,-5 14 46,-2 9 117,1 0-1,1 1 1,2 0-1,0 1 1,2-1-1,1 1 1,1 0 0,3 39-1,-1-60-5,1-1-1,-1 0 1,1 0-1,1 0 1,-1 0-1,1 0 1,0-1-1,3 8 1,-3-12-5,-1 1 0,0 0 1,1 0-1,-1-1 0,1 1 1,-1-1-1,1 0 0,0 1 1,-1-1-1,1 0 0,0 0 1,0 0-1,0 0 0,0 0 1,0 0-1,0-1 0,0 1 0,0-1 1,0 1-1,0-1 0,1 0 1,-1 0-1,0 0 0,0 0 1,0 0-1,4-1 0,4-1 16,0-1 0,0 0 0,0 0 0,0-1 0,0 0 0,-1 0 0,0-1 0,0-1-1,0 0 1,14-12 0,6-8-48,39-45 1,-57 59 7,15-16-9,70-85-91,-12 4 110,-72 95-76,1-3-137,-11 19 190,-1 1 0,0 0 0,0 0-1,0 0 1,0-1 0,1 7 0,2 30 131,-1 51 1,2 23 89,-2-88-168,-1-1 22,9 37 0,-10-55-30,1 0 0,0 0 0,0 0 1,1 0-1,-1-1 0,1 0 0,1 1 0,-1-1 0,1 0 1,-1 0-1,7 5 0,-7-8-3,0 0 0,0 0 0,1 0 0,-1 0 0,0-1 0,1 1 1,-1-1-1,1 0 0,-1 0 0,1-1 0,-1 1 0,1-1 0,0 1 0,-1-1 0,1 0 0,5-1 0,4-1-11,0 0 0,0-1 0,14-5 0,-16 4 21,-1 0 1,1-1-1,-1 0 1,1-1 0,-1-1-1,10-8 1,2-3-26,25-28 0,-21 16-71,-1-2-1,36-59 1,-57 85 60,2-3-68,-1 0 0,0 0 0,0 0 0,-1-1 0,-1 1 0,1-1 0,-1 0 0,-1 0 0,0 0 0,-1 0 0,1-14 0,-8 18-1790,4 4 487,2 3 1648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40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1120 4160,'0'2'228,"-1"0"85,1 1-1,-1 0 1,0-1-1,0 1 1,-1 6 6451,14-24-3767,23-53-717,-10 18-1242,32-47 1,28-15 69,-12 20-472,210-332 1444,-227 335-1595,35-74 923,-89 158-1279,1 0 0,0 0 0,0 0 0,6-6 0,-6 9-64,-5 7-40,-5 8 8,-108 167 183,57-86-320,-4 1 19,-81 136 117,-37 133 269,138-272-224,15-37 47,-3-1 0,-2-2-1,-3-1 1,-43 50 0,53-70-67,15-18 11,0 0 0,-19 17 0,20-23-41,9-7-27,0 0 0,-1 0 0,1 0 0,0 0 0,0 0 0,0 0 1,0 0-1,0 0 0,0 0 0,0 0 0,-1 0 0,1 0 0,0 0 0,0 0 0,0 0 1,0 0-1,0 0 0,0 0 0,0 0 0,-1 0 0,1 0 0,0 0 0,0 0 0,0 0 1,0 0-1,0 0 0,0-1 0,0 1 0,0 0 0,0 0 0,-1 0 0,1 0 0,0 0 0,0 0 1,0 0-1,0 0 0,0 0 0,0-1 0,0 1 0,0 0 0,0 0 0,0 0 0,0 0 1,0 0-1,0 0 0,0 0 0,0-1 0,0 1 0,0 0 0,1-3-6,0 1 0,1-1 0,-1 1 0,1 0 0,0-1 0,-1 1-1,1 0 1,0 0 0,0 0 0,1 0 0,3-3 0,5-4-65,30-32-57,56-73 0,-59 63 116,2 1-1,1 1 1,3 3-1,2 2 1,92-69-1,87-39-21,-178 121 42,92-69 34,-135 98-5,42-28 401,-46 30-435,0 0 0,0 0 0,0 0 0,0 0 0,0 0 0,1 0 0,-1 0 1,0 0-1,0 0 0,0 0 0,0 0 0,0 0 0,1 0 0,-1 0 0,0 0 0,0 0 0,0 0 0,0 0 0,0 0 0,0 0 0,1 0 0,-1 0 0,0 0 0,0 0 0,0 0 0,0 0 0,0 0 1,0 0-1,1 0 0,-1 1 0,0-1 0,0 0 0,0 0 0,0 0 0,0 0 0,0 0 0,0 0 0,0 0 0,0 0 0,0 1 0,1-1 0,-1 0 0,0 0 0,0 0 0,0 0 0,0 0 0,0 0 0,0 1 1,0-1-1,0 0 0,0 0 0,0 0 0,0 0 0,0 0 0,0 1 0,0-1 0,0 0 0,0 0 0,-1 0 0,1 0 0,0 0 0,0 0 0,0 1 0,0-1 0,0 0 0,-3 8 63,0 0-4,-66 143 324,62-130-378,1 0 1,1 0 0,1 1-1,1 0 1,1-1 0,0 1-1,3 30 1,0-46 34,-1 0 0,1 0 0,0 0 0,2 7 0,-2-12-33,-1 0 0,0 0 0,0 0 1,1 0-1,-1 0 0,0-1 0,1 1 0,-1 0 1,1 0-1,-1 0 0,1-1 0,0 1 0,-1 0 0,1 0 1,0-1-1,-1 1 0,1-1 0,0 1 0,0-1 1,-1 1-1,1-1 0,0 1 0,0-1 0,0 0 0,0 1 1,0-1-1,0 0 0,0 0 0,0 0 0,0 1 1,0-1-1,0 0 0,-1 0 0,1-1 0,2 1 0,0-1 26,0 0-1,0-1 1,0 1-1,0-1 0,0 0 1,0 0-1,-1 0 1,1 0-1,-1 0 1,5-5-1,22-32 3,-12 15-39,2 1 45,5-6-146,-1-2 1,24-42-1,-45 69 83,0-1 0,0 1 0,0-1 1,-1 1-1,1-1 0,-1 1 0,0-1 1,-1 0-1,1 0 0,-1 1 0,0-7 1,0 8 11,-1 0 1,1 1 0,-1-1-1,0 0 1,0 1 0,0-1-1,0 0 1,0 1 0,-1 0-1,1-1 1,-1 1-1,0 0 1,0 0 0,1 0-1,-1 0 1,0 0 0,-1 0-1,1 0 1,-4-1 0,2 0-7,0 0 1,0 1-1,-1 0 1,1 0-1,-1 1 1,0-1-1,1 1 1,-1 0-1,0 0 1,-8 0-1,4 1-2,1 1 0,-1 0-1,1 0 1,0 1 0,-10 3-1,16-4 8,0-1 0,0 1-1,0 0 1,0 0 0,0 1-1,0-1 1,1 0-1,-1 1 1,0-1 0,1 0-1,-1 1 1,1 0 0,-3 3-1,4-4 16,0-1 0,-1 1-1,1-1 1,0 1 0,0-1 0,-1 1-1,1 0 1,0-1 0,0 1 0,0 0-1,0-1 1,0 1 0,0-1 0,0 1-1,0 0 1,0-1 0,0 1 0,0 0 0,1 0-1,-1 0 6,1 0 0,-1 0 0,1-1 0,0 1 0,-1-1 0,1 1 0,0 0 0,-1-1 0,1 1 0,0-1 0,0 1 0,0-1 0,-1 0 0,1 1 0,0-1 0,0 0 0,0 0 0,1 1 0,10 1 12,1-1 0,-1 0 0,1-1 0,-1 0 0,14-2-1,0 0 20,91-9 120,169-37 0,-209 29-163,-16-1-16,-56 20 12,-1 1 1,0-1 0,0 1 0,0 0-1,0 0 1,0 1 0,-1-1-1,1 1 1,0 0 0,6 4-1,9 3-87,-8-4 81,0 1 0,0 0 0,0 1 0,-1 0 0,0 0 0,0 1 0,9 10 0,-18-17 11,0 0-1,0 1 1,0-1 0,0 1 0,0-1 0,-1 1-1,1 0 1,-1-1 0,1 1 0,-1 0 0,1-1-1,-1 1 1,0 0 0,0 0 0,0-1 0,0 1-1,0 0 1,0 0 0,0-1 0,-1 1 0,1 0 0,-1-1-1,1 1 1,-1 0 0,-1 2 0,-2 4-20,0 0 0,-1 0 0,-10 12 0,12-16 20,-9 14 31,0 0 1,1 0-1,1 1 0,-8 25 0,2-2 5,-9 45 0,22-76-5,-4 23-4,6-33-19,1 1-1,0-1 1,0 0-1,0 1 0,0-1 1,0 1-1,1-1 1,-1 1-1,0-1 1,1 0-1,-1 1 1,1-1-1,-1 0 1,1 1-1,-1-1 1,1 0-1,0 0 0,0 1 1,1 0-1,0-1 2,-1 0 0,0-1-1,1 0 1,-1 1 0,0-1-1,1 0 1,-1 0-1,1 1 1,-1-1 0,0 0-1,1-1 1,-1 1 0,1 0-1,-1 0 1,1-1-1,-1 1 1,0 0 0,1-1-1,1-1 1,32-14-7,-29 13-23,36-20-135,44-33 0,-25 15 252,261-153-204,-304 183 84,-9 5-34,1 1 1,0-1-1,12-3 0,-22 9 57,0-1 0,0 1 0,1 0 1,-1 0-1,0 0 0,0 0 0,0 0 1,1 0-1,-1 0 0,0 0 0,0 0 1,0 0-1,1 0 0,-1 0 0,0 0 1,0 0-1,0 0 0,1 0 0,-1 0 0,0 0 1,0 0-1,0 0 0,0 0 0,1 0 1,-1 0-1,0 1 0,0-1 0,0 0 1,0 0-1,1 0 0,-1 0 0,0 0 1,0 0-1,0 1 0,-1 10-232,1-9 218,-3 8 16,0 1 0,-1 0 0,-10 18 0,1-4 64,1 0-1,1 0 1,1 1 0,2 0-1,0 0 1,-5 44-1,11-62-79,2 0-1,-1 0 1,1 0 0,1 0-1,1 8 1,-2-13 25,1 1 1,-1-1-1,1 0 0,0 0 1,0 0-1,0-1 1,1 1-1,-1 0 0,1 0 1,0-1-1,-1 1 1,1-1-1,0 1 0,0-1 1,5 4-1,-5-5-1,0 0 1,0 0-1,0 0 0,0 0 1,0-1-1,0 1 0,1 0 1,-1-1-1,0 0 0,0 0 1,0 0-1,1 0 0,-1 0 1,0 0-1,0 0 0,1-1 1,-1 1-1,4-2 0,4-2 41,0 0-1,15-8 0,-19 9-13,166-106-73,-130 80 29,-17 12 10,169-119 229,-185 130-249,-1 0 0,0 0 0,0-1 0,-1 0 0,0 0 0,0-1 0,-1 0 0,0 0-1,7-13 1,-13 21 13,0 0-1,0-1 1,1 1-1,-1 0 1,0-1-1,0 1 0,0-1 1,0 1-1,0-1 1,0 1-1,0 0 1,0-1-1,0 1 0,0-1 1,0 1-1,0-1 1,0 1-1,0 0 1,-1-1-1,1 1 1,0-1-1,0 1 0,0 0 1,-1-1-1,1 1 1,0 0-1,0-1 1,-1 1-1,1 0 0,0-1 1,-1 1-1,1 0 1,-1-1-1,-1 0-10,1 0 0,-1 1-1,0-1 1,0 0 0,0 1 0,0-1-1,-4 0 1,-35 0-150,20 2 203,1 2 1,-1 0-1,0 1 0,1 1 1,0 0-1,0 2 1,1 1-1,0 0 0,-28 17 1,40-21 10,0 1 1,1 0-1,0 0 1,0 1-1,0-1 1,1 1-1,-1 1 1,1-1-1,1 1 0,-1 0 1,1 0-1,-4 10 1,6-12-28,0 0 0,1 0 0,-1 0 0,1 0-1,0 0 1,1 0 0,-1 0 0,1 0 0,0 0 0,0 0 0,1 0 0,-1 0 0,1 0 0,0 0 0,1 0 0,-1 0-1,1 0 1,0 0 0,0-1 0,1 1 0,2 4 0,2-1 12,-1 0 0,2 0 0,-1-1 0,1 0 0,0-1 0,0 0 0,1 0 1,-1 0-1,1-1 0,1-1 0,-1 1 0,1-2 0,-1 1 0,20 3 0,-8-3-71,0 0 1,1-2 0,-1 0-1,1-1 1,-1-2-1,25-3 1,-31 2-470,0-1 0,-1 0-1,1-2 1,-1 1 0,0-2 0,22-11 0,-17 5-1927,1 0 0,-2-2 1,28-24-1,-5 2-1140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41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72 305 4736,'-2'-1'299,"0"0"1,0 0-1,0 0 0,0 1 1,0-1-1,-1 1 0,1-1 1,0 1-1,-1 0 0,1 0 1,0 0-1,0 0 0,-1 1 1,1-1-1,0 0 1,0 1-1,-1 0 0,1-1 1,0 1-1,0 0 0,0 0 1,-2 2-1,-15 4 6021,38-19-3831,-13 9-2066,179-96 2376,-54 30-2057,-84 39-112,-31 19-108,30-15 1,-46 26-510,0 0 1,1 0-1,-1 0 0,0-1 1,0 1-1,1 0 1,-1 0-1,0 0 1,0 0-1,1 0 1,-1 0-1,0 0 1,1 0-1,-1 0 1,0 0-1,0 0 1,1 0-1,-1 0 1,0 0-1,0 0 1,1 0-1,-1 0 1,0 1-1,0-1 1,1 0-1,-1 0 1,0 0-1,0 0 1,1 0-1,-1 1 1,0-1 2,0 1 0,1-1 0,-1 1 0,0-1 0,0 0 0,0 1 1,0-1-1,0 1 0,0-1 0,0 1 0,0-1 0,0 0 0,0 1 0,0-1 1,-1 1-1,1-1 0,0 0 0,0 1 0,0-1 0,0 1 0,-1-1 0,1 0 1,0 1-1,-1-1 0,-22 33 353,7-12-171,-13 25-1,25-41-178,1 1-1,0 0 1,1 0-1,0 0 1,0 1-1,0-1 1,0 0-1,1 1 1,-1 9-1,2-13 26,1-1-1,-1 1 1,0-1-1,1 1 1,-1-1-1,1 1 1,-1-1-1,1 0 1,0 1-1,0-1 1,1 0 0,-1 0-1,0 0 1,2 3-1,-2-4-8,1 0 0,-1 0 0,0 0 0,0 0 0,1 0 0,-1 0 0,0 0-1,1 0 1,-1 0 0,1-1 0,-1 1 0,1-1 0,0 1 0,-1-1 0,1 0 0,-1 1 0,1-1 0,0 0-1,-1 0 1,1 0 0,0 0 0,1-1 0,8-1 103,-1-1 0,1-1 0,-1 0 0,0 0-1,14-9 1,47-32 64,-57 35-84,25-16-41,15-11-22,78-40-1,-20 21-214,-78 43 172,-15 11-42,-19 2 24,1 0 0,-1 0-1,1 0 1,-1 0 0,1 0-1,-1 0 1,0 0 0,1 1-1,-1-1 1,1 0 0,-1 0-1,0 1 1,1-1 0,-1 0-1,0 0 1,1 1 0,-1-1-1,0 0 1,1 1 0,-1-1-1,0 0 1,0 1 0,1-1-1,-1 1 1,0-1 0,0 0-1,0 1 1,0-1 0,1 1-1,-1 1-1,0-1 0,0 1 0,-1-1 0,1 0 0,0 1 0,0-1-1,-1 0 1,1 1 0,-1-1 0,1 0 0,-1 1 0,0-1-1,1 0 1,-1 0 0,0 0 0,0 0 0,0 0 0,-1 2 0,-3 3-8,-17 21 36,-28 28-1,-19 22-138,-48 98 407,113-166-283,0-2 16,4-7-19,0 0-1,0 1 1,0-1-1,0 0 1,0 0-1,-1 0 1,1 0-1,0 0 1,0 0-1,0 0 1,0 0-1,0 0 1,0 0-1,0 0 1,0 0-1,0 1 1,-1-1-1,1 0 1,0 0-1,0 0 1,0 0-1,0 0 1,0 0-1,0 0 1,0 0-1,0 0 1,-1 0-1,1 0 1,0 0-1,0 0 1,0 0 0,0 0-1,0 0 1,0 0-1,0 0 1,-1-1-1,1 1 1,0 0-1,0 0 1,0 0-1,0 0 1,0 0-1,0 0 1,0 0-1,0 0 1,0-1 8,0 0 0,0 1 0,0-1 0,0 0 0,0 1 0,0-1 0,0 0 0,1 1 0,-1-1 0,0 0 0,1 1 0,-1-1 0,0 0 0,1 1 0,-1-1 0,1 0 0,-1 1 1,4-5-40,0 0-1,0 1 1,0 0-1,0 0 1,1 0-1,0 0 1,0 0-1,0 1 1,0 0-1,0 0 1,11-4-1,4 1-158,0 0 1,22-3-1,-33 6 97,21-3-592,83-15-5437,-89 18 1159,28 0 0,-33 6 2071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41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45 8384,'-22'-33'3808,"17"24"-3328,0 6-1024,10 6 192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43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1260 2656,'0'-6'6465,"8"14"-1281,-1-4-5724,-4-4 765,-1 0 1,0 0-1,1 0 1,-1-1-1,0 1 1,0 0-1,0-1 1,1 0-1,-1 1 0,0-1 1,0 0-1,0 0 1,0 0-1,3-3 1,29-24 962,-25 20-921,149-141 1578,-75 79-1470,31-29-184,-87 73-98,-2-2 1,-1 0 0,-1-2 0,-2 0-1,-1-1 1,29-62 0,54-195 1271,-103 286-1136,-3 8-171,-5 17-30,-52 215-25,46-178-33,14-60 32,-11 51 159,-6 54 1,15-90-27,1 0-1,1 0 1,0 0-1,1 0 1,1 0-1,0-1 1,1 1-1,7 20 1,-10-33-109,1-1 0,-1 0 0,1 0 0,-1 0-1,0 0 1,1 0 0,0 0 0,-1 0 0,1 0 0,0 0 0,-1 0 0,1 0 0,0 0 0,0-1-1,0 1 1,0 0 0,0 0 0,0-1 0,0 1 0,0-1 0,0 1 0,0-1 0,0 1 0,0-1-1,0 0 1,1 1 0,-1-1 0,0 0 0,0 0 0,0 0 0,1 0 0,-1 0 0,0 0 0,0 0-1,2-1 1,3-1 73,0 0-1,-1-1 1,1 1 0,-1-1-1,9-7 1,-12 9-92,231-145 638,-209 129-649,0-1 1,-1-1-1,-1-1 1,-1-1-1,-1 0 1,-1-2-1,0 0 0,15-28 1,88-165-6,-96 168 151,11-23 98,34-88 0,-67 148-219,3-6 71,-1 0 0,-1 0 0,6-33 0,-11 49-83,1 1 0,-1-1-1,0 0 1,0 0 0,0 1-1,0-1 1,0 0 0,0 0-1,0 0 1,0 1 0,-1-1-1,1 0 1,0 0 0,0 0-1,-1 1 1,0-2-1,1 2-7,0 0 0,0 0-1,-1 0 1,1 0-1,0 0 1,-1 0 0,1 0-1,0 0 1,-1 0-1,1 0 1,0 0 0,0 0-1,-1 0 1,1 0-1,0 1 1,0-1-1,-1 0 1,1 0 0,0 0-1,0 0 1,-1 1-1,1-1 1,0 0 0,0 0-1,0 0 1,-1 1-1,1-1 1,-18 25-74,18-25 73,-31 57 209,-25 65-1,45-97-145,-20 46 69,-64 131 243,59-145-207,-84 99 0,86-113-1,2 1 0,-43 80 0,65-102 94,10-22-258,0 0 0,0 1 1,0-1-1,0 0 0,0 0 1,0 0-1,0 0 0,0 0 1,0 0-1,0 1 1,0-1-1,0 0 0,0 0 1,0 0-1,0 0 0,0 0 1,0 0-1,0 1 1,0-1-1,0 0 0,1 0 1,-1 0-1,0 0 0,0 0 1,0 0-1,0 0 1,0 0-1,0 1 0,0-1 1,0 0-1,0 0 0,1 0 1,-1 0-1,0 0 1,0 0-1,0 0 0,0 0 1,0 0-1,0 0 0,0 0 1,1 0-1,-1 0 1,11-4 166,50-37-40,29-17-425,-28 20 111,29-15 117,-88 51 41,0 0 1,0 1-1,1-1 0,-1 1 1,1 0-1,-1 0 0,1 1 1,-1-1-1,1 0 0,5 1 0,-7 0 10,-1 0 0,1 1 0,0-1 0,-1 1 0,1-1 0,-1 1 0,1-1 0,-1 1 0,1 0 0,-1 0 0,1 0 0,-1 0 0,0 0 0,1 0 0,-1 0 0,0 0 0,0 0 0,0 1 0,0-1 0,0 0 0,0 1 0,0-1 0,0 2 0,5 10-53,-1 0 0,-1 1-1,4 20 1,-5-22 137,-1-1 1,1 0-1,1 1 1,0-1-1,10 16 1,-13-25-42,0 0 0,1 0-1,-1 0 1,1 0 0,-1-1 0,1 1 0,0 0 0,0-1 0,0 0 0,-1 1 0,2-1 0,-1 0-1,0 0 1,0 0 0,0 0 0,0-1 0,1 1 0,-1-1 0,0 1 0,0-1 0,1 0 0,4 0-1,2-3-19,-1-1-1,1 0 0,0 0 0,-1-1 1,15-11-1,-5 1 22,0 0 0,-2 0 0,27-33 0,-39 43-81,1-1 0,-1 0 1,5-11-1,-8 16 33,-1 0 1,1 0-1,-1-1 0,1 1 1,-1 0-1,0 0 0,0-1 1,1 1-1,-1-1 0,0 1 1,0 0-1,-1-2 1,1 2 2,0 1 0,0-1 0,-1 0 0,1 1 0,0-1 0,-1 1 0,1-1 0,0 1 0,-1-1 1,1 1-1,-1-1 0,1 1 0,-1-1 0,1 1 0,-1 0 0,1-1 0,-1 1 0,1 0 0,-1-1 0,0 1 1,1 0-1,-1 0 0,1-1 0,-1 1 0,0 0 0,0 0 0,-2 0 6,1 0 0,0 0-1,0 0 1,0 0 0,0 1 0,0-1 0,0 1-1,0-1 1,0 1 0,0 0 0,0 0-1,0 0 1,0 0 0,0 0 0,0 0 0,-2 3-1,0-1 41,1 0 0,-1 0 0,1 1-1,-1 0 1,1-1 0,-3 7 0,4-7-30,0 1 0,0-1 1,1 1-1,-1-1 0,1 1 1,0-1-1,0 1 1,1 0-1,-1 0 0,1 0 1,-1-1-1,1 1 0,1 7 1,0-7-6,0-1 1,-1 0 0,1 0 0,1-1 0,-1 1 0,0 0 0,1 0 0,0 0-1,-1-1 1,1 1 0,0-1 0,0 0 0,1 1 0,-1-1 0,0 0 0,1 0 0,2 2-1,0-1-326,0 0 0,0 0 0,1-1-1,-1 1 1,0-1 0,1 0-1,9 2 1,-10-4-479,-1 1 0,1-1 0,-1 0 0,1 0 0,-1 0 0,8-2 0,10-2-1371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50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84 4224,'4'-5'2967,"-6"12"1817,-4 8-3325,-11 46 1144,12-48-2338,1 1 0,0-1-1,1 1 1,1 0 0,-2 20 0,4-26-87,1 0-1,-1 0 0,1 0 1,1 0-1,4 16 1,-6-23-119,1 1 1,-1-1-1,1 1 1,0-1 0,-1 1-1,1-1 1,0 1-1,0-1 1,0 0 0,0 1-1,0-1 1,0 0-1,0 0 1,0 0-1,1 0 1,-1 0 0,0 0-1,1 0 1,-1 0-1,1-1 1,-1 1 0,1-1-1,-1 1 1,1-1-1,-1 1 1,1-1 0,-1 0-1,1 0 1,0 1-1,-1-1 1,1 0-1,-1-1 1,1 1 0,0 0-1,-1 0 1,3-1-1,3-2 71,0 0 0,-1 0-1,1 0 1,0-1-1,-1 0 1,0-1-1,11-9 1,1 0-20,4-4 2,142-119-133,-150 123 45,16-22 0,-46 99-414,15-53 434,0 0 0,0 0-1,1 15 1,0-22-42,0 0 1,1 0-1,0 0 1,-1 1-1,1-1 0,0 0 1,0 0-1,0-1 1,1 1-1,-1 0 1,1 0-1,0-1 0,-1 1 1,1-1-1,3 4 1,-4-6 28,0 1 0,0 0 0,0 0 0,0-1 0,0 1 0,0-1 0,1 1 0,-1-1 0,0 0 0,0 1 0,0-1 1,1 0-1,-1 0 0,0 0 0,0 0 0,1 0 0,-1 0 0,0 0 0,0 0 0,2-1 0,24-9 690,-21 7-633,10-4 62,-1-2 1,29-20-1,-24 14-132,-6 4-49,0-1 0,-1 0-1,0-1 1,-1 0 0,-1-1-1,0-1 1,13-22 0,-21 31 7,-3 6 20,0-1-1,0 1 0,0-1 0,0 1 0,0 0 1,1-1-1,-1 1 0,0 0 0,0-1 0,0 1 1,1 0-1,-1 0 0,0-1 0,0 1 0,1 0 0,-1-1 1,0 1-1,1 0 0,-1 0 0,0 0 0,1-1 1,-1 1-1,1 0 0,1 12-262,1-6 235,0-1-1,0 0 1,-1 1 0,3 9-1,-2-8 28,-1 0 1,1 0-1,7 12 0,-6-12 12,1 0 0,0 0-1,1-1 1,0 1 0,0-1 0,0 0 0,1-1 0,10 7-1,-13-9 32,1-1-1,0 1 0,0-1 0,0 0 0,0-1 0,1 1 0,-1-1 1,0 0-1,1-1 0,-1 1 0,0-1 0,1 0 0,-1 0 0,9-2 1,-4 0-7,0-1 1,-1 0-1,1 0 1,-1-1-1,0 0 1,0-1-1,0 0 0,-1 0 1,0-1-1,0 0 1,0-1-1,9-9 1,-12 11-7,-1-1 0,0 1-1,0-1 1,0 0 0,-1 0 0,1 0 0,-2 0 0,4-9 0,-5 11-18,0-1 0,0 1 0,0-1-1,-1 0 1,1 1 0,-1-1 0,0 1 0,-1-1 0,1 0 0,-1 1 0,0-1 0,0 1 0,-2-5 0,3 7-12,-1 1 0,1-1-1,-1 1 1,0 0 0,1-1 0,-1 1-1,0 0 1,0-1 0,0 1-1,0 0 1,0 0 0,0 0-1,0 0 1,0 0 0,0 0 0,0 0-1,0 0 1,-1 1 0,1-1-1,0 0 1,-1 1 0,-1-1 0,1 0-15,0 1 1,0 0-1,0 0 1,0 1 0,0-1-1,0 0 1,-1 1-1,1-1 1,0 1 0,1 0-1,-1-1 1,0 1-1,-4 2 1,-2 3-53,-1 0-1,1 1 1,0 0 0,1 0 0,-8 9 0,10-10 118,-1 1 1,1 0 0,1 0-1,0 0 1,-1 0 0,2 1-1,-1 0 1,1 0 0,1 0-1,-1 0 1,0 10-1,2-14-6,1 0-1,0 0 1,0 0 0,0 0-1,0-1 1,1 1-1,-1 0 1,1 0-1,0-1 1,0 1-1,0 0 1,1-1-1,0 1 1,-1-1-1,1 0 1,0 0-1,0 1 1,1-1-1,-1 0 1,1-1-1,-1 1 1,1 0-1,0-1 1,0 0-1,0 1 1,6 2-1,-1-2 43,0 1-1,0-1 0,0-1 1,0 0-1,0 0 0,0 0 1,1-1-1,-1 0 0,14-1 1,8-1 39,36-6 0,-65 7-121,74-17-798,-38 7-2110,18-6-5268,-32 11 4635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43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97 8480,'-14'-8'3840,"23"8"-3360,4 0 1248,5 0-1056,45-9 863,9 6-895,36-14-256,0 1-256,36-7-544,-9 3 224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47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1008 2080,'-1'2'185,"-1"-1"0,0 1 1,1-1-1,-1 1 0,0 0 1,1-1-1,0 1 0,0 0 0,-1 0 1,1 0-1,0 0 0,0 0 1,1 0-1,-1 0 0,0 1 0,1-1 1,-1 0-1,1 0 0,0 0 1,0 1-1,0-1 0,0 0 0,0 0 1,0 1-1,1-1 0,-1 0 0,1 0 1,-1 0-1,3 4 0,-2-1 257,1-1-1,0 1 1,0-1-1,0 0 0,1 1 1,0-1-1,-1 0 1,2-1-1,-1 1 1,0 0-1,1-1 0,-1 0 1,7 4-1,-6-4-229,1-1 1,-1-1-1,1 1 0,0 0 0,0-1 0,-1 0 0,1-1 1,0 1-1,0-1 0,0 1 0,0-2 0,0 1 1,5-1-1,3-1 206,0-1 1,0-1 0,20-7-1,13-8 261,-1-2 0,80-50-1,-94 49-487,0-1 1,-1-1-1,-1-2 0,33-39 0,-4 7 775,-57 57-940,-1 0 1,1 1 0,-1-1-1,1 0 1,0 1 0,-1-1-1,1 1 1,0-1-1,-1 1 1,1-1 0,0 1-1,0 0 1,0-1 0,1 1-1,-2 0-11,0 0-1,1 0 1,-1 0-1,0 0 1,0 0 0,1 0-1,-1 0 1,0 0-1,0 1 1,0-1-1,1 0 1,-1 0-1,0 0 1,0 0 0,0 1-1,0-1 1,1 0-1,-1 0 1,0 0-1,0 1 1,0-1-1,0 0 1,0 0 0,0 1-1,0-1 1,0 0-1,0 0 1,0 1-1,0-1 1,0 0-1,0 1 1,-2 28 771,1-21-661,1 0-50,-4 29 170,1 54 0,3-80-224,1 1 1,0-1 0,1 0 0,1 1 0,0-1 0,0 0 0,1-1 0,0 1 0,7 11 0,-7-15 53,0 0 0,0-1 1,1 0-1,0 0 1,0 0-1,1-1 0,11 10 1,-12-12-21,0 0 0,0 0 0,1-1 0,-1 1 0,0-1 0,1-1 0,0 1 0,-1-1 0,1 1 0,0-2 0,6 1 1,-3-1 21,1 0 1,-1-1-1,1 0 1,-1 0 0,0-1-1,15-5 1,51-25 216,-57 24-261,0-1 1,-1 0-1,0-1 1,-1-1-1,0-1 1,26-24 0,-29 22-71,-1-1 0,0 0 0,-1-1 0,0 0 1,-2 0-1,0-1 0,-1-1 0,0 0 0,6-23 1,14-95-503,-27 133 513,-1 0 0,1 0 0,-1 0 0,0 0 0,1-1 0,-2 1 1,1 0-1,0 0 0,-1 0 0,1 0 0,-1 0 0,0 0 0,-2-5 0,3 8 21,0-1-1,0 1 1,0 0 0,-1 0-1,1-1 1,0 1-1,0 0 1,-1 0 0,1 0-1,0-1 1,0 1-1,-1 0 1,1 0 0,0 0-1,0 0 1,-1 0-1,1-1 1,0 1 0,-1 0-1,1 0 1,0 0-1,-1 0 1,1 0 0,0 0-1,0 0 1,-1 0-1,1 0 1,0 0 0,-1 0-1,1 0 1,0 0-1,-1 1 1,1-1 0,0 0-1,-1 0 1,1 0-1,0 0 1,-1 1 0,-9 7 10,9-6-18,-20 20 45,1 2 0,-26 40 1,21-29 131,14-19-97,0 0 0,1 1 0,1 0 1,0 0-1,-7 24 0,13-32-25,1 0 0,0 0 0,0 1 0,1-1 0,0 1 0,1 0 0,0-1 0,1 1 0,-1-1 0,2 1 0,0-1 0,3 14 0,-1-11 35,1 0 0,0-1 0,0 1 0,8 10 0,-10-17-15,0-1 1,0 0 0,0 0 0,1 0-1,0 0 1,0 0 0,0-1 0,0 0-1,0 0 1,0 0 0,1 0-1,7 3 1,-9-5-28,-1-1 0,1 1 0,0-1 0,0 1 0,0-1 0,0 0 0,-1 0 0,1 0 0,0 0 0,0 0 0,0-1 0,0 0 0,-1 1 0,1-1 0,0 0 0,0 0 0,-1 0 0,1-1 0,2-1 0,5-4 58,0 0 0,-1 0 0,11-13 0,-10 11-77,261-217 132,-138 121 56,-125 99-334,-1 1 1,13-8-1,-20 13 115,0-1 1,0 1-1,1 0 1,-1 0-1,0 0 1,0 0-1,1 0 1,-1 0-1,0-1 1,1 1-1,-1 0 1,0 0-1,0 0 1,1 0-1,-1 0 1,0 0-1,1 0 1,-1 0-1,0 0 1,0 0-1,1 0 1,-1 0-1,0 1 1,0-1-1,1 0 1,-1 0-1,0 0 1,0 0-1,1 0 1,-1 0-1,0 1 1,0-1-1,1 0 1,-1 0-1,0 0 1,0 1-1,0-1 1,1 1-1,0 13-263,-6 17 135,-10 15 236,-2-1 0,-1-1 0,-36 62 0,6-13-97,41-77-12,2-6-4,1 0-1,-1 0 0,-1 0 0,0-1 1,0 0-1,-1 0 0,0 0 0,-12 11 0,18-19 2,0 0-1,0-1 0,0 1 0,0-1 0,0 1 1,0-1-1,0 1 0,0-1 0,0 0 0,0 1 1,0-1-1,0 0 0,0 0 0,0 0 0,-1 0 1,1 0-1,0 0 0,0 0 0,0 0 0,0-1 1,0 1-1,0 0 0,0-1 0,0 1 0,0 0 1,0-1-1,0 1 0,0-1 0,0 0 0,0 1 0,0-1 1,0 0-1,0 0 0,1 1 0,-1-1 0,-1-1 1,-2-4-128,0 1 1,1 0 0,-1-1-1,1 0 1,-4-8 0,-3-15-101,0 0 1,2-1-1,-5-35 0,12 59 202,0 0 0,1 0-1,-1 0 1,2 0 0,-1 0-1,0 0 1,3-6 0,-3 11 43,0 0 0,1 0 0,-1 1 0,0-1 1,1 1-1,-1-1 0,1 0 0,-1 1 1,1-1-1,0 1 0,-1-1 0,1 1 0,-1 0 1,1-1-1,0 1 0,-1 0 0,1-1 0,0 1 1,0 0-1,-1 0 0,1-1 0,0 1 1,1 0-1,23-3 29,-19 3-6,92-1 532,-17 2-258,-75-1-287,164-10 226,-142 6-125,-1-1 1,0-1-1,0-1 1,33-14-1,-28 8 39,0-2 0,-2-1 0,51-34 0,-54 28-71,-1-1 0,-1-2 0,30-37 1,54-87 82,-72 96-184,-3-1-1,29-64 0,-35 53-69,38-135 1,-45 126-296,-20 64 140,-2 9 112,-4 7 11,-37 65 222,17-30-105,-86 149-57,-11 86 204,102-219-50,3 0 1,3 1-1,-8 60 0,19-90-7,1 1 0,1 29 0,2-45-16,0 0-1,1 0 0,0-1 0,1 1 1,0 0-1,9 20 0,-10-29-35,0 0-1,0 0 1,1-1 0,-1 1-1,1 0 1,0-1 0,0 0-1,0 0 1,0 1 0,1-2-1,-1 1 1,1 0 0,-1-1-1,1 0 1,0 0 0,0 0-1,0 0 1,0 0 0,1-1-1,-1 0 1,0 0 0,1 0-1,8 0 1,-2-1-4,-1-2 0,1 1-1,0-1 1,-1-1 0,1 0-1,-1 0 1,0-1 0,0 0 0,12-8-1,12-8-88,38-30-1,-67 46 64,20-15-21,-1 0-1,-1-2 0,30-35 1,-50 52 12,11-13-233,15-22 0,-29 39 237,0 0 0,0 0 1,0 0-1,0 0 0,1 0 0,-1 0 1,0 0-1,0-1 0,0 1 0,0 0 1,0 0-1,0 0 0,1 0 1,-1 0-1,0 0 0,0-1 0,0 1 1,0 0-1,0 0 0,0 0 0,0 0 1,0-1-1,0 1 0,0 0 0,0 0 1,0 0-1,0 0 0,0-1 0,0 1 1,0 0-1,0 0 0,0 0 1,0 0-1,0-1 0,0 1 0,0 0 1,0 0-1,0 0 0,0 0 0,0-1 1,-1 1-1,1 0 0,0 0 0,0 0 1,0 0-1,0 0 0,0 0 0,0 0 1,-1-1-1,1 1 0,0 0 1,0 0-1,0 0 0,0 0 0,0 0 1,-1 0-1,1 0 0,0 0 0,0 0 1,0 0-1,0 0 0,-1 0 0,1 0 1,-11 4-130,5 0 131,0 2 0,1-1-1,-1 0 1,1 1 0,0 0-1,0 1 1,1-1 0,0 1-1,0-1 1,1 1 0,-5 13-1,3-5 32,0 0-1,2 1 1,-1-1-1,-1 29 0,5-37 15,-1 7 40,1 22 1,1-32-34,-1 0 0,1 0 0,-1-1 0,1 1 0,0 0 0,0-1 0,1 1-1,-1-1 1,1 1 0,0-1 0,2 4 0,-3-7-36,-1 1 1,1-1-1,0 1 1,-1-1-1,1 1 0,-1-1 1,1 0-1,0 1 0,-1-1 1,1 0-1,0 0 1,-1 0-1,1 1 0,0-1 1,-1 0-1,1 0 0,0 0 1,-1 0-1,1 0 1,0 0-1,-1 0 0,1 0 1,0-1-1,0 1 0,-1 0 1,1 0-1,-1 0 1,1-1-1,0 1 0,-1 0 1,1-1-1,0 1 0,-1-1 1,1 0-1,24-20 126,-18 14-133,45-39 26,-16 15-97,58-64 0,-89 88 39,-1 1 0,1-1 1,-1 0-1,0 0 0,-1 0 1,5-15-1,-7 20 15,-1 1 1,0-1-1,1 1 0,-1-1 0,0 1 0,0-1 1,0 0-1,0 1 0,0-1 0,0 1 1,0-1-1,-1 1 0,1-1 0,-1 1 0,1-1 1,-1 1-1,1-1 0,-1 1 0,0 0 0,0-1 1,0 1-1,1 0 0,-1 0 0,0-1 1,-1 1-1,1 0 0,0 0 0,0 0 0,0 0 1,-1 1-1,1-1 0,0 0 0,-1 0 1,-2 0-1,-1-1-22,0 0 0,0 1 0,0 0 0,0 0 0,0 0 0,0 1 0,-1 0 0,1 0 0,-8 0 0,7 1 26,0 0 12,1-1 0,0 1 0,-1 0 0,1 0-1,0 1 1,-1 0 0,1 0 0,-8 4 0,11-5-18,0 0-1,1 0 1,-1 0 0,0 1 0,1-1 0,-1 0 0,-2 4 0,4-5 14,0 0 1,0 0 0,0 1 0,0-1-1,0 0 1,0 0 0,0 0 0,0 1-1,0-1 1,0 0 0,0 0 0,0 0 0,0 1-1,0-1 1,0 0 0,0 0 0,0 0-1,0 1 1,0-1 0,0 0 0,0 0 0,0 0-1,0 0 1,0 1 0,1-1 0,-1 0-1,0 0 1,0 0 0,0 0 0,0 1 0,12 4 109,-9-5-57,1 1-1,-1-1 0,1 0 1,0 0-1,-1 0 1,7-2-1,4 0 45,9 0-18,-1-1-1,1-1 1,-1-1-1,-1-1 1,1-1-1,-1-1 1,0-1-1,-1-1 1,0-1 0,19-13-1,102-64-387,-133 83 312,0 0 0,1 1 0,0 1 1,0-1-1,17-3 0,-24 6-8,1 1 1,-1-1-1,1 1 0,-1 0 1,1-1-1,-1 1 0,1 1 0,-1-1 1,1 0-1,-1 1 0,1-1 1,-1 1-1,0-1 0,1 1 1,-1 0-1,0 0 0,1 0 1,-1 1-1,0-1 0,0 0 1,0 1-1,0 0 0,0-1 1,0 1-1,-1 0 0,1 0 0,2 4 1,1 3 9,0 1 0,-1 0 0,0 0 0,-1 1-1,0-1 1,0 1 0,1 20 0,-2 6 128,-2 36-1,-1-23 54,2-50-163,0 0 1,0 0-1,0 0 0,0 1 0,0-1 0,0 0 0,0 0 0,0 0 0,0-1 0,0 1 0,0 0 0,0 0 0,0 0 0,1-1 0,1 0 63,12-2-19,-1 0-1,0-2 0,0 0 0,-1 0 0,1-1 0,13-8 0,-8 4-49,13-7 22,0-2 0,-2-1-1,0-1 1,-2-1 0,0-2-1,-1-1 1,24-29 0,36-55-525,-88 144 246,-8 10 224,-22 60-1,0 3 200,30-107-177,1 1 1,-1 0-1,1 0 1,0 0-1,0 0 1,0-1-1,0 1 1,0 0-1,0 0 1,0 0-1,0 0 1,1 0-1,-1-1 1,1 1-1,-1 0 1,1 0-1,0-1 0,0 1 1,0 0-1,0-1 1,0 1-1,1 1 1,0-2 11,0 0 0,-1 0 1,1 0-1,0 0 0,-1 0 1,1 0-1,0 0 0,0-1 1,0 1-1,0-1 0,0 1 0,0-1 1,0 0-1,0 0 0,0 0 1,0 0-1,0 0 0,0 0 0,0 0 1,2-1-1,7-2-5,-1 0 1,0-1-1,0 0 0,0 0 0,-1-1 1,1 0-1,14-11 0,55-52-53,-67 58-58,0 0 7,-12 10 92,0 0-1,0 0 1,0 1-1,0-1 1,0 0 0,0 0-1,-1 0 1,1 0-1,0 1 1,0-1-1,0 0 1,0 0-1,0 0 1,0 0-1,0 1 1,0-1-1,0 0 1,0 0-1,0 0 1,0 0 0,0 1-1,0-1 1,0 0-1,0 0 1,0 0-1,0 1 1,0-1-1,0 0 1,0 0-1,0 0 1,0 0-1,1 1 1,-1-1-1,0 0 1,0 0 0,0 0-1,0 0 1,0 0-1,0 0 1,1 1-1,-1-1 1,0 0-1,0 0 1,0 0-1,0 0 1,1 0-1,-1 0 1,0 0 0,0 0-1,0 0 1,0 0-1,1 0 1,-1 0-1,0 0 1,0 0-1,0 0 1,0 0-1,1 0 1,-1 0-1,0 0 1,0 0-1,0 0 1,1 0 0,-1 0-1,0 0 1,0 0-1,0 0 1,0 0-1,1-1 1,-5 20-49,2-9 60,0 0 0,0-1 0,-8 18 0,8-23-32,-10 28 248,11-32-223,1 0 0,0 1 0,0-1 0,0 1 0,0-1 0,0 0 0,0 1 0,0-1 0,0 0 0,0 1-1,0-1 1,0 0 0,0 1 0,0-1 0,0 1 0,0-1 0,1 0 0,-1 1 0,0-1 0,0 0 0,0 1 0,0-1 0,1 0 0,-1 0 0,1 1 0,-1-1-6,1 0 0,0 0 0,-1 1 0,1-1 0,0-1 0,0 1 0,-1 0 0,1 0 1,0 0-1,0 0 0,-1 0 0,1-1 0,0 1 0,-1 0 0,1 0 0,0-1 0,-1 1 1,2-1-1,74-50-623,-38 29 514,-16 8 34,29-12 0,-49 25 66,0 0 0,0 1 0,0-1 0,0 0 0,0 1 0,0 0 0,1-1 0,-1 1 0,0 0 0,0 0 0,0 0 0,0 0 0,3 1 0,-4 0-9,0-1 1,1 0-1,-1 1 1,0 0-1,0-1 1,-1 1-1,1 0 1,0-1-1,0 1 1,0 0-1,0 0 1,-1 0-1,1-1 1,0 1-1,-1 0 1,1 0 0,0 0-1,-1 0 1,1 0-1,-1 1 1,0-1-1,1 0 1,-1 0-1,0 2 1,4 40 82,-3-41-54,-1-1 1,0 1 0,0 0-1,0-1 1,1 1-1,-1-1 1,1 1 0,0-1-1,-1 0 1,1 1 0,0-1-1,0 0 1,-1 1-1,1-1 1,0 0 0,0 0-1,1 0 1,-1 0 0,0 0-1,0 0 1,0 0-1,1 0 1,-1 0 0,0 0-1,1-1 1,-1 1-1,1-1 1,-1 1 0,3 0-1,4 1 27,0-1-1,0 1 0,1-1 0,8-1 1,-12 1-41,18-1 4,0 0 0,-1-1 0,0-2 0,1 0 0,31-9 0,-37 7-35,0-1 1,0-1-1,-1 0 0,0-1 1,-1-1-1,0-1 0,20-15 0,-9 3-31,26-31-1,-43 46-66,-5 8-66,-7 5 72,-3 4 135,-1-1 0,-10 12 1,-2 2 89,-6 6-147,0-1-1,-58 47 0,44-41 236,8-5-148,87-69-369,-37 28-58,-26 25 260,-8 10 402,-162 271 128,-26-19-178,172-232-118,18-24 37,-1-1 0,-1 0 1,0-1-1,-33 28 0,46-43-132,-1 0 0,1 0 0,0-1 0,-1 1 0,1-1 0,-1 1 0,0-1 0,1 0 0,-1 0 0,0-1 0,0 1 0,1 0 0,-1-1 0,0 0 0,0 1 0,-4-1 0,5-1-16,0 1 0,1-1 0,-1 1 0,0-1 0,0 0 0,1 1 0,-1-1 0,1 0 0,-1 0 0,1 0 0,-1 0 0,1-1 0,0 1-1,-1 0 1,1 0 0,0-1 0,0 1 0,0-1 0,0 1 0,0-1 0,0 0 0,1 1 0,-1-1 0,0 0 0,1 1 0,-1-3 0,-1-3-14,0 0 1,1 0-1,0-1 1,0-12-1,3-15-15,2-1-1,2 1 1,11-40 0,-8 35-91,35-134-395,-10 63-3939,-25 84-80,16-27 0,-10 22-710,-2 3 2013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47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2118 83 9984,'-13'-43'4512,"0"35"-3936,8 4-640,5 8-96,-5-4 1152,0 3-1568,10 2 288,-10-2-2240,5 9 1408</inkml:trace>
  <inkml:trace contextRef="#ctx0" brushRef="#br0" timeOffset="1">10 20 12224,'-10'-20'5535,"42"28"-4831,-6-1-352,6 1-352,54-3 608,9 2-320,39-7 320,1 5-352,49-5-576,-17 3 160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50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236 762 2496,'-14'3'784,"13"-2"-606,0 0 1,0 0-1,0 0 1,0 0-1,0 0 1,0 0-1,0 0 1,1 0-1,-1 1 0,0-1 1,1 0-1,2 14 10721,4-19-7764,9-4-2534,0 0-1,-1 0 1,0-1 0,18-17-1,-6 2-301,28-33-1,204-264 778,-90 105-770,-167 215-305,12-14 89,-1-1 1,-1 0-1,10-19 0,-16 28-15,5-12 212,-10 16-16,-8 11 126,-173 198-301,-72 89 149,187-225-241,-79 85 219,13 6 147,32-13 286,97-140-574,3-5 1,13-11 30,-1-1-114,4-2-49,68-40-140,129-46 125,-133 63 61,10-9 4,87-53 0,23-30 44,-118 74-51,-40 20 29,-42 32-23,0-1 1,1 1-1,-1 0 0,1-1 1,-1 1-1,0 0 1,1-1-1,-1 1 1,1 0-1,-1 0 0,0 0 1,1-1-1,-1 1 1,1 0-1,-1 0 0,1 0 1,-1 0-1,1 0 1,-1 0-1,1 0 0,0 0 1,-2 1-10,1 0 0,0 0 1,-1 0-1,1-1 0,-1 1 0,1 0 1,-1 0-1,1 0 0,-1 0 0,0-1 1,1 1-1,-1 0 0,-1 1 0,-16 16-26,-23 24 132,2 3-1,-42 59 1,78-99-89,0 0 0,0 0 0,1 0 0,0 0-1,-1 0 1,2 0 0,-1 0 0,0 1 0,1-1 0,0 1 0,1-1-1,-1 1 1,1 6 0,1-11 8,-1 1-1,1-1 1,-1 1-1,1-1 1,0 1-1,0-1 1,0 1-1,0-1 1,0 0-1,0 1 1,0-1-1,1 0 1,-1 0 0,0 0-1,1 0 1,-1 0-1,0 0 1,1-1-1,-1 1 1,1 0-1,0-1 1,-1 1-1,1-1 1,-1 1-1,1-1 1,0 0-1,1 0 1,5 1 44,-1 0 1,0-1-1,1 0 1,12-2-1,-9 1-5,0-1 1,-1 0-1,1-1 0,-1 0 1,1 0-1,-1-1 0,0-1 1,0 0-1,-1 0 0,16-12 0,-17 9-93,-1 0 0,0 0 0,0 0 0,-1-1 0,0 0 0,-1 0 0,0-1 0,0 0 0,-1 1 0,6-22 0,-6 13-4,0-1 0,-1 1 0,-1-1 0,-1 0 0,-1-30-1,0 41 16,-1 1-1,0-1 0,-1 0 0,1 0 0,-1 0 1,-1 1-1,0-1 0,0 1 0,0 0 0,-1 0 1,0 0-1,0 0 0,-1 1 0,-5-7 0,-18-14 24,38 27 112,14 7-29,1-1 0,0-2 0,36 3 1,-44-5-40,15-1 117,0-1 0,62-8 0,-64 4-134,5-2 66,-27 4-45,0 0-1,0 1 0,0 0 1,-1 0-1,1 1 0,0 0 1,9 1-1,-7 0 62,-1 2-69,-8-2-33,0-1 1,-1 1 0,1 0-1,0 0 1,-1 0 0,0 0-1,1 1 1,-1-1 0,0 0-1,1 0 1,-1 2 0,1 12 26,-1 0-1,0-1 1,-1 1 0,-4 24-1,3-26-11,-27 143 57,27-141-84,-7 45 95,8-54-42,1 1 0,0-1-1,0 0 1,1 1 0,0-1-1,0 0 1,3 8-1,-3-12-32,-1-1 1,1 0-1,0 0 0,-1 0 0,1 0 0,0 0 0,0 1 0,0-2 0,0 1 0,0 0 0,0 0 0,0 0 0,0 0 0,1-1 0,-1 1 0,0 0 1,0-1-1,1 1 0,-1-1 0,0 0 0,0 1 0,1-1 0,-1 0 0,1 0 0,-1 0 0,0 0 0,2 0 0,5 0 31,1-1 0,-1 0-1,12-3 1,-6 2-16,21-6 25,0 0 1,0-2 0,60-27-1,-69 26-19,0-2 0,-1-1-1,-1-1 1,0-1 0,-1-1-1,0-1 1,26-27 0,10-14-138,-49 48 49,-5 6 59,-6 12-195,-5 15 123,-2 0-1,-15 29 0,14-32 110,0 0 0,2 1 0,-6 22-1,12-38-22,0-1 0,1 1 0,-1 0 0,1 0 0,0 0 0,0 0 0,0 0 0,1 0 0,-1-1-1,1 1 1,0 0 0,0 0 0,3 6 0,-3-8 14,0 0 0,1 0-1,-1-1 1,0 1 0,1 0 0,-1-1-1,1 1 1,0-1 0,0 1 0,-1-1 0,1 0-1,0 1 1,0-1 0,0 0 0,0-1-1,0 1 1,0 0 0,1 0 0,-1-1 0,0 1-1,0-1 1,0 0 0,1 0 0,1 0-1,8 0-48,0-1-1,0-1 0,0 0 0,0 0 0,15-7 0,55-24 27,-61 23 76,10-5-56,0-1 0,-2-2 1,0-1-1,-1-1 0,-1-2 0,27-26 0,-22 15-127,-2-1-1,-1-2 0,-1 0 0,25-46 1,-52 81 84,-1 0 1,1 0 0,-1 0-1,1 0 1,-1 0-1,1 0 1,-1 0 0,1 0-1,-1 0 1,0 0 0,0 0-1,1 0 1,-1 0 0,0 0-1,0 0 1,0 0-1,0 0 1,0 0 0,0 0-1,-1-1 1,1 1 0,0 0-1,0 0 1,-1 0-1,1 0 1,-1 0 0,1 0-1,-1 0 1,0 0 11,-1 0 0,1 1 0,0-1-1,0 1 1,-1-1 0,1 1 0,0 0 0,-1-1 0,1 1 0,0 0 0,-1 0 0,1 0-1,0 0 1,-1 0 0,1 0 0,0 0 0,-1 1 0,1-1 0,0 0 0,-1 1 0,1-1-1,0 1 1,0 0 0,-3 0 0,-9 7 27,0-1 1,0 1-1,0 1 0,1 1 1,0-1-1,1 2 0,-14 15 1,9-8 41,1 2 1,1 0 0,-22 42-1,32-54-41,0 1-1,1-1 0,0 0 0,0 1 1,1-1-1,-1 11 0,3-16-7,-1 1 0,1 0-1,0 0 1,0-1 0,1 1 0,-1 0-1,1 0 1,0-1 0,0 1 0,0 0-1,0-1 1,1 1 0,-1-1 0,1 0-1,0 1 1,0-1 0,3 3 0,0 0 30,1-1 0,1 0 0,-1 0 1,0 0-1,1-1 0,0 0 0,0-1 0,15 6 1,-6-3-77,1-1 0,-1-1-1,22 2 1,-18-4-415,-1-1 0,0 0 0,1-2 0,-1-1 0,24-4 0,-28 3-930,0-1 0,0-1 0,0 0-1,14-8 1,-14 5-1620,1 1-1,1 1 1,-1 0-1,1 1 1,32-5-1,-40 9 2599,0 1-1,0 0 1,0 0 0,0 1-1,13 2 1,10 7 3403,-1 8 3773,-29-16-6318,0-1 0,0 1-1,-1-1 1,1 1 0,0 0 0,-1 0 0,1 0 0,-1 0-1,0 0 1,0 0 0,0 1 0,0-1 0,0 0 0,0 0-1,0 1 1,-1-1 0,1 1 0,-1-1 0,0 0-1,1 1 1,-1-1 0,0 1 0,-1 2 0,1-2-196,-1 1-1,0-1 1,0 1 0,0-1 0,0 0 0,-3 5 0,2-5-543,0 1 0,0-1 1,0 0-1,0 0 0,-5 4 0,-3 4-905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51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130 178 4736,'-1'-1'389,"0"-1"0,1 0 0,-1 1 0,1-1 0,-1 0 0,1 1 0,-1-1 0,1 0 1,0 0-1,0-3 0,-3-11 4184,3 15-4490,0 1 0,0 0-1,-1-1 1,1 1 0,0 0 0,-1 0 0,1-1 0,0 1-1,0 0 1,-1 0 0,1 0 0,0-1 0,-1 1-1,1 0 1,-1 0 0,1 0 0,0 0 0,-1 0 0,1 0-1,0 0 1,-1 0 0,1 0 0,-1 0 0,1 0 0,0 0-1,-1 0 1,1 0 0,-1 0 0,1 0 0,0 0-1,-1 1 1,-13 4 691,14-5-748,-6 2 50,1 1-1,-1 0 0,1 0 1,-1 0-1,1 1 0,0 0 1,-6 6-1,4-7 730,7-3-798,0 0 1,0 0-1,0 0 0,0 0 1,0 0-1,0 0 1,0 0-1,0 0 1,0 0-1,0 0 0,0 0 1,0 0-1,0-1 1,0 1-1,0 0 0,0 0 1,0 0-1,0 0 1,0 0-1,0 0 1,0 0-1,0 0 0,0 0 1,0-1-1,0 1 1,0 0-1,0 0 1,0 0-1,0 0 0,0 0 1,0 0-1,0 0 1,0 0-1,0 0 0,0 0 1,0 0-1,0 0 1,0-1-1,0 1 1,0 0-1,0 0 0,0 0 1,-1 0-1,1 0 1,0 0-1,0 0 0,0 0 1,0 0-1,0 0 1,0 0-1,0 0 1,0 0-1,0 0 0,2-3 35,0 0-1,1-1 1,-1 1-1,0 0 0,3-8 1,6-11 40,29-41 265,-33 53-243,11-16 97,-18 25-152,1 0-1,0 0 0,-1 0 1,1 0-1,-1 0 1,0 0-1,1 0 1,-1 0-1,0 0 0,1 0 1,-1 0-1,0 0 1,0 0-1,0 0 0,0 0 1,0 0-1,0 0 1,0 0-1,-1 0 1,1 0-1,0-1 0,-1 2-16,1-1-1,0 1 0,0 0 1,-1 0-1,1 0 0,0 0 1,0-1-1,-1 1 0,1 0 1,0 0-1,-1 0 1,1 0-1,0 0 0,-1 0 1,1 0-1,0 0 0,-1 0 1,1 0-1,0 0 0,0 0 1,-1 0-1,1 0 0,0 0 1,-1 0-1,1 0 0,0 1 1,0-1-1,-1 0 0,1 0 1,0 0-1,-1 0 0,1 1 1,0-1-1,-10 8 333,10-8-332,-12 13 241,0 1 0,0 0 1,-10 19-1,-1 0-897,23-33 540,-17 21-2903,4-10-4384,8-6 3563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54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51 374 1984,'-1'0'32,"1"0"0,0 0 0,0-1 1,0 1-1,0 0 0,-1 0 0,1-1 0,0 1 1,0 0-1,0 0 0,0-1 0,0 1 0,0 0 0,0 0 1,0-1-1,-1 1 0,1 0 0,0 0 0,0-1 1,0 1-1,0 0 0,0 0 0,1-1 0,-1 1 0,0 0 1,0 0-1,0-1 0,0 1 0,0 0 0,0 0 1,0-1-1,0 1 0,1 0 0,-1 0 0,0-1 0,0 1 1,0 0-1,0 0 0,1 0 0,-1-1 0,0 1 1,0 0-1,1 0 0,-1 0 0,1-1 137,-1 1-1,1 0 1,-1-1-1,1 1 1,-1-1-1,0 1 1,1-1-1,-1 1 1,1-1 0,-1 1-1,0-1 1,1 1-1,-1-1 1,0 0-1,0 1 1,0-1-1,1 0 1,-1 1-1,0-1 1,0 1-1,0-1 1,0 0 0,0 0-1,10-54 8045,-9 48-4646,1 18-2628,2 22-645,-1 43 1155,-14 136 1,11-211-1448,-4 180 849,4-136-870,5 134 361,2-44-188,-5-113-91,1 7 290,0-22 268,-2-13 345,0-2-654,4-27 240,1-64 0,-4 53-398,8-450-159,-10 464 7,4-276 113,-4 266-63,0 21-67,2-25-1,-1 40-11,0 0 1,0 1-1,0-1 1,1 0-1,0 1 0,0-1 1,1 1-1,5-10 1,-6 13 12,-1 1 0,0-1 1,1 0-1,0 1 0,-1 0 0,1-1 0,0 1 1,0 0-1,0 0 0,0 0 0,0 0 1,0 0-1,0 1 0,0-1 0,0 1 1,0-1-1,0 1 0,0-1 0,1 1 1,-1 0-1,0 0 0,0 0 0,0 1 1,0-1-1,0 0 0,5 2 0,3 1-25,1 1 0,-1 0 0,19 10 0,-29-14 39,16 10 2,0 0 1,-1 1-1,0 0 1,-1 1 0,-1 1-1,1 1 1,-2 0-1,0 0 1,12 20-1,4 12-1,44 95-1,-52-95 24,19 62 0,-32-83 49,-1 0-1,-2 0 1,0 0 0,0 39-1,-5-13 112,-8 67 0,6-99-156,-1 1 0,0-1 1,-2 1-1,0-1 0,-1-1 0,-14 26 0,14-32-3,-1 0-1,-1 0 0,0-1 0,0 0 0,-1-1 0,-1 0 0,1-1 0,-2 0 0,1-1 0,-1 0 1,-14 7-1,-4-1 74,0-1 0,0-2 1,-54 13-1,70-21-58,-1 0 0,1-1 0,-1-1 0,1 0 0,-18-1 0,25-1-295,-1 0 0,1 0 0,0 0 0,-1-1-1,1 0 1,0 0 0,0-1 0,0 0 0,0 0 0,1-1 0,-12-8 0,16 11-544,0-1 1,0 0-1,1 0 1,-1 0-1,0 0 1,1-1-1,0 1 1,0 0-1,-1-1 1,1-2-1,0-4-1995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56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1013 6816,'-11'-6'2197,"11"5"-2130,-1 2 0,1-1 0,0 0 0,-1 0 0,1 0 0,-1 0-1,1 0 1,0 0 0,-1 0 0,1 0 0,0 0 0,-1 1 0,1-1 0,0 0 0,-1 0 0,1 1-1,0-1 1,-1 0 0,1 0 0,0 1 0,0-1 0,-1 0 0,1 1 0,0-1 0,0 0 0,-1 1 0,1-1-1,0 0 1,0 1 0,0-1 0,0 0 0,0 1 0,0 2 217,0 0 1,1-1-1,0 1 1,-1 0-1,1-1 1,0 1-1,0 0 0,1-1 1,-1 0-1,0 1 1,1-1-1,0 0 1,-1 1-1,1-1 1,0 0-1,0 0 0,0-1 1,0 1-1,1 0 1,-1-1-1,0 1 1,1-1-1,-1 0 0,1 0 1,-1 0-1,1 0 1,0 0-1,-1 0 1,1-1-1,0 1 1,0-1-1,-1 0 0,1 0 1,0 0-1,0 0 1,-1 0-1,1-1 1,0 1-1,0-1 0,-1 0 1,5-1-1,-1-2-60,0 0 0,0 0-1,0 0 1,0-1 0,-1 0-1,8-8 1,28-40 221,-17 21-248,194-205 1126,-203 222-1222,0 1 1,1 1-1,19-12 0,-35 29-40,1-1-1,-1 0 1,0 1-1,0-1 0,0 1 1,0-1-1,0 1 1,-2 3-1,-14 77 181,-6 41-36,20-108-184,1 0-1,1 1 1,0-1 0,1 0 0,5 23 0,-4-32 12,0 0 0,1-1 0,4 11 1,-6-15-14,1 0 0,-1 0 0,1 0 0,0-1 0,0 1 0,0 0 0,0-1 0,1 0 0,-1 0 0,1 1 0,3 1 0,-2-2 6,0 0 0,0 0 0,1 0 0,-1-1 0,0 1-1,1-1 1,0 0 0,-1-1 0,1 1 0,-1-1 0,1 0 0,0 0 0,-1 0 0,1-1-1,-1 0 1,1 1 0,0-2 0,-1 1 0,0 0 0,1-1 0,-1 0 0,0 0 0,0 0-1,7-6 1,3-2 22,-1 0 0,0-2-1,-1 1 1,-1-2 0,19-23-1,50-82 38,-21 29-148,-59 89 65,14-17-157,-13 17 148,-1-1-1,0 1 1,0 0 0,1 0-1,-1-1 1,0 1 0,1 0 0,-1 0-1,0-1 1,1 1 0,-1 0-1,0 0 1,1 0 0,-1-1 0,0 1-1,1 0 1,-1 0 0,1 0 0,-1 0-1,0 0 1,1 0 0,-1 0-1,1 0 1,-1 0 0,0 0 0,1 0-1,-1 0 1,0 0 0,1 0-1,-1 1 1,1-1 0,-1 0 0,0 0-1,1 0 1,-1 0 0,0 1 0,1-1-1,-1 0 1,0 0 0,1 1-1,-1-1 1,0 0 0,0 1 0,1-1-1,-1 0 1,0 1 0,0-1-1,0 0 1,0 1 0,1-1 0,-1 0-1,0 1 1,2 6-37,0 0 0,0 0 0,-1 1 0,0-1 1,0 13-1,-4 41 27,2-42 25,-31 208 148,14-127-147,-28 172-37,-21-7 275,65-258-201,0-1-1,-1 1 1,0-1 0,0 0-1,0 0 1,-1 0 0,0-1-1,-6 8 1,10-13-45,0 0-1,0 0 1,0 1 0,0-1 0,-1 0 0,1 0-1,0 1 1,0-1 0,0 0 0,0 0 0,-1 1-1,1-1 1,0 0 0,0 0 0,-1 0 0,1 0 0,0 1-1,0-1 1,-1 0 0,1 0 0,0 0 0,0 0-1,-1 0 1,1 0 0,0 0 0,-1 0 0,1 0-1,0 0 1,0 0 0,-1 0 0,1 0 0,0 0-1,-1 0 1,1 0 0,0 0 0,0 0 0,-1 0-1,1 0 1,0 0 0,0 0 0,-1-1 0,1 1 0,0 0-1,0 0 1,-1 0 0,1-1 0,-1-1-1,0 0 0,1 0 0,-1 0 0,1 0-1,0 0 1,-1-1 0,1 1 0,0 0 0,0-2 0,2-40-31,12-74 1,19-45-47,-27 134 87,52-210-10,-13 90-23,-32 113 0,2 0 0,21-36 0,-25 53-7,0 1 0,2 1 0,0 0-1,1 1 1,19-19 0,-21 25-14,1-1-1,0 2 1,1 0-1,0 0 0,0 1 1,1 1-1,27-10 1,-36 16 28,-1-1-1,1 1 1,0 0 0,-1 0 0,1 1 0,0-1-1,0 1 1,-1 1 0,12 1 0,-15-2 13,1 1 1,-1 0-1,1-1 1,-1 1 0,1 0-1,-1 1 1,1-1-1,-1 0 1,0 1-1,0-1 1,0 1-1,0 0 1,0 0-1,0 0 1,0 0-1,-1 0 1,1 0-1,-1 0 1,1 0-1,-1 1 1,0-1-1,0 1 1,0-1-1,1 4 1,-1-1 41,0 1-1,-1 0 1,1 0 0,-1 0 0,0-1 0,-1 1 0,1 0 0,-1 0-1,0-1 1,-1 1 0,1 0 0,-1-1 0,0 1 0,-6 8-1,0 2 35,-2-1 0,0 0 0,-17 19 0,1-7-89,-1-1-1,-1-1 0,-1-1 0,-1-2 0,-37 20 0,55-35-199,12-7 211,-1 0 1,1 0 0,0 0 0,0 0 0,0 0-1,0 0 1,0-1 0,0 1 0,0 0 0,0 0-1,0 0 1,0 0 0,0 0 0,0 0-1,0 0 1,0 0 0,-1 0 0,1 0 0,0 0-1,0 0 1,0 0 0,0 0 0,0 0 0,0 0-1,0 0 1,0 0 0,0-1 0,0 1-1,0 0 1,0 0 0,0 0 0,0 0 0,0 0-1,0 0 1,0 0 0,0 0 0,0 0 0,0 0-1,0 0 1,0 0 0,0-1 0,0 1-1,0 0 1,0 0 0,0 0 0,0 0 0,0 0-1,0 0 1,0 0 0,0 0 0,0 0-1,0 0 1,1 0 0,-1 0 0,0 0 0,0 0-1,0 0 1,0 0 0,0 0 0,0-1 0,0 1-1,0 0 1,0 0 0,0 0 0,0 0-1,18-17-119,106-55 72,-74 45 94,233-129-186,-282 155 141,-1 1-1,0 0 1,0 0 0,0 0-1,0 0 1,1-1 0,-1 1-1,0 0 1,0 0 0,0 0 0,0 0-1,1 0 1,-1 0 0,0 0-1,0-1 1,1 1 0,-1 0 0,0 0-1,0 0 1,0 0 0,1 0-1,-1 0 1,0 0 0,0 0 0,1 0-1,-1 0 1,0 0 0,0 0-1,0 0 1,1 1 0,-1-1-1,0 0 1,0 0 0,0 0 0,1 0-1,-1 0 1,0 0 0,0 0-1,0 1 1,0-1 0,1 0 0,-1 0-1,0 0 1,0 0 0,0 1-1,0-1 1,0 0 0,0 0 0,1 0-1,-1 1 1,0-1 0,0 0-1,0 0 1,0 1 0,0-1 0,0 0-1,0 1 1,-3 16-108,1-9 119,-4 34-64,-3 0-1,-23 69 0,21-67 191,10-41-129,1 0 1,0 0-1,0 0 0,-1 0 0,2 0 1,-1 0-1,0-1 0,1 1 0,-1 0 1,1 0-1,0 0 0,1 4 0,-1-6 7,-1 0-1,1-1 0,-1 1 0,0-1 1,1 1-1,-1-1 0,1 1 0,-1-1 1,1 1-1,0-1 0,-1 1 0,1-1 0,-1 0 1,1 1-1,0-1 0,-1 0 0,1 1 1,0-1-1,0 0 0,-1 0 0,1 0 0,0 0 1,-1 0-1,1 0 0,0 0 0,0 0 1,-1 0-1,1 0 0,0 0 0,-1 0 0,1 0 1,0-1-1,-1 1 0,1 0 0,0 0 1,-1-1-1,1 1 0,0-1 0,0 1 1,1-2 8,0 0 0,1 1 0,-1-1 0,0 0 0,0 0 0,-1 0 0,1 0 0,1-3 0,3-6-15,-1-1 0,-1 0 0,0 0 0,0 0 0,-1-1 0,2-21 0,-4 24-24,4-17-38,-2 0 0,0 0 1,-2 0-1,-2 0 0,0 0 1,-1 0-1,-12-48 0,10 54-47,4 15 8,-1 1 0,0 0-1,0 0 1,-1 0 0,0 0-1,1 0 1,-5-6 0,9 13-62,32 19 256,-31-19-70,0 0 0,0 0 0,0 0-1,0-1 1,0 0 0,0 0 0,1 0 0,-1 0 0,5 0-1,8-3 64,0-2-1,30-9 0,-13 3-35,230-69 270,-249 74-289,-1-1 1,1 0-1,-1-1 1,-1 0-1,1-1 0,-1-1 1,-1 0-1,1-1 0,-2 0 1,19-20-1,-13 8 9,-1-2 1,-1 0-1,-1-1 0,-2-1 1,20-52-1,-4-9-104,19-99 1,-45 180 16,0-5-2,-2 11 44,0 0 1,0-1-1,0 1 0,0 0 1,0 0-1,0-1 0,0 1 1,0 0-1,0 0 0,-1-1 1,1 1-1,0 0 0,0 0 1,0-1-1,0 1 0,0 0 1,0 0-1,-1 0 0,1-1 1,0 1-1,0 0 0,0 0 1,-1 0-1,1-1 0,0 1 1,0 0-1,0 0 0,-1 0 1,1 0-1,0 0 0,0 0 1,-1 0-1,1 0 1,-1 0 0,1 0 0,0 0 0,-1 0 0,1 0 0,0 0 0,-1 0 0,1 0 0,0 1 0,-1-1 0,1 0 0,0 0 0,0 0 0,-1 1 0,1-1 0,0 0 0,0 0 0,-1 0 0,1 1 0,0-1 0,0 0 0,0 1 0,0-1 0,-1 0 0,1 1 0,0-1 0,-4 8 5,0 0 0,1 0 1,-5 13-1,4-9 1,-100 331-90,84-272 171,1 2 85,-10 97 1,21-117-68,4-1 1,3 103 0,2-140-86,2-1 0,4 18 0,-6-27-5,1 0-1,0 0 1,0 0-1,0 0 1,1 0-1,-1-1 1,1 1-1,0-1 1,4 5-1,-5-8 0,-1 0 1,1 0-1,-1 0 0,1 1 0,0-1 0,-1-1 0,1 1 0,0 0 0,0 0 0,-1-1 0,1 1 0,0-1 0,0 1 0,0-1 0,0 0 0,0 0 0,0 0 0,0 0 0,0 0 0,0 0 0,-1-1 0,1 1 0,0-1 0,0 1 1,0-1-1,0 0 0,2 0 0,1-2 3,-1 0 1,1 0 0,0 0-1,-1 0 1,0-1 0,1 1-1,-2-1 1,1 0 0,4-5-1,6-13 5,-1-1-1,17-40 0,-14 28 13,17-31-33,-11 25-72,29-82-1,-50 122 67,-1 1-1,0-1 1,1 0-1,-1 1 1,0-1-1,0 1 1,1-1-1,-1 1 1,0-1-1,0 1 1,0-1-1,0 0 1,0 1 0,0-1-1,0 1 1,0-1-1,0 0 1,0 1-1,0-1 1,0 1-1,-1-1 1,1 0-1,0 1 1,0-1-1,0 1 1,-1-1-1,1 1 1,0-1-1,-1 1 1,1-1 0,-1 1-1,1-1 1,0 1-1,-1 0 1,1-1-1,-1 1 1,0-1 3,1 1 0,0 0 1,0 0-1,0 0 0,0 0 0,-1 0 1,1 0-1,0 0 0,0 0 0,0 0 1,-1 0-1,1 0 0,0 0 0,0 0 1,0 0-1,-1 0 0,1 0 0,0 0 1,0 0-1,0 0 0,0 0 0,-1 0 1,1 0-1,0 0 0,0 0 0,0 0 1,-1 0-1,1 0 0,0 1 1,0-1-1,0 0 0,0 0 0,0 0 1,-1 0-1,1 1 0,-4 2-14,0 1 0,1 0 0,0 1 0,-1-1 0,1 0 1,0 1-1,1 0 0,-1-1 0,-2 9 0,-14 52-33,19-63 48,-8 36 133,1 0 0,2 1 1,0 57-1,5-86-103,1 0-1,0 1 1,0-1 0,1 0 0,1 0-1,-1 0 1,7 15 0,-6-19-9,0-1 0,-1 0 0,2 0 0,-1 0 0,1 0 0,-1 0 1,1-1-1,0 1 0,1-1 0,-1 0 0,1-1 0,0 1 0,0-1 1,8 5-1,4-1 57,0-1-1,0 0 1,1-1 0,25 4 0,77 2-553,-96-9-551,-1-1-1,43-5 0,-60 3 374,1 1-1,-1-2 0,0 1 0,0-1 0,0 0 1,0 0-1,0-1 0,0 0 0,-1 0 0,1 0 1,-1-1-1,0 1 0,0-1 0,0-1 0,6-6 0,-9 9 275,-1-1-1,1 0 0,0 1 1,-1-1-1,0 0 0,0 0 1,0 0-1,0 0 0,0 0 1,0 0-1,-1 0 0,1 0 1,-1 0-1,0 0 0,0 0 1,0 0-1,-1-4 0,0-2-551,-1-35-2103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56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167 105 10720,'-72'-71'4864,"6"54"-4256,48 9-1504,8 8 352,10-3-1184,13 3 992,18-5-1216,6 10 1120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57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0 427 3808,'5'0'11093,"-1"0"-11221,68-2 4489,-40 0-3520,43-9-1,-59 8-691,0-2 0,-1 0-1,0 0 1,0-1-1,20-12 1,-28 14-69,1-1 0,-1 0 0,0 0 0,0-1 0,0 0 0,-1 0-1,0-1 1,0 0 0,-1 0 0,0 0 0,5-10 0,-2 2 78,-2 1 0,0-1 1,0-1-1,-1 1 0,-1-1 0,-1 1 0,0-1 1,0-18-1,-3 30-92,0-1 0,0 1 0,-1-1 0,1 1 1,-1 0-1,0-1 0,-1 1 0,1 0 0,-1 0 0,0 0 0,0 0 0,0 0 1,-1 0-1,-3-5 0,2 4-26,-1 1 0,0 0 0,1 0 0,-1 0 0,-1 0 0,1 1-1,0 0 1,-1 0 0,-7-2 0,-6-1-64,-1 1-1,1 0 0,-1 2 0,1 0 0,-30 1 1,26 2-279,-1 1 1,-37 6 0,-11 8-3559,72-15 3677,-1 0 0,0 0 0,0 0-1,0 1 1,0-1 0,0 0 0,1 1 0,-1-1 0,0 0 0,0 1 0,1-1 0,-1 1 0,0-1 0,0 1 0,1-1 0,-1 1 0,0 1-1,1-2 61,-1 1 1,1-1-1,0 0 0,0 1 0,0-1 0,0 1 0,0-1 0,0 1 0,1-1 0,-1 0 0,0 1 0,0-1 0,0 1 0,0-1 0,0 0 0,1 1 0,-1-1 0,0 1 0,0-1 0,0 0 0,1 1 0,-1-1 0,0 0 0,1 0 0,-1 1 0,5 3-1284,0 0 1,1 0-1,10 5 0,-11-6 589,41 22-2391,7 1 506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58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52 165 5568,'0'-4'573,"0"-1"-1,0 1 1,0 0 0,1 0 0,0 0 0,0 0-1,0 0 1,0 0 0,4-7 0,-3 5 796,-1 1-1,1 0 1,-1-1 0,0 1 0,0 0 0,-1-1 0,0 1-1,0-8 1,-1 12-1122,-1 1 0,1 0-1,0 0 1,-1 1 0,1-1-1,0 0 1,0 0 0,-1 1-1,1-1 1,0 1 0,-3 0-1,-4 5 52,1 0-1,0 1 1,0 0 0,-9 10-1,10-14-169,6-3-124,0 0 1,0 0-1,0 0 1,0 0 0,0 0-1,0 0 1,0 0-1,0 0 1,0 0-1,0 0 1,0 0-1,0 0 1,0 0-1,0 0 1,0 0-1,0 0 1,0 0-1,0 0 1,0 0-1,0 0 1,0-1-1,0 1 1,0 0-1,0 0 1,0 0 0,0 0-1,0 0 1,0 0-1,0 0 1,0 0-1,0 0 1,0 0-1,0 0 1,0 0-1,0 0 1,0 0-1,0 0 1,0 0-1,0 0 1,0 0-1,0 0 1,0 0-1,0 0 1,0 0-1,0 0 1,0 0 0,0 0-1,0 0 1,0 0-1,-1 0 1,1 0-1,0 0 1,0 0-1,0 0 1,0 0-1,0 0 1,0 0-1,0 0 1,7-4 140,0-1 0,-1 0 0,1 0-1,-1 0 1,0-1 0,-1 1 0,10-14 0,9-8-88,-1 1-228,-21 24-277,-8 6-225,-7 9-2254,5-5 393,5-5 1427,0 0 0,1 0 1,-1 0-1,1 1 0,0-1 0,0 0 0,0 1 0,-3 6 1,0 9-2350,0 1-1792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55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20 565 4992,'-2'0'194,"1"0"0,0 0 0,0 0 0,-1 0 0,1 0 1,0 0-1,0 0 0,-1 0 0,1 0 0,-2 1 0,3-1-146,0 0-1,0 0 1,0 0-1,0 0 0,0 0 1,-1 0-1,1 0 1,0 0-1,0 0 1,0 0-1,0 0 1,0 0-1,-1 0 1,1 0-1,0 0 1,0 0-1,0 0 1,0 0-1,0 0 0,-1 0 1,1 1-1,0-1 1,0 0-1,0 0 1,0 0-1,0 0 1,0 0-1,0 0 1,0 0-1,-1 1 1,1-1-1,0 0 1,0 0-1,0 0 0,0 0 1,0 0-1,0 0 1,0 1-1,0-1 1,0 0-1,0 0 1,0 0-1,0 0 1,0 0-1,0 1 1,0-1-1,0 0 1,0 0-1,0 0 1,0 0-1,0 0 0,0 1 1,0-1-1,15 15 3937,-13-14-3728,1 0 0,0 0 1,-1 0-1,1-1 0,0 1 0,0-1 0,-1 0 0,1 0 0,0 0 0,0 0 0,-1 0 0,1-1 1,0 1-1,4-2 0,2-1 39,0 0 1,0 0-1,9-5 1,-9 2-191,0 0 0,0 0-1,0-1 1,-1 0 0,0 0-1,0-1 1,7-9 0,2-4-7,21-38 1,133-267 237,-145 256-299,-24 63-172,-4 6-95,-6 13-104,-2 12 230,1 1 1,2-1-1,0 1 0,-4 37 0,-3 103 31,13-152 96,1 0 0,1 0-1,0 0 1,1 0 0,0 0-1,7 22 1,-7-29 16,0-1 0,1 1 0,-1-1 0,1 1 0,1-1 0,-1 0 0,1 0 0,0 0 0,0-1 0,0 1 0,1-1 0,-1 0 0,1-1 0,0 1 0,0-1 0,9 5 0,-2-3 63,-1 0 1,0-1 0,1-1-1,0 0 1,0 0 0,0-1-1,0-1 1,0 0 0,0 0-1,0-1 1,0-1 0,0 0-1,0-1 1,0 0 0,19-6-1,-19 3-44,0 0 0,0-1 0,-1-1 0,0 0-1,-1 0 1,1-1 0,16-17 0,-14 11-15,0-1 0,-1 0 0,0-1 0,16-30 0,46-116 165,-13 26-251,-48 108-26,-9 19 8,0-1-1,1 1 1,1 0 0,-1 0-1,8-9 1,-13 18 54,0 0 1,1 0 0,-1-1-1,0 1 1,0 0 0,1 0-1,-1-1 1,0 1-1,0 0 1,1 0 0,-1 0-1,0 0 1,1-1 0,-1 1-1,0 0 1,1 0 0,-1 0-1,0 0 1,1 0-1,-1 0 1,0 0 0,1 0-1,-1 0 1,0 0 0,1 0-1,-1 0 1,0 0 0,1 0-1,-1 0 1,0 0-1,1 0 1,-1 1 0,0-1-1,1 0 1,-1 0 0,0 0-1,0 0 1,1 1 0,-1-1-1,0 0 1,0 0 0,1 1-1,-1-1 1,0 0-1,0 0 1,0 1 0,1-1-1,-1 0 1,0 1 0,0-1-1,0 0 1,0 1 0,0 0-1,6 21-129,-5 6 124,-1 0 0,-6 43 1,-16 60 24,17-102 41,4-25-44,-22 106 21,17-87 57,-1 0-1,-16 36 1,17-46-44,4-8 17,0 1-1,-1-1 1,0 0-1,-6 9 0,8-13-39,0 0-1,0 0 0,0 0 0,0 0 0,-1 0 1,1 0-1,0 0 0,0 0 0,-1 0 1,1-1-1,-1 1 0,1-1 0,-1 1 0,1-1 1,-1 1-1,1-1 0,-1 0 0,1 0 1,-1 0-1,1 0 0,-1 0 0,1 0 0,-3-1 1,-5 1 42,-3-3-11,-14-16-2,25 18-51,1 1-1,0 0 1,0-1 0,0 1-1,0 0 1,0-1-1,0 1 1,0 0 0,-1-1-1,1 1 1,0-1 0,0 1-1,0 0 1,0-1 0,1 1-1,-1-1 1,0 1 0,0 0-1,0-1 1,0 1-1,0 0 1,0-1 0,1 0-1,1-2-74,-1 3 41,-1 1-18,0-2-11,0 1 66,-1-1 0,1 1 0,0 0 1,0-1-1,0 1 0,-1 0 0,1-1 1,0 1-1,0 0 0,-1-1 0,1 1 1,0 0-1,-1-1 0,1 1 0,0 0 1,-1 0-1,1-1 0,0 1 0,-1 0 0,1 0 1,-1 0-1,1 0 0,0-1 0,-1 1 1,1 0-1,-1 0 0,1 0 0,-1 0 1,1 0-1,0 0 0,-1 0 0,1 0 1,-1 0-1,1 0 0,-1 1 0,1-1 1,-1 0-1,-15 2 19,23 4-128,9 2 220,-6-5 46,1-1 1,-1 0-1,0 0 0,20 0 1,45-5 528,-26 1-429,-19 1-182,193-12 533,-195 9-638,0-1 1,0-1-1,-1-1 1,0-1 0,49-24-1,-69 29-652,-1 0 0,0-1 1,10-8-1,-14 10 61,0 0 0,0 0 1,0 0-1,0-1 0,-1 1 1,1 0-1,1-4 0,2-6-2095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1:59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6656,'-1'2'543,"0"0"1,1 0-1,-1 0 1,1 0 0,-1 0-1,1 0 1,-1 0-1,1 0 1,0 0-1,0 0 1,0 0-1,0 0 1,1 4-1,-1 14 2514,-18 46 4223,17-59-6412,5-8-11,-3-1-719,1 0-1,-1 0 1,1 0 0,-1 0-1,0 0 1,0 0 0,1-2-1,29-81 407,-30 81-433,-3 4 110,-2 6 13,2-1-289,0 0 0,0-1 1,0 1-1,-1-1 0,-4 7 0,-2 0-4149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02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279 600 3552,'-3'-7'10260,"2"6"-9657,-11-6 3225,-17-2-4430,20 6 2059,3 1-1313,0 1-1,-1-1 1,1 1-1,0 0 0,0 1 1,-1-1-1,1 1 1,0 1-1,0-1 1,-1 1-1,1 0 1,0 0-1,0 1 1,0 0-1,0 0 1,-8 4-1,7-2-96,1 0 0,-1 1-1,1-1 1,0 2-1,1-1 1,-1 0 0,1 1-1,0 0 1,0 0-1,1 1 1,0 0 0,-6 13-1,2-2-23,2 1 0,0 0 0,2 0 0,0 1 0,1 0-1,-1 28 1,3-33 28,1 0 0,1 1-1,0-1 1,7 30-1,-7-39-6,0 0 1,1 0-1,0-1 0,1 1 0,-1-1 0,1 0 1,0 0-1,0 1 0,1-2 0,-1 1 0,1 0 1,0-1-1,0 0 0,1 0 0,7 5 0,-11-8-12,1 0-1,-1 0 0,1 0 0,-1-1 0,1 1 1,0 0-1,-1-1 0,1 0 0,0 1 0,0-1 1,-1 0-1,1 0 0,0 0 0,0 0 0,-1 0 1,1 0-1,0-1 0,-1 1 0,1-1 0,0 1 1,-1-1-1,1 1 0,0-1 0,-1 0 1,1 0-1,-1 0 0,1 0 0,-1 0 0,0 0 1,1 0-1,0-2 0,4-3-13,-1-1 1,1 0-1,-2 0 1,1 0-1,4-10 1,2-7-71,-2-1 0,0 1 0,4-27 0,-2 9 100,40-175 122,-44 170-124,-1 0 1,-2-80-1,-27-221 66,20 339-81,0 8 8,2 2-35,0 1 1,0-1 0,1 0 0,-1 0 0,1 0 0,-1 1 0,1-1-1,-1 0 1,1 1 0,0-1 0,-1 3 0,-57 416 720,37-132-150,16-180-424,4-9-185,1-62-4268,-2-108-4237,0 33 5054,3-41 0,7 22-99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03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 6816,'-5'-8'8490,"7"8"-7210,6 3-285,1 0 0,12 7 0,-13-6-513,0 0-1,1-1 0,-1 0 1,11 2-1,139 13 1731,-80-11-1811,244 17 250,-216-20-830,-99-4-90,-24 8-14957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04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36 7808,'-4'-3'704,"1"0"0,-1 0 0,0 1 0,-9-11 9585,22 11-7857,13 0-3054,-16 2 1594,104-2 729,16-1-970,-114 2-765,0 0 1,-1 1-1,1 0 0,0 1 0,21 4 1,-21-5-121,-12 0 60,1 0 0,-1 1 0,0-1-1,1 0 1,-1 0 0,1 0 0,-1-1 0,0 1 0,1 0 0,-1 0-1,0 0 1,1 0 0,-1 0 0,0 0 0,1 0 0,-1-1 0,0 1-1,1 0 1,-1 0 0,0 0 0,0-1 0,1 1 0,-1 0 0,0 0-1,0-1 1,1 1 0,-1 0 0,0-1 0,0 1 0,0-1 0,-18 2-10493,14 0 9751,0 1-1,1-1 0,-1 1 1,0 0-1,1 0 0,0 0 1,-4 3-1,-14 11-2368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04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44 6880,'-10'2'823,"7"-1"-557,0-1 0,0 1 0,0 0 0,0-1 0,0 1 0,0 1 0,1-1 0,-1 0 0,0 1 0,-2 2 0,24 3 4273,-3-2-3055,1-2 0,0 0 0,25 0 0,54-3 70,-43 0-805,166-17-461,-213 16-780,-1 0 1,1 0-1,0 0 0,-1-1 0,1 0 0,9-4 0,-11 3-556,0 1-1,-1-1 0,1 0 1,0 0-1,-1 0 0,0 0 0,0-1 1,0 1-1,3-5 0,3-6-4236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05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377 4 3072,'-6'-3'13162,"25"8"-7061,-7-2-8053,70 7 3263,1-5-1,115-5 0,-75-5-986,129-1-51,-203 6-438,-199 1-158,-132-2 326,-114 1 178,206 8 769,177-6-418,13-2-526,0 0 0,0 0 0,0 0 0,-1 0 0,1 0 0,0 0 1,0 0-1,0 0 0,0 0 0,0 0 0,0 0 0,0 0 0,0 0 0,0 0 0,0 0 0,0 0 0,0 0 0,0 0 0,0 0 1,0 0-1,0 1 0,0-1 0,0 0 0,0 0 0,0 0 0,0 0 0,-1 0 0,1 0 0,0 0 0,0 0 0,0 0 0,0 0 1,1 0-1,-1 1 0,0-1 0,0 0 0,0 0 0,0 0 0,0 0 0,0 0 0,0 0 0,0 0 0,0 0 0,0 0 0,0 0 1,0 0-1,0 0 0,0 0 0,0 0 0,0 1 0,0-1 0,0 0 0,0 0 0,0 0 0,0 0 0,0 0 0,1 0 0,-1 0 1,0 0-1,0 0 0,0 0 0,2 1 20,1 0 0,0 0 1,-1 0-1,1 0 0,0 0 1,3 0-1,564 130 774,-548-125-798,0 2-1,0 0 1,-1 1 0,1 1 0,-2 1-1,0 0 1,0 2 0,22 19 0,-41-31-9,1 0 0,0 1 1,-1-1-1,1 1 0,-1 0 0,0-1 1,1 1-1,-1 0 0,0 0 0,0 0 1,0 0-1,0 0 0,0 0 0,-1 0 1,1 0-1,0 3 0,-1-3 11,-1 0 0,1 1-1,0-1 1,-1 0 0,0 1 0,1-1-1,-1 0 1,0 0 0,0 1-1,-1-1 1,1 0 0,0 0 0,-1 0-1,-2 3 1,-16 17 3,0-1 1,-1-1-1,-43 31 0,-80 42 172,111-75-192,-1-1-1,-66 22 0,-74 10-91,112-32 192,23-6-63,0 2-1,0 2 1,2 2-1,-39 23 1,59-28 174,-27 25 0,42-35 152,12-9-301,-1 1 0,1 1 0,1-1 0,-1 2-1,1-1 1,20-4 0,24-5-78,1 2 1,96-6-1,-107 15 4,1 2 0,69 7-1,-86-3 3,0 3 0,0 0 0,-1 2 0,55 22-1,-66-22 125,1 0-1,-1 2 1,-1 0-1,0 1 1,20 17-1,64 68 364,-63-63-592,-36-38-3308,-2-3 1555,-13-31-6417,5 15 906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08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0 267 2816,'12'1'14211,"-2"0"-10088,2 1-3563,12 2-2745,-8-3 3699,19 3-1218,20 0 128,-14-4 275,-11 1-468,0-1-1,0-1 0,0-2 1,32-7-1,-58 9-179,0-1 0,-1 1 0,1-1 0,0 1 0,0-1 0,-1 0 0,0-1 0,1 1 0,-1-1 0,0 1 0,0-1 0,0 0 0,0 0 1,-1 0-1,1-1 0,-1 1 0,0 0 0,0-1 0,0 0 0,0 1 0,1-7 0,-1 3-35,0 0-1,-1 0 1,1 0 0,-2 0 0,1 0-1,-1-1 1,0 1 0,-1 0 0,1 0-1,-1 0 1,-3-11 0,1 9 11,1 1 0,-1-1 0,-1 0 0,0 1 0,0 0 1,-10-15-1,11 20-22,1 0-1,-1 0 1,0 0 0,0 0 0,0 1 0,0-1 0,-1 1 0,1 0-1,-1 0 1,1 0 0,-1 0 0,0 1 0,0 0 0,0-1 0,0 2 0,0-1-1,-8-1 1,3 2 5,0 0 0,0 1 0,0 0 0,0 0 0,0 1 0,0 0-1,0 1 1,0 0 0,1 0 0,-1 1 0,1 0 0,0 0 0,0 1 0,-11 9 0,-6 7 285,1 1 1,-36 42 0,55-59-281,-4 6 1,1 1 0,1-1 0,0 2 1,1-1-1,-9 21 0,3-5 202,8-19-156,0 0 0,1 1 0,0-1 0,1 1 0,0-1 0,-2 15 0,4-20-26,0-1 0,0 0-1,0 0 1,0 1 0,0-1 0,1 0 0,0 0 0,-1 0 0,1 1 0,0-1 0,1 0 0,-1 0 0,0-1-1,1 1 1,0 0 0,-1 0 0,1-1 0,0 1 0,1-1 0,-1 1 0,0-1 0,1 0 0,3 3-1,5 1 110,1 0-1,0 0 0,0-1 1,18 5-1,54 9 358,-46-11-291,-3-2-155,0-2-1,1-2 1,45-2-1,-41 0 150,-37 0-435,-1 0 0,1 0 0,0-1 0,-1 1 0,1-1 0,-1 0 0,1 0 0,-1 0 1,3-1-1,-3 1-814,0 0 0,0-1 0,0 1 0,-1 0 0,1-1 0,0 1 0,-1-1 0,0 1 0,1-1 0,-1 0 0,2-3 1,3-4-4101,-5 9 4870,0-1 1,-1 0-1,1 1 1,0-1-1,0 1 1,0-1 0,0 1-1,0-1 1,0 1-1,0-1 1,0 1 0,1 0-1,20-2-3363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09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0 268 4384,'1'-2'266,"-1"1"-194,1 0 0,-1 1 0,0-1 0,0 1 0,1-1 0,-1 0 0,0 1 0,0-1 0,0 0 0,0 1 0,0-1 0,0 0 0,0 1 0,0-1 0,0 0 0,0 0 0,0 1 0,0-1 0,0 1 0,-1-1 0,1 0 0,0 1 0,-1-2 0,5-11 1038,-4 9-231,1-1 1,0 0 0,0 0-1,0 1 1,0-1-1,5-7 1,0-7 1720,-4 7-38,-2 7 1041,4 13-2499,-1 3-654,0-1 1,1 17-1,-1-4-286,0-6 176,-2 0 1,-1 29-1,0-29-215,0-1 1,4 27-1,-3-22-61,-1-21-37,0 0 1,0 0-1,0 0 1,0 0-1,0 0 0,0 0 1,1-1-1,-1 1 1,0 0-1,0 0 1,0 0-1,0 0 1,0 0-1,0 0 0,0 0 1,0 0-1,0 0 1,0 0-1,1 0 1,-1 0-1,0 0 1,0 1-1,0-1 0,0 0 1,0 0-1,0 0 1,0 0-1,0 0 1,0 0-1,0 0 0,1 0 1,-1 0-1,0 0 1,0 0-1,0 0 1,0 0-1,0 0 1,0 0-1,0 1 0,0-1 1,0 0-1,0 0 1,0 0-1,0 0 1,0 0-1,0 0 0,0 0 1,0 0-1,0 0 1,0 0-1,0 1 1,0-1-1,0 0 1,0 0-1,0 0 0,0 0 1,0 0-1,0 0 1,7-12 320,6-18-150,-8 11-189,7-34-1,-2 1-9,3-3 139,8-33-147,-17 76 35,1 0 1,0 0-1,0 0 1,13-20-1,-16 30-21,-1 0 1,1 0-1,0 0 0,-1 0 0,1 0 0,0 0 0,0 1 0,0-1 0,0 1 0,0-1 0,1 1 0,-1 0 0,0 0 0,1 0 0,-1 0 0,1 0 0,-1 1 0,1-1 0,-1 1 0,1-1 0,-1 1 0,1 0 0,0 0 0,-1 0 0,1 0 0,-1 1 0,1-1 0,-1 1 1,1-1-1,-1 1 0,1 0 0,-1 0 0,1 0 0,-1 0 0,4 4 0,51 27 123,92 39 0,-136-67 703,-10-4-3538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10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43 7456,'-9'0'19205,"17"0"-18879,-1 0 0,1-1-1,-1 0 1,1 0 0,-1-1 0,0 0 0,9-3 0,1-1-221,0 2 0,1 0 0,0 0 0,28 0 0,75 3 195,-62 2-165,3 0-69,-16 0-16,47-4 0,-60 4-238,-29-1 142,1 1-1,0-1 0,-1 0 0,10-1 0,-8-1-939,-18-4-9542,0 5 7430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11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4 6304,'0'-4'14511,"-3"5"-14189,0-1 0,0 1 0,-1 0 0,1 0-1,0 1 1,0-1 0,0 0 0,-4 4 0,-5 1 333,10-5-578,-7 3 337,-1 0 0,1 1 0,0 0 0,-13 10 0,20-13-393,1-1-1,-1 0 1,1 1 0,-1-1-1,1 1 1,0-1-1,-1 1 1,1-1-1,0 1 1,0 0-1,0 0 1,0 0-1,1-1 1,-1 1-1,0 0 1,1 0 0,0 0-1,-1 0 1,1 0-1,0 0 1,0 0-1,0 0 1,0 0-1,0 0 1,0 0-1,1 0 1,-1 0 0,1 0-1,0 0 1,1 3-1,2 2 21,0 0-1,1 0 1,-1-1-1,2 0 1,-1 0 0,1 0-1,-1-1 1,2 0-1,-1 0 1,0 0-1,1-1 1,8 4-1,3 1-198,1 0-1,0-2 1,32 9 0,-28-12-357,0-5-3664,-22 1 3804,1 0 0,-1-1 0,0 1-1,0 0 1,0-1 0,0 1 0,0-1 0,0 1-1,0-1 1,0 0 0,0 1 0,0-1-1,-1 0 1,1 0 0,0 1 0,0-1-1,-1 0 1,1 0 0,0 0 0,-1 0-1,1 0 1,-1 0 0,1 0 0,-1 0-1,1 0 1,-1 0 0,0-1 0,0 1-1,0 0 1,1 0 0,-1 0 0,0 0 0,0 0-1,-1 0 1,1-1 0,0 1 0,0 0-1,-1-1 1,-3-14-3982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3:3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6 555 3072,'-5'-7'9129,"5"3"-9336,1 0 305,0 0 0,0 0 0,0 0 0,0 0 0,1 0 0,-1 0 0,1 0 0,0 1 0,0-1 0,0 1 0,1-1 0,-1 1 0,5-4 0,-2 0-19,47-58 377,137-195 165,-188 258-620,7-13-78,1 1-1,0 0 1,2 1-1,-1 0 1,13-12-1,-22 24 58,0 1 1,-1-1-1,1 1 0,0-1 0,0 0 0,-1 1 0,1-1 0,0 1 0,0 0 1,0-1-1,0 1 0,0 0 0,-1-1 0,1 1 0,0 0 0,0 0 1,0 0-1,0 0 0,1 0 0,-1 0 1,-1 0 1,1 1-1,-1-1 1,1 0 0,0 1-1,-1-1 1,1 0-1,-1 1 1,1-1-1,-1 1 1,0-1-1,1 1 1,-1-1-1,1 1 1,-1-1-1,0 1 1,1 0-1,-1-1 1,0 1-1,1 1 1,0 4-66,0 0-1,1 1 1,-2-1 0,1 11 0,-1-7 133,3 22 62,-2 0-1,-2 0 1,-8 62 0,-8 10 923,17-85-300,1-10 1151,0-13-1781,0 0 1,1 0 0,0 0-1,0 0 1,4-6 0,-2 3-24,16-36 39,17-48 0,-26 59-364,2 0 0,0 1 0,36-55 0,-48 85 210,-1 0 0,1 0 0,-1 0 0,1 1 0,-1-1 0,1 0 0,0 1 0,0-1 0,-1 0 0,1 1 0,0-1 0,0 1 0,0-1 0,-1 1 0,1-1 0,2 1 0,-3 0 17,1 0 0,-1 0 0,1 0 0,-1 0 0,0 0 0,1 0 0,-1 0 0,1 0 0,-1 1 0,1-1 0,-1 0 0,1 0 0,-1 1 0,0-1 0,1 0 0,-1 0 0,1 1 0,-1-1 0,0 0 0,1 1 0,-1-1 0,0 1 0,1-1 0,1 4-38,-1 0-1,1-1 0,-1 1 0,1 0 1,-1 0-1,1 6 0,8 89-50,-9-89 112,2 13 179,1 1 1,1-1-1,8 24 1,-11-41-133,1 0 0,0 0 0,0 0 1,0 0-1,0-1 0,1 1 0,0-1 1,0 0-1,1 0 0,-1 0 0,1 0 0,0-1 1,0 0-1,1 0 0,9 5 0,-8-6 77,0 0-1,0-1 0,1 0 0,-1 0 0,1-1 0,-1 0 0,1 0 0,-1 0 0,1-1 0,0-1 0,-1 1 0,11-3 0,-4 0 15,-1 0-1,0-1 1,0 0-1,0-1 1,-1-1 0,13-7-1,-14 6-54,1-1 0,-1-1 0,-1 0 0,0 0 0,0-1-1,-1 0 1,10-14 0,-6 5 17,0-1 1,-2 0-1,13-29 0,-19 35-48,0-1-1,0 1 1,-2-1-1,5-30 1,-7 33-109,0 0 0,-2-16-1,1 24-54,0 0 0,0-1 0,-1 1-1,0 0 1,0 0 0,0 0-1,0 1 1,-1-1 0,1 0 0,-4-4-1,5 7 97,0 1 0,0 0 0,0 0 0,0 0 0,0 0 0,-1-1 0,1 1 0,0 0 0,0 0 0,0 0 0,0 0 0,0 0 0,-1 0 0,1 0 0,0 0 0,0 0 0,0-1 0,0 1 0,-1 0 0,1 0 0,0 0 0,0 0 0,0 0 0,-1 0 0,1 0 0,0 0 0,0 0 0,0 0 0,0 0-1,-1 0 1,1 1 0,0-1 0,0 0 0,0 0 0,-1 0 0,1 0 0,0 0 0,0 0 0,0 0 0,0 0 0,-1 1 0,-5 3-143,0 1 1,0 0-1,1 1 0,-1-1 0,1 1 0,1 0 1,-1 0-1,1 1 0,-7 12 0,-1 8 43,-12 34-1,21-52 73,-5 11 19,1 1-1,2-1 0,0 1 0,-4 41 1,8-55 70,1-1 0,0 1 0,1-1 0,-1 0 1,1 1-1,0-1 0,1 0 0,0 1 0,0-1 1,0 0-1,1 0 0,0 0 0,0-1 0,0 1 0,1-1 1,-1 0-1,1 0 0,1 0 0,-1 0 0,10 8 0,-10-11 22,0 1 0,-1-1 0,1 1 0,0-1 0,0-1 0,0 1 0,1 0 0,-1-1 0,0 0 0,1 0 0,-1 0 0,0 0 0,1-1 0,-1 0 0,1 0 0,-1 0 0,1 0 0,7-2 0,-6 0-2,0 0 0,0 0 1,0-1-1,0 1 1,-1-1-1,1 0 1,-1-1-1,0 0 0,0 1 1,0-2-1,0 1 1,5-6-1,31-41 240,60-99 1,-64 92-460,-3-1-78,-22 36-11,19-26 1,-31 49 226,0 0 0,0 0 0,0 0 1,0 0-1,0 0 0,0 0 0,0 0 0,0 0 0,0 1 0,0-1 0,0 0 1,0 0-1,0 0 0,0 0 0,0 0 0,0 0 0,0 0 0,0 0 0,0 0 1,0 0-1,0 0 0,0 0 0,0 0 0,1 0 0,-1 0 0,0 0 0,0 1 1,0-1-1,0 0 0,0 0 0,0 0 0,0 0 0,0 0 0,0 0 0,0 0 1,0 0-1,0 0 0,1 0 0,-1 0 0,0 0 0,0 0 0,0 0 0,0 0 1,0 0-1,0 0 0,0 0 0,0 0 0,0 0 0,0 0 0,0-1 1,0 1-1,0 0 0,1 0 0,-1 0 0,0 0 0,0 0 0,0 0 0,0 0 1,0 0-1,0 0 0,0 0 0,0 0 0,0 0 0,0 0 0,0 0 0,0-1 1,1 13-305,-4 22 155,2-26 93,-14 207-243,14-188 400,2 29 1,0-11 125,-1-44-205,0-1 1,0 1 0,0-1 0,0 1-1,0-1 1,0 1 0,1-1-1,-1 1 1,0-1 0,0 1 0,0-1-1,1 0 1,-1 1 0,0-1-1,1 1 1,-1-1 0,0 0 0,1 1-1,-1-1 1,0 0 0,1 0-1,-1 1 1,1-1 0,-1 0 0,1 0-1,-1 1 1,1-1 0,-1 0-1,1 0 1,-1 0 0,1 0 0,18 1 331,-14-1-82,-4 0 143,-6 0-853,-53-3-9535,44 3 7695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57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305 117 5632,'-6'-2'730,"2"0"-405,1 1 0,-1 0 0,0 0 0,0 0 0,0 0 0,0 1 0,-1-1 0,1 1 0,0 0 0,0 0-1,0 1 1,-8 1 0,1 2-176,0 1 0,0 0 0,1 0-1,0 1 1,0 1 0,0 0 0,0 0 0,1 1-1,0 0 1,1 0 0,0 1 0,0 0-1,1 1 1,0 0 0,-9 18 0,3-1 72,0 1 1,2 1-1,1 0 1,-12 56-1,17-60-90,1 0 0,1 1 0,1-1 0,1 1 0,1-1 0,2 1 0,0-1 0,9 35 0,-9-52-59,1 0-1,0-1 1,0 1 0,1-1-1,0 0 1,0 0 0,1 0-1,0 0 1,0-1 0,1 0-1,0 0 1,0 0 0,0-1-1,0 0 1,1 0 0,0 0-1,0-1 1,11 5 0,0-1 163,1-2 0,-1 0 0,1 0 0,0-2 0,1 0 1,32 1-1,-35-4-45,1-1 0,0-1 0,-1 0 0,1-2 0,33-8 0,-40 8-120,-1 0 0,0-1 1,0 0-1,-1-1 0,1 0 1,-1-1-1,0 0 0,-1 0 1,1-1-1,-1 0 0,10-11 1,-7 3-11,-1 0 0,0-1 0,-1 0 1,-1 0-1,0-1 0,-1 0 0,7-28 1,-5 10 2,-2 0 0,5-70 1,-10 70-76,-2 0 1,-1 0-1,-2 0 0,-2 0 1,-15-60-1,16 84-11,0-1 0,0 1 0,-1 0 0,0 0-1,-1 0 1,0 1 0,-1 0 0,-15-17 0,16 21-9,0 0 0,-1 0 1,0 0-1,0 1 1,0 1-1,-1-1 1,0 1-1,0 0 1,0 1-1,0 0 0,0 0 1,-1 1-1,-9-2 1,5 3 4,0 0 1,1 0 0,-1 1-1,0 1 1,0 0 0,1 1-1,-1 0 1,-14 5-1,11-1 21,0-1-1,0 2 0,1 0 1,0 1-1,-25 16 0,37-21-151,-1 0-1,1 0 0,-1 0 0,1 0 0,0 0 0,0 0 0,0 1 1,1 0-1,-1-1 0,1 1 0,0 0 0,0 0 0,-2 8 0,-2 19-1248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11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97 12128,'-23'-32'4479,"23"24"-3455,5-4-320,0 7 1664,-5 2-1440,0-6 896,0 6-1056,0-2-640,3 2-96,-3-1-576,5 0-1728,3 4-2080,7 0 2401,2 0-4545,6-4 3648,-1-1-736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12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5 2400,'1'0'3043,"14"-1"5861,-4-3-1209,-13 5-7440,0-1-1,0 1 1,0-1-1,0 1 1,0-1-1,0 1 1,1 0-1,-1 0 1,0 0-1,0 0 1,1 0-1,-1 0 1,-1 3-1,-3 0 183,-16 11-121,1 1 0,0 2 0,1 0 0,1 1 0,1 1 0,1 1 0,-23 33 0,38-51-308,0 0 1,1 0 0,-1 0 0,1 1-1,0-1 1,-1 0 0,1 0-1,1 1 1,-1-1 0,0 1-1,1-1 1,0 1 0,0-1-1,0 1 1,0-1 0,1 5-1,0-6 7,0 1 0,0 0 0,0-1-1,0 1 1,0-1 0,1 1 0,-1-1-1,1 1 1,0-1 0,-1 0 0,1 0-1,0 0 1,0 0 0,1 0 0,-1 0-1,0-1 1,1 1 0,-1-1 0,5 2-1,4 2-75,1-1-1,-1-1 1,1 0-1,-1-1 1,1 0-1,0 0 0,12-1 1,-6-1-3626,34-4 0,-51 4 3212,0 0-1,0-1 1,0 1-1,0 0 1,0 0-1,0 0 1,0-1-1,0 1 1,0-1 0,0 1-1,-1 0 1,1-1-1,0 0 1,0 1-1,0-1 1,-1 1-1,1-1 1,0 0-1,0-1 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13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80 6048,'0'-1'143,"0"1"-1,0-1 1,0 1 0,0-1 0,0 1-1,0-1 1,0 1 0,0-1 0,0 1 0,0 0-1,0-1 1,0 1 0,0-1 0,0 1-1,0-1 1,0 1 0,1 0 0,14-12 13122,-15 12-13027,-6-4 2774,-7-1-1879,-17 5 1021,28 0-1791,3-1-312,-1-1-1,1 1 1,0-1 0,-1 1-1,1 0 1,0-1 0,0 1-1,0 0 1,0-1-1,0 1 1,0 0 0,0 0-1,0 0 1,1 0 0,-1 0-1,2-1 1,-1 1-121,0 0 1,-1-1-1,1 1 1,0-1-1,-1 0 1,1 0-1,-1 1 0,3-4 1,-4 4-26,0 1 0,0 0 1,0-1-1,0 1 0,0 0 1,0-1-1,0 1 0,0 0 1,0-1-1,0 1 0,0 0 0,0-1 1,0 1-1,0 0 0,0 0 1,-1-1-1,1 1 0,0 0 1,0-1-1,0 1 0,0 0 1,-1-1-1,1 1 0,0 0 0,0 0 1,0 0-1,-1-1 0,1 1 1,0 0-1,0 0 0,-1 0 1,1-1-1,0 1 0,-1 0 0,1 0 1,0 0-1,-1 0 0,1 0 1,-1 0-1,0-1-770,0 1 0,-1 0 1,1 0-1,0-1 0,-1 1 0,1 0 1,0 0-1,-1 0 0,1 1 0,0-1 1,-2 1-1,-21 8-3908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40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3072,'0'-15'1701,"10"0"5510,-10 15-7168,3 8 196,-1 0 18,0 1-1,0 0 0,-1 1 1,0 17-1,1-3 100,0 35 377,-1-37-487,0-1 0,1 0 0,8 38 0,-5-38 170,-3-17 55,-2-4-456,0 0-1,0 0 1,0 0 0,0 0 0,0 0 0,0 0-1,0 0 1,0 0 0,0 0 0,0-1-1,0 1 1,0 0 0,0 0 0,0 0 0,0 0-1,0 0 1,0 0 0,0 0 0,0 0 0,1 0-1,-1 0 1,0 0 0,0 0 0,0 0 0,0 0-1,0 0 1,0 0 0,0 0 0,0 0 0,0-1-1,0 1 1,0 0 0,0 0 0,0 0 0,0 0-1,1 0 1,-1 0 0,0 0 0,0 0-1,0 0 1,0 0 0,0 0 0,0 0 0,0 0-1,0 0 1,0 1 0,0-1 0,0 0 0,0 0-1,0 0 1,1 0 0,-1 0 0,0 0 0,0 0-1,0 0 1,0 0 0,0 0 0,0 0 0,0 0-1,0 0 1,0 0 0,0 0 0,0 0-1,0 0 1,0 0 0,0 1 0,4-5 32,1-1-28,-1 1 0,-1-1 0,1 0 0,0 0-1,-1-1 1,0 1 0,-1-1 0,1 0 0,-1 0 0,0 0 0,0 0-1,0-7 1,4-8-221,0 4 121,10-19 1,-9 21 187,9-26 0,-14 36-29,0 1 0,0-1 0,0 1 0,0 0-1,1 0 1,0 0 0,0 0 0,0 0 0,0 1 0,0-1 0,1 1 0,-1 0-1,1 0 1,5-3 0,29 26 733,-29-18-732,10 5-323,-18-6 30,-1-1 1,1 0-1,-1 1 1,1-1-1,-1 0 1,1 1-1,-1-1 1,0 1-1,1-1 1,-1 0-1,0 1 1,1-1-1,-1 1 1,0-1-1,0 1 1,1 0-1,-1-1 0,0 1 1,0-1-1,0 1 1,0-1-1,0 1 1,0-1-1,0 1 1,0 0-1,0-1 1,0 1-1,0-1 1,0 1-1,0 0 1,-2 6-3707,1 1 1275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40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48 3328,'-9'-11'1504,"9"7"-1312,0-1 1440,5 10-928,-1-10 1696,6 5-1376,3-3 928,5-5-1120,9-1 256,-1 9-640,3-8-352,1 8-64,1 0-256,1 5 128,-1-5-1728,1 3 1024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7:51.9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2 382 1472,'-2'6'2895,"5"-5"-1519,4-8-1322,11-21 1285,-14 22-1241,0 1 0,0-1 1,-1 0-1,0 0 0,0 0 0,0 0 1,2-11-1,7-13 92,-10 23-151,1-1 1,-1 0-1,0 0 0,1-10 1,3-16 147,-3 22-129,2-3-24,-1 0 1,-1-1-1,0 1 0,0-20 0,2-13 89,-2 36-75,-2 11-26,-1 0 1,1 0 0,-1 0-1,0 0 1,1-1 0,-1 1-1,0 0 1,0 0 0,0 0-1,0 0 1,0-2 0,6 15 44,-1 0 0,0 0 1,-1 0-1,0 1 0,-1-1 0,2 21 1,-2-13-22,19 60 18,-18-67-36,1 1 0,0-2 1,0 1-1,1-1 0,1 0 0,12 17 0,-14-23-11,0 0 0,0-1 0,1 1 0,0-1 0,0-1 0,1 1 0,-1-1 0,1 0-1,0 0 1,0-1 0,0 0 0,1 0 0,-1 0 0,1-1 0,9 1 0,11 1 115,1-1 1,51-1-1,-58-2-240,-7-1 115,-1 0 0,1 0 0,25-7 0,-32 6 15,-1 0 1,0 0-1,0-1 0,0 0 1,0-1-1,-1 1 1,1-1-1,10-9 1,-12 6 49,0 1 0,0 0 1,-1-1-1,1 0 0,-2 0 0,1-1 1,-1 1-1,4-15 0,-5 16-68,-1-1-1,0 1 1,0-1-1,-1 1 0,0-1 1,0 0-1,0 1 1,-1-1-1,0 0 1,0 1-1,-1-1 0,0 1 1,-5-12-1,7 16-7,-1 1 1,0 0-1,1-1 0,-1 1 0,0 0 0,0 0 0,0 0 0,0 0 0,0 0 0,0 0 0,0 0 1,-1 0-1,1 0 0,0 0 0,0 1 0,-1-1 0,1 0 0,-1 1 0,1-1 0,0 1 1,-1 0-1,1-1 0,-1 1 0,1 0 0,-1 0 0,1 0 0,-3 0 0,1 0-19,0 1-1,0-1 0,0 1 1,0 0-1,0 0 1,0 0-1,0 0 0,1 0 1,-1 0-1,0 1 1,1 0-1,-5 3 0,-3 4-67,-1 0 93,1 1 1,0 0 0,-15 20-1,23-27-14,0-1 0,0 1 0,1 0 0,-1 0 0,1 0 0,0 0 0,0 0 0,0 0 0,0 1 0,0-1-1,1 0 1,0 1 0,-1-1 0,1 0 0,0 1 0,1-1 0,-1 0 0,0 0 0,1 1 0,0-1 0,2 5 0,-1-3 9,1 0 0,0-1-1,1 1 1,-1-1 0,1 0 0,6 6 0,2 2 94,-2-3-67,0 0-1,1-1 1,22 13 0,-17-12 73,-7-3-27,0-1 1,0 0-1,1-1 1,-1 0-1,12 3 0,-15-6-29,-1 0 0,0 0 0,0 0-1,0-1 1,1 0 0,-1 0 0,0 0 0,0-1 0,0 0-1,1 0 1,8-3 0,-8 2-13,1-1 0,0-1 0,-1 1-1,1-1 1,-1 0 0,0-1 0,-1 0 0,1 1 0,-1-2 0,0 1 0,7-9 0,-2-2 73,1 0 1,-2-1 0,9-19-1,40-99-213,-54 125 112,-3 9-28,0 0 1,-1-1-1,1 1 1,-1-1-1,1 1 0,-1-1 1,1 1-1,-1-1 1,0 1-1,0-4 0,0 5 23,1 0-1,-1 0 0,0-1 1,0 1-1,0 0 1,0 0-1,0-1 0,1 1 1,-1 0-1,0 0 1,0-1-1,0 1 0,1 0 1,-1 0-1,0 0 0,0 0 1,1-1-1,-1 1 1,0 0-1,0 0 0,1 0 1,-1 0-1,0 0 1,0 0-1,1 0 0,-1 0 1,0 0-1,1 0 1,-1 0-1,0 0 0,1 0 1,-1 0-1,0 0 0,0 0 1,1 0-1,-1 0 1,0 0-1,0 0 0,1 0 1,11 4 21,-6 1-72,0-1 0,0 1-1,0 1 1,-1-1 0,0 1-1,7 9 1,23 42-73,-25-39 7,-4-8 169,-1 1 1,0 0-1,-1 0 1,-1 0-1,1 1 1,-2 0-1,0-1 1,0 1-1,-1 0 1,0 0-1,-1 0 1,0 0-1,-1 0 1,-1 0-1,0-1 1,0 1-1,-1 0 1,-1-1-1,0 0 1,-10 21-1,10-26-25,0 0 0,0-1 1,0 1-1,-1-1 0,0 0 0,0 0 0,0-1 0,-1 1 0,0-1 0,0 0 0,0-1 0,0 0 0,0 0 0,-13 5 0,13-6-6,0-1 0,0 1 0,0-1 0,0 0 0,0 0 0,-1-1 0,1 1 0,0-1 0,0-1 0,0 1 0,0-1 0,0 0 0,0-1 0,0 1 0,0-1 0,-11-5 0,16 6-18,-1 0 0,0 0 0,1 0-1,0 0 1,-1 0 0,1 0 0,-1 0 0,1-1 0,0 1 0,0 0-1,0-1 1,0 1 0,0-1 0,0 1 0,0-1 0,0 0 0,1 1 0,-2-4-1,2 1-34,0-1-1,0 1 0,0 0 0,0 0 0,1 0 1,1-6-1,-1 8 39,0-3-15,0 0-1,1 1 1,0 0 0,0-1-1,0 1 1,0 0 0,1 0-1,0 0 1,0 0 0,0 0-1,0 1 1,0 0-1,1-1 1,-1 1 0,1 0-1,0 1 1,0-1 0,0 1-1,1-1 1,-1 1 0,0 1-1,1-1 1,-1 1 0,1-1-1,0 1 1,-1 0 0,1 1-1,9-1 1,211-4 35,-194 6-36,62-4-105,-84 2 193,1 0-1,0-1 0,-1 0 0,0-1 0,1 0 1,-1 0-1,12-7 0,-15 5-59,1 1 0,-1-1 0,0 0 1,-1 0-1,1 0 0,-1-1 0,0 0 0,0 0 1,-1 0-1,0-1 0,0 1 0,0-1 0,-1 0 0,0 0 1,-1 0-1,4-14 0,-6 20 3,2-5 42,0 0-1,-1 0 1,0-1 0,0-8-1,-1 14-67,0-1 0,0 1-1,0 0 1,0 0 0,0-1 0,-1 1-1,1 0 1,0-1 0,-1 1-1,1 0 1,-1 0 0,1 0-1,-1 0 1,0-1 0,1 1-1,-1 0 1,0 0 0,0 0-1,0 0 1,0 1 0,0-1-1,0 0 1,0 0 0,0 0 0,0 1-1,0-1 1,0 1 0,-2-1-1,2 0-1,1 1 1,-1 0-1,0 0 0,1 1 0,-1-1 0,1 0 0,-1 0 1,0 0-1,1 0 0,-1 0 0,1 1 0,-1-1 1,1 0-1,-1 0 0,0 1 0,1-1 0,0 0 0,-1 1 1,1-1-1,-1 1 0,1-1 0,-1 1 0,1-1 0,0 1 1,-1-1-1,1 2 0,-8 12-127,2-2 51,2 0 0,0 0 1,0 1-1,1-1 0,1 1 0,0 0 1,1 0-1,0 19 0,1-28 91,13 99 11,-10-86-35,2 0-1,-1-1 1,2 1-1,8 16 1,-13-31 38,0 1-1,0-1 1,1 0 0,-1 1 0,1-1 0,-1 0 0,1 0 0,0 0 0,0 0 0,0-1 0,0 1-1,0 0 1,0-1 0,5 3 0,-5-4-4,-1 1 0,1-1 0,-1 0-1,1 1 1,0-1 0,-1 0 0,1 0 0,0 0-1,-1 0 1,1-1 0,0 1 0,-1 0 0,1-1 0,0 1-1,-1-1 1,1 0 0,-1 1 0,1-1 0,-1 0-1,1 0 1,-1 0 0,0 0 0,1 0 0,-1 0-1,2-2 1,14-16 114,-1-1 0,-1 0 0,-1-2 0,13-23 0,-20 30-95,0-1 0,-1 1 0,5-20 0,-10 32-16,0-1-1,-1 0 1,1 1-1,-1-1 1,0 0-1,0 0 1,0 1 0,0-1-1,-1 0 1,0 1-1,1-1 1,-1 0-1,-1 1 1,1-1 0,0 1-1,-1-1 1,0 1-1,0 0 1,0 0-1,0 0 1,0 0 0,0 0-1,-6-4 1,4 3-32,0 0 0,-1 1 1,1 0-1,-1-1 0,0 2 1,0-1-1,0 1 0,0-1 1,0 1-1,-1 1 0,1-1 1,-1 1-1,1 0 0,-12-1 1,13 2-6,-1 0 1,0 0-1,1 0 1,-1 0-1,1 1 1,-1 0-1,1 0 1,-1 0 0,1 0-1,-1 1 1,1-1-1,0 1 1,0 0-1,0 1 1,0-1-1,0 1 1,-6 5 0,-4 1-176,9-5-87,19-5 154,-3-2 142,0 0 0,0 0 1,19-9-1,-3 1-24,28-9 33,1 3-1,0 2 0,1 3 1,81-7-1,-132 18-8,1 1-1,0 0 1,-1 1 0,1-1 0,0 1-1,-1 0 1,1 1 0,-1 0-1,1 0 1,-1 0 0,0 1 0,7 3-1,-9-3-10,0-1 0,-1 1 0,0 0 0,1 0 0,-1 0 0,0 1 0,0-1 0,-1 1 0,1 0 0,-1-1 0,1 1 0,-1 0 0,-1 0 0,1 1 0,0-1 0,-1 0 0,0 0 0,1 9 0,0 8 65,-1-1 0,0 1-1,-4 23 1,-11 63 63,7-58-5,-2-6 219,5-26 11,3-13-70,1-5 97,6-30-421,1 1 0,1 0 0,2 0 0,1 1 0,2 1 0,22-40 1,-15 30 35,-16 29 17,1-1 0,0 1 0,0 1 0,1-1 0,0 1 0,11-12 1,-16 19-15,1-1 0,0 1 0,0-1 0,0 1 0,0 0 0,0-1 0,4 0 0,-5 2-7,0-1 0,0 1 0,-1 0 0,1 0 1,0 0-1,0 0 0,0 0 0,0 0 0,0 0 0,0 0 0,0 0 0,-1 0 0,1 0 0,0 1 0,0-1 1,0 0-1,0 1 0,-1-1 0,1 0 0,0 1 0,0-1 0,-1 1 0,2 0 0,3 4-3,-1 0-1,1 0 1,-1 1 0,0 0-1,0-1 1,-1 1 0,0 1-1,4 10 1,17 57 75,-20-59-79,3 14-113,0-3 246,13 34 0,-17-52-84,0-1 1,1 0 0,0-1 0,0 1 0,1 0 0,-1-1-1,1 0 1,1 0 0,7 6 0,-11-10-14,0 0 1,0-1-1,1 1 0,-1-1 1,0 1-1,1-1 0,-1 0 1,1 0-1,-1 0 0,1 0 1,0-1-1,-1 1 0,1-1 1,0 1-1,0-1 0,-1 0 1,1 0-1,0 0 0,0-1 1,-1 1-1,1-1 0,0 1 1,-1-1-1,1 0 0,-1 0 1,1 0-1,-1 0 0,1-1 1,-1 1-1,0-1 0,3-1 1,4-5 61,0 0 1,0-1-1,-1 0 0,0-1 1,10-15-1,-16 23-77,19-30 86,19-34-1,-22 30-213,1 2 0,2 0-1,47-58 1,-66 90 100,1-1 0,-1 0 0,1 1 1,0-1-1,-1 1 0,1 0 0,1 0 0,-1 0 1,0 0-1,0 1 0,1-1 0,-1 1 0,1 0 1,-1 0-1,1 0 0,-1 0 0,1 1 0,0-1 1,-1 1-1,1 0 0,0 0 0,0 1 0,-1-1 1,1 1-1,-1-1 0,1 1 0,0 0 0,-1 1 1,5 1-1,10 7-79,0 1 1,30 23-1,-33-25 599,-16-11 364,-9-4-507,9 5-365,-21-10-109,-24-10 0,40 18 44,0 1 0,0 0 1,0 1-1,-1-1 0,1 1 1,0 1-1,0-1 0,-1 1 1,-11 1-1,15 0 35,1-1-1,-1 1 1,1 1-1,-1-1 1,1 0-1,0 1 1,0-1-1,-1 1 1,1-1-1,0 1 1,0 0-1,0 0 1,1 0-1,-1 0 1,0 0-1,1 1 1,0-1 0,-2 4-1,0 0 10,0 0 1,0 1-1,1 0 1,0-1-1,-3 15 0,5-15 24,0 0 0,0 0 0,1 0 0,-1 0 0,1 0 0,1 1 0,-1-2 0,1 1 0,0 0 0,4 7 0,-3-6 36,1 1-1,0-1 1,1 0 0,-1 0-1,2 0 1,-1 0-1,7 5 1,-11-11-15,0 0 0,0 0 0,0 0 0,0-1 0,0 1 1,0 0-1,1-1 0,-1 1 0,0-1 0,0 1 0,1-1 0,-1 0 0,0 1 1,1-1-1,-1 0 0,0 0 0,0 0 0,1 0 0,-1 0 0,0 0 0,1-1 0,-1 1 1,0 0-1,1-1 0,-1 1 0,0 0 0,0-1 0,0 0 0,1 1 0,-1-1 0,0 0 1,1 0-1,4-4 32,-1 0 0,1 0 0,-1-1 1,7-9-1,-6 9-25,-3 0 18,0 0 0,0 0 0,0 0 0,-1 0 0,0-1 0,0 1 0,0-1 0,1-12 1,1-2 14,-2 13-45,-1 0-1,0 0 0,0-13 1,1 9-324,-2 12 302,0 0 0,0 0-1,0 0 1,0 0 0,1 0 0,-1 0 0,0-1-1,0 1 1,0 0 0,0 0 0,0 0 0,1 0-1,-1 0 1,0 0 0,0 0 0,0 0 0,0 0-1,0 0 1,1 0 0,-1 0 0,0 0 0,0 0-1,0 0 1,0 0 0,1 0 0,-1 0 0,0 0-1,0 0 1,0 0 0,0 1 0,0-1 0,1 0-1,-1 0 1,0 0 0,0 0 0,0 0 0,15 18-533,-11-12 671,48 72-327,1 2 327,-38-59 28,8 10 295,-22-31-440,-1 1 0,1-1 0,-1 1 0,1-1 0,-1 0 0,1 1 0,-1-1 0,1 0 0,0 0 0,-1 1 0,1-1 0,-1 0 0,1 0 0,0 0 0,-1 0 0,1 0 1,-1 0-1,1 0 0,0 0 0,-1 0 0,1 0 0,-1 0 0,1 0 0,0 0 0,-1-1 0,1 1 0,-1 0 0,1 0 0,0-1 0,-1 1 0,1-1 0,13-12 118,-8 6-71,0-1 1,-1-1 0,4-8 0,11-17-2,7-6-267,35-48 200,-38 56-78,-13 16 53,17-19 0,-25 31 18,1 0 1,1 0-1,-1 0 1,0 1-1,1 0 1,0-1-1,0 2 1,10-6 0,-13 8-2,-1-1 1,1 1 0,0-1 0,0 1 0,-1 0 0,1 0 0,0 0 0,0 0 0,-1 0 0,1 0 0,0 0-1,0 1 1,-1-1 0,1 0 0,0 1 0,0 0 0,2 1 0,-1 0-7,0 0-1,0 0 1,0 0 0,0 1-1,-1-1 1,1 1 0,-1 0-1,4 4 1,-1 1 10,0 1 0,0-1 0,-1 1 0,0 1-1,5 17 1,-7-14 95,-1 0 0,0 1 0,0-1 0,-1 0 0,-2 14 0,0 15 210,-2-32 86,3-9-218,1-6-134,11-25-398,21-41 1,-22 50 291,-2 4 31,15-23 0,-19 34 44,1 0 0,-1 1 0,1-1 0,0 1 0,0 0 0,12-9 0,-17 14 8,1-1 0,0 1 0,0-1 0,0 1 0,0-1 0,0 1 0,0 0 0,0-1 0,0 1 0,-1 0 0,1 0 0,0 0 0,0 0 1,0 0-1,0 0 0,0 0 0,0 0 0,0 0 0,0 0 0,0 1 0,0-1 0,2 1 0,-1 0 1,-1 0-1,1 1 0,0-1 1,0 0-1,-1 1 0,1-1 1,-1 1-1,1 0 1,1 3-1,2 3 1,0 1 1,-1 0-1,5 14 0,-6-9-19,0-1-1,-1 1 1,1 20-1,4 17 136,-4-32-95,-1-8-7,0 1 0,1-1 1,0 0-1,7 14 0,-9-22-5,1-1-1,-1 1 1,1-1 0,-1 1-1,1-1 1,0 0 0,0 0-1,0 1 1,0-2-1,0 1 1,1 0 0,-1 0-1,0-1 1,1 1 0,-1-1-1,1 0 1,0 0 0,0 0-1,-1 0 1,1 0 0,0 0-1,3 0 1,10 0 52,1-1-1,-1 0 1,0-1 0,1-1-1,-1 0 1,0-1 0,0-1-1,23-9 1,-11 2-56,0-1 1,-1-2 0,43-28-1,-61 36 38,-1-1-1,0 0 1,0 0 0,11-13-1,-16 16 3,0 1 0,-1-1 0,1 1-1,-1-1 1,0 0 0,0 0 0,0 0-1,-1 0 1,0 0 0,1-1 0,-1 1-1,-1 0 1,1-7 0,0 10-48,-1 0 0,0 0 1,0-1-1,0 1 0,-1 0 0,1-1 1,0 1-1,0 0 0,-1 0 0,1 0 0,-1-1 1,1 1-1,-1 0 0,1 0 0,-1 0 1,0 0-1,1 0 0,-1 0 0,0 0 1,0 0-1,0 0 0,0 0 0,0 0 1,0 1-1,0-1 0,0 0 0,0 1 1,0-1-1,0 1 0,-1-1 0,1 1 1,0-1-1,0 1 0,0 0 0,-1 0 0,1 0 1,0-1-1,-1 1 0,1 1 0,0-1 1,-2 0-1,-5 1-76,-1 0 1,0 1-1,1 0 1,-15 6-1,15-5 103,-7 3-105,0 1 1,1 0-1,0 1 1,0 1-1,-15 13 1,28-21 97,-2 0-21,1 1 0,0 0 1,0-1-1,1 1 0,-1 0 1,0 0-1,1 0 0,-1 0 1,1 1-1,-1-1 0,1 0 0,0 1 1,0-1-1,0 1 0,0-1 1,1 1-1,-1-1 0,1 1 0,0 0 1,-1-1-1,1 1 0,1 4 1,-1-3 10,1-1 1,0 1-1,0-1 1,0 1-1,0-1 1,1 1 0,-1-1-1,1 0 1,0 0-1,0 0 1,0 0-1,0 0 1,1 0-1,-1 0 1,5 3 0,8 5 104,-1 0 1,1-1 0,1 0 0,0-2-1,0 1 1,1-2 0,0-1 0,31 9-1,-37-14-29,1 0-1,0-1 0,0 0 0,-1-1 1,1 0-1,18-5 0,-4 2-100,-24 4 65,0 0 0,0-1 0,-1 1 0,1-1 0,0 1 0,0-1 0,0 0 0,-1 1 0,1-1 0,0 0 0,1-1 0,4 0-197,-6 2 137,-1 0 0,0 0 0,1 0 1,-1 0-1,0 0 0,1 0 1,-1 0-1,1 0 0,-1 0 1,0 0-1,1-1 0,-1 1 0,0 0 1,1 0-1,-1 0 0,0 0 1,1 0-1,-1-1 0,0 1 0,0 0 1,1 0-1,-1-1 0,0 1 1,0 0-1,1 0 0,-1-1 1,0 1-1,0 0 0,1-1 0,-1 1 1,0 0-1,0-1 0,0 1 1,0 0-1,0-1 0,5 1 173,6-1-3719,1-10-3882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7:53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239 25 2400,'-6'-6'851,"6"6"-785,-1-1 0,1 1 0,-1 0 0,1 0 0,-1-1 0,1 1-1,-1-1 1,1 1 0,0 0 0,-1-1 0,1 1 0,0-1 0,-1 1-1,1-1 1,0 1 0,0-1 0,0 1 0,-1-1 0,1 1 0,0-2 0,0 2-11,0 0 0,0-1 0,0 1 0,0-1 0,-1 1 0,1 0 1,0-1-1,0 1 0,0 0 0,0-1 0,-1 1 0,1 0 1,0-1-1,0 1 0,-1 0 0,1-1 0,0 1 0,-1 0 0,1 0 1,0-1-1,-1 1 0,1 0 0,0 0 0,-1 0 0,1-1 0,0 1 1,-1 0-1,1 0 0,-1 0 0,1 0 0,0 0 0,-1 0 1,1 0-1,-1 0 0,1 0 0,-1 0 0,1 0 0,0 0 0,-1 0 1,0 0-1,1 0 393,-13 0 736,11 1-1084,0-1 1,0 0 0,0 1 0,1-1 0,-1 1-1,0 0 1,0-1 0,1 1 0,-1 0-1,0 0 1,1 0 0,-1 0 0,1 1-1,-1-1 1,1 0 0,0 1 0,-1-1-1,-1 3 1,-5 5 187,0-1 13,0 1 0,1 0-1,-12 19 1,14-19-171,-1 0-1,0 0 1,0-1-1,-14 13 1,-35 36 1054,37-42-896,17-15-144,1 3-115,0-1-1,1 0 1,-1 0 0,1 0-1,-1 0 1,1 0 0,0 1-1,0-1 1,0 0 0,0-1-1,2 4 1,19 21 291,-3-4-216,-11-10 93,0-1 1,1 0-1,0 0 0,19 17 1,-10-10 144,-14-14-290,-1 0 1,1 0-1,0 0 0,0-1 0,6 4 0,-5-4-42,0 1-1,0-1 0,1-1 0,0 1 1,-1-1-1,10 2 0,-13-3 10,1-1-1,0 0 1,-1 0-1,1 0 1,-1 0-1,1 0 1,0 0-1,-1-1 1,1 1-1,-1-1 1,1 0-1,-1 0 1,0 0-1,1 0 1,-1 0-1,0 0 0,1-1 1,3-2-1,58-53 246,33-25 171,-78 68-373,20-18-1,-34 27-61,0 0-1,0 0 0,0 0 1,-1-1-1,0 0 0,0 0 1,0 0-1,3-9 0,-6 13 5,0-1-1,-1 1 1,1 0-1,-1-1 1,1 1-1,-1-1 1,0 1-1,0-1 1,0 1-1,-1-1 1,1 1-1,-1-1 1,1 1-1,-1 0 1,0-1-1,0 1 1,0 0-1,0-1 1,0 1-1,0 0 1,0 0-1,-1 0 1,0 0-1,1 0 1,-1 1-1,0-1 1,0 0-1,-2-1 1,1 0-41,0 1 0,0 0 0,-1 0 1,1 1-1,-1-1 0,1 1 1,-1 0-1,0-1 0,1 1 0,-1 1 1,0-1-1,0 1 0,1-1 0,-1 1 1,0 0-1,0 1 0,-6 0 0,3 1 12,0 0-1,0 0 0,1 1 0,-1 0 0,0 0 0,1 0 0,0 1 0,0 0 0,0 1 0,0-1 0,1 1 0,-1 0 0,1 0 0,0 1 1,1 0-1,0 0 0,-1 0 0,2 0 0,-1 0 0,1 1 0,0 0 0,0-1 0,1 1 0,0 0 0,0 1 0,1-1 0,0 0 0,-1 14 0,2-13 80,0-1-1,1 1 0,-1-1 0,2 1 1,-1-1-1,4 13 0,-4-17-8,0-1 0,1 0-1,-1 1 1,1-1 0,-1 0 0,1 0 0,-1 0-1,1 0 1,0 0 0,0 0 0,0 0-1,0-1 1,1 1 0,-1-1 0,0 0 0,0 1-1,1-1 1,-1 0 0,1 0 0,-1-1 0,1 1-1,4 0 1,1 0 75,0 0 1,0-1-1,0 0 0,0-1 1,14-2-1,41-12 282,-39 9-310,21-5 14,70-21 28,-98 27-203,24-5 0,-34 8-375,0 1-1,0 1 1,0-1 0,0 1 0,-1 1-1,12 1 1,-16-2 79,0 1-1,0 0 1,0 0-1,0 0 1,-1 0 0,1 0-1,0 1 1,-1-1-1,1 1 1,0-1-1,-1 1 1,0-1-1,1 1 1,-1 0 0,0-1-1,0 1 1,0 0-1,0 0 1,0 0-1,0 0 1,-1 0 0,1 3-1,9 25-3911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7:57.5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265 676 2144,'1'-2'606,"0"0"-447,-1 1 0,1 0 1,0-1-1,-1 1 0,0-1 1,1 1-1,-1-1 0,0 1 1,0-1-1,0 1 0,0-1 1,0 1-1,0-1 0,0 1 1,0-1-1,-1 1 0,1-1 1,-1 1-1,1-1 0,-2-2 1,1 3 143,-1 1 1,1-1-1,-1 0 1,1 0 0,-1 0-1,1 1 1,-1-1-1,1 1 1,-1-1-1,0 1 1,1 0 0,-1 0-1,0 0 1,1 0-1,-1 0 1,-2 0-1,1 0-61,-15-5 233,13 4-260,5 1-198,-1-1 0,1 1 0,0 0 0,0 0 0,-1 0 0,1 0 0,0 0 0,0 0 0,-1 0 0,1 0 0,0 0 0,-1 0 0,1 0 0,0 0 0,0 0 0,-1 0 0,1 0 0,0 0 0,0 0 0,-1 0 0,1 0 0,0 0 0,0 0 0,-1 0 0,1 1 0,0-1 0,0 0 0,0 0 0,-1 0 0,0 1 490,0-1-461,1-1-1,-1 1 1,0 0-1,0-1 1,0 1 0,0 0-1,0 0 1,1 0 0,-1 0-1,0 0 1,0 0-1,0 0 1,0 0 0,0 0-1,0 0 1,0 0 0,1 1-1,-1-1 1,0 0-1,0 0 1,-1 2 0,-17 8-149,-29 28-2,33-28 182,1 1 0,1 0 0,-23 25 0,31-30-75,1 1 1,0-1-1,0 1 1,1 0-1,0 1 1,0-1-1,1 0 1,-1 1-1,2-1 1,-1 1-1,1 0 1,0 0-1,1 0 1,0 13-1,0-11-2,1 0 0,0 0 0,0 0 0,1 0 0,0 0 0,6 15 0,-7-22 30,1 0 0,-1 1 0,1-1 0,-1 0 0,1 0 0,0 0 0,1 0 0,-1 0 0,0-1 1,1 1-1,-1-1 0,1 1 0,0-1 0,0 0 0,0 0 0,0 0 0,0 0 0,0-1 0,1 0 0,-1 1 0,7 1 1,-8-3-16,-1 0 1,1 0 0,-1 0-1,0-1 1,1 1 0,-1 0-1,0-1 1,1 1 0,-1 0-1,0-1 1,1 0 0,-1 1-1,0-1 1,0 0 0,0 1-1,0-1 1,0 0 0,1 0-1,-1 0 1,-1 0 0,1 0-1,0 0 1,1-2 0,2-3 66,0 0 0,-1 0 0,4-9 0,2-7-35,-1-2 1,6-30 0,1-4-127,-5 30 165,-5 13-38,-1 1-1,4-18 1,-7 3 127,-1 17-294,0 11-176,0 4-229,-2 15 396,1-14 93,0-1-1,1 0 1,0 0-1,-1 1 0,2 5 1,2 24 48,3 0 1,0 0-1,18 51 0,-22-79 13,0 0-1,0 0 1,0 0-1,1 0 1,-1-1 0,1 1-1,0-1 1,1 1-1,-1-1 1,7 5-1,-8-7-12,1-1 1,-1 1-1,1-1 0,0 0 0,-1 0 0,1 0 0,0 0 1,-1-1-1,1 1 0,0-1 0,0 1 0,0-1 0,0 0 1,-1 0-1,1 0 0,0-1 0,0 1 0,0-1 0,-1 1 1,1-1-1,4-2 0,2-1-32,0 1 0,-1-2 0,0 1-1,15-12 1,30-28 86,-23 18-6,-8 8-42,0-1 0,-2-2 0,0 0-1,-1-1 1,-1-1 0,-1 0 0,-1-2 0,-1 0 0,-1 0 0,12-35 0,-7 5 130,-3-2 1,16-112-1,-28 127 32,-1 0 0,-5-57 1,1 90-209,0 0 0,0 0 0,-4-12 0,4 18-27,0-1 0,-1 0-1,1 1 1,-1-1 0,0 1 0,0-1 0,0 1-1,0 0 1,-1 0 0,-2-3 0,5 6 33,-1-1-1,0 1 1,0-1 0,1 1-1,-1-1 1,0 1 0,0 0-1,1 0 1,-1-1 0,0 1-1,0 0 1,0 0 0,0 0 0,1 0-1,-1 0 1,0 0 0,0 0-1,0 0 1,0 0 0,1 0-1,-1 0 1,0 1 0,0-1 0,0 0-1,1 1 1,-1-1 0,0 0-1,0 1 1,1-1 0,-1 1-1,0-1 1,1 1 0,-1-1-1,1 1 1,-1 0 0,0-1 0,1 1-1,-1 1 1,-2 2-27,0 0 0,0 0-1,1 0 1,-1 0 0,-2 7 0,-1 8 9,1-1 1,0 1-1,-3 32 0,1 60-19,9 52-104,0-134 116,1-1 0,2 0-1,13 47 1,-1-11 79,-14-48 24,1 1 0,1-1 1,0 0-1,9 18 1,-9-24-23,-2-4 2,0 0-1,0-1 0,0 0 0,6 8 0,-8-12-29,0 0 0,0 0 0,-1-1 0,1 1 0,0 0 0,0 0 0,0-1 0,0 1-1,0-1 1,0 1 0,0-1 0,0 1 0,0-1 0,0 0 0,0 1 0,0-1 0,0 0 0,0 0-1,1 0 1,-1 0 0,0 0 0,0 0 0,0 0 0,0 0 0,0 0 0,0 0 0,0-1 0,0 1-1,1 0 1,-1-1 0,1 0 0,4-3 20,0 0 0,0-1-1,0 0 1,-1 0 0,1 0 0,-1-1-1,5-6 1,29-46 95,-16 18-148,-2-2-1,-1 0 1,14-47-1,31-136 64,-61 210 11,-1 4 4,6-23 32,4-35 0,-12 59-44,0 1 0,0-1 0,-1 1 0,0-1 1,-1 1-1,0-1 0,-1 0 0,-4-16 0,5 24-59,0-1 0,0 0-1,-1 0 1,1 1 0,-1-1 0,1 1-1,-1-1 1,0 1 0,0 0 0,0 0 0,0 0-1,0 0 1,0 0 0,-1 0 0,1 0-1,0 1 1,-1-1 0,-2 0 0,3 1-14,0 1 0,0-1 0,0 1 0,0 0 0,0 0 0,0 0 0,-1 0 1,1 0-1,0 0 0,0 1 0,0-1 0,0 1 0,1-1 0,-1 1 0,0 0 1,0 0-1,0 0 0,0 0 0,1 0 0,-1 0 0,0 0 0,1 0 0,-1 1 1,1-1-1,-1 1 0,-1 3 0,-2 1-8,0 1 1,1 0-1,0 0 1,0 1-1,0-1 0,1 1 1,1-1-1,-3 11 1,-10 67 7,12-65 52,0 0 32,-31 305 229,32-286-189,1 46-155,2-63 51,0 1 18,4 24 0,-3-39 29,0-1-1,0 0 1,0 0 0,1 0-1,0 0 1,0 0 0,5 8-1,-7-14-22,6 10 31,-1-1-1,2-1 1,-1 1 0,16 14 0,-20-22-21,0 0 0,0 1 0,0-1 0,0-1 0,1 1 0,-1 0 0,1-1 0,-1 0 0,1 1 0,-1-1 0,1-1 0,-1 1 0,1 0 0,0-1 0,-1 0 0,1 0 0,0 0 0,0 0 0,-1-1 0,6-1 1,1-1 24,0 0 0,0-1 0,-1 0 1,1-1-1,-1 0 0,0 0 1,-1-1-1,1 0 0,7-8 1,12-12-49,27-34 1,-27 29 170,-21 24-111,-1-1 0,1-1 1,8-14-1,-13 19-80,0-1-1,0 1 1,0-1 0,-1 0 0,1 1-1,-1-1 1,0 0 0,0 0 0,-1-8 0,0 13 9,1 0 1,-1-1-1,0 1 1,0 0-1,0-1 1,0 1 0,0 0-1,0-1 1,-1 1-1,1 0 1,0 0-1,0-1 1,0 1 0,0 0-1,0-1 1,0 1-1,0 0 1,-1 0-1,1-1 1,0 1 0,0 0-1,0 0 1,-1-1-1,1 1 1,0 0-1,0 0 1,-1 0 0,1-1-1,0 1 1,0 0-1,-1 0 1,1 0-1,0 0 1,-1 0 0,1 0-1,0 0 1,0 0-1,-1 0 1,1-1-1,0 1 1,-1 0 0,1 0-1,0 1 1,-1-1-1,1 0 1,0 0-1,0 0 1,-1 0 0,1 0-1,0 0 1,-1 0-1,1 0 1,0 1-1,-1-1 1,-14 11-376,11-7 384,1 0 1,0 1-1,0-1 1,0 1-1,1 0 1,0 0-1,0 0 1,0 0-1,1 0 1,-1 0-1,1 0 1,0 0-1,1 1 1,-1-1-1,1 0 1,0 1-1,0-1 1,1 1-1,1 5 1,0-3 0,-1 0 0,2-1 0,-1 0 1,1 1-1,0-1 0,1 0 0,-1 0 0,1-1 0,1 1 0,-1-1 1,1 0-1,10 10 0,-12-13 24,0-1-1,1 0 1,-1 1 0,0-1 0,1 0-1,-1-1 1,1 1 0,0-1 0,-1 0-1,1 1 1,0-2 0,0 1-1,0 0 1,0-1 0,0 0 0,0 1-1,0-2 1,0 1 0,0 0 0,0-1-1,-1 0 1,1 0 0,0 0 0,0 0-1,0-1 1,-1 1 0,1-1 0,-1 0-1,1 0 1,-1 0 0,0-1 0,0 1-1,0-1 1,0 0 0,4-5 0,-1 1 48,-1 0 0,0 0 1,-1-1-1,1 0 1,-1 1-1,4-15 1,-6 18-56,-1-1 0,1 0 0,-1 1 0,-1-1 0,1 0 0,0 0 0,-1 0 0,0 0 0,0 0 0,-1 0 0,1 0 0,-1 0 0,-2-4 0,-1-3 7,2 4-15,-2 0 0,-7-15 0,9 20-18,0 0-1,0 1 0,0-1 0,-1 0 0,1 1 1,-1-1-1,1 1 0,-1 0 0,0 0 1,-4-2-1,0 1-75,0 0-1,0 0 1,-1 1 0,1 0-1,0 0 1,-1 1 0,1 0 0,-1 0-1,1 1 1,-1 0 0,-13 1 0,13 0 65,-1 1 1,1-1-1,0 1 1,0 1-1,0 0 1,0 0-1,0 0 1,0 1-1,1 0 1,-8 6-1,13-9 21,1 0 0,-1 1 0,0-1-1,1 0 1,0 1 0,-1-1 0,1 0 0,0 1-1,0 0 1,0-1 0,0 1 0,0 0-1,0-1 1,0 1 0,0 0 0,1 0 0,-1 0-1,1 0 1,-1 3 0,1-4-3,1 1 0,-1-1 0,1 1 0,-1-1 0,1 1 0,0-1 0,0 1-1,-1-1 1,1 0 0,0 1 0,0-1 0,0 0 0,0 0 0,1 0 0,-1 0 0,0 0 0,0 0 0,1 0 0,-1 0 0,1 0 0,-1-1 0,0 1 0,1 0 0,1 0 0,9 3 67,0-1 0,0 0 1,1 0-1,-1-1 1,0-1-1,1 0 1,0-1-1,-1 0 0,1-1 1,-1 0-1,0-1 1,1 0-1,-1-1 1,0-1-1,0 0 0,19-9 1,-19 5-48,0 0 0,0-1 0,-1 0 0,15-16 1,-2 2-17,-8 7 5,-12 11-56,1 1 0,-1 0 1,10-7-1,-6 7-98,-7 10-41,-2 5 116,1 7-9,0 34 39,1-1 0,11 65 0,-9-101 87,-3-11-10,0 0 0,0 0 0,1 0 0,0 0 0,0 0 0,0 0 0,0 0 1,1 0-1,-1-1 0,1 1 0,4 6 0,-5-10-20,-1 1 0,1-1 1,-1 0-1,1 1 0,-1-1 1,1 0-1,-1 0 0,1 1 0,-1-1 1,1 0-1,-1 0 0,1 0 1,0 0-1,-1 0 0,1 0 0,-1 0 1,1 0-1,-1 0 0,1 0 1,0 0-1,-1 0 0,1 0 0,-1-1 1,1 1-1,-1 0 0,1 0 1,-1 0-1,1-1 0,-1 1 0,1 0 1,-1-1-1,1 1 0,-1-1 1,0 1-1,1 0 0,0-1 0,15-21 153,-12 14-155,95-144 331,-83 126-185,-12 18-183,1 0 0,-1 1 0,2 0 1,9-12-1,-11 11-302,-2 6-161,5 8 312,0 1 156,-1 0 1,0 1 0,0 0 0,-1 0 0,6 12 0,6 10 46,-3-9-17,-3-4 5,1 0 1,15 16-1,-18-23 70,1 1-1,0-2 1,0 1-1,1-2 1,16 11-1,-24-17-53,0-1-1,-1 1 1,1-1-1,0 0 0,0 0 1,0 0-1,0 0 1,0 0-1,0-1 0,1 1 1,-1-1-1,0 0 1,0 0-1,0 0 0,0-1 1,0 1-1,0-1 1,0 1-1,0-1 1,0 0-1,0 0 0,0-1 1,0 1-1,0 0 1,-1-1-1,1 0 0,0 0 1,-1 0-1,0 0 1,4-3-1,4-8 110,0 0 0,0 0-1,-2-1 1,12-22 0,-11 19-43,2-10-21,-9 21-98,0 1 1,0 0 0,1 0 0,3-6-1,-3 7-5,-1 0-1,0 0 0,0 0 1,3-9-1,-4 10-17,0 0 0,0 0 0,0 0 0,0 0 0,1 0 1,0 1-1,-1-1 0,3-2 0,-4 5 31,1-1 0,-1 1 1,0 0-1,0 0 0,1 0 0,-1 0 1,0 0-1,1-1 0,-1 1 1,0 0-1,0 0 0,1 0 0,-1 0 1,0 0-1,1 0 0,-1 0 0,0 0 1,0 0-1,1 0 0,-1 0 1,0 0-1,1 0 0,-1 0 0,0 1 1,1-1-1,-1 0 0,0 0 0,0 0 1,1 0-1,-1 0 0,0 1 1,1-1-1,7 7-81,-7-5 115,20 24-96,-15-17 108,0-1 1,1 1-1,14 13 1,-19-21 15,0 1 1,0-1-1,0 1 1,0-1-1,1 0 1,-1 0-1,0 0 1,0 0 0,1 0-1,-1 0 1,1-1-1,-1 1 1,1-1-1,-1 0 1,0 1-1,1-1 1,-1 0-1,1-1 1,-1 1-1,1 0 1,4-2-1,0-1 46,0 0 0,0 0 0,0-1-1,0 0 1,0 0 0,-1 0 0,0-1-1,0 0 1,0-1 0,0 1 0,6-10 0,4-7 7,27-46 1,-34 51-73,-1 2 85,-6 11-170,-1 1-1,1-1 1,0 1-1,0 0 1,0 0-1,1 0 1,3-4-1,-5 6 34,0 0-1,0 1 0,1-1 1,-1 0-1,0 1 0,0-1 0,1 1 1,-1-1-1,0 1 0,1 0 1,-1 0-1,1 0 0,-1 0 1,0 0-1,1 0 0,-1 0 0,0 0 1,1 0-1,-1 0 0,1 1 1,-1-1-1,0 1 0,1-1 1,-1 1-1,2 0 0,5 3 11,0 1-1,-1 0 1,1 0-1,-1 0 1,0 1 0,0 0-1,-1 0 1,0 1-1,0 0 1,6 8 0,-1 2 68,-1 0 0,0 0 0,10 28 0,-19-43-38,1 1 1,-2-1 0,1 1 0,0-1-1,0 1 1,-1 0 0,0-1-1,1 1 1,-1 0 0,0-1-1,0 1 1,-1 0 0,1 0-1,0-1 1,-1 1 0,-1 3-1,1-5 5,0 1-1,0 0 0,0-1 1,0 1-1,0-1 0,0 0 1,-1 1-1,1-1 0,-1 0 1,1 0-1,-1 0 0,1 0 1,-1 0-1,0 0 0,1 0 1,-1-1-1,0 1 0,0 0 1,0-1-1,1 0 0,-1 1 1,0-1-1,-3 0 0,-9 1 46,1-1 0,-1-1 0,1 0-1,-23-6 1,-53-17 126,53 13-220,26 9-8,-1-1 1,1-1-1,0 1 0,0-2 1,0 0-1,-14-8 1,19 9 7,5 4 20,0 0-1,0-1 1,-1 1 0,1 0-1,0 0 1,0 0 0,-1 0-1,1-1 1,0 1 0,0 0 0,0 0-1,0-1 1,-1 1 0,1 0-1,0 0 1,0-1 0,0 1-1,0 0 1,0 0 0,0-1 0,0 1-1,0 0 1,0 0 0,-1-1-1,1 1 1,0 0 0,0-1-1,1 1 1,12 6-466,14 2 634,-1 0 0,41 5 0,-36-7 315,41 12-1,-35-5-327,-1 2-1,-1 1 0,50 31 1,-56-25 30,-15-11-1254,1-1-3428,-2-15-2553,-13 4 5717,0 0 1118,0 1 0,0-1-1,0 0 1,0 1 0,0-1 0,0 1-1,0-1 1,0 1 0,0-1-1,-1 1 1,1-1 0,0 1-1,0-1 1,-1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8:01.1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3 964 1152,'-1'-2'77,"1"0"-1,-1 0 1,1 0-1,-1 0 1,1 0 0,0 0-1,0 0 1,0 0 0,0 0-1,1 0 1,-1 0-1,0 0 1,1 0 0,-1 0-1,1 0 1,0 0 0,0 0-1,0 1 1,0-1 0,0 0-1,0 0 1,0 1-1,0-1 1,4-2 0,-2 0 567,1 0 0,0 1 0,1-1 0,-1 1 0,0 0 0,1 1 0,0-1 0,5-2 0,-7 4-453,-1 0 1,1-1 0,-1 1-1,1-1 1,-1 0-1,0 1 1,0-1 0,0 0-1,0 0 1,0-1 0,2-3-1,18-31 490,-9 12-456,6-6 31,-2 0 0,0-1 0,15-45 0,-32 77-255,21-64 326,21-109 1,-28 78 245,3-158 1,-17 251-554,0-1 0,0 1 0,-1-1 1,1 1-1,-1-1 0,0 0 0,0 1 1,0 0-1,0-1 0,0 1 0,-3-5 1,4 7-28,-1-1 0,1 1 0,0 0 0,-1-1 1,1 1-1,-1-1 0,1 1 0,0 0 1,-1-1-1,1 1 0,-1 0 0,1 0 0,-1-1 1,1 1-1,-1 0 0,0 0 0,1 0 1,-1 0-1,1 0 0,-1 0 0,1 0 1,-2 0-1,2 0-7,-1 0 1,0 1 0,0-1 0,0 1-1,0-1 1,1 1 0,-1-1-1,0 1 1,0-1 0,1 1 0,-1 0-1,0 0 1,1-1 0,-1 1-1,1 0 1,-1 0 0,1-1 0,-1 2-1,-2 5 6,0 0-1,0 0 1,1 0 0,0 1-1,0-1 1,-1 13 0,-1 47-191,3-37 168,1 192 410,2-176-312,-1-9 83,2 0 0,10 54 0,0-31-55,13 54-18,-20-96-36,0 0-1,1 0 0,1 0 0,11 17 1,-17-33-28,-1 1 0,0-1 0,1 1 1,0-1-1,0 0 0,-1 0 0,1 0 1,1 0-1,-1 0 0,0-1 0,0 1 1,1 0-1,-1-1 0,1 0 0,-1 1 1,1-1-1,-1 0 0,1-1 0,0 1 1,-1 0-1,1-1 0,0 1 0,0-1 1,0 0-1,-1 0 0,1 0 0,0 0 1,0-1-1,0 1 0,-1-1 0,1 1 1,3-3-1,3 0 19,0-1 0,0-1 0,-1 1 0,0-1 0,9-8 1,37-33 122,-35 28-114,3 0 23,-2-1 0,-1-1 0,0 0 0,-1-2 0,19-31 0,-34 47-52,0 1 1,0-1-1,-1-1 0,0 1 0,2-10 1,-4 14-22,1 0 0,-1 0 0,0-1 0,0 1 0,0 0 0,0 0 0,0 0 0,-2-5-1,2 6 2,0 1-1,-1-1 0,1 0 0,-1 0 0,1 0 0,-1 1 0,1-1 1,-1 0-1,1 0 0,-1 1 0,0-1 0,1 1 0,-1-1 0,0 0 1,0 1-1,1-1 0,-1 1 0,0 0 0,0-1 0,0 1 0,-1-1 1,1 1-20,-1 0 0,1 0 0,0 0 1,-1 1-1,1-1 0,0 0 0,0 0 1,-1 1-1,1-1 0,0 1 0,0-1 1,0 1-1,-1 0 0,1-1 1,0 1-1,-1 1 0,-19 16 13,19-16 6,-3 4-11,0 0 0,0 0 0,0 0 0,1 1 0,0 0 0,1 0 0,-1 0 0,1 0 0,1 0 0,-1 1 0,1-1 1,0 1-1,1 0 0,-1 11 0,2-15 31,1 1 0,-1-1 0,1 1 0,0-1 0,0 1 0,1-1 0,-1 0 0,1 1 1,0-1-1,0 0 0,0 0 0,1-1 0,-1 1 0,1 0 0,0-1 0,0 0 0,0 1 0,1-1 0,-1 0 0,1-1 0,0 1 1,-1-1-1,1 1 0,0-1 0,6 2 0,-7-4 22,-1 1 1,1-1-1,-1 0 0,1 0 1,-1 0-1,1 0 0,-1-1 1,1 1-1,-1-1 0,0 1 1,1-1-1,-1 0 0,0 0 1,1 0-1,3-3 0,-2 2-2,-1 0-1,1 0 0,-1-1 1,0 1-1,0-1 1,0 0-1,0 0 0,-1 0 1,4-4-1,-4 2-7,1 1-1,-1-1 1,0 1-1,0-1 0,0 0 1,-1 0-1,0 0 1,1 0-1,-2 0 1,1 0-1,-1 0 1,0 0-1,0 0 1,0 0-1,0 0 0,-1 0 1,0 0-1,-2-7 1,-2-14 93,5 22-120,0 1 0,-1 0-1,1 0 1,-1 0-1,0 0 1,0 0 0,0 0-1,0 0 1,0 0 0,-1 0-1,-2-4 1,-3-3 23,3 4-29,-1 1 0,0-1-1,1 1 1,-2-1-1,1 2 1,-8-7-1,2 8-45,6 2 399,12 1-139,-3 0-207,1 0-1,-1 0 0,1 0 1,-1 1-1,0 0 1,1 0-1,-1 0 1,6 2-1,17 2 447,-15-2-504,0 0 1,0-1-1,16 1 1,11 2 163,-18-2-50,-1-2 1,0 0-1,1-1 0,-1-1 1,1-1-1,-1-1 0,0-1 1,0 0-1,-1-2 0,30-11 1,-37 12 49,-1-1 0,20-11 0,-27 14-89,0 0 0,0 0 0,-1 0 0,1 0 0,-1 0 0,0-1 0,0 1 0,0-1 1,0 0-1,3-6 0,-6 10-19,1-1 1,-1 1-1,0 0 1,0 0-1,0 0 1,0 0 0,0 0-1,0 0 1,0 0-1,0 0 1,0 0-1,0 0 1,0 0-1,1 0 1,-1-1-1,0 1 1,0 0 0,0 0-1,0 0 1,0 0-1,0 0 1,0 0-1,0 0 1,0-1-1,0 1 1,0 0 0,0 0-1,0 0 1,0 0-1,0 0 1,0 0-1,0 0 1,0 0-1,0-1 1,0 1-1,0 0 1,0 0 0,-1 0-1,1 0 1,0 0-1,0 0 1,0 0-1,0 0 1,0 0-1,0-1 1,0 1-1,0 0 1,0 0 0,0 0-1,0 0 1,-1 0-1,1 0 1,0 0-1,0 0 1,-7 4-191,-8 10-85,12-11 233,1 1 0,-1 0 0,1 1 0,-1-1 0,1 0 1,1 1-1,-1-1 0,1 1 0,-1-1 0,1 1 0,1 0 0,-1-1 1,1 1-1,-1 5 0,2 10 31,0-1 0,4 21 1,-5-40 13,6 29 115,1 0 0,2-1 1,18 42-1,-27-69-89,0-1 1,0 1-1,1 0 0,-1 0 0,0 0 0,1-1 1,-1 1-1,1 0 0,-1-1 0,1 1 0,-1 0 1,1-1-1,-1 1 0,1-1 0,0 1 1,-1-1-1,1 1 0,0-1 0,0 1 0,-1-1 1,1 0-1,0 1 0,0-1 0,-1 0 1,1 0-1,1 1 0,0-2-11,-1 1 0,0 0 0,1 0 0,-1-1 0,0 1-1,1-1 1,-1 0 0,0 1 0,0-1 0,1 0 0,-1 0 0,0 1 0,0-1 0,1-2 0,4-3 19,0-1 0,0 0 0,8-14 0,-1 0 5,0-1 1,-1-1-1,-1 0 0,11-34 1,-17 45 6,-4 10-60,0 1-1,-1-1 1,1 1 0,-1-1 0,1 1 0,-1-1 0,1 0 0,-1-2-1,0 3-6,0 1 0,0 0 0,0 0 0,0-1 0,0 1 0,0 0 0,0-1 0,0 1 0,0 0-1,0-1 1,0 1 0,0 0 0,0 0 0,0-1 0,0 1 0,0 0 0,0-1 0,1 1 0,-1 0-1,0 0 1,0-1 0,0 1 0,0 0 0,1 0 0,-1-1 0,0 1 0,0 0 0,1 0 0,-1 0-1,1-1 1,7 6-287,12 16 159,-18-18 86,3 5 62,0-1-1,-1 1 1,0 0 0,0 0 0,3 10 0,10 21 86,-7-18 8,-8-16-71,0 0 1,0 0-1,1 0 0,-1-1 1,1 1-1,0-1 0,1 0 0,-1 0 1,1 0-1,5 5 0,-9-9-11,1 0 0,0 1 0,-1-1 0,1 0 0,-1 0 0,1 0 0,-1 0 0,1 0 0,0 0 0,-1 0 0,1 0 0,-1 0 0,1-1-1,0 1 1,-1 0 0,1 0 0,-1 0 0,1-1 0,-1 1 0,1 0 0,-1-1 0,1 1 0,-1 0 0,1-1 0,-1 1 0,0-1 0,1 1 0,-1 0-1,1-2 1,12-15 258,-13 16-236,7-9 27,-2-1 0,0 0-1,0 0 1,-1-1 0,0 1 0,4-20 0,-5 7 2,0 1 1,0-35-1,-3-83-710,1 136 226,1 7 231,6 11 99,-5-6-70,12 16 24,-8-10 144,1-1-1,0 0 0,0-1 0,1 0 0,1 0 1,17 14-1,-16-17-63,-3-1 60,0 0 0,1-1 0,0-1 1,1 1-1,12 4 0,-10-6 130,1 0-1,-1 0 1,1-2-1,0 1 1,0-2-1,24 1 1,-28-1-108,0-1 1,0-1-1,1 1 0,-1-1 1,0-1-1,0 0 1,0 0-1,0 0 0,16-8 1,-17 6 21,-2 1 16,0-1-1,-1 1 0,1-1 1,5-5-1,-9 8-46,0-1 0,-1 0 0,0 1 0,1-1 0,-1 0 0,0 0 0,0 0 0,0 1 0,0-1 0,0 0 0,-1-1 1,1 1-1,-1 0 0,1 0 0,-1 0 0,0 0 0,1-3 0,-1 1-27,0 0 0,0 0 0,0 0 0,-1 0 0,1 0 1,-1 0-1,0 1 0,0-1 0,0 0 0,0 0 0,-1 1 0,0-1 0,1 1 1,-1 0-1,0-1 0,-1 1 0,1 0 0,-1 0 0,1 0 0,-1 0 1,0 1-1,0-1 0,0 1 0,-6-4 0,7 5-14,0 0 1,0 0-1,0 0 0,-1 0 0,1 0 1,0 1-1,-1-1 0,1 1 0,0-1 0,-1 1 1,1 0-1,0 0 0,-1 0 0,1 0 1,-1 1-1,1-1 0,0 0 0,-1 1 1,1 0-1,0 0 0,0-1 0,-1 1 1,1 1-1,0-1 0,0 0 0,0 0 1,0 1-1,0-1 0,1 1 0,-1 0 0,0-1 1,-1 3-1,-1 1-4,1-1 0,0 0 0,0 1 0,1 0 0,-1 0-1,1 0 1,0 0 0,0 0 0,1 0 0,0 0 0,0 1 0,0-1 0,0 8 0,1-5 31,1 0 1,0 0-1,1-1 1,0 1 0,0 0-1,0-1 1,1 0-1,0 1 1,1-1-1,0-1 1,0 1-1,0 0 1,1-1 0,8 10-1,-7-10 54,1 1 0,-1-1 0,1-1 0,0 1 0,1-1 0,-1 0 0,1 0 0,0-1 0,0 0 0,1-1 0,-1 0 0,14 3 0,-16-5-7,0-1-1,0 0 0,-1 0 0,1 0 0,0-1 0,0 0 1,0 0-1,-1-1 0,1 1 0,6-4 0,-4 2-1,-1 0 0,1-1 0,-1 0 1,0-1-1,0 0 0,10-8 0,-3-3-50,-1 0 1,-1 0 0,-1-1 0,15-29-1,-7 14 123,-15 25-124,-1 3-29,0-1 0,0 0 0,-1 1 0,0-1 0,0 0 0,0 0 1,0 0-1,1-11 0,-2 17-2,0 0-1,0 1 1,-1-1 0,1 0 0,0 0 0,0 0-1,0 0 1,0 0 0,2 1 0,4 4-108,-2 0 172,-1 1 1,-1-1-1,6 14 1,-6-14 96,-1 0 1,1 0-1,0-1 1,1 1-1,-1-1 1,8 8-1,-3-3 52,1-2-1,1 0 0,-1 0 0,1 0 0,1-1 1,-1-1-1,1 0 0,0 0 0,1-1 1,-1-1-1,1 0 0,0 0 0,0-1 0,20 2 1,65 3 139,-79-8-520,-1-1 0,0 0 0,0-1-1,0-1 1,19-6 0,-29 7-799,0-1 1,0 1-1,-1-1 0,0-1 0,1 1 1,8-8-1,3-1-2212,-4 4-831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8:06.3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188 789 2656,'0'-1'81,"0"1"0,0-1 0,0 0 1,0 0-1,0 1 0,0-1 0,0 0 0,0 1 1,-1-1-1,1 0 0,0 1 0,0-1 0,-1 1 0,1-1 1,-1 0-1,1 1 0,-1-2 0,0 2 581,1-20 4084,-1 17-4503,0 1 0,-1-1 0,1 1 0,0 0-1,-1-1 1,-3-2 0,0-2 206,-1-3 117,5 8-506,0 0 0,0 1-1,0-1 1,0 0 0,0 1 0,0-1-1,0 1 1,-1-1 0,1 1-1,-1 0 1,1 0 0,-1-1-1,1 1 1,-3-1 0,1 0-14,0 1 0,0-1 1,0 1-1,-1 0 0,1 0 1,0 0-1,-1 0 0,1 1 1,0-1-1,-1 1 1,1 0-1,-1 0 0,1 0 1,-1 0-1,1 1 0,-1-1 1,1 1-1,0 0 0,-1 0 1,1 0-1,0 0 0,0 1 1,0 0-1,0-1 1,-5 5-1,4-3-28,-1 1 0,2 0 0,-1 0 0,0 0 0,1 1 0,0-1 1,0 1-1,0 0 0,1-1 0,-1 1 0,1 1 0,0-1 0,1 0 0,-1 0 0,1 1 0,0-1 0,0 0 0,1 1 1,0-1-1,0 1 0,0-1 0,2 11 0,0 8 22,-2-19-12,0 0-1,0 0 0,1 0 1,0 0-1,0 0 0,0 0 1,0 0-1,1 0 0,0 0 1,5 8-1,-1-4-69,-2-2 85,0-1 0,0 0 0,11 11 0,-13-16-17,-1 0 1,0 0 0,1 0 0,-1 0 0,1 0 0,-1 0-1,1 0 1,0 0 0,-1 0 0,1-1 0,0 1 0,0-1 0,-1 0-1,1 1 1,0-1 0,0 0 0,0 0 0,0 0 0,-1 0-1,1 0 1,3-1 0,4-2 53,0-1 0,0 0 0,0 0 0,0-1-1,-1 0 1,0 0 0,0-1 0,9-9 0,54-58 117,-68 70-196,11-14 27,-1-1-1,0 0 0,-1-1 1,-1 0-1,-1-1 0,-1 0 0,0 0 1,6-26-1,-5 7 33,-2 0 0,-1-1 0,1-63 0,-7 81-24,-2 1 0,0-1-1,-1 0 1,-2 1 0,0-1 0,-1 1 0,-1 0 0,-1 0 0,-1 1 0,-17-32-1,14 30-157,-1 0-1,0 1 0,-2 0 1,-1 1-1,-18-20 0,32 39 101,0 0 0,0 0-1,0 0 1,0 0 0,0 1-1,0-1 1,0 0-1,-1 1 1,1-1 0,0 1-1,0-1 1,0 1-1,-1-1 1,1 1 0,0 0-1,-1 0 1,1-1 0,0 1-1,0 0 1,-3 1-1,2-1 14,0 1 0,0-1-1,1 1 1,-1 0 0,0 0-1,0 0 1,0 0 0,1 0-1,-1 0 1,1 0-1,-1 1 1,-1 1 0,-2 2-28,1 1 1,-1 0-1,1 0 0,0 0 1,1 1-1,-4 7 1,-2 9 54,2 0 1,0 0 0,2 0-1,1 1 1,0 0 0,2 0-1,1 34 1,0 15 54,0-4-119,2-1 1,14 87-1,-12-138 111,0 1 1,2-1-1,0 0 1,15 32-1,-16-41-29,1 0 0,0-1 0,0 0 0,1 0 0,-1 0-1,2 0 1,-1-1 0,1 0 0,0 0 0,0-1-1,13 8 1,-3-4-20,0-1-1,1-1 1,0 0-1,0-1 0,0-1 1,1-1-1,-1-1 1,1 0-1,34 0 1,-11-2-22,-27 0 14,0 0 0,0-1 0,16-3 0,-27 2 31,46-9 146,-45 9-166,0-1 1,-1 0 0,1 0-1,0 0 1,-1-1 0,0 1-1,0-1 1,4-4-1,5-5-51,0 0-1,-1-1 0,-1-1 0,0 0 0,9-17 0,-18 28 34,-1 0 0,0 1 0,0-1 0,-1 0 0,1 1 0,0-1 0,-1 0 0,0 0 0,0 0 0,1 0 0,-2 1 0,1-1 0,0 0 0,-1 0 0,1 0 0,-1 1 0,0-1 0,0 0 0,0 1 0,0-1-1,-3-4 1,4 7-15,0-1-1,-1 1 0,1 0 0,-1-1 0,1 1 0,-1 0 1,1-1-1,-1 1 0,1 0 0,-1 0 0,1 0 0,-1 0 0,1-1 1,-1 1-1,1 0 0,-1 0 0,1 0 0,-1 0 0,1 0 1,-1 0-1,1 0 0,-1 0 0,1 0 0,-2 1 0,-12 8-243,11-6 211,0 1 0,0 0 0,0-1 0,1 1 0,-3 5 0,-1 2 5,1-1 1,0 1 0,1 0 0,1 0 0,-1 1 0,2-1 0,0 1 0,0-1 0,0 13 0,2-7-78,0 0 122,3 30-1,-3-42 49,1-1-1,1 1 1,-1 0 0,0 0-1,1 0 1,0-1-1,0 1 1,1-1-1,-1 0 1,6 7-1,-7-10-37,0 1-1,0-1 0,0 0 0,0 1 0,1-1 0,-1 0 0,0 0 0,1 0 0,-1 0 0,1 0 0,-1 0 0,1-1 0,2 2 1,-3-2 1,0 0 0,1 0 0,-1 0 0,0 0 1,0-1-1,1 1 0,-1 0 0,0-1 0,0 1 1,0-1-1,0 1 0,1-1 0,-1 1 1,0-1-1,0 0 0,0 1 0,0-1 0,0 0 1,1-1-1,5-5-1,0 1 1,-1-1-1,0-1 1,0 1-1,-1-1 1,0 0-1,0 0 1,-1 0-1,0-1 1,0 1-1,4-17 1,-7 18-4,0 0 0,0 0 0,0 1-1,-1-1 1,0 0 0,-1 0 0,1 0 0,-1 1 0,0-1 0,-1 0 0,0 1 0,0-1 0,0 1 0,-1-1 0,0 1 0,-6-10-1,4 8-59,-1 1-1,0 0 0,0 0 1,-1 1-1,-7-7 0,11 11 19,1 1-1,0 0 1,-1 0-1,1 0 0,-1 1 1,1-1-1,0 1 0,-1-1 1,0 1-1,1 0 0,-1 0 1,-4 0-1,3 0-38,4 0 67,0 0 0,0 0 0,0 0 0,0 0 0,0 0 0,0 0 0,0 0 0,0 0 0,0 0 0,0 0 0,0 0 0,-1 0 0,1 0 0,0 0 0,0 0 0,0 0 0,0 0 0,0 0 0,0 1 0,0-1 0,0 0 0,0 0 0,0 0 1,0 0-1,0 0 0,0 0 0,0 0 0,0 0 0,0 0 0,0 0 0,0 0 0,0 0 0,0 0 0,0 0 0,0 1 0,0-1 0,0 0 0,0 0 0,0 0 0,0 0 0,0 0 0,0 0 0,0 0 0,0 0 0,0 0 0,0 0 0,0 0 1,0 0-1,0 1 0,0-1 0,0 0 0,0 0 0,0 0 0,0 0 0,0 0 0,0 0 0,0 0 0,0 0 0,0 0 0,0 0 0,0 0 0,0 0 0,0 0 0,1 0 0,6 8-14,13 4 6,-6-8 83,0-1 1,0-1 0,1 0 0,-1-1 0,0 0 0,1-1 0,-1-1 0,20-3 0,-14 0-22,0 0-1,0-2 0,-1 0 1,0-1-1,27-14 0,-34 13 29,1 0 0,-1-1-1,-1-1 1,0 1-1,0-2 1,-1 1-1,0-2 1,-1 1 0,0-1-1,8-15 1,-10 12-57,0 1 0,-1-1 1,6-21-1,-11 28-50,2 0-788,2 17 410,3 15 241,-2 0 0,4 26 0,-3-10 216,-6-40-50,7 41 68,0-1-1,2 71 1,-10-107-47,0 0 0,0 0 0,-1 1 1,0-1-1,1 0 0,-2 0 0,1 0 1,0 0-1,-1 0 0,-2 5 0,3-7-6,-1 0-1,1-1 0,-1 1 1,1 0-1,-1-1 0,1 1 0,-1-1 1,0 1-1,0-1 0,0 0 0,1 0 1,-1 1-1,0-1 0,-1-1 0,1 1 1,0 0-1,0-1 0,0 1 0,0-1 1,-4 1-1,-6-1 96,1 0 0,-1 0 0,0-1 0,1-1 0,-1 0 1,-16-5-1,-65-29-60,78 29-34,5 3-38,-1-1-1,1 0 1,1-1-1,-1 0 1,1 0-1,0-1 1,1-1-1,-10-9 0,17 16 0,1 1 0,-1 0 0,1-1 0,0 1 0,-1-1 0,1 1 0,0-1 0,-1 0 0,1 1 0,0-1-1,0 1 1,-1-1 0,1 1 0,0-1 0,0 0 0,0 1 0,0-2 0,0 2 12,0-1-1,0 1 1,0 0 0,1 0 0,-1-1-1,0 1 1,0 0 0,1 0 0,-1 0 0,0 0-1,0-1 1,0 1 0,1 0 0,-1 0-1,0 0 1,1 0 0,-1 0 0,0 0 0,0 0-1,1 0 1,-1 0 0,0-1 0,1 1-1,-1 0 1,1 1 0,26 3-231,-20-2 258,164 40 356,-150-36-344,2 1 31,113 26 556,-120-31-546,1 0-1,0 0 0,-1-2 0,1 0 1,0-1-1,20-4 0,-27 3 5,0-1 1,0 1-1,-1-2 0,11-4 1,-16 6-41,0 0 0,-1 0 0,1-1-1,-1 1 1,1-1 0,-1 0 0,0 0 0,0 0 0,0 0 0,-1 0 0,1 0 0,3-7 0,-5 6-39,1 0-1,-1 0 1,0 0 0,0 0 0,0 0-1,-1-1 1,1 1 0,-1 0 0,0 0-1,0-1 1,-1 1 0,1 0 0,-2-6 0,-2-3 20,0 0 1,-11-24 0,9 23-144,0 1-1,-1 0 1,-1 1-1,0-1 0,-1 2 1,-13-16-1,22 27 123,-1 0 0,1-1 0,-1 1 0,1-1-1,0 1 1,-1 0 0,1-1 0,-1 1-1,1 0 1,-1 0 0,1-1 0,-1 1 0,1 0-1,-1 0 1,1 0 0,-1 0 0,0 0-1,1 0 1,-1 0 0,1-1 0,-1 2-1,1-1 1,-1 0 0,1 0 0,-1 0 0,0 0-1,0 0 1,0 1-1,0 0 0,0 0 0,-1-1-1,1 1 1,0 0 0,0 0 0,0 0-1,1 0 1,-1 0 0,0 1 0,-1 0 0,-1 4-18,0 0-1,0 0 1,-3 11 0,1 3 115,0 1-1,1 0 0,0 0 1,2 0-1,1 1 0,2 35 1,0-52-7,-1 0 0,1 0 0,0 0-1,0 0 1,1 0 0,-1 0 0,1 0 0,0-1 0,0 1 0,1-1 0,-1 0 0,1 1 0,0-1 0,0 0 0,1-1-1,-1 1 1,1 0 0,0-1 0,0 0 0,0 0 0,0 0 0,0-1 0,1 1 0,8 3 0,-1-3 148,0-1 1,0 0 0,1 0-1,-1-1 1,22-2-1,60-10 285,-81 9-429,252-49-1804,-233 40 631,-19 7-1717,23-6 1,-32 9 2173,1 1-1,0-1 1,0 1 0,-1 0-1,1 0 1,0 1-1,0-1 1,8 3 0,22 11-3930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57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22 8224,'0'-17'1676,"0"13"-219,-1 11 101,-1 4-644,-3 13 291,-2 1 0,-1-2 1,-16 33-1,10-22-928,-18 50 91,27-56-159,5-18-4140,5-19-309,8-3 1323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35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35 104 3808,'-4'-2'812,"-5"-2"-86,9 4-707,0 0-1,0 0 1,0-1 0,0 1 0,0 0 0,0 0-1,0 0 1,-1 0 0,1 0 0,0 0-1,0 0 1,0 0 0,0 0 0,0 0 0,0 0-1,-1 0 1,1 0 0,0 0 0,0 0-1,0 0 1,0 0 0,0 0 0,0 0 0,0 1-1,-1-1 1,1 0 0,0 0 0,0 0 0,0 0-1,0 0 1,-19 2 16202,21-4-15969,6-4 434,14-5-384,-18 9-260,0 0 0,0-1 0,0 2 0,7-3 0,-6 2-52,163-36 442,-160 37-501,69-11-467,117-3-1,-195 15-234,0 1 0,0 0-1,0-1 1,0 1 0,0 0-1,0 0 1,0 0 0,0 0-1,0 0 1,1 0 0,-2 1-1,-6 7-4185,-8-2 1800,-6-3-80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35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4992,'-1'-3'15442,"7"2"-13829,9-3-1235,0 0 0,0 1 0,22-2 0,-4 1-135,331-55 696,-330 52-1402,73-13 911,-84 17-4371,24 1-1,-60 14-3873,-8 3 2779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42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77 1728,'0'-2'147,"0"1"0,0-1 0,0 1 0,0-1 0,0 1 0,1-1 0,-1 1 0,1-1 0,-1 1 1,1-1-1,0 1 0,-1 0 0,1-1 0,2-1 0,3-10 1961,-4-1-244,-2 12-1619,0 1-1,0 0 1,1-1 0,-1 1-1,0 0 1,0 0 0,1-1-1,-1 1 1,1 0 0,-1 0-1,1-1 1,-1 1 0,1 0-1,0 0 1,-1 0 0,1 0 0,0 0-1,0 0 1,2-1 752,-8 14 496,2-3-1081,1 0 0,0 0 0,-1 14 0,-1 8 324,-38 158 1348,-1 8-1171,25-114-1377,17-82-394,1-1 735,0 1 1,0-1-1,0 0 0,0 0 1,0 0-1,0 0 1,-1 1-1,1-1 0,0 0 1,0 0-1,0 0 1,0 0-1,0 1 0,0-1 1,0 0-1,1 0 1,-1 0-1,0 1 0,0-1 1,0 0-1,0 0 0,0 0 1,0 0-1,0 1 1,0-1-1,0 0 0,0 0 1,2 1-982,-2-1 982,8-6-2798,9-14-312,-7 5-1189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43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8 6464,'-3'-1'639,"-2"-6"3986,4 10-3383,-6 20 371,-3 26 0,-5 17-642,-136 355 2283,147-410-3317,-5 10-141,8-20-43,1 0 0,-1-1 0,0 1 0,1 0 0,-1 0 0,0-1-1,0 1 1,0-1 0,1 1 0,-1-1 0,-2 2 0,3-2 41,-1 0 0,1 0 0,0-1 1,-1 1-1,1 0 0,-1 0 0,1 0 0,-1 0 1,1 0-1,0-1 0,-1 1 0,1 0 0,-1 0 1,1-1-1,0 1 0,-1 0 0,1-1 0,0 1 1,-1 0-1,1-1 0,0 1 0,0 0 1,-1-1-1,1 1 0,0-1 0,0 1 0,0-1 1,0 1-1,-1 0 0,1-1 0,0 1 0,0-1 1,0 0-1,-3-16-4909,3 5 2118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43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5 120 7040,'0'0'71,"0"0"0,-1-1 0,1 1 0,0 0-1,0 0 1,-1 0 0,1 0 0,0-1 0,0 1 0,0 0 0,-1 0 0,1 0 0,0-1 0,0 1 0,0 0 0,0 0 0,-1-1 0,1 1 0,0 0-1,0 0 1,0-1 0,0 1 0,0 0 0,0 0 0,0-1 0,0 1 0,0 0 0,0-1 0,0 1 0,0 0 0,0 0 0,0-1 0,0 1 0,0 0-1,0-1 1,0 1 0,0 0 0,0 0 0,1-1 0,-1 1 0,12-3 1574,0 0-972,25-10 2449,-7 1-2401,1 2 0,31-6 0,155-17 330,-192 28-1390,39-7 897,-22 9-4419,-54 11-2345,5-5 4774,-1-1 0,-14 3 1,-13-3-1140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43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94 6976,'-4'-2'649,"3"2"-510,1 0-1,-1 0 0,0-1 1,0 1-1,0 0 1,0-1-1,0 1 1,0-1-1,1 1 1,-1-1-1,0 1 0,0-1 1,1 0-1,-1 1 1,0-1-1,1 0 1,-1-1 623,2 2 411,14-1 280,0-1 0,22-5 0,-11 1-836,167-16 1362,-111 17-3878,-12 0-3098,-64 5 3734,-3 0 752,0 0 0,-1 0 0,1 0 0,-1-1 0,1 1 1,-1-1-1,1 1 0,-1-1 0,1 0 0,-1 0 0,1 0 0,-1 0 0,4-3 0,13-18-1830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44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60 4992,'-4'-7'3046,"15"10"802,1 1-3292,-4-2-191,0-2 1,0 1-1,0-1 0,1 0 0,-1 0 0,9-3 0,51-12 809,-13 2-771,-14 6-357,137-17-742,-166 24-760,-1 0 0,24 3 0,-11 2-853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45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102 155 6560,'-13'0'2117,"13"0"-2096,0 0 1,0 0-1,0 0 0,0 0 0,0 0 0,0 0 1,-1 0-1,1 0 0,0 0 0,0 0 1,0 0-1,0 1 0,0-1 0,0 0 0,0 0 1,-1 0-1,1 0 0,0 0 0,0 0 1,0 0-1,0 0 0,0 0 0,0 0 0,0 0 1,0 0-1,0 0 0,0 1 0,0-1 1,0 0-1,-1 0 0,1 0 0,0 0 0,0 0 1,0 0-1,0 0 0,0 0 0,0 1 1,0-1-1,0 0 0,0 0 0,0 0 1,0 0-1,0 0 0,0 0 0,0 0 0,0 1 1,0-1-1,0 0 0,0 0 0,1 0 1,-1 1 106,-9 108 3005,1-33-1914,-19 243 1471,22-274-2325,2-9 379,-13 53 0,12-81-316,-1-9 217,4 0-604,1 0 1,-1 0-1,0 0 0,1 0 1,-1 0-1,0 0 1,1 0-1,0-1 0,-1 1 1,1 0-1,-1 0 1,1-2-1,-2-14-1,2 1 0,0-1 1,3-19-1,-1-3-9,0-47 69,0 5-233,13-88 1,0 89 294,28-87 1,-38 151-98,1 1 0,8-17-1,-12 27-49,0 1 0,1-1 0,0 1 0,0 0 0,0 0 0,0 1 0,0-1 0,1 0 0,-1 1 0,1 0-1,5-3 1,-7 5 2,0 0 0,-1 1-1,1-1 1,0 1 0,0-1-1,0 1 1,0 0 0,0 0 0,0 0-1,0 0 1,0 0 0,0 1-1,0-1 1,0 0 0,0 1-1,0-1 1,0 1 0,-1 0-1,1 0 1,0 0 0,0 0-1,-1 0 1,4 2 0,2 3 59,0 0 0,0 0-1,10 12 1,-7-6 35,-1-1 0,0 1 0,-1 1 0,10 20-1,-15-27-44,-1-1 0,0 1 0,0 0 0,0 0 0,-1 0 0,0 0 0,0 0 0,0 0 0,-1 0 0,0 0 0,0 1 0,0-1 0,-3 10 0,1-8 82,-1 0 0,0 0 0,0 0 0,-1-1 0,0 1 0,0-1 0,-1 0 0,0 0 0,0 0 0,-1-1 0,0 0 0,-8 7 0,12-11-126,-1 0 1,0 0 0,1 0-1,-1 0 1,0-1 0,0 1-1,-1-1 1,1 0 0,0 0-1,0 0 1,0 0 0,-1 0-1,1-1 1,0 0 0,-1 1-1,1-1 1,-1-1 0,1 1-1,0 0 1,-1-1 0,1 1-1,0-1 1,0 0 0,-1 0-1,1-1 1,0 1 0,0-1-1,0 1 1,0-1 0,1 0-1,-1 0 1,-4-4 0,-13-9-791,16 13 204,0-1-1,1 1 0,-1-1 0,0 0 1,1 0-1,0-1 0,-6-6 0,9 9 244,0 1 0,-1-1 0,1 1 0,-1-1 0,1 0 0,0 1 0,-1-1 1,1 0-1,0 1 0,0-1 0,-1 0 0,1 0 0,0 1 0,0-1 0,0 0 0,0-1 0,1 2-1,-1-1 1,1 1-1,-1-1 1,1 0-1,0 1 1,-1-1-1,1 1 1,0-1-1,0 1 1,-1 0-1,1-1 1,0 1-1,0 0 1,0 0-1,0-1 1,1 1-1,34-7-6686,-10 6 5179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46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27 219 6048,'-1'0'127,"0"0"-1,0 0 1,0 0 0,0 0 0,0 1 0,0-1-1,0 0 1,0 0 0,0 1 0,0-1 0,0 0-1,0 1 1,0-1 0,0 1 0,0 0 0,0-1-1,0 1 1,0 0 0,0-1 0,1 1 0,-2 1-1,1 0 16,0-1-1,1 1 1,-1-1-1,1 1 1,-1 0-1,1-1 1,0 1-1,-1 0 1,1-1-1,0 1 1,0 0-1,0-1 1,1 1-1,-1 2 1,2 2 572,0 0 0,0-1 1,1 1-1,-1-1 0,6 9 1,-6-11 1020,-1-4-1610,0 0 0,0 1 1,0-1-1,-1 0 0,1 0 0,0 0 1,-1 0-1,1 1 0,-1-1 1,1 0-1,-1 0 0,1 0 0,-1 0 1,1-2-1,0 0 70,29-72 1269,2-4-838,-26 67-603,1-1 1,0 2 0,0-1 0,12-12-1,-14 18 10,2 0 0,-1 1-1,0 0 1,1 0 0,0 0-1,1 1 1,-1 0 0,1 0-1,9-3 1,-13 6-35,0-1-1,0 1 1,0 1-1,0-1 1,1 1 0,-1-1-1,0 1 1,0 0 0,5 1-1,-7-1-4,1 1 0,-1 0-1,0-1 1,0 1 0,0 0-1,1 0 1,-1 0 0,0 0-1,0 1 1,-1-1-1,1 0 1,0 1 0,0-1-1,-1 1 1,1 0 0,-1 0-1,2 2 1,23 40-655,-11-14-2831,-14-27 3016,0 0 0,1-1-1,0 1 1,0-1-1,4 5 1,-5-6 362,0 0 1,0 0-1,1 1 0,-1-1 1,0 0-1,0 1 1,0-1-1,-1 1 0,1-1 1,0 1-1,-1-1 0,1 1 1,-1-1-1,1 1 1,0 1-1,6 3 104,-6-5 67,0 0-1,-1 0 0,1 0 1,0 0-1,-1 0 1,1 0-1,-1 0 0,0 0 1,1 0-1,-1 0 1,0 0-1,0 0 0,1 0 1,-1 0-1,0 1 0,0-1 1,0 0-1,0 0 1,0 0-1,-1 2 0,-8 28 1799,4-15-1127,2-3-77,0-3-318,0 1 0,1 1 1,0-1-1,1 0 0,0 0 0,1 1 0,1 13 0,0-23-277,-1 1 1,1-1 0,0 0 0,0 0-1,-1 0 1,1 0 0,1 0 0,-1 0-1,0 0 1,0 0 0,1 0 0,1 2-1,-2-4-24,-1 1 1,1 0-1,0-1 0,0 1 0,0-1 0,-1 1 0,1-1 0,0 1 0,0-1 0,0 0 0,0 1 0,0-1 0,0 0 0,0 0 0,0 0 0,0 0 0,0 1 0,-1-1 0,1-1 0,0 1 0,0 0 0,0 0 1,0 0-1,0 0 0,0-1 0,0 1 0,0 0 0,0-1 0,0 1 0,0-1 0,-1 1 0,3-2 0,4-4 92,1-1 0,-1 0 0,0 0 1,0-1-1,0 0 0,-1 0 0,-1-1 0,0 0 0,0 0 1,0 0-1,-1 0 0,0-1 0,-1 1 0,0-1 0,-1 0 0,0 0 1,-1 0-1,0 0 0,0-1 0,-1 1 0,-1-13 0,0 19-174,0 1 0,0-1-1,0 0 1,0 1 0,-1-1 0,1 1-1,-4-5 1,5 7 15,-1 0 0,1 0 0,-1 0 0,0 0 0,1 0 0,-1 0 0,0 1-1,0-1 1,0 0 0,1 0 0,-1 1 0,0-1 0,0 1 0,0-1 0,0 1 0,0-1 0,0 1 0,0-1 0,0 1 0,0 0 0,0 0 0,-1-1 0,1 1 0,0 0 0,0 0-1,0 0 1,0 0 0,-2 1 0,-1 1-426,0 0 0,0 0 1,0 1-1,0-1 0,0 1 0,1 0 0,-1 1 0,1-1 0,0 0 0,0 1 0,0 0 0,-2 5 0,4-9 321,1 1 0,-1-1 0,1 1-1,0-1 1,-1 1 0,1 0 0,0-1 0,0 1-1,0 0 1,-1-1 0,1 1 0,0 0 0,0-1-1,0 1 1,0 0 0,0-1 0,0 1 0,0 0-1,0-1 1,1 1 0,-1 0 0,0-1 0,0 1-1,0-1 1,1 1 0,-1 0 0,0-1 0,1 1-1,-1-1 1,1 1 0,-1-1 0,0 1 0,1-1-1,-1 1 1,1-1 0,-1 1 0,1-1 0,0 0-1,-1 1 1,2-1 0,-1 2-275,2-1 0,-1-1 1,0 1-1,0 0 0,0-1 0,0 1 0,0-1 1,1 1-1,-1-1 0,0 0 0,0 0 1,4 0-1,15-4-2576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46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29 5888,'-3'-7'580,"3"7"-512,-1-1-1,1 1 0,0-1 0,-1 1 0,1-1 0,0 1 0,-1-1 0,1 1 0,0-1 0,0 1 0,0-1 0,-1 1 1,1-1-1,0 0 0,0 1 0,0-1 0,0 1 0,0-1 0,0 1 0,0-1 0,0 0 0,0 1 0,0-1 0,1 1 1,-1-1-1,0 1 0,0-1 0,0 1 0,1-1 0,-1 1 0,0-1 0,1 1 0,-1-1 0,0 1 0,1-1 0,2-1 2516,4 11-375,-6-5-1955,0 1 1,0-1-1,-1 1 0,0 0 0,0-1 0,0 1 0,0 0 0,-1-1 1,0 1-1,-1 6 0,-1 6 354,-67 323 3025,-7-25-2720,73-294-952,3-16-307,0 1-1,0-1 0,0 0 1,-1 1-1,0-1 0,0 0 0,-3 5 1,2-7-911,1-12-4753,2 7 5675,0-9-4064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57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250 152 4224,'17'-24'4912,"-67"67"610,24-21-4721,-38 39 1,50-44-636,0 1 0,2 0 0,0 1 0,1 1 0,1-1 0,0 2 0,-7 25 0,11-27-38,0 1 1,1 0-1,2 1 1,0-1-1,1 1 0,0 28 1,3-42-69,-1 0-1,1 0 1,0-1 0,0 1-1,1-1 1,0 1 0,0-1-1,1 1 1,0-1 0,0 0-1,0 0 1,1-1 0,-1 1 0,1-1-1,1 1 1,-1-1 0,1-1-1,0 1 1,0-1 0,0 1-1,1-1 1,11 6 0,-7-6-1,0 0 0,1 0 0,0-1 0,0 0 0,0-1 0,0 0 0,0-1 0,1-1 1,-1 1-1,0-2 0,0 1 0,1-2 0,-1 1 0,0-1 0,0-1 0,0 0 0,-1-1 0,1 0 0,-1-1 1,0 0-1,0 0 0,0-1 0,-1 0 0,16-14 0,-6-1 18,-1-1 0,0-1-1,-2 0 1,24-46 0,-27 45-54,-1-1 0,-1 0 0,-1 0 0,-2-1 1,10-45-1,-16 52-28,-2 0 0,0 1 0,-1-1 1,0 1-1,-2-1 0,0 1 0,-2-1 1,-9-28-1,9 33-45,-1-1 0,0 1 0,-11-19 0,13 27 2,0 0 1,0 0 0,-1 1 0,0-1 0,0 1 0,0 0-1,0 0 1,-1 1 0,-6-4 0,7 5-1,1 1 0,-1 1 0,0-1 0,0 1 1,0-1-1,0 1 0,0 1 0,0-1 0,0 1 0,0 0 0,-1 0 0,1 0 0,0 1 1,0 0-1,0 0 0,0 0 0,-6 3 0,4-2-353,1 0-1,0 1 1,0 0 0,0 0-1,0 0 1,1 1-1,-1 0 1,1 0 0,0 0-1,0 1 1,1 0 0,-7 8-1,9-10-95,0 0 0,1 0-1,0 0 1,-1 0 0,1 0-1,0 1 1,1-1 0,-1 0-1,1 1 1,-1-1 0,1 0-1,0 1 1,0-1 0,0 0-1,1 5 1,8 24-3028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47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51 7968,'-1'0'161,"0"-1"0,0 1 0,0-1 0,-1 0 0,1 1 0,0-1 0,1 0 0,-1 0 0,0 1 0,0-1 0,0 0 0,0 0 0,1 0 0,-1 0-1,0 0 1,1 0 0,-1 0 0,1-1 0,-1 1 0,1 0 0,0 0 0,-1 0 0,1 0 0,0-1 0,0 1 0,0-2 0,13-1 3818,102-11 237,155 10-3814,-182 13-561,-73-6-1705,26 8-1,-35-8 459,0 1-1,0-1 1,8 6-1,-4 0-2374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47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61 5984,'0'0'133,"-1"0"1,0 0 0,0 1-1,1-1 1,-1 0-1,0 1 1,1-1 0,-1 0-1,0 1 1,1-1-1,-1 0 1,1 1 0,-1-1-1,1 1 1,-1 0-1,1-1 1,-1 1 0,1-1-1,-1 2 1,-10 16 382,4-4 893,2-6-817,-5 7 1093,1-1 1,-14 32-1,23-45-1639,-2 4 243,0 0 0,0 1 0,0 0 1,1-1-1,-1 11 0,2-15-256,0 0 1,0 1-1,0-1 1,0 0-1,0 0 1,1 0-1,-1 0 1,0 0-1,1 0 0,-1 0 1,1 0-1,-1 0 1,1 0-1,-1 0 1,1 0-1,0 0 1,-1 0-1,1 0 0,0-1 1,0 1-1,0 0 1,-1 0-1,1-1 1,0 1-1,0-1 1,0 1-1,0-1 0,0 1 1,0-1-1,1 1 1,-1-1-1,0 0 1,0 0-1,0 0 1,0 1-1,2-1 0,0 0 40,1-1-1,-1 1 0,0 0 0,0-1 0,1 1 1,-1-1-1,0 0 0,0 0 0,0 0 0,0-1 0,0 1 1,0-1-1,0 0 0,-1 1 0,1-1 0,0 0 0,-1-1 1,0 1-1,3-4 0,4-4 183,-1 0 0,0-1 0,9-17 0,-12 18-90,0-1 0,0 1 0,-1-1 0,5-20 0,-8 24-150,0 1-1,0 0 0,0-1 0,-1 1 0,0 0 1,0-1-1,0 1 0,-1 0 0,0-1 0,-2-7 1,2 13-65,1 0-1,0 0 1,-1 0 0,1 0 0,0 1 0,-1-1 0,1 0 0,-1 0-1,0 0 1,1 0 0,-1 1 0,0-1 0,1 0 0,-1 1 0,0-1 0,0 0-1,1 1 1,-1-1 0,0 1 0,0-1 0,0 1 0,0 0 0,0-1 0,0 1-1,0 0 1,0 0 0,0-1 0,0 1 0,0 0 0,0 0 0,0 0 0,0 0-1,0 0 1,0 0 0,0 1 0,0-1 0,1 0 0,-1 0 0,0 1-1,0-1 1,0 1 0,0-1 0,0 1 0,-1 0 0,0 0-200,1 0 0,0 0-1,0 0 1,0 0 0,-1 0 0,1 0 0,0 1 0,0-1 0,1 0 0,-1 0-1,0 1 1,0-1 0,0 1 0,1-1 0,-1 1 0,1-1 0,-1 1 0,1-1-1,0 1 1,0-1 0,0 1 0,-1 0 0,1-1 0,1 1 0,-1-1-1,0 1 1,0-1 0,1 1 0,0 2 0,0-2-203,0-1 0,0 1 0,0-1 1,0 1-1,1-1 0,-1 1 0,0-1 0,1 0 0,-1 0 1,3 2-1,10 4-3787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47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6976,'-1'0'167,"1"0"1,-1 0-1,1 0 1,-1 0-1,1 0 0,-1 0 1,1 0-1,-1 0 1,1 1-1,-1-1 1,1 0-1,0 0 1,-1 1-1,1-1 0,-1 0 1,1 0-1,0 1 1,-1-1-1,1 1 1,0-1-1,-1 0 1,1 1-1,0-1 1,-1 1-1,1-1 0,0 0 1,0 1-1,0-1 1,0 1-1,-1-1 1,1 1-1,0-1 1,0 1-1,0-1 0,0 1 1,0-1-1,0 1 1,0-1-1,0 1 1,-2 10 755,-29 115 5359,26-115-6073,0 6 62,6-17-246,-1 0-1,1 0 1,0 0-1,-1-1 1,1 1 0,0 0-1,-1 0 1,1 0-1,0-1 1,-1 1-1,1 0 1,0-1-1,-1 1 1,1-1-1,36-30 164,6-4-98,78-45-410,-120 79 357,1 0-1,0 0 1,0 0 0,0 0 0,0 1 0,0-1 0,1 1 0,-1-1 0,0 1-1,0-1 1,0 1 0,0 0 0,1 0 0,-1 0 0,0 0 0,0 1 0,0-1-1,0 1 1,0-1 0,1 1 0,-1 0 0,0-1 0,0 1 0,-1 0 0,1 0-1,0 1 1,3 1 0,-2 0 68,1 0 1,-1 0-1,0 1 0,0-1 1,-1 1-1,1-1 0,-1 1 1,0 0-1,0 0 0,0 0 0,0 0 1,-1 0-1,2 5 0,-1-1-75,0-1-1,-1 1 0,0 0 1,-1-1-1,1 1 0,-1 0 1,-2 9-1,2 0 40,1-15-236,-1 0 0,0 0 0,0 1 0,1-1 0,-2 0 0,1 0 0,0 0-1,0 0 1,-1 0 0,1 0 0,-1 0 0,1 0 0,-1 0 0,-2 3 0,23-20-11678,-4 2 8965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48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545 17 9632,'-2'-2'333,"-1"0"1,1 0-1,-1 1 0,0-1 1,0 1-1,1 0 1,-1 0-1,0 0 0,0 0 1,0 0-1,-1 1 1,1-1-1,0 1 0,0 0 1,0 0-1,0 0 1,0 0-1,0 1 0,-1-1 1,-3 2-1,-9 2 442,-1 1-1,-23 10 1,31-11-165,-6 2-187,1-1 11,-22 12-1,32-15-430,1 1 0,-1-1 0,1 1 0,-1 0 0,1-1 0,0 2 0,0-1 0,0 0 0,0 1 0,-2 3 0,4-5 7,1-1 1,-1 1-1,1-1 0,-1 1 0,1-1 1,-1 1-1,1-1 0,0 1 0,0-1 1,0 1-1,0-1 0,0 1 1,0-1-1,0 1 0,0-1 0,1 1 1,-1-1-1,1 1 0,-1-1 0,1 1 1,-1-1-1,1 0 0,0 1 0,0-1 1,1 2-1,2 2 224,1 1 1,0-1-1,11 10 0,-9-9-73,27 24 586,-17-16-331,0 0 0,-1 1 0,-1 1 0,19 26 0,-32-39-315,0 0 0,0 0 0,-1 0 0,1 0 0,-1 0 0,1 1 0,-1-1 0,-1 0 0,1 1 0,0-1 0,-1 1 1,1-1-1,-1 1 0,0-1 0,0 1 0,-2 6 0,1-6-36,0 0-1,-1 0 1,0 0 0,0 0-1,0 0 1,0-1 0,0 1 0,-1-1-1,0 1 1,1-1 0,-1 0-1,-1 0 1,-4 3 0,-1 1-116,0 0 0,-1-1 1,0 0-1,0-1 0,-1 0 1,1-1-1,-1 0 0,0-1 1,0 0-1,0-1 0,-17 2 1,6-3-1420,0 0-1,0-2 1,1-1 0,-1-1 0,-24-5 0,-33-4-6804,67 11 7529,-46-6-4481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48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393 21 4224,'0'0'103,"-1"0"0,1-1-1,-1 1 1,1 0 0,-1 0 0,1-1 0,-1 1-1,1 0 1,-1 0 0,1-1 0,0 1 0,-1-1 0,1 1-1,-1 0 1,1-1 0,0 1 0,0-1 0,-1 1 0,1-1-1,0 1 1,0-1 0,-1 1 0,1-1 0,0 1 0,0-1-1,0 0 1,0 1 137,0-1-1,0 1 1,-1-1-1,1 1 1,0-1-1,0 1 1,0-1-1,-1 1 1,1-1-1,0 1 1,0-1-1,-1 1 1,1-1 0,0 1-1,-1 0 1,1-1-1,-1 1 1,0-1-141,1 1 1,-1 0-1,1 0 1,-1 0-1,1 0 1,-1 0 0,0 0-1,1 0 1,-1 0-1,1 0 1,-1 0-1,1 0 1,-1 0-1,1 0 1,-1 1 0,1-1-1,-1 0 1,1 0-1,-1 1 1,1-1-1,-1 0 1,1 1-1,-1-1 1,1 0 0,-1 1-1,-12 11 859,12-10-760,-12 12 356,1 0 0,1 2 0,1-1 0,-17 34 0,-23 72 566,20-45-568,-5 5-39,-40 101 313,54-125-591,-16 70-1,28-87-241,1-1-1,3 1 1,-2 76-1,7-101-22,1 0-1,1 0 0,0-1 0,1 1 1,0-1-1,1 0 0,1 0 0,0 0 1,1-1-1,0 1 0,1-1 1,1-1-1,0 1 0,11 11 0,-9-12-237,1 0-1,1-1 1,-1-1-1,2 0 1,0-1-1,0 0 0,0-1 1,1 0-1,1-1 1,-1-1-1,1 0 1,0-1-1,28 6 0,84 3-3693,22-5 1237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50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198 188 5056,'-1'-1'228,"-1"0"-5,1 1 0,0-1 0,-1 0 0,1 0 1,0 1-1,-1-1 0,1 1 0,-9-2 6862,11 2-6985,-1-1 0,0 1 0,0-1 0,0 1 0,0 0 0,0-1 0,1 1 0,-1 0 0,0-1 0,0 1 0,1 0 0,-1-1 0,0 1 0,0 0 0,1 0 0,-1-1 0,0 1 0,1 0 0,-1 0 0,0-1 0,1 1 0,-1 0 0,0 0 0,1 0 0,-1 0 0,1 0 0,-1 0 0,0 0 0,1-1 0,0 1 0,14 0 719,-12 0-429,14 0 301,1 0-279,1 0 0,-1-1 0,26-5 1,-39 5-341,1-1 0,-1 0 0,1 0 0,-1 0 0,0 0 0,0-1 1,0 0-1,-1 0 0,1 0 0,0-1 0,-1 1 0,0-1 0,0 0 0,0 0 1,4-8-1,-6 10-23,-1 0 1,0 0-1,0-1 1,0 1-1,-1 0 1,1-1 0,-1 1-1,1 0 1,-1-1-1,0 1 1,0-1-1,0 1 1,0-1-1,0 1 1,0-1 0,-1 1-1,1 0 1,-1-1-1,0 1 1,0 0-1,0-1 1,0 1-1,0 0 1,0 0 0,-3-3-1,2 1-65,-1 0 0,1 1 1,-1-1-1,-1 1 0,1 0 0,0 0 0,-1 0 0,1 0 1,-1 1-1,0 0 0,0-1 0,0 1 0,-7-2 0,4 2 61,0 1 0,0 0 0,0 0 0,-1 1-1,1 0 1,0 0 0,0 1 0,0 0 0,0 0 0,-13 5-1,-4 2 341,-39 20 0,40-17-218,7-4-71,0 2 0,0 0 0,1 1 0,1 0 0,-22 21 0,33-29-85,1 0 1,-1 1 0,1-1 0,0 1 0,0 0 0,0 0 0,1 0-1,-1 0 1,0 0 0,1 0 0,0 0 0,0 0 0,0 0-1,0 1 1,0-1 0,1 0 0,-1 1 0,1-1 0,0 0 0,0 1-1,1-1 1,-1 1 0,0-1 0,1 0 0,0 1 0,0-1 0,1 3-1,1 1 45,1-1 1,-1 0-1,1 0 0,0 0 0,1 0 0,-1-1 0,1 0 0,0 0 0,1 0 1,-1 0-1,1-1 0,7 4 0,1 1-56,0-2 0,0 0 1,0 0-1,1-1 0,-1-1 0,2-1 1,-1 0-1,0-1 0,1 0 1,-1-1-1,1-1 0,0-1 0,-1 0 1,1-1-1,0 0 0,-1-2 0,1 0 1,-1 0-1,20-8 0,7-8-2526,-24 10-2320,30-9 0,-45 17 4053,0 0-1,0 1 1,0-1 0,0 1-1,0 0 1,0 0 0,0 0-1,0 0 1,-1 0 0,1 1 0,6 1-1,14 4-2027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51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6560,'0'0'41,"0"0"0,0 0 1,0 0-1,0 0 0,1 0 0,-1 0 1,0 0-1,0 0 0,0 0 0,0 0 0,0 0 1,0 0-1,0 0 0,1 0 0,-1 0 1,0-1-1,0 1 0,0 0 0,0 0 1,0 0-1,0 0 0,0 0 0,0 0 1,0 0-1,0 0 0,0-1 0,0 1 1,0 0-1,0 0 0,0 0 0,0 0 1,0 0-1,0 0 0,0-1 0,0 1 1,0 0-1,0 0 0,0 0 0,0 0 1,0 0-1,0 0 0,0 0 0,0-1 1,0 1-1,0 0 0,0 0 0,0 0 0,0 0 1,0 0-1,0 0 0,0 0 0,-1 0 1,1-1-1,0 1 0,0 0 0,0 0 1,0 0-1,0 0 0,0 0 0,0 0 1,0 0-1,-1 0 0,1 0 0,0 0 1,0 0-1,0 0 0,0 0 0,-1 0 1,12-1 3901,-8 9-306,0 1-2963,0 1 0,-1 0 0,0 0-1,-1 0 1,0 0 0,-1 1 0,-1 17-1,0 1-154,-4 103 729,0-46 720,15-188-986,-10 78-1065,1 0 0,1 1 1,8-37-1,-6 38 102,-3 17-1,-1 0 0,1 1 0,0-1-1,3-5 1,-4 8-25,1 1 0,0-1 0,0 1 0,0-1 0,0 1 0,0-1 0,0 1-1,0 0 1,0 0 0,1 0 0,-1 0 0,1 0 0,-1 0 0,0 0 0,4-1 0,-2 0 2,1 0 1,0 1 0,0-1-1,0 1 1,0 0 0,0 0 0,1 0-1,-1 1 1,0 0 0,0 0 0,0 0-1,0 0 1,1 0 0,6 2 0,30 7 43,0-3 0,69 3 0,-100-8-761,-1 0 326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12:51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19 100 11040,'-18'-23'4096,"23"23"-3168,18-5-289,-5 2 1793,9-1-1472,8-4 1856,6 0-1600,23-1-256,15-2-576,16 2-160,0 1-128,-11 1-2304,-7 2 1184,-9 14-8095,-5 7 5023,-13-1-1600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20:53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41 4320,'0'-1'139,"0"0"0,0 0 1,0 0-1,0 0 0,1 0 0,-1 0 1,0 0-1,0 0 0,1 0 0,-1 0 0,1 1 1,-1-1-1,1 0 0,0-1 0,2-2 18,-3 3 467,18-11 587,-9 4 3861,-8 9-5579,6 14 187,-5-10 300,0-1 0,1 1-1,-1-1 1,5 6 0,20 23 93,-2 1 0,-1 2 1,21 42-1,53 131 238,-73-147 315,25 97 0,-47-139-505,0-1 0,-1 1 0,0 0 0,-2 0 0,0 0 0,-2 0 0,-5 29 0,-2-9 107,-1 0 1,-26 63-1,25-78-158,0 0 0,-2-1 0,-1 0 0,-1-1-1,-2 0 1,0-2 0,0 0 0,-36 32 0,-83 56-4779,91-76 2848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1:04.00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18 129 1248,'17'-30'4389,"-16"27"-4245,-1-32 3728,0 35-3859,0-1 1,0 1-1,0 0 1,0-1-1,0 1 1,0-1-1,1 1 1,-1-1-1,0 1 1,0 0-1,0-1 1,1 1-1,-1 0 0,0-1 1,0 1-1,1 0 1,-1-1-1,0 1 1,0 0-1,1-1 1,12-6 192,-10 5-148,0 0 1,0 1-1,0-1 0,0 1 0,0-1 0,7 0 0,0-1-56,1 0 1,19-7-1,-27 9 2,6-2 52,1 1 0,-1 0 0,17 0 1,-5 0 0,31-3 13,84 4-1,-62 2 139,115 3-112,-137 1-107,-23 2 103,-22-5-67,0 0 1,0-1 0,1 0-1,-1 0 1,10 0 0,-16-1-39,1 0 0,-1 0 0,0 0 0,0 0 0,0 0 1,0 0-1,0 1 0,0-1 0,0 0 0,0 1 0,2 0 0,17 7-62,0-3 971,-19-4-1082,5 1 223,-5-1 27,0 0-107,0-1 88,0 1 1,-1-1-1,0 1 0,1 0 0,-1-1 1,1 1-1,-1-1 0,0 1 0,1 0 1,-1-1-1,0 1 0,0 0 0,0 0 0,0-1 1,1 1-1,-1 0 0,0 0 0,0-1 1,0 1-1,0 0 0,-1 0 0,1-1 1,0 1-1,0 0 0,0-1 0,-1 2 1,-1 0-35,-1 0 0,1-1 0,0 1 0,-1-1 1,0 1-1,1-1 0,-1 0 0,0 0 1,0 0-1,0 0 0,1-1 0,-1 1 0,-4 0 1,-7-1 97,-22 0 1,14-1-70,-333 12 210,246-10-245,61-1 6,-32-8 224,59 6 115,18 1-423,0 1-1,-1-1 1,1 1-1,0 0 1,-1 0 0,1 0-1,0 0 1,0 1-1,-6 1 1,2-1 78,-4-1-383,21 8-209,-2-1 554,1 0 1,1-1 0,-1 0-1,1 0 1,0-1 0,1-1 0,-1 0-1,1 0 1,11 2 0,19 3 205,57 4 1,-74-10-283,55 5 94,61 8 83,-116-11-74,-3-1 178,41 2-1,-56-6-138,1 0-1,-1 0 1,0-1 0,0 0 0,0 0 0,0 0 0,0-1-1,0 0 1,0 0 0,-1-1 0,8-3 0,11-10 81,36-20-143,-48 26-21,-11 9 50,-1 1 0,1-1 1,0 0-1,0 0 0,0 1 1,0-1-1,-1 0 1,1 1-1,0-1 0,0 1 1,0-1-1,0 1 0,0-1 1,1 1-1,-1 0 0,0 0 1,0-1-1,0 1 1,0 0-1,8-2 1014,-9 2-988,0 0 1,1 0 0,-1 0 0,0-1-1,0 1 1,0 0 0,0 0-1,0-1 1,-9-8 285,-18-6-251,13 10-80,-2 0 0,1 1 1,0 1-1,-1 0 0,-16 0 1,-79 2-223,56 2 231,-244 18 282,244-12-299,-41 6-282,80-11 305,-1-1 0,-20 0 0,31-1 48,-15 8-204,-3-5 240,19-1 34,5-1-124,0-1 0,-1 0 0,1 1 0,0-1 0,0 0 0,-1 0 0,1 0 0,0 1 0,-1-1 0,1 0 0,0 0 0,-1 0 0,1 0 0,0 0 0,-1 0 0,1 0 0,-1 0 0,1 1 0,0-1 0,-1 0 0,0-1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58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53 6880,'-11'-11'2229,"6"2"-344,3 6-1120,-6 6-231,-12 4-277,1 1 0,-1 1 0,2 1 1,-1 0-1,1 2 0,1 0 0,0 1 0,1 0 1,0 2-1,1 0 0,1 0 0,0 2 0,1-1 0,1 2 1,0 0-1,2 0 0,-17 39 0,20-40-139,1 1-1,1 0 0,0 0 1,1 1-1,-2 35 0,6-47-31,-1 1-1,2-1 1,-1 1 0,1-1-1,0 0 1,1 1 0,-1-1-1,1 0 1,1 1-1,0-1 1,0-1 0,0 1-1,1 0 1,0-1 0,0 0-1,0 1 1,9 7-1,-5-7 38,0-1-1,0 0 0,1-1 1,-1 0-1,1 0 0,0-1 0,1 0 1,-1-1-1,1 0 0,0 0 1,-1-1-1,1 0 0,18 0 0,-19-1-90,-1-1 0,0 0 0,1 0 0,-1-1 0,0 0 0,0 0 0,1-1 0,-1 0 0,0-1 0,0 0 0,-1 0 0,1-1 0,-1 0 0,0 0 0,0 0 0,0-1 0,8-7 0,-5 2 12,0 0 0,-1-1 0,0 0 0,13-22 0,-8 9 81,15-38 0,-16 31-45,-2-1 1,-1 0-1,10-64 1,-18 81-119,0 0 1,-1-1 0,-1 0 0,-1 1 0,0-1 0,-1 1 0,0-1 0,-2 1 0,1 0 0,-10-21 0,12 32 15,-1 1 0,0-1 0,1 1-1,-2-1 1,1 1 0,0 0 0,-1-1 0,1 1-1,-1 0 1,0 1 0,0-1 0,0 1-1,-1-1 1,1 1 0,0 0 0,-1 0 0,0 0-1,1 1 1,-1-1 0,0 1 0,0 0-1,0 0 1,-5-1 0,-1 2-15,0-1 1,0 1-1,0 1 1,0 0-1,0 1 1,0-1-1,0 2 0,-18 6 1,8 0-87,1 0 0,-1 1 0,-17 13 0,29-18-292,1 0 1,0 1 0,0 0 0,-6 7 0,10-9 73,0-1 0,1 1 1,-1-1-1,1 1 0,0 0 1,0 0-1,0 0 0,1 0 1,-1 0-1,-1 8 0,2 16-1365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0:43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1 910 2720,'1'4'582,"0"0"1,0 0-1,0 0 1,1 0-1,-1 0 1,1 0-1,0-1 1,0 1-1,4 3 1,2 6 978,-7-10-1434,1 0-1,0-1 0,0 1 1,0-1-1,0 1 1,0-1-1,0 0 0,1 0 1,-1 0-1,1 0 1,-1 0-1,1-1 0,0 1 1,0-1-1,0 0 0,0 0 1,0 0-1,0 0 1,0 0-1,0 0 0,0-1 1,0 0-1,0 0 0,1 0 1,-1 0-1,0 0 1,0 0-1,0-1 0,0 0 1,0 1-1,0-1 1,6-3-1,0-1 200,1 0-1,-1-1 1,-1-1 0,1 1 0,14-15-1,33-45 608,-49 57-839,25-33 199,-2-2 0,-2-1 0,-2-1 0,33-80 0,-26 37 65,36-159 0,-58 197-233,28-105 326,-31 137-557,-8 19 99,0 0-1,1-1 1,-1 1 0,0 0-1,0 0 1,0-1 0,1 1-1,-1 0 1,0 0 0,1-1-1,-1 1 1,0 0 0,0 0-1,1 0 1,-1-1 0,0 1-1,1 0 1,-1 0-1,0 0 1,1 0 0,-1 0-1,1 0 1,-1 0 0,0 0-1,1 0 1,-1 0 0,0 0-1,1 0 1,-1 0 0,0 0-1,1 0 1,-1 0 0,0 0-1,1 0 1,-1 1 0,0-1-1,1 0 1,-1 0 0,0 0-1,1 1 1,-1-1 0,0 0-1,0 0 1,1 1 0,-1-1-1,0 0 1,1 1 0,3 5-4,0 0 1,0 0-1,-1 1 0,0-1 1,0 1-1,0 0 1,-1 0-1,3 13 1,0-2 3,35 117-83,26 91 164,-15 3 241,-43-173-201,-2 0 0,-1 103-1,-6-149 46,1-1 1,-1 0-1,-1 1 0,0-1 0,-6 17 0,8-24-93,-1 0-1,0 0 1,0 0-1,0 0 1,-1 0 0,1 0-1,0 0 1,-1 0-1,0 0 1,1 0-1,-1-1 1,0 1 0,0-1-1,1 1 1,-1-1-1,-1 0 1,1 0 0,-2 1-1,1-1-11,0 0-1,0 0 0,0-1 1,0 0-1,0 1 1,0-1-1,0-1 1,-1 1-1,1 0 0,0-1 1,0 1-1,-4-2 1,-2-2-1,1 1 0,-1-1 1,1 0-1,0-1 1,0 0-1,1 0 0,-1-1 1,-11-12-1,-5-10-24,-23-34 0,35 46 4,-12-24-338,18 29-87,-14-21 1,13 25-365,10 11 233,10 15 261,-2-7 243,2 2 49,29 24 0,-38-34-14,1-1 0,-1 0 0,1 0 0,0 0 0,0-1 0,0 0 1,0 0-1,0 0 0,0-1 0,1 1 0,8 0 0,-3-2 26,0 0-1,-1-1 1,1 0-1,-1-1 0,0 0 1,1-1-1,-1 0 1,0 0-1,0-1 1,-1 0-1,1-1 0,16-11 1,4-6 199,0-2 1,34-35-1,1 0-176,69-53-33,-123 104-153,-1 0-1,1 0 1,23-11 0,-29 17 90,0-1 1,0 1 0,1 0 0,-1 1 0,1-1-1,-1 1 1,1 1 0,0-1 0,-1 1 0,1-1 0,8 2-1,40 12-78,-14-2 133,25 5-17,-34-7 27,60 8 0,-80-15 204,-11-2-201,1 1 1,0-1 0,0 0 0,-1 0-1,1 0 1,0 0 0,0 0 0,-1 0-1,1 0 1,0 0 0,0 0-1,0 0 1,-1 0 0,1 0 0,0 0-1,0-1 1,0 1 0,-1-1 2,-1 0-1,0 0 1,0 0-1,1 0 1,-1 1-1,0-1 1,0 0-1,0 1 1,0-1-1,0 0 1,0 1 0,0-1-1,-2 0 1,-21-10 114,21 9-131,-14-5-43,1 0 0,-2 1 1,-29-7-1,37 11-100,0 1 0,0 0 0,-1 0 0,1 1 1,0 0-1,-1 1 0,1 0 0,-10 2 0,13-1 76,0 0 1,1 1-1,0-1 0,-1 1 0,1 1 0,0-1 0,1 1 0,-1 0 0,0 0 1,1 1-1,-8 8 0,6-5-2,1 0 0,0 1 0,1 0-1,0 0 1,0 0 0,-7 20 0,5-2 8,0 0 0,2 0 0,1 1 0,-1 48-1,5-71 43,-1 21-6,3 36 1,-1-55 33,0-1 0,0 1 0,0-1 0,1 0 0,0 0 0,0 1 0,1-1-1,-1-1 1,1 1 0,8 10 0,-10-14 6,0-1 0,0 0-1,0 1 1,1-1 0,-1 0 0,1 1-1,-1-1 1,1 0 0,-1 0-1,1 0 1,0 0 0,0-1 0,-1 1-1,3 0 1,-2-1 0,-1 1 0,0-1 0,1 0 0,-1 0-1,0-1 1,1 1 0,-1 0 0,0 0 0,1-1 0,-1 1-1,0 0 1,0-1 0,1 1 0,-1-1 0,2-1 0,1-1 34,0 0 0,-1-1-1,1 1 1,-1-1 0,0 0 0,0 0 0,0 0 0,4-8 0,12-30 70,-2 0 1,21-75-1,-9 24 98,13-33-1008,-35 175-112,-4-39 870,0-1 1,1 1-1,9 18 1,1 1 9,-4-5 2,17 27 0,-22-42 17,1-1 0,-1 0 1,1-1-1,1 1 0,-1-1 1,11 8-1,-15-13 13,0 0 0,0-1 0,0 0 0,0 1 0,1-1 0,-1 0 0,0 0 0,1 0 0,-1-1 0,1 1 0,-1 0 0,1-1 0,-1 0 0,1 1 0,-1-1 0,1 0 0,-1 0 0,1-1 0,-1 1 0,1 0 0,-1-1 0,1 0 0,-1 1 0,1-1 0,-1 0 0,0 0 0,0 0 0,1-1 0,1-1 0,5-4 79,-1 0 1,0 0 0,0-1-1,0-1 1,7-11-1,-9 13-108,22-31 37,-13 17-46,1 1 0,24-24-1,-15 18 10,-19 19-96,1-1 0,1 1 0,0 0 1,-1 1-1,14-9 0,-21 15 78,1-1 1,-1 1 0,1 0 0,0-1 0,-1 1 0,1-1 0,0 1 0,0 0-1,-1 0 1,1-1 0,0 1 0,0 0 0,-1 0 0,1 0 0,0 0-1,0 0 1,0 0 0,-1 0 0,1 0 0,0 0 0,0 0 0,0 1 0,-1-1-1,1 0 1,0 0 0,-1 1 0,1-1 0,0 0 0,0 1 0,-1-1-1,1 1 1,-1-1 0,1 1 0,0-1 0,-1 1 0,1-1 0,-1 1 0,1 0-1,-1-1 1,0 1 0,1 0 0,0 1 0,0 3 6,1-1 0,-1 1 0,0 0 0,0 0 0,-1 8 0,1-5 56,2 67-18,-1 1 249,-2-75-265,0-1-1,0 1 1,0 0 0,0-1 0,0 1-1,0-1 1,0 1 0,0 0-1,0-1 1,0 1 0,0-1 0,1 1-1,-1 0 1,0-1 0,0 1-1,1-1 1,-1 1 0,0-1 0,1 1-1,-1-1 1,1 1 0,-1-1-1,1 1 1,-1-1 0,1 0-1,0 1 1,-1-1 10,1 0 0,0 0 0,-1-1 1,1 1-1,0 0 0,-1-1 0,1 1 0,0 0 0,-1-1 0,1 1 0,-1-1 0,1 1 0,-1-1 0,1 1 0,-1-1 1,1 1-1,-1-1 0,1 0 0,20-37 508,-9 15-494,0-1 1,1 2-1,2 0 1,28-34-1,-42 54-33,7-6-72,0 0 0,0 0 1,9-6-1,-14 12 31,-1 1 0,0-1 0,0 1-1,1 0 1,-1 0 0,1 0 0,-1 0 0,1 0 0,0 0 0,-1 1 0,1-1 0,-1 1-1,1 0 1,0 0 0,-1 0 0,1 0 0,5 1 0,-7 0 19,1-1 1,-1 0 0,1 1-1,-1 0 1,0-1-1,1 1 1,-1 0-1,0 0 1,0 0-1,1-1 1,-1 1-1,0 0 1,0 1-1,0-1 1,0 0-1,0 0 1,0 0-1,-1 1 1,2 1-1,0 2 9,-1 0 0,1 0-1,-1 0 1,1 7-1,-2-9 42,0-1 0,1 1 0,-1 0 0,1-1 0,-1 1 0,1 0 0,0-1 1,0 1-1,0-1 0,0 1 0,0-1 0,1 0 0,2 4 0,-2-6-8,-1 0 1,1 0 0,-1 0-1,1 0 1,-1 0 0,1 0 0,-1-1-1,0 1 1,1-1 0,-1 1 0,1-1-1,-1 1 1,0-1 0,0 0-1,3-1 1,-1 0 43,15-9 41,20-14 0,-28 17-164,0 1 1,1 0-1,0 0 1,0 1-1,1 1 1,18-7-1,-28 12 17,0-1 1,0 1 0,0-1-1,0 1 1,1 0-1,-1 0 1,0 0-1,0 0 1,0 0-1,0 1 1,0-1-1,0 0 1,0 1-1,0 0 1,1-1 0,-2 1-1,1 0 1,0 0-1,0 0 1,0 0-1,0 1 1,-1-1-1,1 0 1,0 1-1,-1-1 1,0 1-1,1 0 1,-1-1-1,0 1 1,2 2 0,2 6 20,-1 0-1,0 0 1,0 0 0,4 20 0,3 7 80,-7-27-57,0-1 0,1 1-1,0-1 1,0 0 0,9 11-1,-13-19 8,0 1-1,1 0 1,0 0-1,-1-1 1,1 1-1,0-1 1,0 0-1,0 1 1,0-1-1,0 0 1,0 0-1,0 0 1,0-1-1,0 1 1,1 0-1,-1-1 1,0 1-1,0-1 1,1 0-1,-1 0 1,0 0-1,1 0 1,-1 0-1,0 0 1,1-1-1,-1 1 1,0-1-1,0 0 1,0 1-1,4-3 1,5-4 38,1-1 0,-1-1 0,0 0 1,-1-1-1,17-19 0,-19 20 35,7-6 2,3-5 142,25-33-1,-39 48-222,0 0 0,-1-1 0,0 0 0,0 0 0,0 0 0,-1 0 0,0 0 0,0 0 0,0-1-1,-1 1 1,1-12 0,-2 17-29,0 0 0,0 0 0,0 0 1,0 0-1,0 0 0,0 0 0,0 0 0,-1 1 0,1-1 0,0 0 0,-1 0 0,1 0 0,0 0 0,-1 0 0,1 1 1,-1-1-1,0 0 0,1 0 0,-1 1 0,0-1 0,1 0 0,-1 1 0,0-1 0,0 1 0,1-1 0,-1 1 0,0-1 0,0 1 1,0-1-1,0 1 0,0 0 0,0 0 0,1-1 0,-1 1 0,0 0 0,0 0 0,0 0 0,0 0 0,0 0 0,-1 0 0,-1 1-16,1-1 0,0 0 0,-1 1 0,1-1 0,0 1 0,-1 0 0,1 0 0,0 0 0,0 0 0,0 0 0,0 0 0,0 0 0,0 1 0,-3 2 0,-2 4 43,1 1 1,1-1 0,0 1-1,0 0 1,0 0-1,1 1 1,1 0-1,0-1 1,0 1-1,0 0 1,2 0-1,-1 0 1,1 1-1,1-1 1,0 15-1,1-17 86,0 1 0,0-1 0,1 1 0,0-1-1,0 0 1,1 0 0,0 0 0,1 0 0,0 0 0,0-1 0,0 0-1,1 1 1,0-2 0,1 1 0,-1 0 0,1-1 0,0 0 0,1-1-1,7 6 1,-3-4-115,1-1 0,0 1 0,0-2-1,1 0 1,0 0 0,-1-1 0,2-1 0,-1 0-1,0-1 1,0 0 0,1-1 0,-1-1 0,1 0-1,-1-1 1,1 0 0,-1-1 0,0 0 0,0-1-1,24-9 1,11-12-3843,-2 3 1028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0:48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50 3072,'-5'-2'16186,"9"0"-16142,-1 1 0,0-1 0,1 0 0,-1 1 0,0 0-1,1 0 1,0 0 0,-1 0 0,7 0 0,12-4-30,82-24-243,-100 29 229,1-1 0,-1 1 0,1 0-1,-1 0 1,1 1 0,-1-1 0,1 1 0,-1 0-1,1 0 1,-1 1 0,0-1 0,1 1 0,-1 0 0,0 0-1,0 0 1,6 5 0,-7-4 36,1-1 1,-1 1-1,0 0 0,0 0 1,0 0-1,0 1 0,0-1 1,-1 1-1,0-1 0,0 1 1,0 0-1,0 0 0,0 0 0,-1 0 1,1 0-1,-1 0 0,1 5 1,-1 8 206,-1-1 0,0 1 1,-1 0-1,-1-1 1,-7 31-1,6-37-109,0-1 1,0 1-1,-2 0 1,1-1-1,-1 0 0,0 0 1,-1 0-1,0-1 1,0 0-1,-12 12 0,14-17-104,1-1 1,-1 0-1,0 1 0,0-1 0,0-1 0,0 1 0,0-1 1,0 1-1,0-1 0,-1 0 0,1 0 0,0-1 0,-1 0 1,1 1-1,0-1 0,-1-1 0,1 1 0,0-1 0,-1 1 1,1-1-1,0-1 0,0 1 0,0 0 0,0-1 0,0 0 1,0 0-1,0 0 0,0-1 0,1 1 0,-1-1 0,-3-3 1,7 5-40,-1 0 0,0 1 0,0-1 0,1 0 0,-1 0 0,1 0 0,-1 0 0,1 0 0,-1 0 0,1 0 0,-1 0 0,1 0 0,0 0 0,-1 0 0,1 0 0,0 0 0,0 0 0,0 0 0,0 0 0,0 0 0,0 0 0,1-2 0,-1 2 10,1-1 1,0 1 0,-1-1-1,1 1 1,0 0 0,0-1-1,0 1 1,0 0 0,1 0-1,-1 0 1,0 0 0,0 0 0,2-1-1,4-2 63,0 0-1,0 1 0,0 0 1,15-4-1,-12 5-8,-1 1 0,1-1 1,0 1-1,0 1 0,0 0 0,19 3 1,59 16 21,-87-19-77,2 1 12,1 0 0,0 0-1,0 0 1,-1-1 0,1 0 0,5 0 0,-8 0-142,1 0 0,-1 0 1,0-1-1,1 1 1,-1-1-1,0 1 1,1-1-1,-1 0 0,0 1 1,0-1-1,0 0 1,1 0-1,-1 0 1,0 0-1,0 0 0,0 0 1,0 0-1,-1 0 1,1 0-1,0-1 1,0 0-1,11-19-3587,-8 12 2151,1 1 0,0-1 0,0 1 0,11-12 1,47-42-6252,-48 51 8757,19-13 1,-20 14 1816,-9 6-1897,0 1-1,0 0 0,1 0 1,-1 0-1,1 1 1,10-4-1,-16 6-791,1 0-1,-1 0 1,0 0 0,1 0 0,-1 0-1,1 0 1,-1 0 0,0 0 0,1 0-1,-1 1 1,1-1 0,-1 0 0,0 0-1,1 0 1,-1 0 0,0 1 0,1-1-1,-1 0 1,0 0 0,1 1 0,-1-1-1,0 0 1,1 1 0,-1-1 0,0 0-1,0 1 1,1-1 0,-1 0 0,0 1-1,0-1 1,0 1 0,6 17 1072,-3-7-582,0-2-338,0 0-1,1-1 1,1 0-1,-1 0 1,1 0-1,0-1 1,1 0-1,0 0 0,0 0 1,1 0-1,0-1 1,0 0-1,10 6 1,-12-9-107,0 0 1,0-1-1,0 0 1,0 0-1,1 0 1,-1 0-1,1-1 1,-1 0-1,1 0 1,-1-1 0,1 0-1,-1 0 1,1 0-1,-1 0 1,1-1-1,-1 0 1,1 0-1,-1 0 1,1-1-1,-1 0 1,0 0 0,0 0-1,6-4 1,-7 4-42,-1-1 0,1 0 1,0 0-1,-1 0 1,1 0-1,-1 0 1,0-1-1,0 1 0,-1-1 1,1 0-1,-1 0 1,1 0-1,-1 0 1,-1 0-1,1-1 0,0 1 1,-1 0-1,0-1 1,0 1-1,0-1 1,-1 0-1,0 1 0,0-1 1,0 1-1,0-1 1,0 0-1,-1 1 1,0-1-1,0 1 0,-2-6 1,1 8-82,0-1 1,1 0-1,-1 1 1,0 0 0,-1-1-1,1 1 1,0 0-1,-1 0 1,1 0-1,-1 0 1,0 1-1,1-1 1,-1 1-1,0-1 1,0 1-1,0 0 1,0 0-1,0 0 1,-5 0-1,-3-1-117,0 1 0,1 0 0,-1 0 0,-12 2 0,14-1-88,-1 1 0,0 0 0,0 0 0,1 1 0,-1 1 0,1 0 0,0 0 1,-13 6-1,21-8 93,0-1-1,0 1 1,0 0 0,0-1 0,0 1 0,0 0 0,1-1-1,-1 1 1,0 0 0,1 0 0,-1 0 0,0 0 0,1 0 0,-1 0-1,1 0 1,-1 0 0,1 0 0,0 0 0,-1 0 0,1 0-1,0 0 1,0 0 0,0 0 0,-1 0 0,1 0 0,1 2 0,-1-2-153,0 0 1,1 1 0,-1-1 0,1 0 0,0 1 0,-1-1 0,1 0 0,0 0 0,0 0 0,0 1 0,0-1 0,0 0 0,0 0 0,0 0 0,0-1 0,0 1 0,0 0 0,2 0 0,20 11-1961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0:48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20 6048,'0'-1'192,"1"1"1,-1 0 0,0-1-1,0 1 1,1 0 0,-1 0-1,0-1 1,1 1 0,-1 0-1,0 0 1,1 0 0,-1-1-1,0 1 1,1 0 0,-1 0-1,0 0 1,1 0 0,-1 0-1,1 0 1,-1 0-1,0 0 1,1 0 0,-1 0-1,1 0 1,-1 0 0,1 0-1,-1 0-34,0 0 0,0 1-1,0-1 1,0 0-1,0 0 1,0 1 0,0-1-1,0 0 1,0 0-1,0 1 1,0-1 0,0 0-1,0 0 1,0 1 0,0-1-1,0 0 1,0 0-1,0 1 1,0-1 0,0 0-1,0 0 1,-1 0-1,1 1 1,0-1 0,0 0 157,0 0-157,-1 1-1,1-1 1,0 0-1,0 0 1,0 0 0,-1 0-1,1 0 1,0 0-1,0 1 1,-1-1 0,1 0-1,0 0 1,-1 0-1,-15 10 605,-2 0 0,1-1-1,-1-1 1,-36 10 0,44-15-614,-1 0 0,0-1 0,0-1 1,0 0-1,-1 0 0,1-1 0,0-1 0,0 0 1,-21-4-1,31 5-177,0 0 0,0 0 0,-1-1 0,1 1 0,0-1 0,0 1 0,0 0 0,0-1 0,0 0 0,0 1 0,0-1-1,0 0 1,0 1 0,0-1 0,0 0 0,0 0 0,1 0 0,-1 0 0,0 0 0,1 0 0,-1 0 0,0 0 0,1 0 0,-1 0 0,1 0 0,0 0 0,-1 0 0,1 0 0,0-1 0,0 1 0,-1 0 0,1 0 0,0 0 0,0-1-1,0 1 1,1 0 0,-1-2 0,1 1-6,0 0 0,0-1 0,0 1-1,0 0 1,0 0 0,0 1 0,0-1 0,1 0-1,-1 0 1,1 0 0,-1 1 0,1-1 0,0 1-1,-1 0 1,1-1 0,0 1 0,0 0-1,0 0 1,3-1 0,6-2 143,0 1-1,0 1 1,0 0 0,1 0-1,-1 1 1,0 1 0,1 0-1,-1 0 1,0 1 0,1 1-1,-1 0 1,0 0 0,0 1-1,21 9 1,-26-9-9,0 0 0,1 0 0,-1 0 0,0 1 0,-1 0-1,1 1 1,-1-1 0,0 1 0,0 0 0,0 0 0,-1 0 0,0 1 0,0 0 0,0 0 0,0 0 0,-1 0-1,0 0 1,-1 1 0,1-1 0,-1 1 0,0 0 0,-1 0 0,0 0 0,0-1 0,0 12 0,-2 19-51,-2-1 0,-1 1 0,-2-1 0,-2 0 0,-1 0 0,-16 42 0,21-70-344,1 0 0,-8 13 0,9-19-199,1 0 1,-1 1-1,0-1 1,1 0 0,-1 0-1,-1 0 1,1 0-1,0 0 1,0 0-1,-1-1 1,-2 2-1,-1 1-1953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0:50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6 144 7648,'-1'-2'231,"0"2"-146,1 0 0,0 0 0,0 0 0,-1-1 0,1 1 0,0 0 0,0 0 0,-1-1 0,1 1 0,0 0 0,0 0 0,0-1 0,-1 1 0,1 0 0,0-1 0,0 1 0,0 0 0,0-1-1,0 1 1,0 0 0,0 0 0,0-1 0,0 1 0,0 0 0,0-1 0,0 1 0,0 0 0,0-1 0,0 1 0,0 0 0,0-1 0,0 1 0,0 0 0,0-1 0,0 1 0,1 0 0,-1-1-1,0 1 1,0 0 0,0 0 0,1-1 0,-1 1 0,0 0 0,0 0 0,1-1 0,5 1 5010,-6 0-4959,5 8 2776,4 18-784,-4 6-1255,-2-1 0,-1 50 0,1 22-319,6-9-455,10 110 32,-2-26-569,-14-154-514,-1-17 105,-2-12-260,-3-92 1434,1 58-180,-13-127 484,0-6 114,13 37-9,3 106-629,0-5-80,2 1 0,7-35 1,-8 59 3,0 0 0,1 0 0,0 0 0,0 0 0,1 1 0,0-1 0,1 1 0,0 0 0,0 0 0,0 1 0,1 0 0,9-10 0,-12 15-3,0 0 1,-1 0-1,1 0 0,0 0 0,0 0 1,0 1-1,0-1 0,1 1 0,-1 0 1,0 0-1,1 0 0,-1 0 0,0 0 0,1 1 1,-1 0-1,1 0 0,-1 0 0,1 0 1,4 1-1,-3 0 24,0 1 0,1-1 0,-2 1 0,1 0 1,0 1-1,0-1 0,-1 1 0,1 0 0,-1 0 0,0 0 1,0 1-1,4 4 0,-2-2 9,-1 1 0,0-1 1,0 1-1,-1 0 0,0 0 0,0 1 0,-1-1 1,0 1-1,0 0 0,-1 0 0,0 0 0,0 0 1,0 9-1,0-1 46,-2 0 0,0 0 0,-1 0 0,0 0 0,-7 29-1,4-33-36,0 0-1,-1 0 0,-12 21 0,11-21-101,0 0 0,1 0 0,-6 18 1,11-29 25,0 0 0,0 0 0,0 0 0,0 0 0,0 1 0,0-1 0,0 0 0,0 0 0,1 0 0,-1 0 0,0 0 0,1 0 0,-1 0 0,1 0 0,-1 0 0,1 0 0,-1 0 0,1 0 0,0 0 0,-1 0 0,1-1 0,0 1 0,0 0 0,0 0 0,0-1 0,0 1 0,1 0 0,5 3 10,0 0 0,0-1 1,8 3-1,-2-1-45,19 8-47,-2 2 0,33 21-1,-50-27 122,0 1-1,-1 0 1,0 0-1,-1 1 1,0 1-1,17 23 0,-20-24 45,-1 1 0,0-1-1,-1 2 1,0-1 0,-1 1 0,-1 0-1,6 24 1,-9-32-45,0-1 1,-1 1-1,1 0 0,-1-1 1,0 1-1,0 0 1,-1-1-1,0 1 0,1 0 1,-1-1-1,-1 1 1,1-1-1,-1 1 0,0-1 1,0 0-1,0 1 0,0-1 1,-1 0-1,1 0 1,-1-1-1,0 1 0,-1-1 1,1 1-1,0-1 1,-1 0-1,-5 3 0,-9 4 3,1 0 0,-2-2 0,1 0 0,-1-1-1,-27 6 1,-102 12-660,95-16-754,17-1-3337,60-3-3300,7-7 3605,8 2 1457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0:50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18 8640,'0'0'299,"0"-1"0,1 1 0,-1-1-1,0 0 1,0 1 0,0-1 0,0 0 0,0 1 0,0-1 0,-1 1 0,1-1 0,0 0 0,0 1 0,0-1 0,0 1 0,-1-1 0,1 1-1,0-1 1,-1 1 0,1-1 0,0 1 0,-1-1 0,1 1 0,-1-1 0,1 1 0,0-1 0,-1 1 0,1 0 0,-1-1 0,1 1 0,-1 0 0,0 0-1,1-1 1,-2 1 0,0 0 248,0 0-1,0 0 1,0 1-1,0-1 0,0 1 1,0-1-1,0 1 1,-3 1-1,2-1-780,-3 2 365,0 0-1,0 0 1,0 1 0,0 0 0,1 0-1,0 0 1,0 1 0,0-1 0,0 1-1,1 0 1,-6 8 0,-2 5-25,1 1 0,-11 23 1,13-21-30,0 0 1,2 0-1,0 1 0,1 0 1,-5 45-1,11-59-76,-1 0 0,1 0 0,1 0-1,0 0 1,0 0 0,0-1 0,4 13 0,-4-17-190,1 1 0,-1-1 1,1 0-1,0 0 0,0 0 1,0 0-1,0 0 0,0 0 0,1 0 1,-1 0-1,1-1 0,0 0 1,0 1-1,0-1 0,0 0 0,0 0 1,0-1-1,7 3 0,-7-2-395,2-1 1,-1 0-1,0 0 0,0 0 0,0-1 0,0 1 0,0-1 0,1 0 1,-1 0-1,0-1 0,0 1 0,0-1 0,1 0 0,-1 0 0,0 0 1,0-1-1,-1 1 0,1-1 0,0 0 0,5-3 0,25-15-3314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0:50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26 11232,'-37'-25'5056,"-16"30"-4385,26-5 1,4 3-512,-9 2 128,11-1-160,-7-4-2239,14 0 1119,1-4-5376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0:51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3 3552,'-3'-2'13111,"3"2"-12881,-3 8 2738,-8 7-1854,6-9-890,0-1 0,0-1 0,-1 1 0,1-1 0,-1 0 0,0 0 0,-1-1 0,1 0 0,-1 0 0,1 0 0,-1-1 0,-10 3 0,9-4-137,-1 0 1,0 0-1,0-1 0,0 0 0,0 0 1,0-1-1,0 0 0,0-1 1,1 0-1,-11-3 0,3-2-1656,0 0-1,-20-13 0,21 10-137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0:59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1290 2656,'-15'0'837,"15"0"-727,-1 0 0,1 0-1,-1 0 1,0 1 0,1-1-1,-1 0 1,1 0 0,-1 1 0,1-1-1,-1 1 1,1-1 0,0 0-1,-1 1 1,1-1 0,-1 1 0,1-1-1,0 1 1,-1-1 0,1 1-1,0 0 1,0 1 434,1 1-1,0-1 1,0 0-1,0 1 1,1-1 0,-1 0-1,1 0 1,-1 0-1,1 0 1,3 3-1,20 18 1590,-21-20-1895,0-1 0,1 0 1,-1 0-1,0 0 0,1-1 0,-1 1 1,1-1-1,-1 0 0,1-1 0,0 1 1,-1-1-1,1 0 0,7 0 0,0-2 77,0 1-1,0-2 0,0 1 0,11-6 0,-9 4-173,-1-2-1,1 0 0,-1-1 0,-1 0 0,1-1 1,-1 0-1,-1-1 0,1 0 0,-2-1 0,1 0 0,-1-1 1,-1 0-1,12-17 0,-3-4 12,0-1 1,22-62-1,14-76 212,-49 156-243,-1-1-1,-1 0 1,0 0-1,0-26 1,-3 42-125,0-1 0,1 1 0,-1 0 0,0 0 0,0-1 0,0 1 0,0 0-1,0 0 1,0-1 0,0 1 0,0 0 0,0 0 0,0-1 0,-1 1 0,1 0 0,0 0 0,0-1 0,0 1 0,0 0 0,0 0 0,0 0 0,0-1 0,-1 1-1,1 0 1,0 0 0,0 0 0,0-1 0,0 1 0,-1 0 0,1 0 0,0 0 0,0 0 0,0 0 0,-1 0 0,1-1 0,0 1 0,0 0 0,-1 0-1,1 0 1,0 0 0,0 0 0,-1 0 0,1 0 0,0 0 0,0 0 0,-1 0 0,1 0 0,0 0 0,0 0 0,-1 0 0,1 0 0,0 0 0,0 1 0,0-1-1,-1 0 1,1 0 0,0 0 0,0 0 0,-1 0 0,1 0 0,0 1 0,0-1 0,0 0 0,0 0 0,-1 0 0,1 1 0,0-1 0,0 0 0,0 1 0,-14 16-437,9-6 356,0 1 0,1 0 0,1 0 0,-3 13 0,-6 54 131,12-75-46,-4 29 83,1 1-1,1-1 1,2 1 0,2 0-1,7 43 1,-8-70-12,1-1 1,0 0-1,0 0 0,1 0 1,0 0-1,6 11 0,-8-16-33,0 1-1,1-1 1,-1 1 0,0-1-1,0 1 1,0-1-1,1 0 1,-1 0 0,1 1-1,-1-1 1,1 0-1,-1 0 1,1-1-1,0 1 1,0 0 0,-1 0-1,1-1 1,0 1-1,0-1 1,0 0 0,-1 1-1,1-1 1,0 0-1,0 0 1,0 0 0,0 0-1,0-1 1,2 0-1,1-1 32,-1 0 0,0 0 0,0-1 0,0 0 0,0 1-1,0-2 1,-1 1 0,0 0 0,1-1 0,3-5 0,84-129 641,-5 7-658,-52 91-102,1 2 1,48-41-1,-80 76 25,18-14-128,-20 17 148,-1-1-1,1 1 1,0 0-1,-1-1 0,1 1 1,-1 0-1,1-1 0,0 1 1,-1 0-1,1 0 1,0 0-1,-1 0 0,1-1 1,0 1-1,-1 0 1,1 0-1,0 0 0,0 0 1,-1 1-1,1-1 1,0 0-1,-1 0 0,1 0 1,0 0-1,-1 1 1,1-1-1,-1 0 0,1 1 1,0-1-1,-1 0 0,1 1 1,0 0-1,1 2 2,0-1 0,-1 1-1,1 0 1,-1-1-1,0 1 1,0 0 0,0 0-1,0 0 1,0 0 0,-1 0-1,1 4 1,-1 36 188,-1-28-161,-4 67-9,-1 49-55,6-126 90,0 0-1,0 0 1,1 0 0,-1-1-1,1 1 1,0 0-1,0 0 1,3 6 0,-3-11-33,-1 1 0,0-1 0,0 0 0,1 0 0,-1 0 0,0 1 1,0-1-1,1 0 0,-1 0 0,0 0 0,1 0 0,-1 0 0,0 0 0,1 0 1,-1 0-1,0 0 0,1 0 0,-1 0 0,0 0 0,1 0 0,-1 0 1,0 0-1,1 0 0,-1 0 0,0 0 0,1 0 0,-1 0 0,0 0 1,1-1-1,8-5 81,3-5-41,-1-2-1,-1 0 1,0 0 0,0-1-1,10-21 1,15-21-27,-31 50-34,4-6-67,1 0 1,0 0-1,1 1 0,17-15 1,-26 25 59,-1 1 0,1-1 1,-1 1-1,1-1 0,0 1 0,-1 0 0,1-1 1,0 1-1,-1 0 0,1-1 0,0 1 1,-1 0-1,1 0 0,0 0 0,0 0 0,-1 0 1,1 0-1,0 0 0,0 0 0,-1 0 0,1 0 1,0 0-1,-1 0 0,1 0 0,0 0 1,0 1-1,-1-1 0,1 0 0,0 1 0,-1-1 1,1 0-1,-1 1 0,1-1 0,0 1 0,-1-1 1,1 1-1,-1-1 0,1 1 0,-1 0 1,0-1-1,1 1 0,-1-1 0,1 1 0,-1 0 1,0-1-1,0 1 0,1 0 0,-1 1 1,3 4-55,-1 1 1,-1 0 0,3 14 0,-4-20 66,8 54 81,-1 76 1,-7-130-71,0 0 0,-1 0 0,1 1 0,0-1-1,0 0 1,0 0 0,1 1 0,-1-1 0,0 0 0,0 0 0,1 1 0,-1-1 0,0 0 0,1 0 0,0 0-1,-1 0 1,1 0 0,-1 0 0,1 1 0,0-2 0,0 1 0,0 0 0,0 0 0,0 0 0,0 0 0,0 0-1,0-1 1,0 1 0,2 1 0,-3-2 1,1 0 1,-1 0-1,1 0 0,-1 0 0,1 0 0,-1 0 0,0 0 1,1 0-1,-1 0 0,1 0 0,-1 0 0,1 0 0,-1 0 1,0 0-1,1 0 0,-1 0 0,1 0 0,-1-1 0,0 1 1,1 0-1,-1 0 0,1 0 0,-1-1 0,1 1 0,9-13 236,6-24 97,-11 25-224,6-13-8,54-108 49,7 25-910,-70 108 487,1 6 169,-1 9 37,2 38-53,-1 0 103,2 0 0,3-1 0,14 52 0,-21-98-7,2 0 0,-1 0 0,0 0-1,1 0 1,6 9 0,-7-13 30,-1 0 0,1 0 1,0 0-1,0 0 0,0 0 0,0 0 0,0-1 1,0 1-1,1-1 0,-1 0 0,0 1 0,1-1 1,-1 0-1,1 0 0,4 1 0,-2-2 28,-1 0 1,0 0-1,0 0 0,0 0 0,0 0 0,0-1 1,0 0-1,0 0 0,0 0 0,0 0 0,0-1 1,0 1-1,-1-1 0,1 0 0,-1 0 0,6-4 1,1-3 14,0 1 1,0-1-1,-1-1 0,10-12 1,10-19 72,-1-2 0,22-48 0,-40 73-124,22-43 64,-2-2-1,-4-1 1,38-134 0,27-227 15,-89 417-110,2-12-124,-1-1 1,0 1 0,-1-1 0,-3-38 0,1 58 119,-3-15-500,-2 13 164,-2 9-22,2 2 301,0-1 0,1 1 0,0 0 0,0 1 0,-5 16 0,-7 48 92,10-42-27,-18 118 121,6 0 0,1 204 0,31-128 156,-14-220-178,1 0-1,0 0 1,0 0 0,0 0-1,1 0 1,-1 0 0,5 8-1,-5-13-69,-1 0-1,0 0 0,0 1 1,1-1-1,-1 0 0,0 1 1,0-1-1,1 0 0,-1 0 1,0 0-1,1 1 0,-1-1 1,0 0-1,1 0 0,-1 0 1,0 0-1,1 0 0,-1 0 1,1 0-1,-1 0 0,0 0 1,1 0-1,-1 0 0,0 0 1,1 0-1,-1 0 0,0 0 1,1 0-1,-1 0 0,1 0 1,-1 0-1,0 0 0,1-1 1,-1 1-1,0 0 0,1 0 1,-1 0-1,0-1 0,0 1 1,1 0-1,-1 0 0,0-1 1,0 1-1,1 0 0,-1-1 1,0 1-1,0-1 0,7-10 134,-1 0 0,0 0 0,-1-1 0,7-20-1,-3 8-20,-3 8-89,10-24-62,1 0-1,33-55 1,-49 94-21,-1-1 0,1 1 0,0 0 0,0 0 0,0 0 0,0 0 0,0 0 0,0 0 0,0 0 0,0 0 0,0 0 0,0 0 0,1 0 0,-1 1 0,2-2 0,-2 2 32,-1 0 0,1 1 0,0-1 0,-1 0 0,1 0 1,0 1-1,-1-1 0,1 0 0,-1 1 0,1-1 0,0 0 1,-1 1-1,1-1 0,-1 1 0,1-1 0,-1 1 1,0-1-1,1 1 0,-1-1 0,1 1 0,-1-1 0,0 1 1,1 0-1,-1-1 0,0 1 0,0 0 0,0-1 0,1 1 1,-1 0-1,0-1 0,0 2 0,9 31-34,-2-8 40,0-1 1,1-1-1,20 40 0,-25-58 23,0 0 0,0 0 0,1 0 0,-1 0 0,1 0 0,0-1 0,0 0 0,1 0-1,0 0 1,-1 0 0,1-1 0,0 1 0,1-1 0,-1-1 0,0 1 0,1-1 0,0 0 0,-1 0-1,1 0 1,11 1 0,-8-3 18,-1 0 0,0 0 1,0-1-1,0 0 0,0 0 0,0-1 0,0 0 0,0-1 0,-1 1 0,1-1 0,-1-1 1,13-7-1,4-5-14,-2-1 1,29-26-1,-8 6 43,-14 12 96,35-40 0,-58 59-165,-6 6 9,1 0-1,-1 0 1,0 0-1,1 0 1,-1 0-1,0-1 1,0 1-1,1 0 1,-1 0-1,0 0 1,0-1-1,1 1 0,-1 0 1,0 0-1,0-1 1,0 1-1,1 0 1,-1 0-1,0-1 1,0 1-1,0 0 1,0-1-1,0 1 1,0 0-1,0-1 1,0 1-1,1 0 1,-1-1-1,0 1 1,0 0-1,0-1 0,-1 1 1,1 0-1,0 0 1,0-1-1,0 1 1,0 0-1,0-1 1,-12 13-476,1 1 414,0 1-1,1 0 1,0 1 0,1-1-1,1 2 1,-11 26-1,-30 103 60,46-136 14,2-5 9,-1 1 1,1-1 0,0 1 0,0-1-1,0 1 1,1 0 0,0-1 0,-1 1-1,2 0 1,0 6 0,-1-11-15,0 1 1,0-1-1,0 0 0,0 0 1,0 1-1,0-1 0,0 0 1,0 0-1,0 0 0,0 1 1,0-1-1,0 0 0,0 0 1,0 1-1,0-1 0,0 0 1,0 0-1,0 0 1,0 1-1,1-1 0,-1 0 1,0 0-1,0 0 0,0 1 1,0-1-1,1 0 0,-1 0 1,0 0-1,0 0 0,0 0 1,1 1-1,-1-1 0,0 0 1,0 0-1,0 0 1,1 0-1,-1 0 0,0 0 1,0 0-1,1 0 0,-1 0 1,0 0-1,0 0 0,1 0 1,-1 0-1,0 0 0,0 0 1,0 0-1,1 0 0,-1 0 1,0 0-1,0 0 0,1-1 1,-1 1-1,0 0 1,0 0-1,0 0 0,1 0 1,13-18 374,-3 2-281,-1 0 0,0-1 1,12-33-1,-15 30-85,2-6-106,1-1 1,1 2-1,1-1 1,20-30-1,-28 49-48,2-1-154,-6 8 284,0 0-1,0 0 0,0 0 0,1 0 0,-1 1 1,0-1-1,0 0 0,0 0 0,1 0 0,-1 0 1,0 0-1,0 0 0,0 0 0,0 1 0,1-1 0,-1 0 1,0 0-1,0 0 0,0 0 0,0 0 0,0 1 1,1-1-1,-1 0 0,0 0 0,0 0 0,0 1 1,0-1-1,0 0 0,0 0 0,0 0 0,0 1 1,0-1-1,0 0 0,0 0 0,0 1 0,0-1 0,0 0 1,0 1-1,6 33-152,-4-21 167,0-1 1,1 1-1,0 0 0,8 18 0,-10-29 5,0 0 1,0 1-1,1-1 0,-1 0 0,1 0 0,-1 1 0,1-1 0,0-1 0,-1 1 0,1 0 0,0 0 1,0-1-1,1 1 0,-1-1 0,0 1 0,0-1 0,1 0 0,-1 0 0,1 0 0,-1 0 0,1-1 1,-1 1-1,1 0 0,-1-1 0,1 0 0,0 0 0,4 0 0,-3-1 12,0 1 0,0-1 0,0 0 0,0-1 0,0 1 0,0-1 0,0 0 0,-1 0 0,1 0 0,5-4 0,1-1 34,31-20 197,-1-1 0,59-56 0,-80 64-218,-1-1 1,-1-1-1,-1 0 0,-1-1 0,-1-1 0,-1 0 1,17-47-1,-6 2 43,25-117 0,-48 182-79,48-262 69,-48 258-94,0 1-1,0-1 0,-1 1 0,0-1 0,-1 1 0,-1-10 0,2 16 20,0 0 0,0 0 0,-1 0 0,1 0-1,0 0 1,-1 0 0,1 0 0,0 0 0,-1 0 0,0 0 0,1 1-1,-1-1 1,1 0 0,-1 0 0,0 0 0,0 1 0,0-2 0,0 2 0,0 0 0,0 0 1,0 0-1,1 0 1,-1 0-1,0 0 1,0 0-1,0 1 0,1-1 1,-1 0-1,0 0 1,0 1-1,1-1 1,-1 0-1,0 1 0,1-1 1,-1 1-1,0-1 1,1 1-1,-1-1 0,1 1 1,-1 0-1,1-1 1,-1 1-1,1-1 1,-1 1-1,0 1 0,-7 9-49,0-1 0,1 1-1,1 1 1,-8 15-1,-3 17 84,1 1 0,-17 89 1,21-64-58,-3 100 0,16-126-679,1 0 1,13 64 0,-7-58-702,2 12-1673,3-5 980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00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8544,'-37'0'3872,"24"8"-3360,8-8 0,5 5-384,-4-5 32,4 3-96,-5-3-1248,10 0 640,4-3-4096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00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324 300 7968,'-2'-3'3035,"6"-1"-2016,13-2-1262,-11 4 778,103-40 3691,50-12-2393,251-65-1059,-349 101-802,57-12-1366,-49 13-3574,-54 13-168,-6 4 1611</inkml:trace>
  <inkml:trace contextRef="#ctx0" brushRef="#br0" timeOffset="1">50 157 10144,'-45'8'4576,"40"-5"-3424,15 2-1024,-2-5-32,6 0-64,9-5-320,4 5 160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4:58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34 8128,'5'-22'2618,"-5"21"-2559,0 1 0,0-1 0,0 1 0,0-1 0,0 1-1,0-1 1,0 1 0,0-1 0,0 1 0,1-1 0,-1 1 0,0 0-1,0-1 1,0 1 0,1-1 0,-1 1 0,0 0 0,1-1 0,-1 1-1,0 0 1,1-1 0,-1 1 0,0 0 0,1 0 0,-1-1-1,1 1 1,-1 0 0,1 0 0,-1 0 0,0-1 0,1 1 0,0 0-1,0 0-15,-1 0-1,1 0 0,-1 0 0,0 1 1,1-1-1,-1 0 0,1 0 0,-1 0 1,0 1-1,1-1 0,-1 0 0,0 0 1,1 1-1,-1-1 0,0 0 0,1 1 1,-1-1-1,0 0 0,1 1 0,-1-1 0,0 1 1,0-1-1,0 0 0,0 1 0,1-1 1,-1 1-1,3 22 634,-1-1 0,-1 0-1,-1 1 1,-1-1 0,-5 33 0,4-41-342,-40 265 2187,4-27-1805,29-139-246,9-110-659,0-1 1,0 1-1,0-1 1,1 1-1,-1-1 1,1 1 0,0-1-1,0 0 1,-1 1-1,2-1 1,1 4-1,4 2-1235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01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57 8896,'-68'-20'4032,"41"23"-3520,19-3-480,8-8-960,3 5 544,24-14-2688,9 5 1664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04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1150 3808,'-23'34'1227,"15"-25"-742,5-7-375,0-1 43,1 0 0,0 0 0,1 0 0,-1 0 0,0 1 0,0-1 0,0 1 0,1-1 0,-1 1 0,1 0 0,-2 1 0,-9 18 4064,8-17-1783,6-11-66,8-32-395,-1 3-1424,4-13-161,31-105 590,-35 129-824,1 1 0,1 1 1,2-1-1,0 2 0,17-23 1,3 3 216,54-53 1,24-4 196,-87 78-448,-20 18-112,0-1 1,1 1-1,0 0 0,-1 0 1,1 0-1,0 0 0,1 1 1,-1 0-1,0 0 0,8-1 1,-11 3-7,1-1 0,-1 1 1,0 0-1,0 0 0,0 1 1,0-1-1,1 0 0,-1 1 1,0-1-1,0 1 0,0 0 1,0-1-1,0 1 1,0 0-1,0 0 0,0 1 1,-1-1-1,1 0 0,0 0 1,-1 1-1,1-1 0,0 1 1,-1 0-1,0-1 1,1 1-1,-1 0 0,0 0 1,1 4-1,1 0 22,0 1-1,-1 0 1,0-1 0,-1 1-1,1 0 1,-1 1 0,-1-1-1,1 0 1,-1 0 0,-2 12-1,-1 8 95,-10 37 0,9-50-118,-2 12 35,-3 10 97,1 1 1,3 0 0,-3 41-1,11-59 155,-3-19-271,0 0 0,0 1 0,0-1 0,1 0 0,-1 1 0,0-1-1,0 0 1,0 1 0,1-1 0,-1 0 0,0 1 0,0-1 0,1 0-1,-1 0 1,0 0 0,1 1 0,-1-1 0,0 0 0,1 0 0,-1 0 0,0 0-1,1 1 1,-1-1 0,0 0 0,1 0 0,1-1 25,0 1 1,0-1 0,0 0-1,0 0 1,-1 0-1,1 0 1,0 0 0,-1 0-1,1 0 1,-1-1 0,1 1-1,-1-1 1,1 1-1,-1-1 1,1-1 0,25-32 360,31-55 0,-27 38-326,10-18-60,-26 40-170,2 2 1,1 0 0,24-28-1,-42 56 139,1 0 1,-1-1-1,0 1 0,0 0 0,0 0 1,0-1-1,1 1 0,-1 0 0,0 0 1,0 0-1,0-1 0,1 1 0,-1 0 0,0 0 1,0 0-1,1 0 0,-1 0 0,0 0 1,0-1-1,1 1 0,-1 0 0,0 0 0,1 0 1,-1 0-1,0 0 0,0 0 0,1 0 1,-1 0-1,0 0 0,1 0 0,-1 1 1,3 7-197,-3 14 39,0-22 158,-5 49-110,-9 111 242,13-113 165,5 67 0,-4-107-208,1 0 1,0 0-1,1 0 1,0 0-1,0 0 0,5 12 1,-7-19-63,1 1 0,-1-1 0,0 1 0,0-1 1,0 1-1,1-1 0,-1 1 0,0-1 0,1 1 0,-1-1 1,0 1-1,1-1 0,-1 1 0,0-1 0,1 1 0,-1-1 0,1 0 1,-1 1-1,1-1 0,-1 0 0,1 0 0,-1 1 0,1-1 1,0 0-1,-1 0 0,1 0 0,-1 1 0,1-1 0,-1 0 0,1 0 1,0 0-1,-1 0 0,1 0 0,-1 0 0,1 0 0,0-1 1,-1 1-1,1 0 0,-1 0 0,1 0 0,-1 0 0,1-1 1,-1 1-1,2-1 0,2-2 52,-1 0-1,1-1 1,-1 0 0,0 1 0,0-1-1,2-5 1,0 2-8,96-133 377,-75 108-412,35-42-49,75-70 0,-136 144 4,1-1 0,-1 1 1,0 0-1,0 0 0,0 0 1,0-1-1,0 1 0,0 0 1,1 0-1,-1 0 0,0 0 1,0 0-1,0-1 0,0 1 1,1 0-1,-1 0 0,0 0 1,0 0-1,0 0 0,1 0 1,-1 0-1,0 0 0,0 0 0,1-1 1,-1 1-1,0 0 0,0 0 1,0 0-1,1 0 0,-1 0 1,0 1-1,0-1 0,1 0 1,-1 0-1,0 0 0,-1 9-278,-9 19 128,5-17 154,-51 137 186,51-131-118,1 1 0,1-1 0,0 1 0,1-1 0,1 1 0,2 35 0,0-47-28,0 0 1,0 0 0,1 0-1,-1 0 1,1 0-1,1 0 1,-1-1 0,1 1-1,0-1 1,4 7-1,-6-11-4,1 1-1,-1-1 0,0 0 1,1 0-1,-1 1 0,1-1 1,-1 0-1,1 0 1,-1 0-1,1 0 0,0-1 1,-1 1-1,1 0 0,0-1 1,0 1-1,2-1 1,-2 0 6,0 0 1,1 0 0,-1 0 0,1-1-1,-1 1 1,1-1 0,-1 0 0,0 1-1,0-1 1,1 0 0,-1-1 0,0 1 0,0 0-1,0 0 1,3-3 0,9-9 64,0 0 1,0 0-1,-2-2 1,14-18-1,42-69-88,-60 89 38,10-16-4,-12 17-97,1 0-1,0 1 1,1 0-1,0 0 1,18-16-1,-26 27 47,0 0-1,0 0 1,0 0-1,1 0 1,-1 0-1,0 0 1,0 0-1,0 0 1,0 0-1,0 0 1,0 0-1,0 0 1,1 0-1,-1 0 1,0 0-1,0 0 1,0 0-1,0 0 1,0 0-1,0 1 1,0-1-1,0 0 0,1 0 1,-1 0-1,0 0 1,0 0-1,0 0 1,0 0-1,0 1 1,0-1-1,0 0 1,0 0-1,0 0 1,0 0-1,0 0 1,0 0-1,0 1 1,0-1-1,0 0 1,0 0-1,0 0 1,0 0-1,0 0 1,0 0-1,0 1 1,0-1-1,0 0 1,0 0-1,0 0 1,-1 0-1,1 16-186,-5 16 245,5-31-36,-4 17 8,1 0 1,-1 23-1,4-36-4,0 0 1,0 0-1,1 0 0,-1 0 1,1-1-1,0 1 1,1 0-1,-1 0 0,1-1 1,0 1-1,0-1 0,0 1 1,5 5-1,-7-9 3,1 0-1,0 0 1,0 0-1,0-1 1,0 1-1,0 0 1,0-1-1,0 1 1,0-1-1,0 1 1,0-1-1,0 0 1,0 1-1,0-1 1,0 0-1,1 0 1,-1 1-1,0-1 1,0 0-1,0 0 1,0 0-1,1-1 1,-1 1-1,0 0 1,1-1-1,5-1 40,0 0-1,-1 0 1,11-6 0,44-25 89,28-14-153,36-4-25,64-30 141,-164 68-41,14-7-13,-35 20-169,-4 3-64,-11 10-129,10-11 301,-37 39-168,16-17 300,-28 39-1,33-37-122,2 0-1,0 0 1,2 2 0,2-1-1,0 2 1,1 0 0,-5 30-1,14-55 25,1 1-1,-1-1 0,1 1 1,0-1-1,0 1 0,0-1 1,1 1-1,-1-1 0,1 0 1,2 9-1,-2-11-6,0 0 0,0 0 0,1 0 0,-1 0 0,0 0 0,1 0 0,-1 0-1,1 0 1,-1-1 0,1 1 0,0 0 0,0-1 0,-1 0 0,1 1 0,0-1 0,1 0 0,-1 0 0,0 0-1,0 0 1,0-1 0,0 1 0,4 0 0,-1 0 3,1-1-1,-1 0 1,0 0-1,1 0 0,-1-1 1,0 1-1,0-1 1,1-1-1,-1 1 1,0-1-1,0 0 1,0 0-1,-1 0 1,1-1-1,5-3 0,2-2-28,-1-1 0,0 0 0,0-1 0,13-16 0,64-90-27,-49 61 62,117-177-71,55-149 165,-188 336-19,-1-2 0,24-77-1,-45 120-115,0 0-1,0 0 0,0 0 1,-1 0-1,1 0 0,-1 0 1,0 0-1,0 0 0,-1-5 1,1 8 2,0 0-1,0 1 1,-1-1 0,1 0-1,0 1 1,-1-1 0,1 1-1,0-1 1,-1 1 0,1-1-1,-1 1 1,1-1 0,-1 1 0,1-1-1,-1 1 1,1-1 0,-1 1-1,0 0 1,1-1 0,-1 1-1,1 0 1,-1 0 0,0 0-1,1-1 1,-1 1 0,0 0 0,1 0-1,-1 0 1,0 0 0,1 0-1,-1 0 1,0 0 0,1 0-1,-1 0 1,0 0 0,0 1-1,-3 0-41,1 0-1,-1 0 1,1 0-1,-1 0 1,1 1-1,0-1 0,-6 4 1,-1 3-2,0 0 1,0 0 0,0 1-1,1 1 1,1-1-1,-14 21 1,-4 12 93,2 1-1,3 1 1,1 1 0,2 0 0,2 2 0,3 0-1,1 0 1,-7 62 0,18-92-10,-1 1 0,2-1 0,0 0 0,1 0 0,1 0 0,1 0 0,0 0 0,1 0 1,8 20-1,-8-27 12,0-1 0,1 1 0,0-1 1,1 0-1,0 0 0,0 0 1,1-1-1,0 0 0,0-1 0,1 1 1,0-1-1,0-1 0,1 1 1,0-2-1,17 10 0,-19-12-4,0 0 0,0-1 0,0 0-1,1 0 1,-1 0 0,1-1 0,-1 0 0,1-1-1,-1 0 1,1 0 0,0 0 0,-1-1 0,1 0-1,-1-1 1,1 1 0,-1-2 0,0 1 0,0-1-1,0 0 1,0 0 0,11-8 0,-5 2-28,0-1 1,-1 0 0,0-1 0,-1 0-1,0-1 1,0-1 0,-2 0-1,1 0 1,8-17 0,-9 15 6,11-22 63,-19 35-102,0 0 1,0 0-1,0 0 0,-1 0 0,1 0 1,-1-1-1,0 1 0,1 0 1,-1 0-1,0 0 0,0 0 0,0-1 1,0 1-1,-2-4 0,2 6 15,0 0-1,0-1 1,0 1 0,0 0-1,0 0 1,0-1 0,-1 1-1,1 0 1,0 0 0,0 0-1,0-1 1,0 1 0,-1 0-1,1 0 1,0 0 0,0 0-1,-1-1 1,1 1 0,0 0-1,0 0 1,0 0 0,-1 0-1,1 0 1,0 0 0,0 0-1,-1 0 1,1 0 0,0 0-1,-1 0 1,1 0 0,0 0-1,-11 4-176,-7 12 50,9-6 142,1 0 1,0 0-1,1 1 1,0 0-1,0 0 1,1 1-1,-8 23 1,11-26 19,0 0 0,1 1 1,0-1-1,1 1 0,0 0 1,0-1-1,1 1 0,1 0 1,-1-1-1,1 1 0,4 14 1,-3-20 9,-1 1 1,1 0 0,0-1-1,0 0 1,1 0-1,-1 1 1,1-1-1,0-1 1,0 1 0,0 0-1,7 5 1,-8-7-7,0-1 1,0 0 0,-1 1-1,1-1 1,0 0-1,0 0 1,0 0 0,0-1-1,1 1 1,-1 0-1,0-1 1,0 0 0,0 1-1,0-1 1,1 0-1,-1 0 1,0 0 0,0 0-1,1 0 1,-1-1 0,0 1-1,0-1 1,0 0-1,0 1 1,0-1 0,0 0-1,4-2 1,6-6 32,-1-1 1,0 0-1,-1 0 1,10-13-1,-2 2-10,4-3 2,65-67 73,-68 72-120,1 2 0,36-25 0,-33 24-148,-23 18 140,0 0 0,0 0-1,1 0 1,-1 0 0,0 0 0,0 0 0,0-1-1,0 1 1,0 0 0,0 0 0,0 0-1,0 0 1,1 0 0,-1 0 0,0 0 0,0 0-1,0 0 1,0 0 0,0 0 0,0 0 0,0 1-1,0-1 1,1 0 0,-1 0 0,0 0-1,0 0 1,0 0 0,0 0 0,0 0 0,0 0-1,0 0 1,0 0 0,0 0 0,0 0-1,0 0 1,1 0 0,-1 1 0,0-1 0,0 0-1,0 0 1,0 0 0,0 0 0,0 0 0,0 0-1,0 0 1,0 0 0,0 1 0,0-1-1,0 0 1,0 0 0,0 0 0,0 0 0,0 0-1,0 0 1,0 0 0,0 0 0,0 1-1,0-1 1,0 0 0,0 0 0,0 0 0,0 0-1,0 0 1,-1 0 0,1 0 0,0 0-1,-38 96-53,31-74 89,1 1 0,0-1 1,2 1-1,0 0 0,2 0 0,1 46 0,1-66-13,0 1-1,1-1 0,0 0 1,0 1-1,2 5 0,-3-8-7,0-1-1,1 1 1,-1 0-1,0-1 1,1 1 0,-1-1-1,1 1 1,-1 0-1,0-1 1,1 1-1,-1-1 1,1 1-1,0-1 1,-1 1-1,1-1 1,-1 0-1,1 1 1,0-1-1,-1 0 1,1 1-1,0-1 1,-1 0-1,1 0 1,0 0 0,0 1-1,-1-1 1,1 0-1,0 0 1,-1 0-1,1 0 1,0 0-1,0 0 1,-1-1-1,2 1 1,6-4 47,-1 0 0,0-1-1,0 0 1,0 0 0,11-11 0,79-92-252,-15 14-53,-70 81 196,6-6-143,22-18 0,-39 37 186,0-1 1,0 0-1,0 0 1,0 1-1,0-1 1,0 0-1,0 1 1,0-1-1,0 1 1,1 0-1,-1-1 1,2 1-1,-3 0 4,1 0 0,-1 0 1,0 0-1,1 0 0,-1 0 0,0 0 0,1 0 0,-1 0 0,0 1 0,1-1 0,-1 0 0,0 0 0,1 0 0,-1 1 1,0-1-1,0 0 0,1 0 0,-1 1 0,0-1 0,0 0 0,1 0 0,-1 1 0,0-1 0,0 0 0,0 1 0,0-1 1,1 1-1,-1 3-34,1 0 1,-1 0 0,1 0 0,-1 1 0,-1 7-1,0 0 10,1 7 39,0 11 117,4 37-1,-3-57-101,1-1-1,0 0 0,1 0 0,0 0 0,0 0 0,0 0 0,1 0 0,7 9 0,-10-16-11,0 0 0,1 0 1,-1-1-1,1 1 0,-1 0 0,1-1 0,-1 1 0,1-1 0,0 0 1,0 0-1,3 2 0,-3-2 1,-1-1 1,0 0 0,0 1 0,1-1-1,-1 0 1,0 0 0,0 0-1,0 0 1,1 0 0,-1 0 0,0-1-1,0 1 1,1 0 0,-1-1-1,0 1 1,0-1 0,0 1-1,0-1 1,0 1 0,0-1 0,0 0-1,0 1 1,0-1 0,0 0-1,0 0 1,1-1 0,8-10 32,0-1 0,-1 0 0,-1 0 0,12-26 0,4-7-90,-14 30 77,11-20 63,39-52 1,-59 87-121,0-1-1,0 1 1,0 0-1,1 0 1,-1 0-1,0 0 1,1 0-1,-1 0 1,4-1-1,-5 1 18,0 1 1,1 0-1,-1 0 0,0 0 0,1 0 0,-1 0 0,0 0 0,0 0 0,1 0 0,-1 0 1,0 0-1,1 0 0,-1 0 0,0 0 0,0 0 0,1 0 0,-1 1 0,0-1 0,0 0 0,1 0 1,-1 0-1,0 0 0,1 1 0,2 9-45,-5 27 128,-2 0 0,-9 39 0,6-33-4,-1 10 14,2-13-11,-12 44 1,18-83-81,0 0-1,-1-1 1,1 1-1,0 0 1,-1-1-1,1 1 1,-1-1-1,1 1 1,0-1-1,-1 1 1,1-1-1,-1 1 1,0-1-1,1 1 1,-1-1-1,1 1 1,-1-1-1,0 0 0,1 0 1,-1 1-1,0-1 1,1 0-1,-1 0 1,0 0-1,1 1 1,-1-1-1,0 0 1,1 0-1,-1 0 1,0 0-1,0 0 1,0-1-1,-6 2 53,4-1-7,4-1-23,1-4-11,-3 4-13,1 3-17,0-1-94,3 15-646,-2-13 863,0-1-87,-1 0 0,1-1 0,0 1 0,-1 0 0,0 0 0,1 0 0,-1 0 0,0 0 0,0 2 0,3 6 1,-3-9 2,0-1 0,1 1 1,-1 0-1,0 0 0,1-1 0,-1 1 0,0 0 0,0 0 0,0 0 0,0 0 0,0-1 0,0 1 0,0 0 0,0 0 0,0 0 0,0 0 0,-1-1 0,1 1 0,0 0 0,0 0 0,-1 0 0,1-1 1,0 1-1,-1 0 0,1-1 0,-2 2 0,1-1-12,0 1 0,0-1 0,0 0 1,0 0-1,0 0 0,0 0 0,0 0 1,0 0-1,-1-1 0,1 1 0,0 0 1,-1 0-1,1-1 0,0 1 0,-1-1 1,1 1-1,-1-1 0,1 0 0,-1 0 1,1 0-1,-1 0 0,1 0 0,-1 0 1,1 0-1,-1 0 0,1 0 0,-1-1 0,1 1 1,-1 0-1,1-1 0,0 1 0,-1-1 1,1 0-1,0 0 0,-1 1 0,1-1 1,0 0-1,-2-2 0,-11-6-69,13 8 42,0 1-1,0-1 1,0 0 0,0 1 0,-1-1-1,1 0 1,0 0 0,0 0 0,0 1-1,1-1 1,-1 0 0,0 0 0,0 0-1,0-1 1,0-1 0,1 3 16,0 0 0,0 0 0,0-1-1,0 1 1,0 0 0,0 0 0,1 0 0,-1 0 0,0-1 0,0 1 0,0 0 0,0 0 0,1 0 0,-1 0 0,0 0 0,0 0 0,0-1 0,1 1-1,-1 0 1,0 0 0,0 0 0,0 0 0,1 0 0,-1 0 0,0 0 0,0 0 0,1 0 0,-1 0 0,0 0 0,0 0 0,0 0 0,1 0-1,-1 0 1,0 1 0,11 1-119,21 7-292,0 0-1,0-3 0,60 6 1,69-13-5293,-117-3 337,68-15 1,-24-2 477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05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74 246 7552,'-23'0'2448,"22"0"-2387,0 0 1,1 0-1,-1 0 1,0 0-1,0 0 0,1 0 1,-1 1-1,0-1 1,1 0-1,-1 0 1,0 0-1,1 1 1,-1-1-1,0 0 0,1 1 1,-1-1-1,1 0 1,-1 1-1,0-1 1,1 1-1,-1 0 1,-1 1 250,-5 2 714,6-4-561,0 1 1,-1 0-1,1-1 0,0 1 0,0-1 1,-1 1-1,1-1 0,0 1 0,-1-1 1,1 0-1,-1 0 0,1 0 0,0 0 0,-3 0 1,-1 1 504,8 0-190,14 0-136,55 5 381,7-1-519,253 4 641,115-1-817,334-4 1061,-705-4-1262,205-11 1103,-280 11-1197,0 0 0,1 0 0,-1 0 0,0-1 0,1 1 0,-1 0 0,0-1 0,0 1 0,1-1 0,-1 1 0,0-1 0,0 1 0,0-1 0,2-1-1,-3 1-25,0 1-1,1-1 1,-1 1-1,0-1 1,0 1-1,0-1 0,0 1 1,0-1-1,0 1 1,0-1-1,0 0 1,0 1-1,0-1 0,0 1 1,0-1-1,-1 1 1,1-1-1,0 1 0,0-1 1,0 1-1,-1-1 1,1 1-1,0 0 1,-1-1-1,1 1 0,0-1 1,-1 1-1,1 0 1,-1-1-1,1 1 0,0 0 1,-1-1-1,0 1 1,-4-5-46,-1 1-1,1 0 1,-1 1 0,0-1-1,0 1 1,-8-3 0,-41-11-275,33 10 186,-53-15-97,-49-17 105,98 29 8,1-1-1,-41-25 1,62 34 72,1 0-1,0 0 1,0 0-1,0-1 1,0 1 0,1-1-1,-5-5 1,7 8 29,-1-1 0,1 0 0,-1 0 0,1 1 0,0-1 0,0 0 0,-1 1 0,1-1 0,0 0 0,0 0 0,0 0 0,0 1 0,0-1 0,0 0 0,0 0 0,0 1 0,0-1 0,1-1-1,-1 1 3,1-1-1,0 1 0,-1 0 0,1 0 0,0 0 0,0 0 0,0 0 0,0 0 0,0 0 0,0 0 0,0 0 1,0 0-1,0 1 0,2-2 0,9-4 5,1 1 1,-1 0-1,1 1 1,0 0-1,0 1 1,22-2-1,84-1 85,-76 7-75,1 2 1,56 10 0,-70-6 75,1 0 1,-1 2 0,56 26-1,-79-32 6,0 0 1,-1 1-1,1 0 0,-1 1 1,7 6-1,-11-10-69,0 1 1,-1-1-1,0 1 1,1 0-1,-1-1 0,0 1 1,0 0-1,0 0 0,0 0 1,0 0-1,0 0 1,-1 0-1,1 0 0,0 0 1,-1 0-1,0 0 0,0 0 1,1 0-1,-1 0 1,0 0-1,-1 0 0,1 0 1,0 1-1,-1 2 0,-4 7 33,-1 0 0,0-1-1,-1 0 1,0 1-1,-16 17 1,-1 3-54,-80 127-159,96-147 234,0-1 0,-1 0 1,0-1-1,-1 0 0,0 0 0,-1-1 0,-11 7 0,18-13-44,0 0 0,-1 0-1,1-1 1,-1 0 0,1 0-1,-1 0 1,0-1-1,0 1 1,0-1 0,0 0-1,0-1 1,0 1 0,0-1-1,0 0 1,0 0-1,0-1 1,0 1 0,0-1-1,0 0 1,0-1 0,0 1-1,-6-4 1,2 0 11,0 0 1,0-1-1,0 0 1,1 0-1,0-1 1,0 0-1,1 0 1,-9-12-1,-1-4 4,-26-44 0,37 55-104,0-1-1,1 1 1,0-1-1,1-1 1,-4-19-1,7 29-173,1 0 0,-1 0 0,1 0-1,1 1 1,-1-1 0,0 0-1,1 0 1,0 0 0,0 0-1,0 1 1,0-1 0,0 0-1,1 1 1,3-6 0,0 1-1034,1 1 0,-1 0 0,1 0 0,13-11 0,24-15-2375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09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20 632 3072,'-20'18'11286,"20"-18"-11192,17 1 1070,-5-1-960,-1-1 1,1 0 0,0-1 0,-1 0 0,1-1 0,-1-1 0,0 1-1,0-2 1,0 1 0,-1-2 0,1 1 0,-1-2 0,0 1 0,-1-1-1,0-1 1,15-14 0,-5 0-21,-1-1-1,-1 0 1,27-51-1,32-85 107,-8-18 467,-65 165-617,0 0 0,-1 0 0,0-1-1,1-22 1,-3 35-142,0 0-1,0 0 1,0 0 0,0 0-1,0 0 1,0 0 0,0 0-1,0 0 1,0 0 0,0-1-1,0 1 1,0 0 0,0 0-1,0 0 1,0 0 0,0 0-1,0 0 1,0 0 0,0 0-1,0 0 1,0 0 0,0 0-1,0-1 1,0 1 0,0 0-1,0 0 1,0 0 0,0 0-1,0 0 1,0 0 0,0 0-1,0 0 1,-1 0 0,1 0-1,0 0 1,0 0 0,0 0-1,0 0 1,0-1 0,0 1-1,0 0 1,0 0 0,0 0-1,0 0 1,0 0 0,0 0-1,-1 0 1,1 0 0,0 0-1,0 0 1,0 0 0,0 0-1,0 0 1,0 0 0,0 0-1,0 0 1,0 0 0,0 0-1,0 0 1,-1 0 0,-4 6-136,-4 11-137,2-1 183,1 0 0,1 0 0,1 1 0,-3 21 0,-4 71 184,9-86-54,1-7 17,-4 109 139,5-110-136,1 0 0,1 0 0,0 0 0,1-1 0,0 1 1,7 17-1,-7-27 7,-1 0 0,1 1 0,0-1 0,1 0 0,-1-1 0,1 1 0,0-1 0,0 1 0,8 5 0,-10-8-26,0 0 0,1-1 0,-1 1 0,0-1 0,1 0 0,-1 0 0,1 0-1,-1 0 1,1 0 0,0 0 0,0-1 0,-1 1 0,1-1 0,0 0 0,0 1 0,-1-1-1,1-1 1,0 1 0,0 0 0,-1-1 0,1 1 0,0-1 0,3-2 0,5-2 70,0-1 0,-1-1 1,0 0-1,-1 0 1,1-1-1,15-18 0,49-64 59,-56 65-125,243-311-81,-259 334 42,2-3-34,0 0 0,0 0 0,7-6 0,-10 10 34,-1 0-1,1 1 0,0-1 1,0 0-1,0 1 1,0-1-1,0 1 1,0-1-1,0 1 1,0-1-1,0 1 1,0 0-1,0-1 0,0 1 1,0 0-1,0 0 1,0 0-1,0 0 1,0 0-1,0 0 1,0 0-1,0 0 1,0 0-1,0 0 0,0 1 1,0-1-1,0 0 1,2 1-1,-3 0 4,1 0 0,0 0 0,0 0 0,0 0 0,-1 0 0,1 0-1,0 0 1,-1 0 0,1 0 0,-1 0 0,0 0 0,1 0 0,-1 0 0,0 0 0,1 1-1,-1-1 1,0 0 0,0 0 0,0 0 0,0 0 0,0 2 0,0 5 12,5 199 69,-6-137 144,1-62-193,1 0-1,-1 0 1,3 10 0,-3-18-33,0 0 1,0 0 0,0 0 0,0 0 0,0 1 0,0-1 0,0 0-1,0 0 1,1 0 0,-1 0 0,0 0 0,0 0 0,0 0 0,0 0 0,0 1-1,0-1 1,0 0 0,0 0 0,0 0 0,0 0 0,0 0 0,0 0-1,1 0 1,-1 0 0,0 0 0,0 0 0,0 0 0,0 0 0,0 0-1,0 0 1,0 0 0,1 0 0,-1 0 0,0 0 0,0 0 0,0 0 0,0 0-1,0 0 1,0 0 0,0 0 0,1 0 0,-1 0 0,0 0 0,0 0-1,0 0 1,0 0 0,0 0 0,0 0 0,0 0 0,0 0 0,1 0-1,-1 0 1,0 0 0,0 0 0,0 0 0,0-1 0,0 1 0,5-5 53,10-25 116,13-35 0,-17 38-101,1 1-1,24-41 1,-33 62-70,2-3-70,1 0 1,0 0 0,0 0-1,14-13 1,-18 20 59,-1 0 0,0 0 1,1 0-1,-1 0 0,0 0 0,1 0 0,-1 1 0,1-1 1,0 0-1,-1 1 0,1-1 0,-1 1 0,1 0 0,0-1 1,-1 1-1,1 0 0,0 0 0,-1 0 0,1 0 0,0 0 1,-1 1-1,1-1 0,0 0 0,-1 1 0,1-1 0,-1 1 1,1 0-1,0-1 0,-1 1 0,0 0 0,1 0 0,-1 0 1,1 0-1,-1 0 0,0 0 0,2 3 0,3 4 0,0 0 0,-1 0 0,0 1 0,0 0 0,-1 0 0,0 0 0,4 16 0,-4-12 24,44 182-446,-40-157-106,-5-26-761,-1 0 0,1 18 0,-4-6-2786,0-19 3190,0 1-1393,-8-17-6928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10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 6720,'-59'0'3040,"42"5"-2624,12-2-320,5 0-128,8 2-672,11 4 384,12 2-320,6 9 384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13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57 3904,'0'0'1253,"3"-1"-762,-2 0-481,16-7 1141,-7 5 735,-10 3-1808,0-1-1,0 1 0,0 0 0,0 0 1,0 0-1,1 0 0,-1 0 0,0 0 1,0 0-1,0 0 0,0 0 1,0 0-1,0 0 0,1 0 0,-1 0 1,0 0-1,0 0 0,0 0 1,0 0-1,0 0 0,0 0 0,0 1 1,1-1-1,-1 0 0,0 0 1,0 0-1,0 0 0,0 0 78,0 0-78,0 0 0,0 0 0,0 0 1,1 1-1,-1-1 0,0 0 1,0 0-1,0 0 0,0 0 0,0 0 1,0 1-1,-11-1 5115,9 0-4950,0 1-78,-1 0 0,0 0 0,1 1 0,-1-1 0,1 1-1,-1-1 1,1 1 0,-1 0 0,1 0 0,-3 4 0,-17 22 348,12-11-415,2 0-1,0 1 1,0 0-1,2 0 1,-5 25 0,-12 95 0,21-115-21,1 1-1,3 43 1,-2-57 13,2-1 0,-1 0 0,1 0 0,1 0 0,0-1 0,0 1 0,0-1 0,1 1 0,1-1 0,6 10 0,-9-15-28,1 0 0,0 0 0,-1-1 0,1 1 0,0-1 0,0 0 0,1 0 0,-1 0 0,0 0 0,1-1 0,-1 1 0,1-1 0,-1 0 0,1 0 0,0 0 0,-1 0 0,1-1 0,0 1 0,0-1 0,0 0 0,6-1 0,-1 0 20,0 0 0,0-1 0,0-1 0,0 1-1,0-2 1,0 1 0,15-9 0,-4-1-3,-1 0-1,-1-1 1,0-1-1,-1 0 1,0-2-1,-1 0 1,16-23 0,85-142 103,-47 64-188,-68 116 21,0-1-93,-1 0 0,1 0 0,1 0 0,-1 0 0,0 0 1,1 0-1,-1 1 0,1-1 0,0 1 0,4-2 0,-7 3 74,0 1-1,1 0 0,-1 0 0,0 0 1,1 0-1,-1 0 0,0 0 1,1 0-1,-1 0 0,1 0 0,-1 0 1,0 0-1,1 0 0,-1 1 0,0-1 1,1 0-1,-1 0 0,0 0 1,1 0-1,-1 0 0,0 1 0,0-1 1,1 0-1,-1 0 0,0 1 1,1-1-1,-1 0 0,0 0 0,0 1 1,0-1-1,1 0 0,-1 1 1,0-1-1,0 1 0,5 12 59,-5-12-55,27 139 61,-18-105 33,20 67 186,-25-90-214,1-1 0,0 0-1,1 0 1,0-1-1,1 1 1,12 14 0,-16-22-20,1 0 0,0 0 0,-1 0 0,1 0 0,0 0 0,0-1 0,1 0 0,-1 0 0,0 0 0,1 0 0,-1-1 0,1 0 0,0 1 0,-1-2 0,1 1 0,0-1 0,0 1 0,-1-1 1,1 0-1,0-1 0,0 1 0,-1-1 0,1 0 0,0-1 0,-1 1 0,8-4 0,-4 0 14,1 0-1,-1-1 1,-1 0-1,1 0 1,-1-1 0,0 0-1,0 0 1,-1-1 0,0 0-1,0 0 1,6-12 0,1-6-51,0-2 1,12-38 0,-14 35-42,7-39 0,-15 58 37,-2 1 0,0-1 0,0 1 1,-1-1-1,0 0 0,-1 1 0,-2-12 0,2 20-29,1 1 1,-1 0 0,0-1-1,0 1 1,0 0-1,0-1 1,-1 1-1,1 0 1,0 0 0,-1 0-1,-2-3 1,3 5-1,0-1 1,0 0 0,1 1-1,-1-1 1,0 1-1,0-1 1,0 1 0,0-1-1,0 1 1,0 0 0,0-1-1,0 1 1,0 0-1,0 0 1,0 0 0,0 0-1,0 0 1,0 0 0,0 0-1,0 0 1,0 0-1,0 0 1,0 0 0,0 1-1,0-1 1,0 0 0,0 1-1,0-1 1,0 1-1,0-1 1,0 1 0,0 0-1,-1 0 1,-3 4-22,0 0 0,0 0 0,1 0 0,0 1 1,0 0-1,0-1 0,0 1 0,1 0 0,0 1 0,-2 6 0,-2 7-7,1 1 1,-4 23-1,6-24 85,1 0 0,2 1 0,0-1 0,0 0 0,6 38 0,-4-49-6,1 1 1,0-1-1,1 0 0,-1 0 1,2-1-1,-1 1 0,1-1 1,1 1-1,-1-1 0,1-1 1,1 1-1,0-1 1,0 1-1,0-2 0,8 8 1,-5-8 13,1 0 0,-1 0 0,1-1 0,0 0 0,0 0 0,0-1 0,1-1 0,-1 0 1,1 0-1,0-1 0,0-1 0,0 0 0,0 0 0,0-1 0,0 0 0,0-1 0,0 0 1,0-1-1,0 0 0,0-1 0,-1 0 0,1-1 0,-1 0 0,0 0 0,0-1 0,10-7 1,7-8 18,0-2 0,-1 0 1,23-29-1,-22 24-19,36-36 9,132-127 410,-193 188-436,0 0 1,0 0-1,0 0 0,0 0 1,-1 0-1,1 0 0,1-5 1,-3 7-27,0 0 0,0 0 0,1-1 0,-1 1 0,0 0 0,0 0 1,0 0-1,0-1 0,0 1 0,0 0 0,0 0 0,0-1 1,0 1-1,0 0 0,0 0 0,0-1 0,0 1 0,0 0 0,0 0 1,0-1-1,-1 1 0,1 0 0,0 0 0,0 0 0,0-1 1,0 1-1,0 0 0,-1 0 0,1 0 0,0-1 0,0 1 0,-1 0-16,0-1 0,0 1-1,0 0 1,0 0 0,0 0-1,0 0 1,0 0 0,0 0 0,0 0-1,0 0 1,0 0 0,0 0-1,-1 1 1,-4 1-43,0 0 1,1 0-1,0 0 0,-1 1 1,1 0-1,0 0 0,0 1 1,1-1-1,-1 1 0,-7 8 1,0 1 5,1 1 1,-17 25-1,9-5-8,1 0 0,-13 37 0,-24 77 245,54-143-165,0-4-11,-17 62 30,16-56-4,1 0-1,0-1 0,0 1 0,1 0 1,0 0-1,1 0 0,1 10 0,-2-16-15,0 1 1,0-1-1,1 0 0,-1 0 1,1 0-1,-1 1 0,1-1 0,0 0 1,-1 0-1,1 0 0,0 0 1,0 0-1,-1 0 0,1 0 0,0 0 1,0-1-1,0 1 0,0 0 0,0 0 1,1-1-1,-1 1 0,0-1 1,0 1-1,0-1 0,0 1 0,1-1 1,-1 0-1,0 1 0,0-1 1,1 0-1,1 0 0,3 0 61,-1-1 0,0 1 0,0-1 0,0 0 0,0-1 0,9-3 0,-7 2-53,1-2 0,-1 1 0,0-1 0,0 0 0,0 0 0,-1 0 0,0-1 0,0 0 1,0-1-1,8-13 0,4-7-88,20-41 0,-36 63 67,80-171-15,-21 43-138,-55 115-84,-1 6-575,-3 13 460,-1 7 181,4 91 180,-5-67-7,8 55 0,-4-63 80,2 0 0,12 34-1,-15-49 4,1-1 0,-1 0 0,2-1 0,-1 1 1,1-1-1,0 0 0,0 0 0,1 0 0,0-1 0,10 8 0,-14-12-51,-1-1 0,1 0 1,0 1-1,0-1 0,1 0 0,-1 0 0,0-1 1,0 1-1,0 0 0,1-1 0,-1 1 1,0-1-1,1 0 0,-1 0 0,0 0 0,1 0 1,-1 0-1,0 0 0,1-1 0,-1 1 1,0-1-1,0 1 0,1-1 0,-1 0 0,0 0 1,4-2-1,-1-1 19,-1 1 1,1-1-1,0 1 0,-1-2 1,0 1-1,0 0 0,0-1 0,6-9 1,4-13 19,-1 0 0,-2-1 0,12-39 1,-2 7-20,19-36-13,58-99 1,-97 193-85,-1 1 0,1-1 0,0 0 0,0 1 1,0-1-1,1 1 0,-1-1 0,0 1 0,0 0 0,1-1 0,2-1 0,-3 3 24,-1 0-1,1 0 1,0 0 0,0 0-1,0 0 1,-1 0 0,1 0-1,0 0 1,0 0 0,-1 0-1,1 0 1,0 0 0,0 0-1,0 1 1,-1-1 0,1 0-1,0 1 1,-1-1 0,1 1-1,0-1 1,-1 0 0,1 1-1,-1 0 1,1-1 0,0 1-1,-1-1 1,1 1 0,0 1-1,4 4-5,-1 0 0,1 1-1,-1-1 1,-1 1-1,1 0 1,-1 0 0,0 1-1,0-1 1,-1 1-1,2 15 1,0 6 38,0 46-1,-3-40 138,1-3-108,-1 0 1,-2 0 0,-1 0-1,-2 0 1,-14 59-1,17-88-17,0 1 0,0-1 1,-1 1-1,1-1 0,-1 0 0,0 0 0,0 0 0,0 0 0,0 0 1,-5 5-1,6-7-49,-1 0 1,1-1-1,0 1 0,0-1 1,0 1-1,-1-1 0,1 1 1,0-1-1,0 1 1,-1-1-1,1 0 0,0 0 1,-1 0-1,1 0 1,0 0-1,-1 0 0,1 0 1,0 0-1,-1-1 1,1 1-1,0 0 0,0-1 1,-1 1-1,1-1 0,0 1 1,0-1-1,0 0 1,-1 1-1,1-1 0,0 0 1,0 0-1,-1-1 1,-1-1-103,0 0 0,0-1 0,0 1 0,0-1 1,1 1-1,-1-1 0,-2-5 0,5 8 95,0 1-1,-1-1 1,1 1 0,0-1-1,0 1 1,0-1-1,-1 1 1,1-1 0,0 0-1,0 1 1,0-1-1,0 1 1,0-1 0,0 0-1,0 1 1,0-1-1,0 1 1,1-1 0,-1 1-1,0-1 1,0 1-1,0-1 1,1 0-1,-1 0 1,1 1 11,0-1 0,0 1 0,0-1 0,0 1 0,0 0 0,0 0 0,0-1 0,0 1 0,0 0 0,0 0 0,1 0 0,-1 0 0,0 0 0,0 0 0,0 0 0,0 0 0,0 1 0,0-1 0,1 1 0,17 3 9,-11-2 12,0 0 0,0 0 0,0-1 0,11 0 0,108-10 345,-117 8-280,0-1 1,1 0-1,-1 0 1,0-1-1,0-1 1,0 1-1,-1-2 1,1 1 0,-1-1-1,0-1 1,14-10-1,-7 1 43,0 0-1,-1-2 1,0 1-1,23-37 0,38-83 358,-22 38-243,-49 89-280,-3 7 22,0-1 0,0 0 0,0-1 1,-1 1-1,1 0 0,-1 0 1,0-1-1,0 1 0,0-1 1,0-3-1,-1 285 306,2-249-200,0-1 1,8 32 0,-5-35-83,-5-22 38,0 0 0,1 0 1,0 0-1,-1 0 0,1-1 1,0 1-1,0 0 0,1 0 1,-1-1-1,0 1 0,1-1 1,0 1-1,-1-1 0,1 0 1,4 4-1,-5-5-11,0-1 0,-1 0 0,1 1 0,0-1 0,-1 0-1,1 0 1,0 1 0,-1-1 0,1 0 0,0 0 0,-1 0 0,1 0 0,0 0 0,0 0-1,-1 0 1,1 0 0,0 0 0,-1 0 0,1-1 0,0 1 0,0 0 0,-1 0-1,1-1 1,-1 1 0,1 0 0,0-1 0,-1 1 0,2-1 0,1-2 53,1 0 1,-1 0 0,1 0-1,3-5 1,58-79 486,0-1-624,19-6-142,-70 80 158,1 1 0,0 0 0,1 1 0,23-13 0,-38 24 39,0 0-1,0 1 0,0-1 0,0 1 0,0-1 0,1 1 1,-1-1-1,0 1 0,1 0 0,-1 0 0,0-1 0,0 1 0,1 0 1,-1 0-1,0 0 0,1 0 0,-1 1 0,0-1 0,0 0 1,1 1-1,-1-1 0,0 0 0,0 1 0,1 0 0,-1-1 0,0 1 1,0 0-1,0-1 0,0 1 0,0 0 0,0 0 0,0 0 1,0 0-1,0 0 0,-1 0 0,1 0 0,0 1 0,2 3 39,-1 0 0,0 0-1,0 0 1,0 0 0,0 0-1,-1 0 1,1 9 0,7 180 459,-9-193-484,3 36 69,-3-36-64,0 1 0,1-1 0,-1 0 0,0 1 0,1-1 0,0 0 0,-1 1 0,1-1 0,0 0 0,0 1 0,0-1-4,-1-1 1,1 0 0,-1 1 0,0-1-1,1 0 1,-1 0 0,1 0 0,-1 1-1,0-1 1,1 0 0,-1 0-1,1 0 1,-1 0 0,1 0 0,-1 0-1,1 0 1,-1 0 0,0 0 0,1 0-1,-1 0 1,1 0 0,-1 0 0,1 0-1,-1 0 1,1 0 0,-1 0 0,0-1-1,1 1 1,0 0 0,2-3 8,0 1 1,-1-1 0,1 0-1,-1 0 1,1 0 0,-1 0-1,0 0 1,0 0 0,0 0-1,1-5 1,31-63 97,-18 34-223,1 1 0,3 0 0,33-46 0,-36 64-88,-16 17 192,-1 1 1,1 0-1,-1-1 0,0 1 0,1-1 0,-1 1 0,1 0 1,-1-1-1,1 1 0,0 0 0,-1 0 0,1 0 0,-1-1 1,1 1-1,-1 0 0,1 0 0,0 0 0,-1 0 1,1 0-1,-1 0 0,1 0 0,0 0 0,-1 0 0,1 0 1,-1 0-1,1 0 0,-1 1 0,1-1 0,0 0 1,-1 0-1,1 1 0,-1-1 0,1 0 0,-1 0 0,1 1 1,0 0-1,0 1-8,1 1 1,-1-1-1,0 1 1,0 0-1,0-1 1,0 1-1,0 0 1,-1 0-1,1-1 1,-1 5-1,1 31-6,-1-27 22,-1 43 30,0-24 7,1 0 0,6 45 0,-6-72-24,0 0 0,1-1-1,-1 1 1,1-1 0,0 1-1,0-1 1,0 0 0,0 1-1,0-1 1,0 0 0,1 0-1,-1 1 1,4 2 0,-4-4-1,1 0 1,-1 0 0,1-1-1,-1 1 1,1-1 0,-1 1-1,1-1 1,0 1 0,-1-1-1,1 0 1,0 0 0,-1 0-1,1 0 1,0 0 0,-1 0-1,1 0 1,0-1 0,-1 1-1,1-1 1,-1 1 0,1-1-1,-1 1 1,3-2 0,15-8-2,0 0 0,-1-2 0,-1 0 0,22-20 0,-19 17-38,245-200-174,-249 200 207,-13 13-34,-1-1-1,1 1 0,-1 0 0,1 0 0,0-1 0,0 2 1,0-1-1,0 0 0,3-1 0,-5 3 24,-1 0-1,0 0 1,1 0 0,-1 0-1,0 1 1,0-1 0,1 0-1,-1 0 1,0 0-1,0 0 1,1 1 0,-1-1-1,0 0 1,0 0 0,0 1-1,0-1 1,1 0 0,-1 0-1,0 1 1,0-1-1,0 0 1,0 0 0,0 1-1,0-1 1,1 0 0,-1 1-1,0-1 1,0 0 0,0 0-1,0 1 1,0-1-1,0 0 1,0 1 0,0-1-1,-1 0 1,1 1 0,0-1-1,0 0 1,0 0 0,0 1-1,0-1 1,-21 53-350,-81 240 277,101-290 75,-2 7 16,0 0-1,1 0 1,1 0-1,-1 14 0,2-24-7,0 1 0,-1-1 0,1 0-1,0 0 1,0 1 0,0-1 0,0 0-1,0 0 1,0 1 0,0-1-1,0 0 1,0 1 0,0-1 0,0 0-1,1 0 1,-1 1 0,0-1-1,0 0 1,0 0 0,0 1 0,0-1-1,0 0 1,1 0 0,-1 0 0,0 1-1,0-1 1,0 0 0,0 0-1,1 0 1,-1 1 0,0-1 0,0 0-1,1 0 1,-1 0 0,0 0 0,0 0-1,1 0 1,-1 0 0,0 0-1,0 1 1,1-1 0,-1 0 0,0 0-1,0 0 1,1 0 0,-1 0-1,0 0 1,0 0 0,1-1 0,1 1 8,-1-1 1,1 0-1,-1 0 0,0 0 1,1 0-1,-1 0 1,0 0-1,0 0 1,2-2-1,11-15 42,-2-1 0,0 0 0,-1-1 0,14-34 1,20-37-75,-38 80-23,-4 6 7,0-1 0,0 1 0,1 0 0,8-9 0,-12 14 30,0 0-1,1-1 0,-1 1 1,1 0-1,-1-1 1,1 1-1,-1 0 1,1-1-1,-1 1 1,1 0-1,-1 0 0,1 0 1,-1-1-1,1 1 1,-1 0-1,1 0 1,-1 0-1,1 0 0,0 0 1,-1 0-1,1 0 1,-1 0-1,1 0 1,-1 1-1,1-1 1,-1 0-1,1 0 0,-1 0 1,1 1-1,-1-1 1,1 0-1,-1 0 1,1 1-1,-1-1 0,1 0 1,-1 1-1,1-1 1,-1 1-1,0-1 1,1 1-1,-1-1 1,0 0-1,1 1 0,-1-1 1,0 2-1,3 2-15,-1 0 0,0 1 0,-1 0 0,2 4 0,-2-5-10,8 31 42,-1 0-1,-2 1 1,2 57-1,-6 110 157,-3-167-134,-3 81 155,-24 152 1,28-268-182,-17 86 195,14-77-171,0 0 0,0-1 1,-1 1-1,-1-1 1,1 0-1,-10 13 0,10-17-25,0 0 0,-1 0-1,0 0 1,0-1 0,0 1-1,0-1 1,-1 0 0,1 0-1,-1-1 1,0 0-1,0 0 1,0 0 0,-1-1-1,1 0 1,-1 0 0,1-1-1,-1 1 1,1-1 0,-1-1-1,0 0 1,-11 0-1,5-2-24,1-1 0,-1-1-1,1 0 1,0 0 0,0-1-1,0-1 1,1 0 0,0 0-1,-12-10 1,11 7 9,-1 0-1,2-1 0,-1-1 1,2 0-1,-1 0 0,2-1 1,-16-24-1,21 29 3,0 0 0,0 0 0,1-1 0,0 1 0,1-1 0,-1 1 0,1-1 0,1 0 0,0 0 0,0 0-1,0 0 1,1 0 0,0 0 0,1 0 0,0 0 0,2-11 0,-2 16-3,1-1 0,-1 1 0,1 0-1,-1 0 1,1-1 0,0 1 0,0 1 0,1-1-1,-1 0 1,1 0 0,-1 1 0,1-1 0,0 1-1,0 0 1,0 0 0,0 0 0,3-1 0,8-4-73,0 2 1,27-8 0,-18 6 2,22-7-148,129-47-3911,-144 49 1976,10-5-2721,-16 2-1185,-15 10 2915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13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82 155 9792,'-60'-35'4448,"47"10"-3872,5 10-736,8 7-32,5-17-1664,8 10 1024,9-5-5440,4 9 3488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16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1203 4576,'-3'0'266,"3"0"-216,0 0-1,0 1 1,-1-1-1,1 0 1,0 0 0,0 0-1,0 0 1,-1 0-1,1 0 1,0 0-1,0 0 1,-1 0-1,1 0 1,0 0-1,0 0 1,-1 0 0,1 0-1,0-1 1,0 1-1,0 0 1,-1 0-1,1 0 1,0 0-1,0 0 1,0 0-1,-1-1 1,1 1 0,0 0-1,0 0 1,0 0-1,0 0 1,-1-1-1,1 1 1,0 0-1,0 0 1,0 0-1,0-1 1,0 1 0,0 0-1,0 0 1,0-1-1,0 1 1,0 0-1,0-1 1,3-40 9607,10-26-8479,-3 17-547,-3 15-399,1 0 1,2 0-1,1 1 1,16-35-1,-16 47-172,1 0 1,1 1-1,0 1 0,1 0 0,2 1 1,32-32-1,-36 38 78,1 2 0,1-1-1,-1 2 1,2-1 0,26-12 0,-40 22-105,1 0 0,-1 0 0,1 1 1,0-1-1,-1 1 0,1-1 0,0 1 1,0 0-1,-1 0 0,1-1 0,0 1 0,0 1 1,-1-1-1,1 0 0,0 0 0,0 1 1,-1-1-1,1 0 0,0 1 0,-1 0 1,1-1-1,0 1 0,-1 0 0,1 0 0,-1 0 1,1 0-1,-1 0 0,0 0 0,0 1 1,1-1-1,-1 0 0,0 1 0,0-1 0,0 1 1,0-1-1,0 1 0,-1-1 0,1 1 1,0 0-1,0 3 0,1 2-5,0 0 0,0 1 1,-1 0-1,0-1 0,-1 1 0,1 0 0,-2-1 0,0 9 1,-23 125 542,9-63-444,12-61-99,-12 58 702,15-72-540,4-7-80,10-15-26,20-37-42,2 1 1,82-94 0,-79 105-197,-22 24 56,0 2 0,26-23 0,-40 39 97,-1 1 0,1-1 0,-1 0 0,1 1 0,0 0 0,-1-1 0,1 1 0,0 0 0,3 0 0,-5 1 2,0-1-1,0 1 1,0 0-1,0 0 1,1 0 0,-1 0-1,0 0 1,0 0-1,0 1 1,0-1-1,0 0 1,0 1-1,0-1 1,0 0-1,0 1 1,0-1-1,0 1 1,0 0 0,0-1-1,0 1 1,0 0-1,0-1 1,-1 1-1,1 0 1,0 0-1,1 1 1,-1 1 15,1 0 0,-1 0 0,0 0 0,0 1 0,0-1 1,0 0-1,0 0 0,-1 0 0,1 7 0,-3 30 139,1-23-76,-1 11-22,-5 292 206,8-299-247,-2-12 44,2 0 1,-1 0-1,1 0 0,0-1 1,4 12-1,-5-19-41,0 0 0,0-1 0,1 1 0,-1 0 0,0-1 0,0 1 0,1 0 0,-1-1 0,0 1 0,1-1 0,-1 1 0,1-1 1,-1 1-1,0 0 0,1-1 0,-1 0 0,1 1 0,0-1 0,-1 1 0,1-1 0,-1 0 0,1 1 0,0-1 0,-1 0 0,1 1 0,0-1 0,-1 0 0,1 0 0,0 0 0,-1 0 0,1 0 0,0 0 0,-1 0 0,1 0 0,0 0 0,0 0 0,-1 0 0,1 0 0,0 0 0,-1-1 0,1 1 0,0 0 0,-1 0 0,1-1 0,-1 1 0,1-1 0,0 1 0,-1 0 0,2-2 0,1 0 38,0-1-1,1 0 1,-1-1-1,0 1 1,0-1-1,-1 1 0,4-7 1,62-125 307,-2 6-152,-43 88-367,34-44 1,-52 73 68,-7 23-188,-1 0 0,0 13 0,-4 17 190,-12 102-6,17-113 88,2 0 0,6 58 0,-5-78 51,1-1 0,0 0 0,1 0 0,0 0-1,1 0 1,7 14 0,-10-20-21,1 0 0,-1-1 0,1 1 0,0-1 0,0 0-1,0 1 1,0-1 0,0 0 0,0 0 0,0-1 0,1 1-1,-1 0 1,1-1 0,-1 1 0,1-1 0,0 0 0,0 0-1,-1 0 1,1 0 0,0 0 0,0-1 0,0 0 0,0 1 0,0-1-1,5 0 1,-4-1 9,0 0 0,-1 0 0,1 0 0,0 0 0,-1-1 0,1 1 0,-1-1-1,0 0 1,1 0 0,-1 0 0,0-1 0,0 1 0,-1-1 0,5-4 0,1-2 46,-1-1-1,12-20 1,-17 26-64,17-31 129,29-77-1,-29 62-106,77-219-285,-94 263 222,6-13 198,-4 12-271,-4 7 80,0 0 0,0 0 0,0 0 0,0 0 0,0 0 0,0 0 0,0 1 0,0-1 0,0 0 0,0 0 0,0 0 0,0 0 0,0 0 0,0 0 0,0 0 0,0 0 0,0 0 0,0 0 0,0 0 0,0 0-1,0 0 1,0 0 0,0 0 0,0 0 0,0 0 0,0 0 0,0 0 0,0 0 0,0 0 0,0 0 0,0 0 0,0 0 0,0 1 0,0-1 0,0 0 0,1 0 0,-1 0 0,0 0 0,0 0 0,0 0 0,0 0 0,0 0 0,0 0 0,0 0 0,0 0 0,0 0 0,0 0 0,-9 69-77,4 1 0,2 0 0,7 79 0,-2-135 109,0 1 1,1-1-1,7 20 0,-8-28 58,0 0-1,1-1 0,-1 1 0,1-1 0,1 1 0,-1-1 1,1 0-1,0 0 0,0 0 0,7 6 0,-10-10-53,0 0-1,0-1 0,0 1 1,0-1-1,0 1 1,0-1-1,0 1 0,0-1 1,0 0-1,0 0 1,0 1-1,0-1 0,0 0 1,0 0-1,0 0 1,0 0-1,0 0 0,0 0 1,0 0-1,0-1 1,1 1-1,0-1 0,0 0 20,1 0 0,-1 0-1,1-1 1,-1 1-1,1-1 1,-1 0 0,0 0-1,3-3 1,3-4 85,0-1 1,12-21 0,-19 30-124,46-88 284,-10 18-161,26-34-330,-51 87 133,1 0 1,1 1 0,24-23-1,-37 39 60,0 1 0,-1-1-1,1 1 1,-1-1-1,1 1 1,0-1 0,-1 1-1,1 0 1,0-1-1,-1 1 1,1 0-1,0-1 1,0 1 0,-1 0-1,1 0 1,0 0-1,0 0 1,0 0-1,-1 0 1,1 0 0,0 0-1,0 0 1,1 0-1,-1 1 3,0 0-1,0-1 1,1 1-1,-1 0 0,0-1 1,0 1-1,0 0 1,0 0-1,-1 0 0,1 0 1,0 0-1,0 0 1,0 2-1,3 3-6,-1 1-1,0-1 1,-1 1 0,3 9-1,5 36 90,9 106 1,-12-77 75,-6-74-122,-1 0 4,1-1 0,0 1 1,0-1-1,1 1 1,-1-1-1,2 1 0,-1-1 1,4 8-1,-6-13-26,1-1-1,-1 0 1,0 1-1,0-1 1,0 1-1,1-1 1,-1 0-1,0 1 0,1-1 1,-1 0-1,0 1 1,0-1-1,1 0 1,-1 1-1,1-1 1,-1 0-1,0 0 1,1 0-1,-1 1 1,1-1-1,-1 0 1,0 0-1,1 0 1,-1 0-1,1 0 1,-1 0-1,1 0 1,-1 0-1,1 0 1,-1 0-1,0 0 1,1 0-1,-1 0 1,1 0-1,-1 0 1,1 0-1,-1-1 1,2 0 10,0 0 0,0 0 0,-1-1 0,1 1 0,-1-1 0,0 0 1,1 1-1,-1-1 0,0 0 0,2-2 0,51-114 447,-37 77-505,29-53 0,-27 62 27,22-35-63,-34 56 40,1 2-1,0-1 1,0 1 0,11-10 0,-18 18 26,0 1 1,-1-1-1,1 0 0,0 1 1,-1-1-1,1 1 0,0-1 1,0 1-1,0-1 1,0 1-1,0 0 0,0-1 1,-1 1-1,1 0 1,0 0-1,0 0 0,0-1 1,0 1-1,0 0 0,0 0 1,0 0-1,2 1 1,-2-1 2,0 1 0,-1 0 0,1-1 0,0 1-1,0-1 1,0 1 0,-1 0 0,1 0 0,0 0 0,-1-1 0,1 1 0,-1 0 0,1 0 0,-1 0 0,1 0 0,-1 0 0,1 1 0,0 4 23,0-1 0,0 1 1,0 0-1,0-1 0,-1 1 0,-1 8 0,-14 139 137,15-150-127,-1 1-1,1-1 0,0 1 1,0 0-1,0-1 0,0 1 1,1 3-1,-1-7-18,0 0 0,0 0-1,1 0 1,-1 0 0,0 0 0,0 0 0,0 1-1,0-1 1,0 0 0,0 0 0,0 0-1,0 0 1,0 0 0,0 0 0,0 0 0,0 0-1,0 0 1,0 0 0,0 0 0,0 0-1,0 0 1,0 0 0,0 0 0,0 0 0,1 0-1,-1 0 1,0 0 0,0 0 0,0 0-1,0 0 1,0 0 0,0 0 0,0 0 0,0 0-1,0 0 1,0 0 0,0 0 0,0 0-1,1 0 1,-1 0 0,0 0 0,0 0 0,0 0-1,0 0 1,0 0 0,0 0 0,0 0-1,0 0 1,0 0 0,0 0 0,0 0 0,0 0-1,0 0 1,0 0 0,0 0 0,0 0-1,1 0 1,-1 0 0,0-1 0,0 1 0,0 0-1,0 0 1,0 0 0,0 0 0,3-5-13,11-25-188,2 1 1,1 1 0,2 0-1,0 2 1,24-25 0,-37 43 177,1 2-1,-1-1 1,1 1 0,0 0-1,1 0 1,0 1 0,0 0 0,0 0-1,9-3 1,-16 8 9,1-1 0,-1 1 0,1 0 0,-1-1-1,1 1 1,-1 0 0,1 0 0,-1 0 0,1 0 0,-1 0-1,1 1 1,-1-1 0,1 0 0,-1 1 0,0-1 0,1 1-1,-1-1 1,0 1 0,1 0 0,-1-1 0,0 1 0,0 0-1,1 0 1,-1 0 0,0 0 0,0 0 0,0 0 0,0 0 0,0 1-1,0-1 1,-1 0 0,1 0 0,0 1 0,-1-1 0,1 2-1,3 6-42,-1-1 0,-1 1 0,0 0 0,2 13 0,12 113 283,-11-84-133,-4-44-81,-1-4 4,0 0-1,0 0 1,1 0 0,-1 0 0,1 0 0,0 0-1,0 0 1,0 0 0,0 0 0,0 0-1,1-1 1,-1 1 0,4 3 0,-5-5-11,1-1-1,-1 1 1,1 0 0,0-1 0,0 1-1,-1-1 1,1 1 0,0-1 0,0 0-1,0 1 1,-1-1 0,1 0-1,0 0 1,0 1 0,0-1 0,0 0-1,0 0 1,0 0 0,0 0 0,0 0-1,-1 0 1,1 0 0,0 0 0,0-1-1,0 1 1,0 0 0,0 0 0,0-1-1,-1 1 1,1-1 0,0 1 0,0-1-1,1 0 1,2-2 11,0-1 1,0 1-1,0-1 0,0 0 0,5-7 0,26-39-115,-2-3 0,-3 0 0,37-87 0,4-11-671,-68 146 744,11-19-115,-14 23 130,0 1-1,1 0 1,-1-1 0,0 1-1,0 0 1,0-1 0,0 1-1,1 0 1,-1-1-1,0 1 1,0 0 0,1 0-1,-1 0 1,0-1 0,1 1-1,-1 0 1,0 0 0,1 0-1,-1-1 1,0 1 0,1 0-1,-1 0 1,0 0 0,1 0-1,-1 0 1,0 0 0,1 0-1,-1 0 1,0 0 0,1 0-1,-1 0 1,0 0 0,1 0-1,-1 0 1,1 0 0,-1 0-1,0 1 1,1-1-1,-1 0 1,0 0 0,0 0-1,1 0 1,-1 1 0,0-1-1,1 0 1,-1 0 0,0 1-1,0-1 1,1 0 0,-1 1-1,0-1 1,0 0 0,0 0-1,0 1 1,1-1 0,-1 0-1,0 1 1,0-1 0,0 1-1,25 42 127,-24-42-209,0-1 94,-1 0 28,1 0-1,-1 0 1,0 1-1,1-1 1,-1 0 0,0 0-1,0 0 1,1 0-1,-1 0 1,0 0-1,1 0 1,-1 0 0,0 0-1,1 0 1,-1 0-1,0 0 1,1 0 0,-1 0-1,0 0 1,1-1-1,-1 1 1,0 0 0,0 0-1,1 0 1,-1 0-1,0 0 1,0-1-1,1 1 1,-1 0 0,0 0-1,0-1 1,0 1-1,1 0 1,-1 0 0,0-1-1,0 1 1,0 0-1,0 0 1,1-1-1,-1 1 1,0 0 0,0-1-1,0 1 1,0 0-1,0-1 1,2-6-236,1-5 238,0-1 0,-1 0 0,1-23-1,0 4-72,2-14-37,17-264 591,-22 308-483,0-1 1,-1 0-1,1 1 0,0-1 1,-1 0-1,-1-4 0,2 6-35,-1 0 0,1 1-1,-1-1 1,1 0 0,-1 0-1,1 1 1,-1-1 0,1 0-1,-1 1 1,1-1 0,-1 0-1,0 1 1,1-1 0,-1 1-1,0-1 1,0 1-1,0-1 1,1 1 0,-1 0-1,-1-1 1,2 1-1,-1 0 0,1 0 0,0 0-1,0 0 1,-1 0 0,1 0 0,0 0 0,0 0 0,-1 0-1,1 0 1,0 0 0,0 0 0,-1 0 0,1 0 0,0 0-1,0 0 1,0 0 0,-1 1 0,1-1 0,0 0 0,0 0-1,-1 0 1,1 0 0,0 1 0,0-1 0,0 0 0,0 0 0,0 0-1,-1 1 1,1-1 0,0 0 0,-4 6-61,1 1 0,0-1 0,1 1 0,-1 0 0,1 0 0,0 0 0,-1 9 0,-52 377 175,50-343-64,-5 77 91,8 132 0,3-243-95,-1-1 17,0 0 0,2 0 0,0 0 0,4 15 0,-6-30-55,0 1 0,0-1 0,0 1 1,0-1-1,0 1 0,0-1 0,0 1 0,0-1 0,0 0 0,0 1 0,1-1 0,-1 1 1,0-1-1,0 1 0,0-1 0,1 0 0,-1 1 0,0-1 0,1 1 0,-1-1 1,0 0-1,1 1 0,-1-1 0,1 0 0,-1 0 0,0 1 0,1-1 0,-1 0 0,1 0 1,0-1-2,0 0 0,0 0 0,0 0 1,0 0-1,0-1 0,0 1 0,0-1 1,-1 1-1,1 0 0,-1-1 0,1 1 1,0-3-1,57-177-562,-54 167 463,4-12-86,-8 24 151,1 1 0,-1 0 0,1 0 0,0 0 1,-1 0-1,1 0 0,0 0 0,0 0 0,0 0 0,0 0 1,0 0-1,0 0 0,0 0 0,0 0 0,0 1 0,1-2 1,-1 2 21,-1 0 1,1 0-1,0 0 1,-1 0-1,1 0 1,0 0-1,-1 0 1,1 0-1,-1 0 1,1 0-1,0 1 1,-1-1-1,1 0 1,-1 0-1,1 1 1,-1-1-1,1 0 1,-1 0-1,1 1 1,-1-1-1,1 1 1,-1-1-1,1 0 1,-1 1-1,1-1 1,0 2-1,10 16 69,-6-10-5,-1-3-35,-1 0 0,2 0 0,-1 0 0,0-1 0,1 1-1,0-1 1,0 0 0,0-1 0,0 1 0,1-1 0,-1 0 0,13 5 0,-11-6 19,1 0-1,-1-1 0,1 1 0,0-2 0,-1 1 0,1-1 0,0 0 0,-1 0 0,13-3 0,-4-1 67,1-1 0,-1 0 0,0-1 0,0-1-1,-1 0 1,0-1 0,0-1 0,25-19-1,-33 22-55,1-1 0,-1 0 0,-1 0 0,1 0 0,-1-1 0,0 0 0,-1 0 0,0 0 0,0-1 0,-1 1 0,5-16 0,-9 23-46,1 0 0,-1 0 0,0 0 0,0 0 0,1 0 0,-1-1 0,0 1 0,0 0 0,0 0 0,0 0 0,-1 0 0,1-1 0,0 1 0,0 0 0,-1 0 0,1 0 0,-1 0 0,1 0 0,-2-2 0,2 2-9,-1 1 0,0-1 0,1 1 0,-1 0 0,0-1 0,1 1 1,-1-1-1,0 1 0,1 0 0,-1 0 0,0 0 0,1-1 1,-1 1-1,0 0 0,0 0 0,1 0 0,-1 0 0,0 0 1,0 0-1,1 0 0,-1 1 0,0-1 0,0 0 0,1 0 0,-1 0 1,0 1-1,1-1 0,-1 0 0,0 1 0,1-1 0,-1 1 1,-1 0-1,-4 4-16,0 0 1,0 0-1,1 1 1,0 0-1,0 0 1,0 0 0,0 0-1,1 1 1,0 0-1,-5 12 1,3-6 29,1 1 1,0 0 0,1 0 0,-4 26 0,7-27 6,0 0 0,2 25 0,-1-32-11,1-1 0,0 1-1,0 0 1,1-1 0,0 1-1,0-1 1,0 1 0,0-1-1,5 6 1,-6-9 9,0-1-1,1 1 1,-1 0-1,1-1 1,0 0-1,-1 1 0,1-1 1,0 0-1,0 0 1,0 0-1,0 0 1,0 0-1,0 0 1,0-1-1,0 1 1,0-1-1,0 1 1,0-1-1,0 0 1,1 0-1,-1 0 1,0 0-1,0 0 1,0 0-1,0-1 0,1 1 1,-1-1-1,0 1 1,0-1-1,0 0 1,0 0-1,2-1 1,5-4 12,0-1 0,0-1 0,0 1 0,-1-1 0,0 0 0,9-14 0,-6 8 0,22-27-37,15-17-220,-47 57 218,-1 0 0,1 1 0,0-1-1,0 0 1,0 0 0,-1 0 0,1 1-1,0-1 1,0 0 0,0 1-1,0-1 1,0 1 0,0-1 0,0 1-1,0 0 1,0-1 0,0 1-1,0 0 1,0 0 0,1 0 0,-1 0-1,1 0 1,-1 0 1,0 0-1,0 1 1,0-1 0,0 1-1,-1 0 1,1-1-1,0 1 1,0 0 0,-1-1-1,1 1 1,0 0-1,-1 0 1,1 0 0,-1-1-1,1 1 1,-1 0 0,1 0-1,-1 0 1,1 1-1,1 6-4,0 1-1,0-1 0,-1 1 1,1 9-1,-2-16 43,13 114 334,-13-115-347,1 1-1,-1 0 1,0-1-1,1 1 1,-1 0-1,1-1 1,0 1-1,-1 0 1,3 2-1,-3-4-3,1 1 0,-1-1 0,1 1 0,-1-1 0,0 0 0,1 1 0,-1-1 0,1 0 0,-1 1 0,1-1 0,-1 0-1,1 0 1,0 0 0,-1 1 0,1-1 0,-1 0 0,1 0 0,-1 0 0,1 0 0,0 0 0,-1 0 0,1 0 0,-1 0 0,1 0 0,0 0 0,-1 0-1,1-1 1,-1 1 0,1 0 0,-1 0 0,1-1 0,-1 1 0,1 0 0,-1-1 0,1 1 0,0-1 0,9-7 33,-1 0-1,1-1 1,-2 0 0,1 0 0,-1-1 0,7-12 0,15-17 94,10-5-113,1 1-1,66-52 1,-105 94-16,2-2-26,0 0 0,0 0 0,0 0 1,5-2-1,-8 5 18,-1 0 0,1-1-1,0 1 1,0 0 0,0-1 0,0 1 0,0 0 0,0 0 0,0 0 0,-1 0 0,1 0 0,0 0-1,0 0 1,0 0 0,0 0 0,0 0 0,0 0 0,0 1 0,0-1 0,0 0 0,-1 1 0,1-1-1,0 0 1,0 1 0,0 0 0,-1-1 0,1 1 0,1 0 0,-1 2 8,1-1 0,0 0 1,-1 1-1,0 0 0,0-1 0,0 1 1,0 0-1,0-1 0,0 1 0,-1 0 1,1 0-1,-1 0 0,0 5 0,0 6 33,-3 22-1,2-34-35,-3 29 35,-1-1-1,-2-1 1,-1 1-1,-2-1 1,-16 37-1,22-60-43,0 0 0,0 1 0,0-1 0,-9 9 0,11-13 6,0 0 0,0 0 1,0 0-1,-1 0 0,1 0 1,-1 0-1,1-1 0,-1 1 1,1-1-1,-1 0 0,0 0 1,0 0-1,-4 1 0,5-2 11,0 0-1,-1-1 0,1 1 0,0 0 0,0-1 0,0 0 0,0 1 0,0-1 0,0 0 1,1 0-1,-1 0 0,0 0 0,0 0 0,1-1 0,-1 1 0,0 0 0,1-1 0,-1 1 1,1-1-1,0 0 0,0 1 0,-1-1 0,1 0 0,0 0 0,1 0 0,-1 0 1,-1-3-1,1 2 25,0 1 1,0-1 0,0 1 0,1-1-1,-1 0 1,1 1 0,-1-1-1,1 1 1,0-1 0,0 0 0,0 1-1,1-1 1,-1 0 0,0 1-1,1-1 1,0 1 0,0-1 0,0 1-1,0-1 1,0 1 0,0 0-1,3-4 1,-1 3-12,0 1 1,0-1-1,1 1 0,-1-1 0,1 1 1,0 0-1,0 1 0,0-1 0,0 1 1,0-1-1,0 1 0,8-1 0,4 0 8,32 0-1,-43 2-30,82 8 70,-24-2-1110,-21-6-2387,35-8-8897,-37 2 6480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18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184 699 7872,'0'0'398,"-1"-1"0,0 1 1,1-1-1,-1 1 0,0-1 1,1 1-1,-1-1 0,1 1 1,-1-1-1,1 1 0,-1-1 1,1 0-1,-1 1 1,0-3 749,-3-1 1219,3 3-2252,1 1 0,0-1 0,0 1 0,-1 0 0,1-1 0,0 1 0,-1-1 0,1 1 0,0 0 0,-1-1 0,1 1 0,-1 0 0,1-1 0,-1 1 0,1 0 0,-1 0 0,1-1 0,-1 1 0,1 0 0,-1 0 0,1 0 0,-1 0 0,1 0 0,-1-1 0,-4 2 96,0-1 0,0 1 0,0 0-1,0 0 1,0 0 0,0 1-1,0 0 1,0 0 0,1 0-1,-1 0 1,1 1 0,0-1 0,0 1-1,0 1 1,0-1 0,0 0-1,0 1 1,1 0 0,-5 6 0,0 1-192,1 1-1,0 0 1,1 0 0,0 0 0,1 0 0,-5 20 0,5-14 7,1 1-1,1 0 1,0 0 0,0 28-1,3-35 43,1 0 1,0-1-1,1 1 0,0-1 0,1 1 0,0-1 0,0 0 0,9 16 0,-11-23-58,1-1 1,0 0-1,0 0 0,0 0 0,0-1 0,1 1 0,-1 0 0,1-1 1,-1 0-1,1 1 0,0-1 0,0 0 0,0 0 0,0-1 0,1 1 0,-1-1 1,0 1-1,1-1 0,-1 0 0,1-1 0,3 2 0,-4-2-10,0 0-1,-1 0 1,1 0-1,0-1 1,0 1-1,-1-1 1,1 1-1,0-1 0,-1 0 1,1 0-1,-1 0 1,1-1-1,-1 1 1,1 0-1,-1-1 1,0 0-1,0 1 1,1-1-1,-1 0 1,-1 0-1,1 0 0,0 0 1,0-1-1,-1 1 1,1 0-1,-1-1 1,2-4-1,6-20-1,-1 1-1,-2-2 0,4-34 1,7-83-196,-13 99 209,13-208 475,-2 25-353,-10 164 19,14-102 42,-19 164-165,1-1-1,0 1 1,0-1-1,0 1 0,3-7 1,-4 10-28,0 0 0,0 0 0,0 0 0,0 0 0,0 0 0,0 0 0,0 1 0,0-1-1,0 0 1,0 0 0,1 0 0,-1 0 0,0 0 0,0 0 0,0 0 0,0 0 0,0 0 0,0 1 0,0-1 0,0 0 0,0 0 0,0 0 0,1 0 0,-1 0 0,0 0 0,0 0 0,0 0 0,0 0 0,0 0 0,0 0-1,0 0 1,0 0 0,1 0 0,-1 0 0,0 0 0,0 0 0,0 0 0,0 0 0,0 0 0,0 0 0,0 0 0,1 0 0,-1 0 0,0 0 0,0 0 0,0 0 0,0 0 0,0 0 0,0-1 0,0 1 0,0 0 0,0 0-1,0 0 1,1 0 0,-1 0 0,0 0 0,0 0 0,0 0 0,0 0 0,0 0 0,0-1 0,0 1 0,0 0 0,0 0 0,0 0 0,0 0 0,4 16 92,0 0-1,1 24 1,-5-34-78,32 312 396,-12 120-256,-35-10 138,-15-182-218,1-108 128,23-118-72,-1 0 0,0-1 0,-1 0 0,-17 28 0,23-43-100,0-1 0,-1 0-1,1 0 1,0 0 0,-4 2-1,5-4-14,0 0 0,0 0 0,0-1 0,-1 1 0,1 0-1,0-1 1,0 1 0,-1-1 0,1 0 0,0 1 0,0-1-1,-1 0 1,1 0 0,0 0 0,-1 0 0,-1 0-1,2 0-9,0 0-1,0 0 0,0 0 1,0-1-1,0 1 0,0 0 1,0 0-1,0-1 0,0 1 1,0-1-1,0 1 0,0-1 1,1 1-1,-1-1 0,0 0 1,0 1-1,1-1 0,-1 0 1,0 1-1,1-1 0,-1 0 1,0-1-1,-5-8-17,1 0 0,1 0 1,0-1-1,0 1 0,-4-23 0,-9-64-104,12 51 97,2 0-1,2-53 1,2 86 34,0 0 0,0 0 0,2 0 0,4-16 1,-5 21-18,1 1 1,0-1 0,1 1-1,0 0 1,0 0 0,0 0-1,1 0 1,9-9 0,-4 6-52,1 1 0,0 0 1,0 1-1,1 0 0,0 1 1,24-11-1,87-26-1181,-69 26-875,75-30-7123,-69 24 4886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22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1309 3968,'-2'-4'12635,"9"-4"-12732,12-18 836,-2-1 1,0 0-1,20-49 0,-11 22-427,13-15 202,68-92 0,-56 88-64,-44 62-334,0 1 1,1-1 0,0 2-1,0-1 1,1 1 0,1 1-1,10-9 1,-19 17-100,-1-1 0,1 1 0,-1-1 0,1 1 0,-1 0 0,1-1 0,0 1 1,-1 0-1,1 0 0,0-1 0,-1 1 0,1 0 0,0 0 0,-1 0 0,1 0 0,0 0 0,-1 0 0,1 0 0,0 0 0,-1 0 0,1 0 1,0 0-1,-1 1 0,1-1 0,0 0 0,-1 0 0,1 1 0,-1-1 0,1 0 0,-1 1 0,1-1 0,0 1 0,-1-1 0,1 0 0,-1 1 1,0-1-1,1 1 0,-1 0 0,1-1 0,-1 1 0,0-1 0,1 1 0,-1 0 0,0-1 0,0 1 0,1 0 0,0 4 71,1 1 0,-1-1 0,0 1 1,1 7-1,1 65 256,-11 146 0,2-179-281,3-27 215,-1 28-1,4-46-273,0 0-1,0 0 1,0 0 0,0 0-1,0 0 1,1 0 0,-1 0-1,0 0 1,0 0-1,0 0 1,0 0 0,0 0-1,0 0 1,0 0-1,0 0 1,0 0 0,0 0-1,0 0 1,0 0 0,0 0-1,1 0 1,-1 0-1,0 0 1,0 0 0,0 0-1,0 0 1,0 0-1,0 0 1,0 0 0,0 0-1,0 0 1,0 0-1,0 0 1,0 0 0,0 0-1,0 0 1,1 0 0,-1 0-1,0 0 1,0 0-1,0 0 1,0 0 0,0 1-1,0-1 1,0 0-1,0 0 1,0 0 0,0 0-1,0 0 1,0 0 0,0 0-1,0 0 1,0 0-1,0 0 1,0 0 0,0 0-1,0 0 1,0 1-1,0-1 1,0 0 0,0 0-1,0 0 1,0 0-1,0 0 1,0 0 0,0 0-1,0 0 1,6-8 113,8-18-42,8-21-62,24-45 8,-37 76-19,1 1 0,1 0 0,20-22 0,23-15-139,-46 45 107,1 1 1,-1 0-1,1 0 1,0 1-1,10-5 1,-17 9 17,-1 1 1,1-1-1,-1 1 1,1-1 0,-1 1-1,1 0 1,-1-1 0,1 1-1,-1 0 1,1 0 0,-1 0-1,1 0 1,-1 0-1,1 1 1,-1-1 0,1 0-1,-1 1 1,1-1 0,-1 1-1,1-1 1,-1 1-1,0 0 1,1-1 0,-1 1-1,0 0 1,0 0 0,0 0-1,1 0 1,-1 0 0,0 1-1,0-1 1,1 2-1,1 2-1,0 1-1,0 0 1,-1 0 0,1 1-1,-1-1 1,1 10-1,15 90-25,1 9 264,-15-99-173,1 1 1,0-1-1,2 0 1,13 27-1,-16-38-25,0 1 0,-1-1 0,2 0 0,-1-1 0,0 1 0,1 0 0,0-1 0,0 0-1,6 3 1,-9-5-10,1-1 0,-1 1 0,1-1 0,0 0-1,0 0 1,-1 0 0,1 0 0,0 0 0,0-1 0,0 1-1,0-1 1,0 0 0,0 0 0,0 0 0,0 0-1,0 0 1,-1-1 0,1 1 0,0-1 0,0 0 0,0 0-1,3-2 1,0 0 22,0-1 0,-1 0-1,0 0 1,0-1 0,0 0 0,0 0-1,-1 0 1,5-6 0,-1-2 47,1 0 1,8-21-1,0-8 65,-1-2 1,11-54-1,-14 48-18,-6 24-205,0-1 0,-2-1 0,4-47 0,-10 69-43,1-1 1,0 1-1,-4-12 0,4 18 103,0 0-1,0 0 1,0-1-1,0 1 1,0 0-1,0 0 1,-1-1-1,1 1 1,0 0 0,0 0-1,0-1 1,-1 1-1,1 0 1,0 0-1,0 0 1,0 0-1,-1-1 1,1 1-1,0 0 1,0 0-1,-1 0 1,1 0-1,0 0 1,0 0-1,-1 0 1,1 0 0,0 0-1,-1 0 1,1 0-1,0 0 1,0 0-1,-1 0 1,1 0-1,0 0 1,-1 0-1,1 0 1,0 0-1,0 0 1,-1 0-1,1 0 1,0 0-1,0 1 1,-1-1 0,1 0-1,0 0 1,0 0-1,0 0 1,-1 1-1,1-1 1,0 0-1,0 1 1,-14 12-246,9-5 195,1-1 0,-1 1 0,2 1 0,-1-1 0,1 0 0,-4 16 0,-7 60-137,12-71 190,-5 37 101,3 1-1,2 0 1,3 0 0,7 57-1,-6-94-39,1 0-1,7 23 1,-8-31 16,0 0 1,1-1-1,0 1 1,-1-1-1,2 0 1,-1 0-1,1 0 1,-1 0-1,6 4 1,-8-8-38,1 0 0,-1 0 0,1 1-1,0-1 1,-1 0 0,1 0 0,0-1 0,0 1 0,-1 0 0,1-1 0,0 1 0,0-1-1,0 1 1,0-1 0,0 0 0,0 0 0,0 0 0,0 0 0,0 0 0,0 0 0,0-1-1,0 1 1,0 0 0,-1-1 0,1 0 0,0 1 0,0-1 0,0 0 0,-1 0 0,1 0-1,2-2 1,4-4 13,1 0-1,-1 0 0,0-1 1,11-15-1,76-105 244,-56 73-284,-13 18-21,71-89-95,-67 91 126,-19 20-61,24-22 0,-35 37 41,0 0-1,0 0 1,0 0-1,0 0 1,1 0 0,-1 0-1,0 0 1,0 0-1,0-1 1,0 1-1,0 0 1,0 0 0,0 0-1,0 0 1,0 0-1,0 0 1,0 0-1,0 0 1,1 0 0,-1 0-1,0 0 1,0 0-1,0 0 1,0 0-1,0 0 1,0 0 0,0 0-1,0 0 1,1 0-1,-1 0 1,0 0-1,0 0 1,0 0 0,0 0-1,0 0 1,0 0-1,0 0 1,0 0 0,1 0-1,-1 0 1,0 0-1,0 0 1,0 0-1,0 0 1,0 0 0,0 0-1,0 0 1,0 0-1,0 1 1,0-1-1,0 0 1,1 0 0,-2 8-146,-4 11 93,-7 19 58,1 0 1,3 1-1,1 0 0,1 0 1,0 61-1,6-97 21,0 1 0,1-1 0,-1 0 1,0 0-1,1 0 0,0 0 0,-1-1 0,1 1 0,1 0 1,1 4-1,-2-6-7,-1 0 1,1 0 0,0 0-1,0 0 1,-1 0 0,1-1-1,0 1 1,0 0 0,0-1-1,0 1 1,0 0-1,0-1 1,0 0 0,0 1-1,0-1 1,0 1 0,0-1-1,1 0 1,-1 0 0,0 0-1,0 0 1,0 0 0,0 0-1,0 0 1,1 0 0,-1 0-1,0 0 1,0 0 0,2-2-1,1 1 17,0-1-1,-1 1 0,1-1 1,-1 0-1,0 0 0,1-1 1,-1 1-1,0-1 0,0 0 1,0 0-1,-1 1 0,4-6 1,5-7 4,12-24 0,-14 22-9,-7 14-22,70-111-551,-72 114 524,0 0 1,1 1 0,-1-1 0,0 0 0,0 1 0,1-1 0,-1 0 0,0 1 0,0-1 0,0 0-1,1 1 1,-1-1 0,0 1 0,0-1 0,0 0 0,0 1 0,0-1 0,0 0 0,0 1-1,0-1 1,0 1 0,0-1 0,0 0 0,0 1 0,0 0 0,0 17-250,1 27 273,2 0 0,12 68 0,-14-110 41,-1 1 1,1 0-1,0-1 0,1 1 0,-1 0 1,1-1-1,1 4 0,-2-6-21,0 0 1,-1 0-1,1-1 1,0 1-1,0 0 1,0-1-1,-1 1 0,1-1 1,0 1-1,0-1 1,0 1-1,0-1 1,0 1-1,0-1 1,0 0-1,0 0 0,0 1 1,0-1-1,0 0 1,0 0-1,0 0 1,0 0-1,0 0 0,0 0 1,0-1-1,0 1 1,0 0-1,0 0 1,0-1-1,2 0 1,1-1 10,0 0 0,0 0 1,0-1-1,0 0 0,0 0 1,-1 0-1,1 0 0,-1 0 1,0-1-1,0 1 1,0-1-1,4-6 0,3-8 26,13-28 0,-17 32-18,18-35-5,2 2 0,2 1 0,1 1 0,3 2 0,66-71-1,-76 90 47,-1 0 0,-2-1 0,-1-1 0,21-39-1,-18 24-27,-2-1 0,20-64 0,-10 15-4,42-156-12,-66 225-23,-1 1-1,0-31 1,-4 51-22,0 1 1,1-1-1,-1 0 0,0 1 1,0-1-1,0 1 0,0-1 1,0 1-1,0-1 0,0 1 0,0-1 1,-1 1-1,1-1 0,0 0 1,0 1-1,0-1 0,0 1 1,-1-1-1,1 1 0,0-1 0,-1 1 1,1 0-1,0-1 0,-1 1 1,1-1-1,0 1 0,-1 0 1,1-1-1,-1 1 0,0-1 0,0 1-20,0 1 0,0-1 0,1 0 0,-1 0 0,0 1 0,0-1 0,0 1 0,0-1-1,1 1 1,-1-1 0,0 1 0,0-1 0,1 1 0,-1-1 0,-1 2 0,-22 30-436,3 2 461,2 1 0,1 1 0,-17 50-1,-27 116 201,50-159-192,-1 3 144,-10 87 0,20-105-76,1-1-1,2 1 1,1-1-1,7 45 1,-3-47-35,1 0 1,9 25 0,-12-42-7,0 1 0,1-1 1,0 0-1,1 0 0,0 0 1,0-1-1,1 1 0,0-1 0,8 7 1,-12-12-12,0 0 0,0 0 0,1 0 0,-1-1 0,1 1 0,-1-1 0,1 1 0,0-1 0,0 0 0,0 0 0,-1 0 0,1 0 0,0-1 0,0 1 0,0-1 0,0 0 0,0 0 0,0 0 0,0 0 0,0 0 0,0-1 0,0 1 0,5-3 0,-3 1 23,0 0 0,0-1 0,-1 0 0,1 0 0,-1 0-1,0-1 1,6-6 0,25-33 164,-21 26-145,7-11-30,-1-1 1,-1-1 0,23-50-1,-23 49-113,-16 26 54,1-1 1,-1 1-1,0-1 0,0 0 0,2-7 0,-5 13 21,0-1-1,0 1 1,0 0 0,0 0-1,0 0 1,0-1-1,0 1 1,0 0-1,0 0 1,0 0-1,0 0 1,0-1-1,0 1 1,0 0-1,0 0 1,0 0-1,1-1 1,-1 1-1,0 0 1,0 0-1,0 0 1,0 0-1,0 0 1,0-1-1,0 1 1,0 0-1,1 0 1,-1 0-1,0 0 1,0 0-1,0 0 1,0-1-1,1 1 1,-1 0-1,0 0 1,0 0-1,0 0 1,0 0-1,1 0 1,1 9-213,-2 22 125,0-28 134,0 5-50,4 114-16,-2-104 44,0-1 1,2 1-1,0 0 1,12 28-1,-14-40-1,1 0-1,-1-1 0,2 1 1,-1-1-1,7 8 0,-8-11-3,0 1 0,0-1 0,1 0 0,-1 0 0,1 0 0,-1-1 0,1 1 0,0-1 0,-1 1 0,1-1 0,0 0 0,0 0 0,5 1 0,0-1 19,-1 0-1,1-1 0,0 0 1,0-1-1,-1 0 0,1 0 0,11-3 1,3-3 55,25-10 1,-7 0 23,-1-2 1,-1-1 0,-1-2 0,-1-2-1,-1-1 1,58-55 0,-74 59 14,-18 20-133,-1 0 0,1 0 0,-1 0 0,1 0 0,-1 0 0,1 0 1,-1 0-1,1 0 0,-1 0 0,0 0 0,0 0 0,0 0 0,1-1 1,-1 1-1,0 0 0,0 0 0,-1 0 0,1 0 0,0-2 0,-1 3-7,1-1-1,0 1 1,-1 0-1,1-1 1,0 1-1,-1 0 1,1-1-1,0 1 0,-1 0 1,1 0-1,-1-1 1,1 1-1,-1 0 1,1 0-1,-1 0 0,1 0 1,0-1-1,-1 1 1,1 0-1,-1 0 1,1 0-1,-1 0 1,1 0-1,-1 0 0,1 0 1,-1 0-1,1 1 1,-1-1-1,1 0 1,-1 0-1,1 0 1,-1 0-1,1 1 0,0-1 1,-1 0-1,1 0 1,-1 1-1,1-1 1,0 0-1,-1 1 1,-22 15-170,18-12 202,-7 6-5,-1-1 0,2 2-1,-1 0 1,2 0 0,-1 1-1,1 0 1,1 1 0,0 0-1,1 0 1,-12 29 0,14-28-50,1 0 0,1 1 1,0-1-1,1 1 1,0 0-1,0 23 0,3-30 36,0-1 0,1 1 0,0 0 0,0 0-1,1-1 1,2 10 0,-2-12 34,0-1-1,0 0 1,0 0 0,0 1-1,1-1 1,0-1-1,0 1 1,0 0 0,0-1-1,0 1 1,5 2-1,-7-5-13,0 0 0,1 0 0,-1 0 0,1 0 0,-1 0 0,0-1-1,1 1 1,-1 0 0,1-1 0,0 1 0,-1-1 0,1 0 0,-1 1-1,1-1 1,0 0 0,-1 0 0,1 0 0,-1 0 0,1 0 0,0-1-1,-1 1 1,1 0 0,-1-1 0,1 1 0,-1-1 0,4-1-1,-1-1 9,0 0 0,0 0 0,0 0 0,0-1 0,0 0 0,5-7 0,2-4 47,-1 0 1,0-1 0,-1 0-1,12-31 1,17-71 225,-35 109-297,-1-1-1,0 0 1,0 0-1,-1 0 1,0 0 0,-1 1-1,0-1 1,-3-20-1,2 26-55,0 1 0,-1-1-1,1 0 1,-1 1-1,0-1 1,0 1-1,-1-1 1,-2-2-1,4 4 8,0 1-1,-1-1 1,1 1 0,0 0-1,-1 0 1,1 0-1,-1-1 1,1 1-1,-1 1 1,0-1-1,1 0 1,-1 0 0,0 1-1,0-1 1,0 1-1,-3-1 1,19 1 9,0 0 1,0 1 0,0 1-1,0 0 1,0 1 0,17 6-1,-26-7 57,0 0 0,1 1 0,-1-1 0,0 1 0,-1 0 0,1 1 0,-1-1 0,1 1 0,-1 0 0,0 0 0,0 0 0,-1 1 0,1-1 0,-1 1 0,0 0 0,0 0 0,-1 0 0,1 0-1,1 6 1,1 7 70,-1 1-1,-1-1 0,2 29 1,2 15 117,-6-52-112,0-5 28,7-10 12,-1-2-57,1-1-1,-1 1 1,7-12 0,14-15 53,12-6-181,3 1 1,82-59-1,-125 98 52,4-3-22,0 0 1,0 1-1,0-1 0,0 1 0,7-2 1,-11 4 12,1-1 1,0 1 0,0 0 0,-1 0 0,1 0 0,0 0 0,0 0 0,-1 0-1,1 0 1,0 0 0,0 0 0,-1 0 0,1 0 0,0 0 0,0 1-1,-1-1 1,1 0 0,0 1 0,-1-1 0,1 0 0,0 1 0,-1-1 0,1 1-1,0-1 1,-1 1 0,1-1 0,-1 1 0,1-1 0,-1 1 0,1 0-1,-1-1 1,0 1 0,1 0 0,-1-1 0,0 1 0,1 0 0,-1-1 0,0 1-1,0 0 1,0 1 0,3 14-22,0 0 0,-2 0 0,0 0-1,-2 22 1,2 26 101,1-45-26,1 1 1,0 0-1,2-1 0,0 1 1,11 26-1,-14-44-19,-1 1 0,1 0 0,0 0 0,0-1 0,0 1 0,4 4 0,-6-7-13,1 1 0,0 0-1,0-1 1,-1 1 0,1 0 0,0-1 0,0 1 0,0-1 0,0 0-1,0 1 1,0-1 0,0 0 0,0 1 0,-1-1 0,1 0 0,0 0-1,0 0 1,0 0 0,0 0 0,0 0 0,0 0 0,0 0 0,0 0-1,0 0 1,0-1 0,0 1 0,0 0 0,2-2 0,1 0 27,0-1 0,-1-1 1,1 1-1,-1 0 1,0-1-1,1 0 0,-2 0 1,6-7-1,17-38 162,13-30-50,61-98 0,-82 151-151,-6 9-42,16-22 1,-24 39-131,-1 5 22,-3 10-6,-36 153 146,14-73-30,16-62 124,-6 26 75,-22 64 1,33-120-143,1 1 1,-1-1 0,0 1-1,0-1 1,-3 6 0,4-9-15,1 0 0,0 0 0,0 1 0,0-1 0,-1 0 0,1 0 1,0 0-1,0 1 0,-1-1 0,1 0 0,0 0 0,0 0 0,-1 0 1,1 1-1,0-1 0,0 0 0,-1 0 0,1 0 0,0 0 1,-1 0-1,1 0 0,0 0 0,-1 0 0,1 0 0,0 0 0,0 0 1,-1 0-1,1 0 0,-1 0 0,0-1 6,1 0 0,-1 0 0,1 1 0,-1-1-1,1 0 1,-1 0 0,1 0 0,-1 1 0,1-1 0,0 0 0,-1 0 0,1 0 0,0 0 0,0 0-1,0-1 1,-1-9 11,0 1 0,1 0 0,0-1-1,1 1 1,0 0 0,1 0 0,0 0-1,5-14 1,-4 19-44,0-1 1,0 1-1,1-1 0,-1 1 1,1 0-1,1 0 0,-1 1 1,1-1-1,0 1 0,0 0 1,0 0-1,9-4 1,0 0 59,1 0 1,1 1-1,24-7 1,171-47 68,-33 10-4580,-123 31-1504,-33 15 3444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5:00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53 4576,'6'-7'1161,"-1"0"0,2 0 1,10-9-1,6 0 3815,-24 23-4661,0-1 0,0 1 0,-1-1 0,0 0 0,-1 0 0,1 0 0,-1 0 0,0 0 1,-5 6-1,3-4-48,-12 20 224,-2-1-1,-23 27 1,-3 2 11,10-10-107,-30 42 106,53-69-436,-57 94 103,58-90-155,0 0-1,1 1 0,-8 26 0,16-42 34,0 0-1,1-1 0,0 1 0,0 0 1,0 0-1,1 0 0,1-1 0,0 12 1,0-15 6,0 0-1,0 0 1,0-1 0,1 1 0,-1 0 0,1-1 0,0 0 0,0 1 0,0-1 0,0 0 0,0 0-1,1 0 1,0 0 0,-1 0 0,1-1 0,0 1 0,0-1 0,1 0 0,2 2 0,2 0 28,0-1 0,0 0 0,0 0 0,0-1 0,0 0 0,0-1 1,0 0-1,1 0 0,7 0 0,13-2 109,35-6 0,-53 6-152,374-71 501,-362 66-526,0-1 0,0-1 0,25-12 0,-39 16-126,-7 4-66,0-1 0,0 1 0,-1-1-1,1 0 1,0 0 0,-1 0 0,1 0 0,-1 0 0,1 0-1,1-1 1,-7-6-4054,3 4 2549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22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8 8896,'-45'-8'4032,"28"8"-417,21 3-1663,6 6-1120,16-1 864,11 4-960,16-4 192,5 4-544,24-12-160,2 0-128,34-12-576,-6 0 256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25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46 334 5408,'-4'-20'2389,"4"12"952,-1-1 3398,1 154-1165,1 202-4386,-4-21-457,-1-99-102,-2-117 283,3-97-491,3-13-414,0 0 0,0 0 0,0 1 0,0-1 0,0 0 0,0 0-1,0 0 1,0 0 0,0 0 0,0 0 0,0 0 0,0 0 0,-1 0 0,1 0 0,0 0-1,0 0 1,0 0 0,0 0 0,0 1 0,0-1 0,0 0 0,0 0 0,0 0 0,0 0-1,0 0 1,0 0 0,-1 0 0,1 0 0,0 0 0,0 0 0,0 0 0,0 0 0,0 0-1,0 0 1,0 0 0,0 0 0,0 0 0,0 0 0,0 0 0,-1 0 0,1 0 0,0 0-1,0 0 1,0 0 0,0-1 0,0 1 0,0 0 0,0 0 0,0 0 0,0 0 0,-5-10 340,0-11-206,2 1-1,-2-36 0,3 35-70,0-7-139,1-1 1,2 0-1,5-41 1,-3 54-22,0 0-1,1 0 1,1 0-1,0 1 1,2 0-1,-1 0 1,14-21-1,-17 31 51,0 1 0,0-1-1,1 1 1,-1 0-1,1 0 1,0 1 0,1-1-1,-1 1 1,1-1-1,-1 2 1,1-1-1,9-4 1,-11 6 23,1 0 1,0 0-1,-1 0 0,1 1 1,0-1-1,-1 1 0,1 0 1,0 0-1,0 1 0,-1-1 1,1 1-1,0-1 0,-1 1 1,1 0-1,-1 0 0,1 1 1,-1-1-1,1 1 1,4 3-1,-4-2-2,0 0-1,0 0 1,-1 0 0,1 0 0,-1 1-1,0 0 1,0 0 0,0-1 0,0 1-1,-1 1 1,0-1 0,0 0-1,0 1 1,0-1 0,-1 1 0,1-1-1,-1 1 1,1 8 0,-1 3 94,-1 0 1,0-1-1,-1 1 0,-3 20 1,-6 17 70,-1-2 1,-3 1 0,-2-2-1,-3 0 1,-47 92-1,61-133-74,-1 0 0,0 0-1,0-1 1,-1 1 0,0-1-1,-14 12 1,8-11 5,13-9-80,0 0 0,0-1 0,0 1 0,0 0 0,0 0 0,0-1 0,0 1 0,0 0 0,0-1 0,0 1 0,0 0 0,0 0 0,0-1 0,0 1 0,0 0 0,0-1 0,0 1 0,0 0 0,0 0 0,0-1 0,0 1 0,0 0 0,1 0 0,-1-1 0,0 1 0,0 0 0,1 0 0,16-28-278,-5 12 223,1 0 0,1 1-1,0 0 1,18-13 0,68-46-54,-56 44 56,5-6 59,192-128 74,-203 138-101,-26 17 31,24-13-1,-36 22-6,0 0-1,0-1 1,1 1-1,-1 0 0,0 0 1,0 0-1,1-1 0,-1 1 1,0 0-1,1 0 0,-1 0 1,0 0-1,0 0 1,1 0-1,-1 0 0,0-1 1,1 1-1,-1 0 0,0 0 1,1 0-1,-1 0 0,0 0 1,1 1-1,-1-1 0,0 0 1,1 0-1,-1 0 1,0 0-1,1 0 0,-1 0 1,1 1-1,-2 14-144,-13 80 235,6-54-102,2 1 0,2 0 1,1 54-1,4-89 42,4 48 7,-4-50 6,1 0 0,-1 0 0,1 0-1,-1 0 1,1 0 0,1 0 0,-1-1 0,5 8 0,-6-11-26,0 0-1,-1-1 1,1 1-1,0 0 1,0 0-1,0 0 1,0-1-1,0 1 1,0 0 0,0-1-1,1 1 1,-1-1-1,0 1 1,0-1-1,0 0 1,0 1-1,1-1 1,-1 0-1,0 0 1,0 0-1,1 0 1,-1 0-1,0 0 1,0 0 0,1 0-1,-1-1 1,0 1-1,0 0 1,0-1-1,1 1 1,0-2-1,2 0 25,-1 1 0,0-1-1,0 0 1,0-1-1,-1 1 1,1-1 0,0 1-1,-1-1 1,1 0 0,2-5-1,0-1 16,-1 0 0,0 0 0,-1-1 0,4-14 0,6-42 139,-8 39-153,-1 1 0,-2-1 0,0 0 0,-2 0 0,-1 0 0,-2 1 0,-9-46 0,11 66-91,0 1 1,0-1-1,-1 1 0,0 0 1,0-1-1,-1 1 1,1 1-1,-1-1 0,0 0 1,-1 0-1,1 1 1,-1 0-1,0 0 1,0 0-1,0 0 0,0 1 1,-10-7-1,14 10 37,-1 0-1,1 0 0,-1 0 1,1-1-1,-1 1 0,1 0 1,-1 0-1,1 0 1,-1 0-1,0 0 0,1 0 1,-1 0-1,1 0 1,-1 0-1,1 0 0,-1 1 1,1-1-1,-1 0 0,1 0 1,-1 0-1,1 1 1,-1-1-1,1 0 0,-1 1 1,1-1-1,-1 0 1,1 1-1,-1-1 0,1 1 1,0-1-1,-1 0 1,1 1-1,0-1 0,-1 1 1,1-1-1,0 1 0,0-1 1,0 1-1,-1-1 1,1 1-1,0 0 0,0-1 1,0 1-1,0-1 1,0 1-1,0-1 0,0 1 1,0-1-1,0 1 0,0 0 1,0-1-1,0 1 1,1-1-1,-1 1 0,0-1 1,0 1-1,1-1 1,-1 1-1,0-1 0,0 1 1,1-1-1,0 1 0,1 2 11,0-1 0,0 1-1,0-1 1,1 0-1,-1 0 1,1 0-1,-1 0 1,1 0-1,0 0 1,0-1-1,-1 0 1,6 2-1,-3-1 18,1-1-1,0 1 1,0-2-1,0 1 1,0 0-1,7-2 1,9-1 74,-1-1 1,40-11-1,-36 8-69,64-15 36,162-63 0,-235 76-26,-11 6-11,-1-1 0,1 1 1,0 0-1,0 0 0,0 1 1,9-2-1,-14 3-30,0 0 1,0 0-1,1 0 0,-1 0 1,0 0-1,1 0 0,-1 0 0,0 0 1,1 0-1,-1 0 0,0 0 0,0 1 1,1-1-1,-1 0 0,0 0 1,0 0-1,1 0 0,-1 1 0,0-1 1,0 0-1,0 0 0,1 1 1,-1-1-1,0 0 0,0 0 0,0 1 1,0-1-1,0 0 0,1 0 1,-1 1-1,0 12-105,-8 17 4,6-27 37,-1 10 61,-1-1-1,2 1 0,0-1 0,0 1 0,1 24 0,1-29 23,0 0-1,1-1 1,0 1-1,1 0 0,0-1 1,0 0-1,0 1 1,1-1-1,0 0 1,0 0-1,6 7 0,-8-12 5,0-1-1,0 1 0,0-1 0,0 0 0,1 0 0,-1 1 0,0-1 0,1 0 0,-1 0 0,1 0 0,-1 0 1,1-1-1,0 1 0,-1 0 0,1-1 0,0 1 0,0-1 0,-1 1 0,1-1 0,0 0 0,0 0 0,0 0 1,-1 0-1,1 0 0,0 0 0,0-1 0,-1 1 0,1 0 0,0-1 0,0 1 0,-1-1 0,1 0 0,0 0 0,-1 0 1,1 1-1,-1-1 0,3-2 0,10-8 48,-1 0 1,0-1-1,15-17 1,3-3 22,18-14 46,-3-2 0,42-55 0,-46 41-228,49-98 0,-63 109 113,3-12 126,-3-2-1,22-75 1,-34 86-38,-2 0 1,-3-1-1,7-94 0,-16 127-214,-2-1-1,-2-27 0,2 48 95,0 1-1,0-1 0,0 1 1,0-1-1,-1 1 1,1-1-1,-1 1 1,1 0-1,-1-1 0,1 1 1,-1-1-1,0 1 1,0 0-1,1 0 1,-1-1-1,0 1 0,0 0 1,-1 0-1,0-1 1,1 2 5,1-1-1,-1 1 1,0 0 0,1 0 0,-1 0 0,0 0 0,1 0 0,-1 0 0,0 0 0,1 0-1,-1 0 1,0 0 0,1 0 0,-1 0 0,1 0 0,-1 0 0,0 1 0,0-1 0,-1 1-9,0 1 0,0-1 0,0 0 0,0 1 0,0-1 0,0 1 0,-2 2 0,-9 12-81,-1 1 0,-14 26 0,-21 42-15,49-85 118,-19 36 3,1 0 0,2 1 0,1 0 0,3 2-1,-11 48 1,9-22-15,3 0 1,-3 92-1,13-124 64,2 0 0,2 0 1,0 0-1,2-1 0,2 1 0,20 59 0,-14-60-38,1-1 1,2-1-1,21 31 0,-24-41 76,2 0 0,0-2 0,1 1 0,1-2 0,22 17 0,-36-31-65,1 0-1,0 0 1,0-1 0,0 0 0,0 0-1,0 0 1,0 0 0,0 0 0,1-1 0,-1 0-1,1 0 1,-1 0 0,1 0 0,0-1-1,-1 0 1,1 0 0,-1 0 0,1-1 0,0 1-1,-1-1 1,1 0 0,-1 0 0,5-2-1,1-2 4,-1 0 0,0-1 0,0 1 0,0-2 0,-1 1 0,0-1 0,11-12 0,0-3 121,25-36 0,-37 48-128,0-1 0,0-1 0,-1 1 0,7-20 0,-12 27-9,0-1 0,1 1 0,-1 0 0,-1-1 1,1 1-1,-1-1 0,0 1 0,0 0 0,0-1 0,0 1 0,-1-1 0,0 1 0,0-1 0,0 1 0,0 0 0,-4-7 0,5 10-32,-1-1 0,0 1 0,0-1 0,0 1 0,0 0 0,0 0 0,0-1 0,0 1 0,0 0 0,0 0 0,0 0 0,-1 0 0,1 0 0,0 1 0,-1-1 0,1 0 0,0 0 0,-1 1 0,1-1 0,-1 1 0,-1-1 0,0 1-6,1 0-1,0 0 1,-1 1-1,1-1 0,0 0 1,0 1-1,-1-1 0,1 1 1,0 0-1,0 0 1,0 0-1,-4 2 0,-1 2-15,1 0 0,0-1-1,0 2 1,1-1 0,-1 1-1,1 0 1,-7 11-1,4-5 39,2 0-1,0 0 0,0 1 0,1 0 0,-3 14 0,6-20 13,0 1 0,1-1 1,0 1-1,1 0 0,-1-1 0,1 1 0,1-1 0,0 1 0,0-1 0,4 14 0,-4-18-5,-1 0 1,2-1-1,-1 1 0,0-1 1,0 1-1,1-1 0,-1 0 1,1 0-1,0 1 0,0-1 1,0 0-1,0 0 0,0-1 1,0 1-1,0 0 0,1-1 0,-1 1 1,1-1-1,-1 0 0,1 0 1,-1 0-1,1 0 0,0 0 1,0-1-1,-1 1 0,1-1 1,0 0-1,0 1 0,-1-1 1,1-1-1,4 1 0,8-2 49,0-1-1,0-1 1,-1 0 0,23-9-1,-21 7-52,19-7 3,198-74-79,-8-16 193,-206 92-79,-4 3 143,23-11 0,-38 20-181,0-1-1,0 0 1,0 0-1,0 0 0,0 0 1,0 0-1,0 0 1,0 0-1,0 0 1,0 0-1,0 0 0,0 0 1,0 0-1,0 0 1,0 0-1,0 0 0,0 0 1,0 0-1,0 0 1,0 0-1,0 0 0,0 0 1,0 0-1,0 1 1,0-1-1,0 0 1,0 0-1,0 0 0,0 0 1,0 0-1,0 0 1,0 0-1,0 0 0,0 0 1,0 0-1,0 0 1,0 0-1,0 0 0,0 0 1,0 0-1,0 0 1,0 0-1,0 0 0,1 0 1,-1 0-1,0 0 1,0 0-1,0 0 1,0 0-1,0 0 0,0 0 1,0 0-1,0 0 1,0 0-1,0 0 0,0 0 1,0 0-1,0 0 1,0 0-1,0 0 0,0 0 1,0 0-1,0 0 1,0 0-1,0 0 1,0 0-1,0 0 0,0-1 1,-3 7-144,-9 9-79,8-11 150,-8 11-1,1 1-1,0 0 0,1 1 1,1 0-1,1 0 1,0 1-1,-9 33 0,12-35 64,2 1 1,0 0-1,1 0 0,0 0 0,2 0 0,0 0 1,0 0-1,2 0 0,3 18 0,-3-31 1,-1 1 0,0-1-1,1 0 1,4 8 0,-5-10 14,0-1-1,-1 0 1,1 0 0,0 0 0,0 0 0,0 0-1,-1 0 1,1 0 0,0 0 0,1 0 0,-1 0 0,0 0-1,0 0 1,0-1 0,0 1 0,1-1 0,-1 1 0,0-1-1,0 1 1,1-1 0,1 1 0,-2-2 0,1 1 0,0 0-1,0-1 1,0 1 0,-1-1 0,1 1 0,0-1 0,-1 0 0,1 0 0,0 0-1,-1 0 1,1 0 0,-1 0 0,0 0 0,1-1 0,-1 1 0,0-1 0,0 1-1,2-3 1,2-4 17,-1 1-1,6-14 1,-9 18-16,94-231 301,-78 180-256,12-70 0,-25 107-54,-1 4-2,60-343 331,-46 190-203,-15 122 7,-4-75-1,2 115-85,-1 0 0,1 0 0,-1 0 0,0 0 0,0 0 0,0 0 0,-1 0 0,-1-4 0,3 8-36,-1-1 0,1 1 0,0 0 0,-1-1-1,1 1 1,-1-1 0,1 1 0,-1-1 0,1 1 0,0 0 0,-1 0 0,1-1-1,-1 1 1,0 0 0,1-1 0,-1 1 0,1 0 0,-1 0 0,1 0-1,-1 0 1,0 0 0,-1 0-9,1 0-1,0 0 0,0 1 0,0-1 1,0 0-1,0 1 0,-1-1 1,1 1-1,0 0 0,0-1 1,0 1-1,0 0 0,0 0 0,0 0 1,-7 7-14,1 0 0,1 1 1,-1 0-1,1 0 0,1 0 0,-6 14 1,9-19 13,-10 21 16,2 0 0,1 1 0,-10 49 0,1 17-320,-6 112 0,23-193 230,-11 236-6337,16-178 4313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26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8 11968,'-63'-8'5407,"41"16"-4703,17-8-576,5 4-224,8-4-2239,16-9-2017,2 6 2400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27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171 749 2496,'9'-4'17002,"-13"5"-16632,1 0-1,0 0 1,0 0-1,0 0 1,0 0-1,-4 3 1,-4 3-279,1 1 0,0 1 1,0 0-1,1 0 0,0 1 1,1 0-1,0 0 0,1 1 1,-8 14-1,5-5 20,0 1-1,2-1 1,0 2 0,-8 32-1,15-47-79,0 1 0,0 0 0,0-1 0,1 1-1,0 0 1,0-1 0,1 1 0,3 13 0,-3-18-18,-1-1 1,1 1-1,0-1 1,0 0-1,0 1 1,0-1-1,0 0 1,0 0-1,1 0 1,-1 0-1,1 0 1,0 0-1,-1 0 1,1-1-1,0 1 1,0-1-1,0 1 1,0-1-1,0 1 1,0-1-1,0 0 1,1 0-1,-1 0 1,0-1-1,1 1 1,-1 0-1,1-1 1,-1 1-1,5-1 1,-3 0 17,-1-1 0,1 1-1,-1-1 1,0 0 0,1 0 0,-1 0 0,0 0 0,0 0-1,0-1 1,0 0 0,0 1 0,0-1 0,5-4-1,1-3 7,0 1 0,10-14 0,-16 18-24,25-32-42,-2-1 1,41-80-1,-58 99 29,7-25 0,-14 36 0,-1 5-7,-1 1 0,0-1-1,1 0 1,-1 1 0,0-1-1,0 1 1,0-1 0,0-2-1,0 3-7,0 1-1,0 0 0,0 0 0,-1 0 1,1-1-1,0 1 0,0 0 0,0 0 1,0-1-1,0 1 0,0 0 1,0 0-1,0 0 0,0 0 0,-1-1 1,1 1-1,0 0 0,0 0 1,0 0-1,0 0 0,-1-1 0,1 1 1,0 0-1,0 0 0,0 0 1,-1 0-1,1 0 0,0 0 0,0 0 1,0 0-1,-1 0 0,1 0 1,0 0-1,0 0 0,0 0 0,-1 0 1,1 0-1,0 0 0,0 0 1,-1 0-1,1 0 0,0 0 0,0 0 1,0 0-1,-1 0 0,1 0 0,0 0 1,0 0-1,0 0 0,0 1 1,-1-1-1,1 0 0,0 0 0,0 0 1,0 0-1,0 1 0,-1-1 1,1 0-1,0 0 0,0 0 0,0 0 1,0 1-1,0-1 0,-1 2-18,0-1-1,0 1 1,0-1-1,0 1 0,0-1 1,1 1-1,-1-1 1,0 1-1,1 0 1,0-1-1,-1 1 1,1 0-1,0 0 0,0-1 1,0 1-1,0 0 1,0 0-1,0-1 1,0 1-1,1 0 0,-1 0 1,2 1-1,-2-1 58,0 0 0,1-1 0,0 1 0,-1-1 0,1 1 0,0-1 0,0 1 0,0-1-1,0 0 1,0 0 0,0 1 0,0-1 0,0 0 0,0 0 0,1 0 0,-1 0 0,0 0 0,1 0-1,-1 0 1,1-1 0,-1 1 0,1 0 0,2 0 0,1-1 114,0 0-1,0-1 1,0 1 0,1-1 0,-1 0 0,0 0-1,0-1 1,0 1 0,0-1 0,-1 0-1,1-1 1,0 1 0,-1-1 0,1 0-1,4-4 1,6-5 266,-1-1 0,21-24 0,-26 27-327,-1-1 0,-1 1 0,0-2 0,0 1 0,-1-1 0,0 0 0,4-15 0,8-24 155,21-101 0,-5-56 57,-22 129-158,9-92-98,-27 256-285,5-44 239,-40 408 126,-33-24 112,-8-64-122,-4 64 271,81-399-110,4-24-170,1-4-16,3-11-19,2-11-38,1 1 0,1 0 1,2 1-1,0 0 1,1 0-1,1 1 0,16-23 1,4 1-109,2 0 0,41-40-1,-38 44-1665,59-82-1,12-50-8698,-70 125 7563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27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1290 7232,'0'0'2314,"1"-4"-1396,1-8-603,2-6 1298,2-28 0,31-180 2797,29-40-1533,-60 244-2730,94-307 2184,20-9 634,-107 309-2490,-13 29-473,0 0-1,0 0 1,1 0 0,-1 0 0,0 0-1,0 0 1,0 0 0,0 0 0,0 0-1,0 1 1,0-1 0,0 0 0,0 0-1,0 0 1,0 0 0,0 0-1,0 0 1,0 0 0,0 0 0,0 0-1,0 0 1,0 0 0,0 0 0,0-1-1,1 1 1,-1 0 0,0 0 0,0 0-1,0 0 1,0 0 0,0 0 0,0 0-1,0 0 1,0 0 0,-3 10-57,-2 11 1,-17 88-72,-35 157 119,-53 207 268,-32 238-133,80-465 629,76-338-650,-3 45-125,21-60 0,-22 79-36,2 1 1,1 0-1,27-41 0,-14 33-275,2 0-1,37-35 1,71-58-3933,-93 89 1694,74-61-7053,-62 58 5429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28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12800,'-23'5'5791,"14"38"-5023,-1-7 2240,7 1-1792,-15 18 864,0 1-1248,-1 1 320,6-11-672,0-9-64,4-6-256,-1-11-384,7-3 128,20-14-4224,1-46-4255,9-5 4735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30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396 57 5056,'-4'-24'1642,"4"24"-1592,-1-1 0,1 0 0,0 0 0,0 0-1,0 0 1,0 1 0,0-1 0,0 0 0,0 0-1,0 0 1,0 0 0,0 1 0,1-1 0,-1 0-1,0 0 1,0 0 0,1 1 0,0-2 0,0-2 246,3-9 3318,-1 18-221,-1 27 410,-2-22-4123,1 30 956,-2 1-1,-2-1 0,-1 0 1,-2-1-1,-2 1 0,-2-1 1,-19 52-1,-79 218 842,26-105-1128,40-104-147,-38 135-1,69-196-176,6-24-210,1 0-1,0 1 1,1-1 0,-1 19 0,5-30-2162,6-4 651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30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75 857 7232,'-48'24'2314,"28"-13"-1047,17-8-1003,0 0 1760,9-3-1020,15-9-187,-10 2-522,0-1-1,0 0 0,-1 0 1,14-15-1,4-15 224,-1-1 0,31-61 0,-34 58 13,72-117 938,-39 66-703,-49 79-616,166-256 2441,-166 259-2483,-1 1 25,0 1 0,0 0 1,1 0-1,15-13 0,-21 21-110,-1 0 1,0 0 0,0 0 0,0 0 0,1 1 0,-1-1 0,0 0-1,1 1 1,-1-1 0,1 1 0,-1 0 0,1-1 0,-1 1 0,1 0-1,-1 0 1,1 0 0,1 0 0,-2 0-13,0 1 1,0-1-1,0 1 1,1-1-1,-1 1 1,0-1-1,0 1 1,-1 0-1,1-1 1,0 1-1,0 0 1,0 0-1,0 0 1,-1 0-1,1 0 1,0 0-1,0 1 1,1 3-1,1 0 0,-2 0 0,1 1 0,0-1 0,-1 1 1,0-1-1,0 11 0,-1 4 10,-1 1-1,-1 0 1,-2-1 0,1 1 0,-8 19 0,4-14-17,2 0 1,-4 31 0,9-54 3,0-1 0,0 0 1,0 1-1,0-1 1,0 1-1,0-1 1,0 1-1,1-1 1,0 0-1,-1 1 1,2 2-1,-1-4 4,-1-1 0,0 1 0,1-1-1,-1 0 1,0 1 0,1-1 0,-1 0 0,1 1-1,-1-1 1,0 0 0,1 0 0,-1 1 0,1-1-1,-1 0 1,1 0 0,-1 0 0,1 0 0,-1 0-1,1 0 1,-1 0 0,2 0 0,-1 0 16,1 0 0,0 0 0,0-1 0,-1 1 0,1-1 0,0 0 0,-1 1 0,4-3 0,21-13 269,44-36 0,12-9-422,-78 59 124,0-1-1,1 1 1,-1 0-1,1 0 1,0 0 0,-1 0-1,1 1 1,0 0-1,6-1 1,-8 2 11,0 0 1,-1 0 0,1 1-1,-1-1 1,1 0-1,-1 1 1,1 0 0,-1-1-1,0 1 1,1 0-1,-1 0 1,0 0 0,1 1-1,-1-1 1,0 1-1,0-1 1,0 1-1,0-1 1,0 1 0,-1 0-1,3 2 1,10 17-9,-1 0 0,16 33 0,-9-15-813,-18-36 272,-1 0 0,1 0 1,0 0-1,0 0 0,0-1 1,1 1-1,-1-1 0,1 1 1,5 3-1,9 3-2352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37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206 317 3552,'0'-3'836,"0"0"1,0 0 0,0-1-1,1 1 1,-1 0-1,3-5 1,-3 6-578,0 1 0,1-1-1,-1 1 1,0-1 0,0 1 0,0-1 0,0 1 0,0-1 0,-1 0 0,1 1 0,0-1 0,-1 1-1,1-1 1,-1 1 0,0-1 0,1 1 0,-1 0 0,0-1 0,0 1 0,0 0 0,0 0 0,0-1-1,0 1 1,0 0 0,0 0 0,0 0 0,-1 0 0,1 0 0,0 1 0,-1-1 0,1 0 0,-3 0-1,0 1-99,0 0 0,1 0-1,-1 0 1,1 1 0,-1 0-1,1 0 1,-1 0-1,1 0 1,0 1 0,-1-1-1,1 1 1,0 0 0,0 0-1,0 0 1,0 0-1,0 0 1,-2 4 0,-8 6-26,1 1 1,-12 17-1,16-21 9,0 2-81,-1 1 1,1 0-1,1 0 1,0 0-1,1 1 1,-8 22-1,12-29-65,1 1-1,-1-1 0,1 1 0,0 0 0,1-1 0,0 1 0,0 0 0,0-1 0,1 1 0,0 0 0,0-1 0,0 1 0,1-1 1,0 1-1,6 11 0,-4-10 65,1 0 1,0 0-1,0-1 0,1 0 1,0 0-1,0 0 1,1-1-1,0 1 1,8 4-1,-11-8-16,1 1 0,0-2 0,0 1 0,0 0-1,1-1 1,-1 0 0,1-1 0,-1 1 0,1-1 0,0 0 0,-1 0 0,1-1 0,0 1 0,0-1-1,8-1 1,5-4 47,-1 0-1,0-1 0,-1-1 0,22-12 0,-19 10 41,15-9 46,-1-1 0,-1-2 1,57-45-1,-72 49-124,-1 0 1,0-1-1,-1 0 0,-1-2 1,-1 0-1,15-27 0,23-57 171,-48 96-321,0 1 69,-4 7 27,0 0 0,1 0 0,-1 1 0,0-1 0,0 0 0,1 0 0,-1 0 0,0 0 0,1 1 0,-1-1 0,0 0 0,0 0 0,0 1 0,1-1 0,-1 0 0,0 1 0,0-1 0,0 0 0,0 0 0,1 1 0,-1-1 0,0 0 0,0 1 0,0-1 0,0 0 0,0 1 0,0-1 0,0 1 0,22 47 38,-5-14-74,72 138 15,-85-165 51,5 10 13,1 1 0,0-2 1,1 1-1,1-1 1,15 14-1,-25-29 6,0 1 1,1 0-1,-1-1 0,1 0 1,-1 1-1,1-1 0,0 0 1,-1-1-1,1 1 0,0 0 1,0-1-1,0 1 0,-1-1 1,1 0-1,0 0 0,0 0 1,0-1-1,0 1 0,0 0 1,-1-1-1,1 0 0,0 0 1,4-2-1,7-3 66,0 0 0,0-2 0,15-9 0,-29 17-114,32-20 82,-1-1 1,-2-2-1,44-41 0,-63 53-32,1 0 0,-2-1 0,0-1 0,0 0 0,-1 0 0,0 0-1,-2-1 1,1 0 0,-2-1 0,0 1 0,5-26 0,-9 36-39,0-1 0,-1 1 1,0-1-1,0 1 0,0-1 1,-1-4-1,1 8-16,0 0 0,0 0 1,0 0-1,-1 0 0,1 0 0,0 0 0,-1 0 0,1 0 1,-1 0-1,1 0 0,-1 0 0,1 0 0,-1 0 1,0 0-1,0 1 0,1-1 0,-1 0 0,0 1 0,0-1 1,0 0-1,0 1 0,1-1 0,-1 1 0,0-1 0,0 1 1,0 0-1,0-1 0,0 1 0,0 0 0,0 0 0,-1 0 1,-1-1-1,0 2-38,-1 0 0,1-1 0,-1 1-1,1 1 1,-1-1 0,1 0 0,0 1 0,-1 0 0,1-1 0,0 1 0,0 1 0,0-1-1,1 0 1,-1 1 0,0-1 0,-2 4 0,-3 3-59,0 2 0,0-1 0,-7 15 0,9-15 43,1 1 0,0-1 0,1 1 0,0 0 0,1 0 0,0 0 0,0 1 1,0 12-1,2-19 65,1 0 0,0-1 0,0 1 0,1-1 0,-1 1 0,1 0 0,0-1 0,0 0 0,1 1 0,-1-1 1,1 0-1,0 1 0,0-1 0,1 0 0,-1 0 0,1-1 0,-1 1 0,1 0 0,1-1 0,-1 0 0,0 0 0,1 0 0,3 3 1,4 0 38,0 0 0,0 0 0,1-1 0,-1-1 0,1 0 0,0 0 1,1-1-1,-1-1 0,0 0 0,1-1 0,-1 0 0,1-1 1,12-1-1,-6-1 8,0 0 1,0-2 0,-1 0-1,0-1 1,1-1-1,-2-1 1,1 0 0,19-12-1,-33 17-50,21-12-2,-1-1 0,25-21 0,0-7 141,-3-3 1,-1-2 0,-2-1 0,37-59 0,-75 102-113,4-7 45,-1 1 0,0-1 0,-1 0 0,6-17 0,-12 29-71,-1 0-1,1 0 0,-1 0 1,0 0-1,1 0 0,-1 0 1,0 0-1,0 0 0,0-1 0,0 1 1,0 0-1,0 0 0,0 0 1,-1 0-1,1 0 0,0 0 0,-1 0 1,1 0-1,0 0 0,-1 0 1,1 0-1,-2-1 0,2 1-14,-1 1-1,0-1 0,0 1 1,0-1-1,1 1 1,-1-1-1,0 1 1,0 0-1,0-1 1,0 1-1,0 0 0,0 0 1,1 0-1,-1-1 1,0 1-1,0 0 1,0 0-1,0 1 1,0-1-1,0 0 0,0 0 1,0 0-1,0 1 1,-1 0-1,-2 0-42,0 1-1,0 0 1,0 0 0,0 0-1,0 0 1,0 1 0,1 0-1,-7 6 1,-22 30-261,27-31 277,-22 30-15,2 1 1,2 1-1,1 1 1,2 1-1,-19 59 1,39-100 55,-4 13 12,0 0 0,-2 19 0,5-30-8,1 0 0,-1 0 0,1-1 0,0 1 0,0 0 0,0 0 0,1 0 0,-1-1 0,1 1-1,-1 0 1,1 0 0,0-1 0,0 1 0,0 0 0,0-1 0,1 1 0,-1-1 0,1 0 0,2 4 0,-2-4 21,0-1 0,-1 0 1,1 0-1,0 0 1,0 0-1,0-1 1,0 1-1,0 0 1,0-1-1,0 1 1,0-1-1,0 0 0,0 0 1,0 0-1,0 0 1,0 0-1,0 0 1,0 0-1,0-1 1,0 1-1,0-1 1,0 1-1,3-2 0,-1 0-4,1 0 0,-1-1-1,0 1 1,0-1 0,1 0-1,-2 0 1,1 0 0,6-7-1,-3 1-21,0 0 0,-2 0-1,1-1 1,-1 0 0,0 1-1,4-16 1,16-66-4,-13 44 3,25-70-316,-34 110 215,1 7-232,2 14-221,-5-12 557,15 37-38,1 0 1,2-2-1,1 0 0,3-1 0,29 37 1,-40-59 37,19 18 0,-26-28 75,-1 1 1,2-1 0,-1 0-1,0-1 1,1 1 0,0-1-1,9 3 1,-13-5-46,0 0-1,0 0 1,1-1 0,-1 1 0,0-1-1,1 0 1,-1 0 0,0 0 0,1 0-1,-1 0 1,0 0 0,1-1 0,-1 1-1,0-1 1,1 1 0,-1-1 0,0 0 0,0 0-1,0 0 1,0 0 0,0 0 0,0-1-1,0 1 1,0-1 0,0 1 0,-1-1-1,1 0 1,-1 1 0,1-1 0,1-3-1,2-3 25,0-1-1,-1 0 0,0-1 0,-1 1 1,4-15-1,-7 22-45,39-176 226,-2 8-524,-27 145-9,-3 15 116,-7 10 173,1 0 0,-1 0 0,0 0 0,0 0 0,1 0 0,-1 0 0,0 0 0,0 0 0,1 0 0,-1 0 0,0 0 0,0 0 0,1 0 0,-1 0 0,0 0 0,0 0 0,0 1 0,1-1 0,-1 0 0,0 0 0,0 0 0,0 0 0,1 0 0,-1 1 0,0-1 0,0 0 0,0 0 0,0 0 0,1 1 0,-1-1 0,0 0 0,0 0 0,0 0 0,0 1 0,0-1 0,0 0 0,0 0 0,0 1 0,1-1 0,3 12-13,1 0 0,-2 0 0,1 0-1,-2 0 1,3 17 0,0 68-2,-3-44 77,-1-32-49,-1-1 1,-1 1-1,0-1 1,-8 34-1,7-44-36,0-3-66,1 0 0,-1 0-1,-1-1 1,1 1-1,-5 8 1,6-14 75,0 1 0,0-1 1,0 0-1,0 1 0,0-1 0,0 0 1,0 0-1,0 0 0,-1 0 0,1 0 0,0 0 1,-1 0-1,1 0 0,0-1 0,-1 1 1,1-1-1,-1 1 0,0-1 0,1 1 0,-1-1 1,1 0-1,-1 0 0,0 1 0,1-1 0,-1-1 1,1 1-1,-1 0 0,0 0 0,-2-1 1,2 0-45,1 0 0,-1 1 1,0-1-1,1 0 0,-1 0 1,1 0-1,-1 0 0,1-1 1,-2 0-1,3 2 45,0-1-1,-1 1 1,1 0 0,-1-1-1,1 1 1,0 0 0,-1-1-1,1 1 1,0 0-1,-1-1 1,1 1 0,0-1-1,0 1 1,0-1 0,-1 1-1,1-1 1,0 1 0,0-1-1,0 1 1,0-1-1,0 1 1,0-1 0,0 1-1,0 0 1,0-1 0,0 1-1,0-2 1,2 2-41,0 0 1,0-1-1,1 1 0,-1 0 1,0 0-1,0 0 1,0 1-1,0-1 0,1 1 1,-1-1-1,3 2 1,16 2 107,15-2 285,1-1 0,63-8-1,-84 5-266,-1-1 0,0 0 0,0-1 1,0-1-1,0-1 0,-1 0 0,0 0 0,0-2 0,15-10 0,-14 6 18,-1 0 0,0-1 0,-1-1 0,0-1 0,-1 0 0,0 0 1,-2-1-1,0 0 0,-1-1 0,0 0 0,-1-1 0,7-23 0,-2 8-50,-8 22-8,-1-1 0,5-16 0,-9 28-28,0 0 0,0 0-1,0 0 1,0 0 0,0 0-1,1 0 1,-1 0 0,0 0 0,0 0-1,0 0 1,0 0 0,0 0 0,0 0-1,0 0 1,0 0 0,0 0-1,0 0 1,0 0 0,0 0 0,0 0-1,0 0 1,1 0 0,-1 0-1,0 0 1,0 0 0,0 0 0,0 0-1,0 0 1,0 0 0,0 0 0,0 0-1,0 0 1,0 0 0,0 0-1,0 0 1,0 0 0,0 0 0,0 0-1,0 0 1,0 0 0,1 0-1,-1 0 1,0 0 0,0 0 0,0-1-1,0 1 1,0 0 0,0 0 0,3 13-90,1 20-14,-3 37-25,-2-48 140,2 0 0,0 1-1,7 34 1,-3-31 25,-5-19 0,1 0 0,1 1-1,0-1 1,0 0 0,0 0-1,1 0 1,6 12 0,-8-18-16,-1 0-1,1 0 1,0 0 0,0-1 0,0 1-1,0 0 1,0-1 0,0 1 0,0 0-1,1-1 1,-1 1 0,0-1 0,0 0-1,0 1 1,0-1 0,1 0 0,-1 0-1,0 0 1,0 0 0,0 0 0,1 0 0,-1 0-1,0 0 1,0 0 0,1-1 0,-1 1-1,0 0 1,0-1 0,0 1 0,0-1-1,0 1 1,0-1 0,2-1 0,1 0 16,1-1 0,-1 0 0,0-1 0,0 1 0,0-1 0,5-7 0,49-77 23,-8 10-39,-45 72-19,49-66-59,-43 59 45,0 1-1,0 1 1,20-16-1,-29 26 18,1-2-4,0 1 1,0 0-1,0 1 0,0-1 1,5-2-1,-7 4 6,0-1 1,0 1-1,0 0 0,0 0 0,-1 0 1,1 0-1,0 0 0,0 0 1,0 0-1,0 0 0,0 0 1,0 1-1,-1-1 0,1 0 1,0 0-1,0 1 0,0-1 0,-1 1 1,1-1-1,0 0 0,0 1 1,-1 0-1,1-1 0,0 1 1,-1-1-1,1 1 0,0 1 0,2 2 15,0 1-1,0-1 1,-1 1-1,0 0 1,0 0-1,0 0 1,-1 0-1,1 1 0,0 5 1,0 5 49,0 30-1,-2-19-35,-1-16-34,0 0 1,2 0-1,-1 0 0,1 0 0,3 11 1,-4-21 5,0-1 1,0 0-1,0 1 0,0-1 1,0 0-1,1 1 1,-1-1-1,0 0 1,0 1-1,0-1 0,0 0 1,1 1-1,-1-1 1,0 0-1,0 0 0,1 1 1,-1-1-1,0 0 1,0 0-1,1 0 1,-1 1-1,0-1 0,1 0 1,-1 0-1,0 0 1,1 0-1,-1 0 0,0 0 1,1 1-1,-1-1 1,0 0-1,1 0 0,11-7 72,13-20-97,-20 22-19,15-21-29,27-44 0,-31 45 56,1 0 1,22-24-1,-37 46 7,1 0 0,-1 1 0,1 0 0,0 0 0,5-4 0,-8 6 0,1 0 1,0-1-1,-1 1 1,1 0-1,0-1 1,0 1-1,-1 0 1,1 0-1,0 0 1,0 0-1,-1-1 0,1 1 1,0 0-1,0 0 1,-1 0-1,1 1 1,0-1-1,0 0 1,-1 0-1,1 0 1,0 0-1,0 1 1,-1-1-1,1 0 0,0 1 1,-1-1-1,1 1 1,-1-1-1,1 1 1,0-1-1,-1 1 1,1 0-1,2 3 15,-1 0 0,1 0 0,-1 0 0,0 0 0,0 0 0,-1 0 0,0 1 0,2 4 0,5 43-28,-2-14-16,1-2-69,22 58 0,-29-91 118,1-1 0,0-1 1,0 1-1,0 0 0,0 0 0,0 0 1,1 0-1,-1-1 0,1 1 0,-1-1 1,1 1-1,-1-1 0,1 1 0,2 0 1,-3-1-16,1-1 1,-1 1 0,1-1 0,-1 0-1,0 1 1,1-1 0,-1 0 0,1 0-1,-1 0 1,1 0 0,-1 0 0,1-1-1,-1 1 1,0 0 0,1-1 0,-1 1-1,1-1 1,-1 1 0,0-1 0,0 0-1,1 1 1,1-2 0,12-9-23,-1 0 1,0-1-1,20-21 0,36-48 162,-48 54-70,18-24-8,-18 23-64,0 1 1,33-30-1,-69 90-301,-12 33 146,3 0 0,-16 81 0,34-128 213,1-3-90,1 0 0,0 0 0,0 17-1,3-33 32,-1 0 0,1 1 0,0-1 0,0 0 0,0 1 0,0-1 0,0 1-1,0-1 1,0 0 0,0 1 0,0-1 0,1 1 0,-1-1 0,0 0-1,0 1 1,0-1 0,0 0 0,0 1 0,1-1 0,-1 0 0,0 1 0,0-1-1,1 0 1,-1 1 0,0-1 0,1 0 0,-1 0 0,0 1 0,0-1-1,1 0 1,0 0-13,0 0-1,-1 0 0,1 0 0,0 0 0,-1-1 0,1 1 0,0 0 1,-1 0-1,1-1 0,0 1 0,-1 0 0,1-1 0,-1 1 1,1 0-1,0-2 0,3-1-55,-1-1 0,1 1 0,-1-1 0,4-6 0,5-11 50,0-1 0,-2-1 1,10-29-1,15-74 106,-12 41-96,-19 65-11,2-3 142,-6 23-117,0 0-1,0 0 1,0 0-1,0 0 0,0 0 1,0 0-1,0 0 1,1 0-1,-1 0 1,0 0-1,0 0 0,0 0 1,0 0-1,0 0 1,0 0-1,0 0 1,0 0-1,0 0 0,0 0 1,0 0-1,0 0 1,0 0-1,0 0 0,0 0 1,0 0-1,0 0 1,0 0-1,0 0 1,0 0-1,1 0 0,-1 0 1,0 0-1,0 0 1,0 0-1,0 0 0,0 0 1,0 0-1,0 0 1,0 0-1,0 0 1,0 0-1,0 0 0,0 0 1,0 0-1,0 0 1,0 0-1,0 0 0,0 0 1,0 0-1,0 0 1,0-1-1,0 1 1,0 0-1,0 0 0,0 0 1,0 0-1,0 0 1,1 12-56,-4 95-71,-17 121 1,-36 124 445,32-244-20,-5-1 1,-59 146-1,77-226-234,-2 5 33,-1 0 0,-28 44 0,40-73-102,0 0 1,0 0-1,0 0 1,-1 0 0,0 0-1,1 0 1,-6 3-1,7-5-7,0-1 0,0 1 0,-1-1 0,1 1 0,0-1 0,0 1 0,0-1 0,-1 0 0,1 0 0,0 0 0,0 0 0,-1 0 0,1 0 0,0 0 0,0 0 0,0 0 0,-1-1 0,1 1 0,0 0-1,0-1 1,0 1 0,0-1 0,-1 1 0,1-1 0,0 0 0,0 1 0,0-1 0,0 0 0,1 0 0,-2-1 0,-4-4-28,0 0 0,1-1-1,0 0 1,1 0 0,0 0 0,-4-9-1,-20-49-88,15 25 61,1 0 0,-7-46 0,16 64 39,0 0 1,2-1 0,0 1-1,2-1 1,4-32-1,-4 51 17,-1 0-1,1 0 0,0 0 1,1 0-1,-1 1 0,1-1 1,-1 0-1,1 1 0,0-1 1,1 1-1,-1 0 0,0-1 1,1 1-1,0 0 0,0 1 0,0-1 1,0 0-1,0 1 0,0 0 1,1 0-1,-1 0 0,1 0 1,0 0-1,-1 1 0,1-1 1,5 0-1,73-31-4333,-46 18 539,3 2 1011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38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9 8640,'-44'0'3904,"34"-4"-3392,5-1-2112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5:00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15 7552,'-23'-11'2448,"10"8"2080,22 4-3365,0 0 0,17 5 1,2-1-212,43 2 198,-1-4 1,88-8-1,-55 1-1102,122-8 352,-204 10-469,33 2 0,-20 0-4844,-20 2 919,0 5 1306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41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2010 5312,'8'1'1538,"0"0"0,1 0 0,0 0 0,13-2 0,-10 0-1210,0-1 1,0-1-1,0 0 0,0 0 0,0-1 0,-1-1 1,0 0-1,0 0 0,0-1 0,0-1 0,-1 0 1,17-14-1,-5-2-66,-1-1-1,-1-1 1,-1 0 0,21-39 0,-6 10-14,160-216 1085,-129 182-642,57-103 0,19-105 2253,-138 288-2821,-1 5-63,-1 1-1,0 0 1,-1-1 0,1 1 0,0-1 0,-1 1-1,1-1 1,-1-2 0,-2 7-25,0 0 1,0 0-1,0 0 0,0 1 1,1-1-1,-1 1 0,-2 4 1,-81 198 25,63-148-21,13-34-45,-66 192-125,69-192 112,1 1 0,1 0 0,1 0 1,1 0-1,1 0 0,1 0 0,5 29 1,-5-48 42,1 0 0,0 0 1,0-1-1,1 1 0,-1 0 1,1-1-1,0 1 0,1-1 1,-1 0-1,1 0 1,0 0-1,4 5 0,-5-7-5,-1-1-1,1 1 0,0-1 1,0 0-1,0 1 1,0-1-1,0 0 0,0 0 1,1 0-1,-1-1 1,0 1-1,0-1 0,1 1 1,-1-1-1,0 1 1,1-1-1,-1 0 0,0 0 1,1-1-1,-1 1 1,1 0-1,-1-1 0,0 1 1,0-1-1,1 0 0,2-1 1,4-3 10,0 1-1,0-2 1,-1 1 0,0-1-1,0 0 1,9-11 0,41-46 61,-50 53-75,9-12 21,0-1 0,-2 0 1,0-2-1,11-25 0,12-33 38,40-129 0,-69 184-54,95-282 358,-76 224-8,-3 0 1,21-142-1,-46 224-355,1 0 4,-1 1 0,1-1 1,-1 1-1,0-1 0,0 0 0,0 1 0,-1-1 0,0-3 0,0 5 5,-1 6-12,-20 59 3,13-33-46,-21 70-42,-23 177 64,12 8 57,38-261-36,-25 243 276,22-200-226,-1 12-5,-10 164 44,18-231-82,1-14-35,6-25-58,-7 20 61,10-42-109,18-70 12,-20 87 93,2 1 0,1 0 0,1 0 0,31-53 0,-42 82-34,0-1 0,0 0 0,0 1-1,0-1 1,0 1 0,1-1 0,-1 1-1,1 0 1,3-3 0,-4 5 42,-1-1 1,1 1-1,-1-1 0,0 1 1,1 0-1,-1 0 1,1-1-1,-1 1 0,1 0 1,-1 0-1,1 1 1,-1-1-1,1 0 0,-1 0 1,1 1-1,-1-1 1,1 1-1,-1-1 1,0 1-1,1 0 0,-1-1 1,1 2-1,10 6 40,-1 0 0,0 1 1,-1 1-1,0 0 0,9 11 0,12 12-12,-28-30-17,11 10 8,0 0 0,21 14-1,-30-24-2,-1 0-1,1 0 1,0-1 0,0 1-1,0-1 1,0 0-1,1-1 1,-1 1-1,0-1 1,1 0 0,-1-1-1,11 1 1,-8-2 9,0-1-1,0 1 1,0-1 0,0-1 0,0 0-1,0 0 1,-1 0 0,1-1 0,-1 0-1,0 0 1,9-8 0,-2 1-1,0-1 1,-1-1-1,-1 0 0,14-17 0,-12 8 85,0 0 0,15-36 0,-5 10 66,-20 41-158,-1 0 0,0 0 1,4-14-1,-8 37-33,1-1-1,1 0 1,0 0-1,4 18 0,3 8 52,22 65-1,-23-89-28,0-1 0,0 1-1,2-1 1,0-1 0,1 1 0,15 18 0,-21-30 12,0 0 1,0 0 0,0-1 0,0 1-1,1-1 1,-1 0 0,1 0 0,0-1-1,0 1 1,0-1 0,0 0-1,0 0 1,0-1 0,9 2 0,-7-2 15,0-1 0,0 0 0,0 0 0,0 0 0,0-1 1,0 0-1,-1-1 0,1 1 0,0-1 0,0-1 0,6-2 0,7-6-28,0-1 0,-1-1 0,0 0 0,23-22 0,-29 24 22,-1-1 0,-1 0 0,0-1 0,0 0 0,-2-1 0,1 0 0,-2 0 0,0-1 0,0 0 0,-2 0 0,9-28 0,-9 19 9,12-52 135,-16 65-128,-1 0 0,0 0 0,0-1 0,-2-19 0,1 30-44,0 0-1,0-1 0,-1 1 1,1 0-1,0 0 1,0-1-1,-1 1 0,1 0 1,-1 0-1,1 0 1,-1 0-1,1 0 0,-1-1 1,0 1-1,0 0 1,-1-1-1,2 2-4,-1 0 1,0 0-1,1 0 1,-1 0-1,0 0 1,0 0-1,1 0 1,-1 0-1,0 0 0,1 0 1,-1 0-1,0 0 1,1 1-1,-1-1 1,0 0-1,1 1 1,-1-1-1,1 0 0,-1 1 1,1-1-1,-1 1 1,0-1-1,1 0 1,-1 1-1,1 0 1,0-1-1,-1 1 1,1-1-1,-1 2 0,-4 4-24,1 0-1,0 1 0,0-1 1,1 1-1,0 0 0,0 0 0,0 0 1,-2 10-1,2-1-5,0 0-1,-2 30 1,5-18 39,1 1 1,1-1-1,6 30 0,25 81 24,-30-129-2,-1 1-1,2-1 0,-1 0 0,1 0 0,1 0 0,0 0 0,0-1 0,1 0 0,8 10 0,-13-17-3,0-1-1,0 1 0,0-1 1,1 0-1,-1 0 0,0 0 1,1 0-1,-1 0 1,1 0-1,-1 0 0,1 0 1,-1 0-1,1-1 1,0 1-1,-1-1 0,1 1 1,0-1-1,0 0 1,-1 1-1,1-1 0,0 0 1,0 0-1,-1 0 1,1-1-1,0 1 0,-1 0 1,1-1-1,0 1 1,0-1-1,-1 1 0,1-1 1,-1 0-1,1 0 1,-1 0-1,1 1 0,-1-2 1,1 1-1,-1 0 0,0 0 1,1 0-1,-1-1 1,1-1-1,23-28 58,-1-1 0,28-52-1,-13 21 155,-6 9-195,-2 0-1,-2-3 0,38-107 1,11-62 199,-73 216-247,-5 10 17,1 0 0,-1 0 0,0 0 0,0 0 0,0 0 0,0 0 0,0 0 0,0-1 0,0 1 0,1 0 0,-1 0 0,0 0-1,0 0 1,0 0 0,0 0 0,0 0 0,1 0 0,-1 0 0,0 0 0,0 0 0,0 0 0,0 0 0,0 0 0,1 0 0,-1 0 0,0 0-1,0 0 1,0 0 0,0 0 0,0 0 0,1 0 0,-1 0 0,0 0 0,0 1 0,0-1 0,0 0 0,1 1-5,0 1 1,0-1-1,0 1 1,-1-1 0,1 1-1,0 0 1,-1-1-1,0 1 1,1 0-1,-1-1 1,0 3-1,5 44 7,-2-1-1,-2 1 0,-10 91 1,-1-75 112,-2 0 0,-29 87 1,34-129-246,-1-1 0,0 0 0,-12 20 0,17-35 70,2-5 39,1 0-1,0 0 1,-1-1 0,1 1-1,0 0 1,-1 0-1,1 0 1,-1-1 0,0 1-1,1 0 1,-1-1-1,1 1 1,-1-1 0,0 1-1,1 0 1,-1-1-1,0 0 1,0 1 0,1-1-1,-1 1 1,0-1-1,0 0 1,0 0 0,0 1-1,0-1 1,-1 0-1,2 0 12,-1 0 0,1 0 0,0 0 0,-1 0 0,1 0 0,0 0 0,-1 0 0,1 0 0,0 0 0,-1 0 0,1 0 0,0 0 0,-1-1 0,1 1 0,0 0 0,0 0 0,-1 0 0,1-1 0,0 1-1,0 0 1,-1 0 0,1 0 0,0-1 0,0 1 0,0 0 0,-1-1 0,-3-5-93,1-1 1,0 1-1,0-1 1,0 0-1,1 0 0,0 0 1,0 0-1,0-10 0,-1-6 59,0-35-1,3 55 26,0-1-1,0 1 1,1 0-1,-1 0 0,1 0 1,0-1-1,0 1 1,1-3-1,-1 5 14,0-1-1,-1 1 1,1 0-1,0 0 1,0 0-1,0 0 1,-1 0-1,1 0 1,0 0-1,0 0 1,1 0-1,-1 0 1,0 1-1,0-1 1,0 0-1,0 1 1,1-1-1,-1 1 1,0-1 0,1 1-1,-1 0 1,2-1-1,15 1 28,-1 0-1,1 1 1,-1 1-1,1 0 1,24 8-1,39 5-166,-66-14 156,0-1 1,0 0-1,0 0 1,-1-2-1,1 0 1,0-1-1,-1 0 1,1-1-1,-1 0 1,0-2-1,-1 1 1,1-2-1,-1 0 1,0 0-1,-1-1 1,0-1-1,0 0 1,-1-1-1,0 0 0,0 0 1,12-18-1,-8 6 59,-2 0-1,19-41 0,16-54-3,-39 94-58,22-63 16,-3 0 1,20-115-1,37-251 651,-74 394-484,-6 31 83,4-35 1,-9 55-192,1 6-66,-1 0 1,0 1 0,0-1-1,0 0 1,1 0 0,-1 1-1,0-1 1,0 0 0,0 0-1,0 0 1,0 1 0,-1-1-1,1 0 1,0 0 0,0 1-1,0-1 1,-1 0 0,1 0-1,0 1 1,-1-1 0,1 0-1,-1 1 1,1-1 0,-1 1-1,1-1 1,-1 0 0,0 0-1,0 1-11,1 0 0,0 0-1,0 0 1,-1 0 0,1 0-1,0 0 1,-1 0 0,1 0-1,0 0 1,0 0 0,-1 0-1,1 0 1,0 0 0,0 0-1,-1 0 1,1 0 0,0 1-1,0-1 1,-1 0 0,1 0-1,0 0 1,0 0 0,-1 1-1,1-1 1,0 0 0,0 0-1,0 0 1,-1 1 0,1-1-1,0 0 1,0 0 0,0 1-1,0-1 1,0 0 0,0 0-1,0 1 1,0-1 0,-1 0-1,1 1 1,-9 18-47,1 0 0,0 0 0,-6 28 0,-69 311-20,14 50 161,45-255-13,-8 160 50,31-302-123,1-7-24,-1 0-1,1 0 0,0-1 1,0 1-1,1 0 0,-1 0 1,1 0-1,0 0 0,0 0 1,1 4-1,-1-8 6,-1 1 1,1-1-1,-1 1 0,0 0 0,1-1 1,0 1-1,-1-1 0,1 1 0,-1-1 1,1 1-1,-1-1 0,1 0 0,0 1 1,-1-1-1,1 0 0,0 0 0,0 1 1,-1-1-1,1 0 0,0 0 1,-1 0-1,1 0 0,0 0 0,0 0 1,-1 0-1,1 0 0,0 0 0,0 0 1,-1 0-1,1 0 0,0-1 0,0 1 1,0-1-1,5-1-44,0-1 0,-1 0 0,7-5 0,-6 5 38,40-27-66,29-18-38,-73 46 121,1 0 0,0 1 0,0 0 0,0-1 0,0 1 0,0 0 0,0 0 0,0 0-1,0 1 1,0-1 0,0 1 0,0 0 0,1 0 0,-1 0 0,0 0 0,0 1 0,0-1 0,0 1-1,0-1 1,1 1 0,-1 0 0,-1 1 0,1-1 0,0 0 0,0 1 0,0-1 0,-1 1-1,1 0 1,-1 0 0,1 0 0,-1 1 0,0-1 0,0 0 0,4 6 0,1 2-32,-2-4-11,0 1 1,1 0-1,-1-1 0,9 7 1,-12-12 20,0 1 1,0-1 0,0 0 0,1 0 0,-1 1 0,0-2 0,1 1 0,-1 0 0,0 0 0,1-1 0,-1 1 0,1-1 0,-1 0 0,1 0-1,-1 0 1,1 0 0,0 0 0,2-1 0,4-1-1,-1-1 0,0 1 0,0-2 0,0 1 0,0-1 0,0-1 0,-1 1-1,1-1 1,-1 0 0,-1-1 0,8-7 0,10-12-41,30-42-1,-34 42-21,8-14 317,-47 103 405,12-43-660,1 0 0,0 0 0,2 0 1,0 1-1,2-1 0,0 25 0,2-43 9,0-1 1,0 1-1,0-1 0,0 0 1,0 1-1,1-1 0,-1 1 1,1-1-1,0 0 0,-1 0 1,1 1-1,0-1 0,0 0 1,1 0-1,-1 0 0,0 0 1,1 0-1,1 2 0,-2-4 6,0 1 0,0-1 1,-1 0-1,1 0 0,0 0 0,0 0 0,0 1 0,0-1 0,-1 0 0,1 0 0,0 0 0,0-1 0,0 1 0,-1 0 0,1 0 0,0 0 0,0-1 0,0 1 0,-1 0 0,1-1 0,0 1 0,-1 0 0,1-1 0,0 1 0,0-2 0,21-15-93,-20 15 117,3-3-26,-1 0 0,0 0 0,0 0 0,0 0 0,0-1 0,-1 0 0,0 1 0,0-1 0,0-1 0,-1 1 0,0 0 0,2-9 0,-3 10-1,0-1 0,-1 1-1,1-1 1,-1 1 0,0-1-1,-1 1 1,1-1 0,-1 1 0,0-1-1,0 1 1,-1 0 0,1-1-1,-1 1 1,-1 0 0,-4-8-1,1 5-109,0 0-1,-14-13 1,17 18 36,-2-2-35,7 6-67,0 1 117,1 0 0,-1 0-1,1-1 1,0 1 0,3 1 0,2-1 8,1-1-1,-1 1 0,1-2 1,-1 1-1,1-1 0,-1 0 1,15-2-1,1-2-8,36-11 0,-45 11 69,0-1-1,0-1 1,0 0 0,-1-1-1,0-1 1,0 0 0,0-1 0,-1-1-1,-1 0 1,0 0 0,0-1-1,-1-1 1,0 0 0,11-16 0,4-15 19,-2-1 0,-2-2 0,19-55 0,-21 40-10,18-97 1,40-307 527,-70 408-437,-3 29 372,2-57-1,-7 81-387,0 0 0,0 0 0,-1 0 0,1 0-1,-3-6 1,3 9-76,0 1-1,0 0 0,0-1 1,0 1-1,0 0 0,-1-1 1,1 1-1,0 0 0,0 0 1,0-1-1,-1 1 0,1 0 1,0 0-1,0-1 0,-1 1 1,1 0-1,0 0 0,0-1 1,-1 1-1,1 0 0,0 0 1,-1 0-1,1 0 0,0 0 1,-1-1-1,0 2-3,0-1-1,1 0 1,-1 0 0,0 1-1,1-1 1,-1 0 0,0 1-1,1-1 1,-1 1 0,1-1 0,-1 1-1,0-1 1,1 1 0,-1-1-1,1 1 1,0 0 0,-1 0-1,-3 5 6,1-1-1,0 0 0,-4 12 1,-7 22-10,-11 51 1,-5 52-49,18-85 15,-14 69 6,-33 163 134,23 0 191,33-247-235,5 60 0,-1-88-108,1 1 0,1-1 0,0 0 0,0 0 0,2 0 0,0 0 0,10 20 0,-13-30 15,0 0 0,0-1 0,1 1 0,-1 0 0,1-1 0,0 0 0,0 0 0,1 0 0,-1 0 0,0 0 0,1 0 1,0-1-1,0 0 0,-1 0 0,1 0 0,1 0 0,-1 0 0,0-1 0,0 0 0,0 0 0,1 0 0,-1-1 0,1 1 0,-1-1 0,0 0 0,1 0 1,-1 0-1,1-1 0,-1 0 0,7-1 0,9-4-86,0-2 0,0 1-1,-1-2 1,28-17 0,-4 3 51,-16 9 82,-4 1 44,1 1-1,35-11 0,-58 22-60,0 1 1,0 0-1,0-1 0,0 1 1,1 0-1,-1-1 1,0 1-1,0 0 0,0 0 1,0 0-1,1 0 1,-1 0-1,0 1 0,0-1 1,1 0-1,-1 1-2,-1-1-1,0 0 1,0 1-1,0-1 1,0 0-1,1 1 1,-1-1-1,0 0 1,0 1-1,0-1 1,0 0-1,0 1 1,0-1-1,0 0 1,0 1-1,0-1 1,0 0-1,0 1 1,0-1-1,0 0 1,0 1-1,0-1 1,-1 0-1,1 1 1,0-1-1,0 0 1,0 1-1,0-1 1,-1 0-1,1 1 1,-5 6-51,0 0 0,-12 11 0,11-11 69,-1 2-27,0 0 0,1 1-1,0 0 1,1 1-1,0-1 1,0 1-1,1 0 1,1 0-1,0 0 1,0 0-1,1 1 1,-1 20-1,3-29-4,1 0-1,-1 0 1,0 0 0,1 0-1,-1 0 1,1-1-1,0 1 1,0 0-1,0 0 1,0 0 0,0-1-1,1 1 1,-1-1-1,1 1 1,0-1 0,0 0-1,3 4 1,-3-4 1,0-1 0,0 0 1,0 1-1,0-1 0,1 0 1,-1 0-1,0 0 0,1 0 1,-1 0-1,1-1 0,-1 1 0,1-1 1,-1 0-1,1 0 0,-1 0 1,1 0-1,-1 0 0,1 0 1,-1 0-1,1-1 0,2 0 1,8-4-9,0 0 0,0-1 1,-1 0-1,1-1 0,-1 0 1,-1-1-1,13-10 0,-14 8 66,-1 1 1,1-2-1,-1 1 0,-1-1 1,0 0-1,-1-1 0,0 0 1,6-15-1,0-5 67,-1 1 0,7-37 0,20-138 169,-37 187-254,27-236 257,-18 141-105,-8 81-30,13-187 943,-18 182-781,-1 31-1,-2 11-162,-6 14-30,10-17-99,-47 125 122,-64 239-134,38-11-1968,54-165-3289,16-66-1682,6-85 652,6-12 2042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42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 10976,'-13'0'4960,"31"0"-4321,22 0-191,10 0-384,44-4-160,4 4 32,60-8-32,3 3 32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43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405 1136 8896,'1'5'3242,"1"-10"-1350,4-10-813,4-7 210,9-30 0,-7 18-523,70-207 1507,-48 136-1581,51-119 604,-62 167-1013,91-303 2309,-113 358-2500,-1 0 0,1 0 0,-1 0 0,0 0 0,0-1 0,0 1 0,0 0 1,0 0-1,-1 0 0,0-2 0,-1 7-58,-1 1 1,0 0 0,1 0-1,0 0 1,0 0 0,-2 6-1,-5 10-9,-6 11-15,-32 70 22,-83 280 219,108-305-262,-102 321 624,84-296-434,-5-2 0,-4-2-1,-69 103 1,-2-27-224,79-116-411,27-34-77,14-22 529,0-1 0,0 0 0,0 0-1,0 0 1,0 0 0,0 0 0,0 0 0,0 0-1,0 0 1,0 0 0,0 0 0,0 0 0,0 0-1,0 1 1,0-1 0,0 0 0,0 0 0,0 0 0,0 0-1,0 0 1,0 0 0,0 0 0,0 0 0,0 0-1,0 0 1,0 0 0,0 1 0,0-1 0,0 0-1,0 0 1,0 0 0,0 0 0,0 0 0,0 0 0,0 0-1,0 0 1,1 0 0,-1 0 0,0 0 0,0 0-1,0 0 1,0 0 0,0 0 0,0 0 0,0 0-1,0 0 1,0 0 0,0 1 0,0-1 0,0 0-1,1 0 1,-1 0 0,0 0 0,0 0 0,0 0 0,0 0-1,0 0 1,0-1 0,0 1 0,0 0 0,12-7-152,27-22-51,-10 8 71,34-34-1,90-117 12,-92 101 239,-20 24-134,3 3 0,1 1-1,3 2 1,53-35 0,42-18 20,40-30 69,-165 110-19,101-80 807,-112 90-650,-6 9-46,-7 14 5,4-15-162,-5 16-72,-24 73-171,28-83 214,1 1 1,0-1 0,1 0 0,1 1 0,-1-1 0,2 1-1,1 14 1,-1-20 26,0 0-1,1-1 0,-1 1 1,1 0-1,0-1 0,0 1 1,1-1-1,3 6 1,-5-8 6,0-1 1,-1 0-1,1 0 1,0 0-1,0 0 1,0 0 0,0 0-1,0 0 1,0 0-1,1-1 1,-1 1-1,0 0 1,0-1 0,1 1-1,-1-1 1,0 1-1,0-1 1,1 1 0,-1-1-1,1 0 1,-1 0-1,0 0 1,1 0-1,-1 0 1,0 0 0,1 0-1,-1 0 1,1 0-1,-1-1 1,0 1-1,1 0 1,-1-1 0,2 0-1,1-2 16,0 0 0,0 0 0,-1 0 0,1-1 0,-1 1-1,1-1 1,-1 0 0,0 0 0,-1 0 0,1-1 0,-1 1 0,1-1 0,2-8-1,1 0-53,-1 1 69,0-1 1,-1 1-1,0-1 0,-1 0 0,-1 0 0,0 0 1,1-16-1,-3 5 76,-1 1 0,0 0 0,-7-29-1,7 48-141,1 1-1,0-1 1,0 1-1,0-1 1,0 1 0,0-1-1,1 1 1,-1-1-1,1 1 1,0-1-1,3-5 1,-4 7 32,1 1 1,0 0 0,-1-1 0,1 1 0,0 0-1,0 0 1,0 0 0,0 0 0,0 0 0,0 0-1,0 0 1,0 0 0,1 0 0,-1 1 0,0-1 0,0 0-1,1 1 1,-1-1 0,0 1 0,1-1 0,-1 1-1,1 0 1,-1-1 0,1 1 0,-1 0 0,0 0-1,1 0 1,-1 0 0,1 0 0,-1 1 0,3-1-1,4 3 84,-1-1-1,1 1 1,0 1-1,-1-1 0,0 1 1,8 5-1,40 33 230,-54-41-311,71 62 495,83 97-1,-122-124-757,-29-33 99,1 3 12,0 0 0,1-1 0,6 5 0,-10-8-166,1-1 0,-1 0 0,0 0 0,1 0 1,-1 0-1,1 0 0,-1 0 0,1 0 0,-1-1 0,1 1 0,0-1 0,3 0 1,20 0-1968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47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1714 5984,'-3'1'567,"0"1"669,4-4-180,0 1-713,1-1-1,-1 0 1,0 1-1,0-1 1,0 0 0,0 0-1,1-4 1,35-103 3496,-15 57-2785,3 1 1,58-89-1,-53 96-615,59-94 999,17-60 733,-97 184-1782,-6 9 22,-4 10 336,-24 79-299,19-66-411,2-1 0,0 0 0,0 1 1,2 0-1,-1 32 0,3-42-23,1 0 0,0-1-1,0 1 1,0 0 0,1-1-1,0 0 1,0 1 0,1-1-1,0 0 1,0 0 0,1 0-1,0-1 1,0 1 0,1-1 0,10 11-1,-7-9 45,0 0-1,1-1 1,0-1-1,1 1 1,18 8-1,-21-12-38,0 0 1,0-1-1,0 0 0,0 0 0,0-1 0,0 0 0,0 0 0,0 0 0,1-1 0,10-1 0,-6-1 39,0 0 0,-1-1 0,1 0 1,-1-1-1,0-1 0,1 1 0,-2-2 0,1 1 1,-1-2-1,17-12 0,-19 13-42,2-2 2,0-1 0,-1 0 0,1 0 0,10-16 1,-10 8-6,0-1 1,-2-1 0,0 1-1,-1-1 1,-1-1 0,7-35 0,-10 38-7,-1 0 1,0-1 0,-1 1 0,-1-1-1,-1 1 1,0-1 0,-1 1 0,-1 0-1,-1 0 1,-5-17 0,8 32-14,1 0 0,-1 0 0,0 0 0,0 0 0,0 0 0,0 0 0,0 1 0,-1-1 0,1 0 1,0 0-1,-1 1 0,-2-3 0,4 4-1,-1 0 0,1-1 0,-1 1 1,1 0-1,-1 0 0,1 0 0,-1 0 1,1 0-1,-1 0 0,1 0 0,-1 0 1,1 0-1,-1 0 0,1 0 0,-1 0 1,0 0-1,1 0 0,-1 0 0,1 0 1,-1 1-1,-1 0-4,1-1 1,-1 1-1,1 0 0,0 0 1,-1 1-1,1-1 0,0 0 1,0 0-1,-2 3 1,-2 4 8,0 0 0,0 1 1,1-1-1,-6 16 1,-10 41 160,14-45-70,-3 13-7,-23 91-99,29-109 20,1-1 0,1 0-1,1 1 1,0-1 0,0 1 0,6 24 0,-6-35 12,1-1 0,0 1-1,0 0 1,0-1 0,1 1 0,-1-1 0,1 0 0,0 1-1,0-1 1,0 0 0,0 0 0,0 0 0,1-1 0,-1 1-1,1 0 1,0-1 0,0 0 0,0 0 0,6 4 0,-2-3 17,0-1 0,0 0 0,0 0 0,0-1 1,0 0-1,0 0 0,1-1 0,-1 0 0,13-1 0,33-4-8,0-3-1,69-20 0,-92 19-26,0-1 1,0-1-1,-1-2 0,-1-1 1,43-29-1,-36 17 33,-1-1 0,-1-2 1,34-39-1,76-108 355,-125 153-284,-14 19-84,0 0-1,-1 0 1,1-1 0,-1 1-1,0-1 1,0 0-1,-1 0 1,1 0 0,1-7-1,-4 12-17,0-1-1,0 1 0,0 0 1,0 0-1,0-1 0,0 1 1,0 0-1,0 0 1,0-1-1,0 1 0,0 0 1,0 0-1,0-1 1,0 1-1,0 0 0,0-1 1,0 1-1,0 0 0,0 0 1,-1 0-1,1-1 1,0 1-1,0 0 0,0 0 1,0-1-1,-1 1 0,1 0 1,0 0-1,0 0 1,0 0-1,-1-1 0,1 1 1,0 0-1,0 0 1,-1 0-1,1 0 0,0 0 1,0 0-1,-1 0 0,1 0 1,0 0-1,0 0 1,-1 0-1,1 0 0,0 0 1,-1 0-1,1 0 1,0 0-1,0 0 0,-1 0 1,1 0-1,-13 4-143,8-1 117,1 0 0,0 0 0,0 1 0,1-1-1,-1 1 1,1-1 0,-1 1 0,1 0 0,1 1 0,-4 4 0,-1 2-20,-11 18-24,-24 54 0,14-26 39,-54 121-15,64-137 230,14-33-156,-1 2 26,1 0 0,0 0 0,-2 12 0,6-17-35,4-7 25,7-9-52,0 0-1,-1 0 0,-1-1 0,0 0 1,8-15-1,58-105-351,-73 128 347,1 1 0,-1-1 0,0 1 0,1 0 0,0 0 0,0 0 0,0 0 0,4-3 0,-6 6 10,0-1-1,0 1 1,0-1-1,0 1 0,0 0 1,0-1-1,0 1 1,0 0-1,0 0 0,0 0 1,0-1-1,1 1 0,-1 0 1,0 1-1,0-1 1,0 0-1,0 0 0,0 0 1,0 1-1,0-1 0,0 0 1,0 1-1,0-1 1,0 1-1,0-1 0,0 1 1,0 0-1,0-1 1,0 1-1,0 0 0,-1 0 1,1 0-1,0-1 0,0 3 1,9 10-51,-1 0 0,0 0 1,11 27-1,-14-26 53,1-1 0,0 0 0,1 0 1,1-1-1,11 14 0,-14-20 73,1 0-1,1 0 1,-1 0 0,1-1 0,-1 0 0,2 0 0,-1-1-1,0 0 1,1-1 0,17 6 0,-13-7 1,-1 0 1,1 0-1,-1-1 1,1-1 0,0 0-1,-1-1 1,20-3-1,-15 0-49,-1 0-1,0 0 0,0-2 0,0 0 0,-1-1 0,1 0 1,-2-2-1,1 1 0,-1-2 0,-1 0 0,0-1 1,16-16-1,-18 18-90,-11 9 68,0 0-1,0 0 1,1 0 0,-1 0 0,0 0 0,0 0-1,0 0 1,0 0 0,0 0 0,0 0 0,0 0-1,0 0 1,0 0 0,1 0 0,-1 0 0,0 0-1,0 0 1,0 0 0,0 0 0,0 0-1,0 0 1,0 0 0,0 0 0,0 1 0,0-1-1,0 0 1,1 0 0,-1 0 0,0 0 0,0 0-1,0 0 1,0 0 0,0 0 0,0 0-1,0 1 1,0-1 0,0 0 0,0 0 0,0 0-1,0 0 1,0 0 0,0 0 0,0 0 0,0 0-1,0 0 1,0 1 0,0-1 0,0 0-1,0 0 1,0 0 0,0 0 0,0 0 0,-1 0-1,1 0 1,0 0 0,-9 26-151,6-18 89,-6 15-18,3-9-47,-7 26-1,11-36 144,2 0 1,-1 1-1,0-1 0,1 0 0,0 1 0,0-1 0,0 0 1,1 1-1,-1-1 0,3 8 0,-3-11-13,1 0-1,-1-1 1,0 1-1,1 0 1,-1-1-1,0 1 1,1 0-1,-1-1 1,1 1-1,-1 0 1,1-1-1,0 1 1,-1-1-1,1 1 1,-1-1-1,1 1 1,0-1-1,0 0 1,-1 1-1,1-1 1,0 0-1,0 0 1,-1 1-1,1-1 1,0 0-1,0 0 1,-1 0-1,1 0 1,0 0-1,0 0 1,0 0-1,-1 0 1,1 0-1,0 0 1,1-1-1,3 0 6,0-1 0,0 0 0,0 0 0,6-4 0,-5 3 37,37-18 58,53-36-1,-75 43-115,-2-1 0,0-1 0,-1-1 1,26-30-1,-20 16-13,-2-1-1,24-46 1,28-75 103,-38 62 4,-3-1 0,19-97 0,15-146 145,-44 209 233,-21 99-242,-2 27-213,0 0 0,0-1 0,0 1-1,0 0 1,0 0 0,0 0 0,0-1 0,0 1-1,-1 0 1,1 0 0,0 0 0,0-1 0,0 1-1,0 0 1,0 0 0,0 0 0,0-1 0,0 1-1,-1 0 1,1 0 0,0 0 0,0 0-1,0-1 1,0 1 0,-1 0 0,1 0 0,0 0-1,0 0 1,0 0 0,-1 0 0,1-1 0,-1 2-1,1-1-1,-1 1 1,0-1 0,1 0 0,-1 1 0,0-1 0,1 1 0,-1-1 0,1 1 0,-1 0 0,1-1-1,0 1 1,-1-1 0,1 1 0,-1 1 0,-2 3 5,1 0-1,0 0 1,-3 11 0,-47 198-55,44-174 16,-56 310-96,63-344 135,-33 264 227,26-180-344,5 93 0,4-163-622,0 0 0,6 25 0,-5-37-360,0 0-1,1 0 1,0 1-1,6 10 1,-6-14-157,-4-7-50,-7-12-281,-47-81 1056,25 51 2274,-40-45 0,60 78-1017,0-1 0,1-1 1,-11-19-1,19 31-719,1 0 0,0 1 0,0-1 1,0 1-1,0-1 0,0 0 0,-1 1 0,1-1 0,0 1 1,0-1-1,1 0 0,-1 1 0,0-1 0,0 1 0,0-1 1,0 1-1,0-1 0,1 0 0,-1 1 0,0-1 0,0 1 1,1-1-1,-1 1 0,0-1 0,1 1 0,-1-1 0,1 1 0,-1 0 1,1-1-1,0 0 0,18-10 86,11-1-110,0 3 0,0 0 1,1 2-1,60-7 1,-76 13 65,0 0 1,0 1 0,0 1 0,0 0 0,0 2-1,-1-1 1,1 1 0,-1 1 0,1 1-1,-1 0 1,-1 1 0,1 0 0,-1 1 0,0 1-1,0 0 1,21 18 0,-21-14 154,0 0 0,-1 1 0,0 1 1,18 27-1,-26-35-138,0 1-1,-1 0 1,1 0 0,-2 0 0,1 0-1,-1 1 1,0-1 0,-1 1 0,1-1-1,-1 1 1,-1-1 0,0 1 0,-1 12 0,-8 32-900,9-52 793,0-1 0,0 1 0,0 0 0,1 0 0,-1 0 0,0 0 0,0 0 0,0 0 0,0 0 0,0 0 0,0 0 0,0 0 0,1 0 0,-1 0 0,0 0 0,0 0 0,0 0 0,0 0 0,0 0 0,0 0 0,0 0 0,1 0 0,-1 0 0,0 0 0,0 0 0,0 0 0,0 0 0,0 0 0,0 0 0,0 0 0,1 0 0,-1 0 0,0 0 0,0 0 0,0 1 0,0-1 0,0 0 0,0 0 0,0 0 0,0 0 0,0 0 0,0 0 0,0 0 0,1 0 0,-1 1 0,0-1 0,0 0 0,0 0 0,0 0 0,0 0 0,0 0 0,0 0 0,0 0 0,0 1 0,0-1 0,0 0 0,0 0 0,0 0 0,0 0 0,0 0 0,0 0 0,0 0 0,0 1 0,0-1 0,-1 0 0,1 0 0,7-8-675,-7 7 347,64-66-3826,-21 21 2877,-27 29 1135,2 0 0,0 0 0,40-27 0,-56 43 262,0 0 0,0 0-1,0 0 1,0 0 0,1 0-1,-1 0 1,0 0 0,0 1-1,1-1 1,-1 1 0,0-1-1,5 1 1,-6 0-11,0 0 0,0 1-1,0-1 1,0 0 0,0 1 0,0-1 0,0 1 0,0-1 0,0 1 0,0 0 0,0-1-1,0 1 1,0 0 0,-1 0 0,1-1 0,0 1 0,0 0 0,-1 0 0,1 0-1,-1 0 1,1 0 0,-1 0 0,1 0 0,-1 0 0,1 0 0,-1 0 0,0 0-1,1 2 1,1 12 618,0 0-1,-1 0 0,-1 21 1,0-19-199,-1-15-441,1 0-1,0 0 0,0 0 0,0 0 1,1 0-1,-1 0 0,0 0 1,1 0-1,-1-1 0,1 1 0,0 0 1,0 0-1,-1 0 0,1 0 0,0-1 1,1 1-1,-1-1 0,0 1 1,0-1-1,1 1 0,-1-1 0,1 1 1,-1-1-1,1 0 0,-1 0 1,1 0-1,0 0 0,0 0 0,-1 0 1,1-1-1,0 1 0,0-1 0,0 1 1,3 0-1,-1-1-8,-1 0 1,1 0-1,0 0 1,-1-1-1,1 1 1,0-1-1,-1 0 0,1 0 1,-1 0-1,1-1 1,-1 1-1,0-1 0,0 1 1,1-1-1,-1 0 1,0-1-1,4-3 1,-1-1 92,-1 1 1,0-1-1,0 1 1,0-1 0,-1-1-1,0 1 1,-1 0 0,0-1-1,0 0 1,2-10-1,-1 1 98,-1 0 0,-1-1 0,1-32 0,-3 44-190,0 0 0,-1 0-1,1 0 1,-1 0 0,0 0 0,-1 0 0,1 0 0,-1 0 0,0 0 0,-1 0 0,-5-9-1,7 14-42,0 0-1,0 0 0,0 0 0,0 0 0,0 1 1,0-1-1,0 1 0,0-1 0,0 0 0,-1 1 0,1 0 1,0-1-1,0 1 0,0 0 0,-1 0 0,1-1 1,0 1-1,0 0 0,-1 0 0,1 0 0,0 1 1,0-1-1,-1 0 0,1 0 0,0 1 0,0-1 0,0 0 1,-1 1-1,1 0 0,-2 0 0,-2 2-28,0 0-1,0 0 0,0 1 1,-8 8-1,-8 10-721,-34 50 0,53-70 511,0 0 0,1 0 1,0 1-1,0-1 1,-1 0-1,1 1 1,1 0-1,-1-1 0,0 1 1,1-1-1,-1 1 1,1 0-1,0 3 1,0-5 58,0 0 0,0 0 1,0 1-1,1-1 0,-1 0 1,1 0-1,-1 0 0,1 0 1,-1 0-1,1 0 1,0 0-1,-1 0 0,1 0 1,0 0-1,0 0 0,0 0 1,-1 0-1,1-1 0,0 1 1,0 0-1,0-1 1,1 1-1,-1 0 0,0-1 1,0 1-1,0-1 0,0 0 1,0 1-1,1-1 0,0 0 1,5 1-538,0 0 0,0 0 0,0-1 0,0 0 0,1-1 1,-1 0-1,0 0 0,12-3 0,4-3-463,27-13-1,-10 3 537,-32 15 512,26-11 1324,68-16 1,-92 27-604,0 0 0,0 1 0,1 0 0,-1 1 1,0 0-1,1 1 0,-1 0 0,0 0 0,0 1 1,0 1-1,16 5 0,-14-3 147,-1 1 0,-1 0 0,1 1 0,-1 0 1,0 1-1,14 14 0,-1 2 1640,23 33 0,-45-55-2318,0-1 0,0 1 0,0-1 0,1 0 0,-1 0 0,0 0 0,0 0 0,1 0 0,-1 0 0,1 0 0,-1 0 0,1 0 0,-1 0 0,1-1 0,-1 1 0,1-1-1,0 1 1,-1-1 0,1 0 0,0 0 0,-1 1 0,1-1 0,0 0 0,-1 0 0,1-1 0,0 1 0,-1 0 0,1-1 0,3 0 0,0-1-27,-1-1 0,1 0 1,0 1-1,-1-2 0,1 1 0,-1 0 1,0-1-1,4-4 0,8-11-25,-1-1 0,0 0 0,15-29 0,-20 31 46,0 1 1,2 0-1,0 0 0,1 1 0,24-23 0,-34 36-8,0 1 0,0-1 0,1 1 0,0-1 0,-1 1 1,1 0-1,0 0 0,0 1 0,0-1 0,0 1 0,0 0 0,5-1 1,-6 2-21,-1 0 0,1 1 0,0-1 0,0 0 0,0 1 1,-1 0-1,1-1 0,0 1 0,-1 0 0,1 0 1,-1 1-1,1-1 0,-1 0 0,1 1 0,-1 0 0,0-1 1,4 5-1,6 7 26,-1 0 0,0 1 0,-1 0 0,-1 1 0,13 26 0,-2-5-43,-5-8-50,5 7-1686,35 49 0,-21-43-203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1:11:47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14624,'-18'56'6623,"26"-39"-5759,2-22-5024,11-7 2081,34-44-6913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3:55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1984,'0'20'6109,"-2"6"-4119,-1 50-1769,8 493 1448,-4-519-1385,-6 144 3,3-121-243,-1 4-51,-3-48-566,4-24-674,1 0-1,0 0 1,0 0-1,0 7 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3:56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525 22 832,'0'6'5952,"0"0"-5830,-2-1 1,1 0-1,0 1 0,-1-1 1,0 0-1,0 0 0,-6 9 1,1-1 23,-35 66 563,-71 99 1,104-164-531,-1-2 1,0 1-1,0-2 0,-2 1 1,-22 18-1,29-27-96,0 0 1,-1 1-1,1-2 0,-1 1 0,1-1 0,-1 0 0,0 0 1,-6 1-1,8-2-43,0-1 1,-1 1 0,1-1-1,0 0 1,0-1 0,0 1 0,0-1-1,0 0 1,0 0 0,0 0-1,0 0 1,0-1 0,-4-1-1,0-2 13,-1-1 1,1 0-1,1 0 0,-1 0 0,1-1 0,0 0 0,1-1 0,0 1 1,0-1-1,-9-17 0,5 6-22,0-1 0,2 0 0,-12-39 1,18 51-49,0 0 1,1 0 0,0 1 0,0-1-1,1 0 1,0 0 0,0 0 0,2-9-1,-1 11-13,0 1 0,1-1 0,0 0 0,0 1 0,1-1 0,-1 1 0,1 0 0,0 0 0,0 0 0,1 0 0,6-7 0,2 2-7,0 0-1,0 0 1,1 2 0,0-1-1,0 2 1,1 0 0,0 0-1,0 1 1,1 1 0,15-4-1,-18 7 56,-1 0 0,0 0 0,1 1 0,-1 1 0,1 0 0,-1 0 0,1 1 0,-1 1 0,15 3 0,-8 0 19,-1 1-1,1 0 1,-1 2-1,32 17 1,-39-17-14,0-1 1,0 1-1,0 1 0,-1 0 0,-1 0 1,1 1-1,-2 0 0,1 0 1,-1 1-1,-1 0 0,10 22 0,-6-8 93,-1 1 0,-1-1 0,-1 1 0,5 43 0,-11-53-16,0-1 0,-1 1 0,-1 0 1,0 0-1,-1 0 0,-1-1 0,0 1 1,-1-1-1,-1 0 0,-1 0 1,0 0-1,0-1 0,-2 0 0,1 0 1,-2-1-1,0 0 0,-1 0 0,0-1 1,-18 17-1,5-7-62,10-8-14,0-1 0,-1-1-1,-18 12 1,3-6-180,11-7-547,0 0 1,0 1-1,1 1 1,-22 22-1,21-14-2598,9-10 266,4-6 438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3:57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594 0 2496,'-1'0'184,"1"0"1,-1 1-1,0-1 0,0 0 1,1 0-1,-1 1 0,0-1 1,0 1-1,1-1 0,-1 0 1,1 1-1,-1-1 0,0 1 1,1 0-1,-1-1 1,1 1-1,-1-1 0,1 1 1,0 0-1,-1 0 0,-9 19 58,5-10 253,-41 56 1130,20-30-1112,-2 4-69,-2-1 0,-1-1 0,-2-2-1,-60 52 1,84-82-284,0 1 0,0-1 0,-1-1-1,0 1 1,-20 6 0,26-10-82,-1-1-1,1 0 1,-1 0-1,1 0 1,-1 0-1,0-1 1,1 0-1,-1 0 1,0 0 0,1 0-1,-1-1 1,0 0-1,1 0 1,-1 0-1,1-1 1,-8-2-1,4-1 8,0 0 0,1 0 0,0-1 0,-1 0 0,2 0 0,-1-1 0,1 0 0,0 0 0,0 0 0,1-1 0,-6-11 0,6 9-123,0 0 0,1-1 0,0 1 0,1-1 0,0 0 0,1 0 0,0 0 0,0 0 0,1-13 0,2 18-24,-1 0 0,1 1 0,1-1 0,-1 1 0,1 0 0,0 0 0,0-1-1,1 1 1,-1 1 0,1-1 0,0 0 0,0 1 0,1-1 0,-1 1 0,1 0 0,0 0 0,0 0 0,1 1-1,-1-1 1,1 1 0,0 0 0,0 1 0,0-1 0,0 1 0,0 0 0,0 0 0,11-2 0,-2 3 24,-1 0 1,1 1 0,-1 1-1,1 0 1,14 4 0,67 18 49,-86-20-14,20 5 43,0 2 0,-1 1 0,0 2 0,32 19 0,-42-21 14,0 1-1,-1 1 1,-1 1-1,0 0 1,-1 1-1,26 33 1,-26-27 71,0 0 1,-2 2-1,0 0 0,17 44 1,-26-56-41,-1 0 0,0 0 1,-1 0-1,0 0 0,0 1 1,-2-1-1,1 1 0,-1-1 0,-1 0 1,0 1-1,-1-1 0,0 0 1,-5 18-1,-4-3 84,-1-1 1,-1 0-1,-1-1 0,-28 35 0,3-3-104,32-45-114,-1-1 0,0 0 0,0 0 0,-1 0 0,-1-1 0,-15 11 0,21-16 148,-7 4-2917,10-17-2263,14-15 2606,7-10-449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3:57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0 3072,'-6'1'5227,"6"-1"-5108,0 0 0,0 0-1,-5 13 1827,-2 20-1366,6-28-30,-15 106 1074,7-45-1166,-29 109 1,-47 75-900,-22 67-6630,75-236 3264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8:12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600 117 3328,'-21'-27'2533,"6"10"-576,9 12-1616,0-1 0,0 1 0,-1 0 0,1 0 0,-1 1 0,0-1 0,0 2 0,0-1 0,-1 1 0,-15-5 0,2 3 131,0 0 1,-42-3-1,54 7-378,-1 1 0,1 0 0,0 1 0,0 0 0,0 0-1,0 1 1,1 0 0,-1 1 0,0 0 0,-10 5 0,8-3 55,1 2 1,0-1-1,0 1 1,0 1 0,1 0-1,0 0 1,-9 12 0,-5 7 141,1 2 1,2 0 0,1 2 0,1 0 0,2 1-1,-17 47 1,28-67-148,1 1 1,1 0-1,0 0 0,1 0 0,0 0 0,0 15 0,2-21-89,1 0 0,0 1 0,0-1 0,0 0 0,1 0 0,0 0 0,0 0-1,1 0 1,0-1 0,0 1 0,1-1 0,6 10 0,-2-5 34,0-1 1,1 1 0,0-1-1,1-1 1,0 0-1,0 0 1,1-1 0,0 0-1,16 7 1,-22-12-49,1-1 0,-1-1 1,1 1-1,0-1 0,0 0 0,0-1 1,-1 1-1,1-1 0,0 0 1,6-1-1,8-2 164,30-8 0,-27 5-75,-1-1 0,1-1 1,-1-1-1,-1-1 1,0-1-1,-1 0 0,0-2 1,24-19-1,-39 28-122,-1 0 0,1 0 0,-1 0 0,0-1-1,-1 1 1,1-1 0,-1 0 0,0 0 0,0 0 0,0 0 0,0-1 0,-1 1 0,0-1-1,-1 0 1,1 1 0,-1-1 0,0 0 0,0 0 0,-1 0 0,0 0 0,0 0 0,0 0 0,-1 0-1,-1-7 1,-2-3-25,-1 0 1,0 1-1,-1 0 0,0 0 0,-10-15 0,5 14 50,-1 1 0,-1 0 0,0 1 0,0 0 0,-1 1 0,-1 0 0,-1 2 0,1 0 0,-2 0 0,-18-8 0,29 16-55,0 0-1,-1 0 1,1 1 0,-1 0 0,0 0 0,0 1 0,0-1 0,-8 1 0,13 1-9,1 0 1,-1 0 0,0 0 0,0 0 0,1 0 0,-1 0-1,0 1 1,0-1 0,1 1 0,-1-1 0,0 1 0,1 0-1,-1 0 1,1-1 0,-1 1 0,1 0 0,-1 0-1,1 1 1,-1-1 0,1 0 0,0 0 0,0 1 0,0-1-1,0 1 1,0-1 0,0 1 0,0-1 0,0 1 0,1-1-1,-1 1 1,0 0 0,1-1 0,0 1 0,-1 0 0,1 2-1,0 15-2049,4 1 576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5:01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23 4992,'-2'0'196,"0"-1"-1,-1 0 1,1 1 0,0-1 0,0 1-1,-1 0 1,1 0 0,0 0-1,-1 0 1,1 0 0,0 0 0,0 1-1,-1-1 1,1 1 0,0-1 0,0 1-1,0 0 1,0 0 0,-1 0 0,1 0-1,1 0 1,-1 1 0,-3 2-1,-4 3 324,0 1 0,0 0 0,-10 14 0,4-4-69,1 0-1,1 1 1,0 1-1,2 0 1,0 1-1,1 0 1,1 0 0,1 1-1,-6 30 1,13-46-303,0 0 0,0 0 1,1 0-1,0 0 0,0 0 1,0 0-1,2 7 0,-1-10-71,-1 0-1,1 0 0,0 0 1,1-1-1,-1 1 0,0 0 1,1 0-1,-1-1 0,1 1 1,0-1-1,0 0 0,0 1 1,0-1-1,0 0 0,5 3 1,0-1 48,0 0 1,1 0 0,-1-1 0,1 0-1,0-1 1,0 1 0,0-2-1,0 1 1,0-1 0,0 0-1,0-1 1,11 0 0,-5-1 20,-1 0-1,1-1 1,0-1 0,-1 0 0,1-1 0,19-8-1,-26 9-124,-1 0-1,1 0 0,-1 0 0,0-1 1,0 0-1,0-1 0,-1 1 0,1-1 1,-1 0-1,0 0 0,-1-1 0,1 1 1,-1-1-1,0 0 0,0-1 1,-1 1-1,5-13 0,-1-1 77,-1 0 1,7-35-1,-12 45-79,0 0 0,0-1 0,-1 1 0,0 0 0,-1 0 0,0 0 1,0-1-1,-4-9 0,3 14-50,0-1 0,-1 1 0,1 0 0,-2 0 0,1 0 0,-1 0 0,0 0 0,0 1 0,0 0 0,-1 0 0,0 0 0,0 0 0,0 1 1,0 0-1,-1 0 0,-7-4 0,4 4-78,0 1 1,0-1 0,0 2 0,0-1-1,-1 1 1,1 1 0,0 0 0,-1 0-1,1 1 1,-1 0 0,0 0 0,1 1-1,-1 1 1,1-1 0,0 2 0,-15 4-1,16-4-451,0 1 0,1-1 0,-1 2 0,1-1 0,0 1 0,0 0 0,0 0 0,1 1-1,0-1 1,0 2 0,0-1 0,1 1 0,0-1 0,0 1 0,1 1 0,-1-1 0,2 1-1,-6 13 1,-1 27-2440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8:14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1138 3648,'-15'0'2160,"14"-6"2354,7-30-2410,31-102 1745,-28 114-3426,0 1 0,1 0 0,24-38 0,-20 40-196,0 0 1,1 1-1,1 1 0,1 0 0,1 2 0,22-18 0,-38 33-200,0 1 1,0 0 0,0 0-1,0 0 1,0 0-1,0 0 1,1 0 0,-1 1-1,0-1 1,0 1-1,1 0 1,-1-1 0,0 1-1,1 0 1,-1 0 0,3 1-1,-4-1-20,0 0-1,0 1 1,1-1 0,-1 0-1,0 1 1,0-1 0,0 1-1,0 0 1,0-1-1,0 1 1,0 0 0,0 0-1,0-1 1,-1 1-1,1 0 1,0 0 0,0 0-1,-1 0 1,1 0 0,0 0-1,-1 0 1,1 0-1,-1 1 1,0-1 0,1 0-1,-1 0 1,0 0 0,0 0-1,1 1 1,-1-1-1,0 0 1,0 2 0,-2 6 43,1 0 0,-1 0 0,0 0 0,-1 0 0,0 0 0,-1-1 0,-4 9 0,-1 4-24,-10 42 401,63-100 1072,-27 23-1594,1 0 1,0 2 0,1 0 0,0 1 0,36-15-1,-54 25 95,1 0-1,-1 1 0,1-1 1,-1 1-1,1-1 0,-1 1 1,1 0-1,0 0 0,-1 0 1,1 0-1,0 0 1,-1 0-1,4 1 0,-4-1-8,0 0-1,-1 1 1,1-1-1,0 1 1,0-1-1,-1 1 1,1-1-1,0 1 1,-1 0-1,1-1 1,0 1-1,-1 0 1,1-1-1,-1 1 1,1 0-1,-1 0 1,0 0-1,1 0 1,-1-1-1,0 1 1,1 0-1,-1 0 1,0 0-1,0 0 1,0 1-1,1 15 81,-1 0-1,-1 1 1,0-1 0,-6 26-1,-3 32 226,10-66-291,0-1 0,1 0 0,-1 1 0,2-1-1,-1 1 1,6 15 0,-7-23 17,1 1 0,-1 0 0,1-1 0,-1 1 0,1-1 0,0 1 0,0-1 0,0 1 1,0-1-1,0 0 0,0 1 0,0-1 0,0 0 0,0 0 0,1 0 0,-1 0 0,1 0 0,-1 0 0,0 0 0,1 0 0,-1-1 0,1 1 0,0 0 0,-1-1 0,1 1 1,-1-1-1,1 0 0,0 0 0,-1 0 0,1 1 0,0-1 0,0-1 0,-1 1 0,1 0 0,0 0 0,-1-1 0,1 1 0,2-2 0,2 0 27,0-1 0,0 0 0,0 0 0,-1-1 0,1 0 0,-1 0 0,0 0 0,9-10 0,29-35 115,-3-1-1,60-99 1,-77 106-158,-2-1-1,-2-1 1,16-58 0,-7 20 78,67-189-148,-92 264 77,18-63-276,-19 64 215,-1 0-1,0 0 0,0 0 0,-1-1 0,0 1 0,0 0 0,-3-14 1,3 21 41,0 0 0,0-1 1,0 1-1,0 0 1,0-1-1,0 1 0,-1 0 1,1-1-1,0 1 0,0 0 1,0-1-1,0 1 1,-1 0-1,1 0 0,0-1 1,0 1-1,0 0 1,-1 0-1,1-1 0,0 1 1,-1 0-1,1 0 0,0 0 1,0-1-1,-1 1 1,1 0-1,0 0 0,-1 0 1,1 0-1,-1 0 1,-10 4-154,-9 14-18,20-17 177,-15 13-26,2 2 0,0 0 1,1 1-1,1 0 0,0 1 1,1 0-1,1 1 0,1-1 1,1 2-1,0-1 0,-4 25 1,-27 278 30,35-281 8,2-15 54,4 41-1,1-1-79,-4-57 22,1-1 0,0 0 0,1 0 0,4 13 0,0 1-53,-3-12 61,0-1 0,1-1 0,-1 1 0,2 0 0,-1-1 0,7 9 0,-10-16 8,0 1-1,0-1 1,0 0 0,0 0 0,0 0 0,0 0 0,0 0 0,0 0 0,1 0-1,-1 0 1,0 0 0,1 0 0,-1-1 0,1 1 0,-1 0 0,1-1-1,-1 1 1,1-1 0,-1 0 0,3 1 0,-1-1 14,0-1-1,1 1 1,-1-1-1,0 1 1,0-1 0,0 0-1,-1 0 1,1 0-1,0 0 1,3-2 0,5-4 112,0-1-1,-1 0 1,18-17 0,138-120 85,-98 95-384,-68 50 144,0 0 1,1-1 0,-1 1-1,0 0 1,0 0 0,0 0 0,0 0-1,0 0 1,0 0 0,0 0-1,1 0 1,-1 0 0,0 0 0,0 0-1,0 0 1,0 0 0,0 0 0,0 0-1,1 0 1,-1 0 0,0 0-1,0 0 1,0 0 0,0 0 0,0 0-1,1 0 1,-1 0 0,0 0-1,0 0 1,0 0 0,0 0 0,0 0-1,0 0 1,0 0 0,1 0-1,-1 0 1,0 1 0,0-1 0,0 0-1,0 0 1,0 0 0,0 0-1,0 0 1,0 0 0,0 0 0,0 1-1,0-1 1,1 0 0,-1 0 0,0 0-1,0 0 1,0 0 0,0 0-1,0 1 1,0-1 0,0 0 0,0 0-1,0 0 1,0 0 0,0 0-1,0 0 1,0 1 0,-1-1 0,1 0-1,0 0 1,0 0 0,-1 11-104,-10 45 60,5-29 233,1-1 0,-3 52 0,8-77-170,0 0 0,0 1 0,0-1 0,0 0 0,0 0 0,0 0 0,0 0 0,1 1 0,-1-1 0,0 0 0,1 1 0,0-2-6,-1 0 0,0 1 1,0-1-1,0 0 0,0 0 0,1 0 0,-1 0 0,0 0 0,0 0 0,0 1 0,0-1 0,1 0 0,-1 0 1,0 0-1,0 0 0,0 0 0,1 0 0,-1 0 0,0 0 0,0 0 0,0 0 0,1 0 0,-1 0 0,0 0 0,0 0 1,1 0-1,-1 0 0,0 0 0,0-1 0,0 1 0,0 0 0,1 0 0,-1 0 0,0 0 0,0 0 0,4-3 96,-1 0 0,-1 0-1,1 0 1,4-6 0,0 0-160,83-107 257,-87 114-218,0-1 0,-1 1 0,1 0 0,1-1 0,-1 1 1,4-1-1,-6 2 0,-1 1 1,1 0 0,0-1 0,0 1 0,0 0 0,0 0 0,0-1-1,0 1 1,-1 0 0,1 0 0,0 0 0,0 0 0,1 1-1,-1-1 8,-1 0 0,0 0 0,1 0 0,-1 1 0,1-1 0,-1 0 0,0 0 0,0 1 0,1-1 0,-1 0 0,0 1 0,1-1 0,-1 0 0,0 1 0,0-1 0,0 1 0,1-1 0,-1 0-1,0 1 1,0-1 0,0 1 0,0-1 0,0 0 0,0 1 0,0-1 0,0 1 0,0-1 0,0 1 0,0 0 0,-22 258-280,13-207 313,-2 0 0,-36 99 0,29-109 167,-2 0 0,-40 61 0,51-90-91,0-1 0,0 0 1,-18 16-1,23-25-63,0 1 0,-1-1 0,1 0 0,-1 0 0,0 0 0,0 0-1,0-1 1,0 0 0,-1 0 0,1 0 0,0-1 0,-1 0 0,1 0 0,-1 0 0,0-1 0,1 1 0,-1-1 0,-7-1 0,9 0-25,0 0 0,0 1 0,0-1 0,0-1-1,1 1 1,-1 0 0,0-1 0,1 0 0,-1 0 0,1 0 0,0 0 0,0-1 0,0 1 0,0-1 0,0 1 0,0-1-1,1 0 1,-1-1 0,1 1 0,0 0 0,0 0 0,0-1 0,0 0 0,0 1 0,1-1 0,0 0 0,-2-6-1,3 7-6,-1-1 0,1 1-1,0-1 1,0 0 0,0 1-1,0-1 1,0 1 0,1-1-1,0 1 1,0-1-1,0 1 1,0 0 0,0-1-1,3-4 1,0 3 7,-1-1 0,1 1 0,0 0 0,1 0 0,0 0-1,-1 0 1,8-4 0,7-4 42,0 0-1,1 2 0,30-12 1,-15 7-15,64-18 1,-81 30-86,0 0 1,1 1-1,0 0 0,0 2 1,28 1-1,-43 0-60,1 1 0,0-1-1,0 1 1,0 0 0,-1 0 0,1 1-1,-1 0 1,1-1 0,-1 1 0,1 1 0,-1-1-1,0 1 1,0-1 0,6 6 0,-4-2-1232,1-3-4446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8:18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9 3808,'0'-9'7269,"-7"13"-1707,0 3-4750,1 0 0,0 0 0,0 1-1,1 0 1,-5 9 0,5-9-483,-53 101 2141,-4 7-1638,37-75-976,-31 73 0,55-112-231,0 0 0,0 0 0,0 0 0,-1 0 0,1-1 0,0 1 0,-1 0 0,-2 2 0,0 3-4815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8:18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27 8128,'-7'-21'2618,"7"21"-2567,0 0 1,0-1-1,0 1 0,0 0 0,0-1 0,0 1 0,0 0 0,0 0 0,-1 0 1,1-1-1,0 1 0,0 0 0,0 0 0,0-1 0,-1 1 0,1 0 0,0 0 1,0 0-1,0 0 0,-1-1 0,1 1 0,0 0 0,0 0 0,0 0 0,-1 0 0,1 0 1,0 0-1,0 0 0,-1 0 0,1 0 0,0 0 0,-1-1 0,1 1 0,0 0 1,0 1-1,-1-1 0,1 0 0,0 0 0,0 0 0,-1 0 0,1 0 0,0 0 1,0 0-1,-1 0 0,1 1 0,-7 4 2653,-28 47 3035,-61 76-2067,-11 14-2998,88-112-1751,-18 36 0,27-41-193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8:26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24 881 3968,'-18'-9'1285,"13"3"-62,7 5-425,-2 1-252,-1 0-484,2-5 3714,3 5-3443,-1-1-1,1 0 1,0 0-1,-1 0 1,1 0-1,0 0 1,-1-1-1,0 0 1,5-2-1,28-22 690,125-120 1138,-115 95-1611,-46 51-545,0-1 0,0 1 0,0 0 0,1 0 0,-1 0 0,0-1 0,0 1 0,0 0 0,1 0 0,-1 0 0,0 0-1,0 0 1,1-1 0,-1 1 0,0 0 0,0 0 0,1 0 0,-1 0 0,0 0 0,0 0 0,1 0 0,-1 0 0,0 0 0,0 0 0,1 0 0,-1 0 0,0 0 0,0 0 0,1 0 0,-1 0 0,0 0-1,0 0 1,1 1 0,2 8 133,-6 16 56,-44 188 795,20-100-269,-1-3 110,-64 160 0,82-243-569,-11 25 286,15-42 316,7-17-343,0-6-343,3-93-133,25-154-1,-21 211-147,30-96 0,-27 115 9,1 1 1,1 1-1,1 0 1,23-33-1,-30 51 36,0 0 1,1 1-1,0 0 0,0 1 0,13-11 0,-18 17 37,0 0 0,0-1-1,1 1 1,-1 0-1,1 1 1,-1-1 0,1 1-1,0-1 1,-1 1-1,1 0 1,0 0 0,0 1-1,0-1 1,0 1 0,0 0-1,0 0 1,0 0-1,-1 1 1,9 1 0,-6 0 41,-1 0 0,1 0 1,-1 1-1,0-1 0,0 1 0,0 1 1,0-1-1,0 1 0,-1 0 1,1 0-1,-1 0 0,5 6 1,-3-2 17,-1 1 0,0 0 0,0 0 0,0 0 0,-1 0 0,4 16 0,-1 1 55,-2 0 0,-1 1-1,-1 0 1,-1 39 0,-2-48-44,-1 0 0,-3 22 0,3-35-29,0 0 0,0 0 0,0-1 1,-1 1-1,0-1 0,0 1 0,0-1 0,0 1 0,-1-1 0,1 0 0,-1 0 0,0-1 0,-4 5 0,5-7-2,0 1 0,0-1-1,0 0 1,1 0 0,-1 1 0,0-1-1,-1-1 1,1 1 0,0 0 0,0 0-1,0-1 1,0 1 0,-1-1 0,1 0-1,0 0 1,-3 0 0,0 0 34,1-1 1,0 0-1,-1 0 1,1 0-1,0 0 1,0-1-1,-8-3 1,-1-3-3,1 0 0,0-1 0,-19-17 0,19 14-137,0 0 0,-19-24-1,26 30 68,1 0 1,1-1-1,-1 1 0,1-1 0,0 1 1,0-1-1,1 0 0,-3-12 0,5 17 18,0 0-1,0 1 0,-1-1 1,1 0-1,0 1 1,0-1-1,0 0 0,1 1 1,-1-1-1,0 0 0,1 1 1,-1-1-1,1 0 1,-1 1-1,1-1 0,0 1 1,0-1-1,0 1 1,1-3-1,0 3-10,0-1 1,-1 1-1,1 0 0,0 0 1,0 0-1,0 0 0,0 0 1,0 0-1,0 0 0,0 1 1,0-1-1,0 1 0,3-1 1,6 0-50,0 1 0,0 1 0,-1-1 0,19 5 0,-26-4 63,61 12 27,-37-6-6,0-2 0,0-1 0,30 1 0,-49-5 3,1-1 0,-1 0 0,0-1 0,0 0 1,0 0-1,0-1 0,0 0 0,0 0 0,-1-1 0,1 0 0,-1 0 0,0-1 0,8-6 0,8-9 126,0-1 0,24-31 0,-37 41-108,5-7 6,-1-1 0,0 0-1,16-34 1,24-63 28,-50 106-65,85-229-192,-56 147 177,-24 68-13,-6 18-27,0-1 1,-1-1-1,1 1 0,-1 0 1,-1-1-1,2-10 1,-5 8-197,-2 10-123,3 1 343,0 0 1,0 0-1,1 0 0,-1 0 1,0 0-1,0 0 0,1 0 1,-1 1-1,0-1 0,0 2 1,-18 59 29,-14 77 0,20-78 37,2-11-17,-35 129-85,-23 39 253,-4 50 241,24-132 90,47-130-450,2-5-54,0 0 1,-1 0-1,1 0 0,0 0 0,-1 0 0,1 0 1,0 0-1,-1 0 0,0 0 0,1 0 1,-1 0-1,1 0 0,-1 0 0,0 0 0,0-1 1,1 1-1,-1 0 0,-1 0 0,2-1-21,0 0 0,0 0 0,0 0 1,0 0-1,0 0 0,0 0 0,0 0 0,0 0 0,-1 0 0,1 0 0,0 0 0,0 0 0,0 0 0,0 0 1,0 0-1,0 0 0,0 0 0,0 0 0,0 0 0,0 0 0,0 0 0,0 0 0,-1 0 0,1 0 0,0 0 1,0 0-1,0 0 0,0 0 0,0 0 0,0 0 0,0 0 0,0 0 0,0 0 0,0 0 0,0 0 1,0 0-1,0 0 0,0 0 0,0 0 0,0-1 0,0 1 0,-1 0 0,1 0 0,0 0 0,0 0 0,0 0 1,0 0-1,0 0 0,0 0 0,0 0 0,0 0 0,0 0 0,0 0 0,0-1 0,0 1 0,0 0 0,0 0 1,0 0-1,0 0 0,1 0 0,-1 0 0,0 0 0,0 0 0,0 0 0,0 0 0,0 0 0,0 0 0,0 0 1,-2-16 32,1 0 1,0 0 0,2 0 0,-1 1 0,2-1 0,0 0 0,8-27-1,-4 23-38,1 0 0,1 1 0,0 0 0,2 0 0,19-28 0,-19 33-18,1 0-1,1 2 1,1-1-1,-1 2 1,2-1-1,0 2 1,0 0-1,1 1 1,0 0-1,0 1 1,1 0-1,32-9 1,-45 16-8,0 0 1,0 1 0,1-1 0,-1 1 0,0 0-1,0 0 1,0 0 0,0 0 0,1 0 0,-1 1-1,0-1 1,0 1 0,0 0 0,6 2 0,-7-1 16,1-1 0,-1 1 0,1 0 0,-1 0 0,0 0 1,0 0-1,0 0 0,0 1 0,0-1 0,-1 1 0,1-1 1,-1 1-1,0-1 0,1 1 0,-1 0 0,1 4 1,4 21 136,0 1 0,-2-1 0,1 51 0,-3-41-135,8 48-1,-10-83 26,1 0-1,-1-1 1,1 1 0,0-1-1,0 1 1,0-1 0,1 1-1,-1-1 1,0 0 0,3 3-1,-4-5-3,1 1-1,-1 0 1,1-1-1,0 1 1,-1-1-1,1 0 1,0 1-1,-1-1 1,1 1-1,0-1 1,0 0-1,-1 0 1,1 1-1,0-1 0,0 0 1,0 0-1,-1 0 1,1 0-1,0 0 1,0 0-1,0 0 1,-1 0-1,1 0 1,0 0-1,0-1 1,0 1-1,-1 0 1,1 0-1,0-1 1,0 1-1,-1-1 1,1 1-1,0 0 1,-1-1-1,1 1 1,1-2-1,3-3 36,-1 1 0,1-2 0,0 1 1,-1 0-1,7-12 0,17-37 15,-15 29-33,63-110 173,-67 121-252,15-18-1,6-9-93,-39 118-587,-11 133 718,19-196 74,-1 12 19,1-15-41,0 1-1,1 0 1,2 23 0,1-11 127,-3-18-162,0-1 0,1 1 0,0-1 0,3 9 1,-4-14 3,0 0 1,0 1 0,1-1 0,-1 0-1,0 0 1,0 0 0,0 0 0,1 1 0,-1-1-1,0 0 1,0 0 0,1 0 0,-1 0 0,0 0-1,0 0 1,1 0 0,-1 0 0,0 0 0,1 0-1,-1 0 1,0 0 0,0 0 0,1 0 0,-1 0-1,0 0 1,0 0 0,1 0 0,-1 0-1,0 0 1,0 0 0,1 0 0,-1 0 0,0-1-1,0 1 1,1 0 0,-1 0 0,0 0 0,0-1-1,10-5 124,-10 5-105,3-2-17,0 0 1,0-1-1,0 1 1,-1-1-1,1 0 0,-1 0 1,0 0-1,0 0 1,2-5-1,10-40 195,-10 29-156,-1 0 0,1-38-1,-2 26-50,-1-2-9,-1-1 1,-10-68-1,8 94-89,-1 1 0,1-1-1,-1 1 1,-8-14 0,11 20 43,0-1 17,-11-6-124,11 9 147,-1 0 1,0-1 0,1 1 0,-1 0 0,0 0 0,0 0-1,1-1 1,-1 1 0,0 0 0,1 0 0,-1 0 0,0 0-1,0 0 1,1 0 0,-1 0 0,0 0 0,0 1 0,1-1-1,-1 0 1,-1 1 0,2-1 17,0 0 0,0 0 0,-1 0 0,1 1 0,0-1 0,0 0 0,-1 0 0,1 1 0,0-1-1,0 0 1,0 0 0,0 1 0,-1-1 0,1 0 0,0 0 0,0 1 0,0-1 0,0 0 0,0 1 0,0-1 0,0 0 0,0 1 0,0-1 0,0 0 0,0 0 0,0 1-1,0-1 1,0 0 0,0 1 0,0-1 0,0 0 0,0 1 0,0-1 0,0 0 0,0 0 0,1 1 0,-1-1 0,0 0 0,0 1 0,0-1 0,1 0 0,-1 0 0,0 0-1,0 1 1,1-1 0,-1 0 0,0 0 0,1 1 0,3 2 3,-1 0 0,2-1 0,-1 1 0,0-1 0,0 0 0,1 0 0,-1 0 0,1-1 0,0 1 0,-1-1 0,1 0 0,0 0 0,0-1 0,0 1 0,-1-1 0,1 0 0,8-2 0,7 0 109,0-2 0,38-11 0,1-4-14,66-32-1,-114 46-80,1-1 0,-1 0-1,1-1 1,-2 0 0,1-1 0,-1 0 0,0 0-1,-1-1 1,0-1 0,0 1 0,10-16-1,3-15 42,-2 0 0,29-86-1,-27 59-34,-3 0-1,18-120 0,-34 163-15,2-24-821,-15 70 125,4-4 640,0-1 0,-4 30 0,-38 307 237,40-283-170,-6 50-57,4 228 1,11-339 69,-1-1 37,0 1 0,1-1 1,0 0-1,1 0 0,0 0 1,5 14-1,-7-22-59,0-1-1,0 1 0,1-1 1,-1 1-1,0-1 0,1 0 1,-1 1-1,0-1 0,1 0 1,-1 1-1,1-1 0,-1 0 1,1 1-1,-1-1 0,1 0 1,-1 0-1,1 0 0,-1 1 1,1-1-1,-1 0 0,1 0 1,-1 0-1,1 0 0,-1 0 1,1 0-1,-1 0 0,1 0 1,-1 0-1,1 0 0,-1 0 1,1 0-1,-1-1 0,1 1 1,-1 0-1,1 0 0,-1 0 1,1-1-1,-1 1 0,1 0 1,-1-1-1,0 1 0,1 0 1,-1-1-1,0 1 0,1-1 1,-1 1-1,0 0 0,1-1 1,-1 1-1,0-1 0,1 0 1,6-11 48,0 0 0,0 0 0,-1-1 1,5-18-1,1 2-24,-3 5-39,2 1-1,0 0 1,2 0-1,1 1 1,0 1 0,20-22-1,-15 20-43,-15 17 17,1 0 0,-1 1 1,1 0-1,0 0 0,7-5 0,-11 9-298,-2 14 240,0 0 1,-4 16-1,3-17 96,0 1 0,-1 16 0,4-14 10,0-1 0,1 1 0,0-1 0,1 1 0,0-1 0,2 0 0,-1 0 0,2 0 0,0-1 0,0 0 0,2 0 0,-1 0 0,1-1 0,12 13 0,-19-24 2,0 0 1,0 1-1,1-1 0,-1 0 0,0 0 0,1 0 0,-1 0 0,0 0 1,1 0-1,0 0 0,-1-1 0,1 1 0,-1-1 0,1 1 1,0-1-1,-1 1 0,1-1 0,0 0 0,0 0 0,-1 0 1,3 0-1,-2 0 4,0-1 0,1 0 0,-1 0 0,-1 0 0,1 0 0,0 0 0,0 0 0,0 0 0,0-1 0,-1 1 0,1-1 0,-1 1 0,1-1 0,-1 1 0,0-1 0,2-3-1,3-5-13,0-1 0,-1 0-1,-1 0 1,0-1-1,0 1 1,-1-1-1,-1 0 1,0 1-1,-1-1 1,0 0-1,0 0 1,-1 0-1,-1-1 1,0 1-1,-1 1 1,0-1-1,-1 0 1,0 0-1,-1 1 1,0 0-1,-11-20 1,12 26-28,-1 0 0,-1 0 0,1 0-1,-1 1 1,1-1 0,-1 1 0,-1 0 0,1 0 0,-1 1 0,1 0 0,-1 0 0,-6-3-1,-10-1-144,31 9 184,-1-1 0,1 1 0,17-1 0,-1 0 113,15 2 128,205 26 461,-230-26-1471,1-1 0,26 2 0,-41-4 572,-1 0 0,1 0 0,-1-1 0,0 1 0,1 0 0,-1 0 0,1 0 1,-1 0-1,1 0 0,-1 0 0,0-1 0,1 1 0,-1 0 0,0 0 0,1-1 0,-1 1 0,1 0 0,-1 0 0,0-1 1,1 0-1,-22-4-15622,-8-2 11598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8:26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61 10048,'-35'-20'4544,"43"20"-3936,5-4 1215,10 1-1119,17-2 1280,15 2-1152,3-6 352,0 6-672,6-2-384,7 2-96,14-2-96,9 5 0,6 5-3680,-10 3 2048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8:30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1317 4992,'1'-6'12585,"5"-10"-9652,4-10-3017,-2 1 374,39-111 768,-35 110-852,0 1 0,1 0-1,21-28 1,68-79 298,-51 70-137,42-70-1,-91 128-353,3-4-2,-1 1 0,1-1 0,0 1 0,0 1 0,1-1 0,0 1 0,9-8 0,-14 13-7,-1 1 0,0 0-1,1-1 1,-1 1-1,1 0 1,-1 0 0,0 0-1,1 0 1,-1-1 0,1 1-1,-1 0 1,1 0-1,-1 0 1,1 0 0,-1 0-1,1 0 1,-1 0 0,1 0-1,-1 0 1,0 0-1,1 0 1,-1 1 0,1-1-1,-1 0 1,1 0 0,-1 0-1,1 1 1,-1-1-1,0 0 1,1 0 0,-1 1-1,0-1 1,1 0 0,-1 1-1,0-1 1,1 0-1,-1 1 1,0-1 0,0 1-1,1-1 1,-1 0 0,0 1-1,0-1 1,0 1-1,1-1 1,-1 1 0,0-1-1,0 1 1,0-1 0,0 1-1,0-1 1,0 1-1,2 33 279,-1-25-244,0 16 24,-2 0 0,0 0-1,-1 0 1,-2 0 0,0 0 0,-9 24-1,5-7-113,7-32 158,-1 0 1,0 0-1,-6 19 1,6-25 182,4-11-97,6-13 25,-2 5-34,-3 8-168,0 0 0,1 0-1,0 0 1,4-7-1,20-18-34,2 0 0,0 2-1,2 2 1,63-44 0,-77 60-132,30-15 0,-47 26 141,1 0-1,-1 1 1,0-1 0,0 1-1,0-1 1,1 1 0,-1-1 0,0 1-1,1 0 1,-1 0 0,0-1 0,1 1-1,-1 0 1,0 0 0,1 0-1,-1 0 1,0 1 0,0-1 0,1 0-1,-1 1 1,0-1 0,2 1-1,-2 0 4,0 0 1,0 0-1,0 1 0,0-1 0,0 0 0,0 1 0,0-1 0,-1 0 0,1 1 0,0-1 0,-1 1 0,1-1 0,-1 1 0,0-1 0,1 1 0,-1 0 0,0-1 0,0 3 0,0 5 23,1-1 1,-2 1-1,0 0 0,0 0 0,0 0 1,-4 9-1,-19 50 157,16-49-103,1 0 0,-8 34 0,9-30-203,4-13 172,0-1 1,0 0 0,0 11 0,2-19-28,0-1 0,0 1 0,0-1 0,0 0 0,0 1 0,0-1 0,0 0 0,0 1 0,0-1 0,0 1 0,1-1 0,-1 0 0,0 1 0,0-1 0,0 0 0,0 1 0,1-1 0,-1 0 0,0 1 0,0-1 0,1 0 0,-1 0 0,0 1 0,0-1 0,1 0 0,-1 0 0,0 0 0,1 1 0,-1-1 0,0 0 0,1 0 0,-1 0 0,1 0 0,-1 0 0,0 0 0,1 0 0,-1 1 0,0-1 0,1 0 0,-1 0 0,1 0 0,-1-1 0,0 1 0,1 0 0,-1 0 0,0 0 0,1 0 0,0 0 0,20-10 243,-19 9-242,96-59 434,-40 23-108,-24 16-421,-2-2-1,50-45 1,-79 65 33,1 0 0,0 0 0,0 0 0,5-2 1,-9 5 27,1-1 0,0 1 0,-1 0 0,1-1 0,0 1 0,0 0 0,-1 0 0,1 0 0,0-1 1,0 1-1,-1 0 0,1 0 0,0 0 0,1 1 0,-2-1 12,1 0 0,-1 0 0,0 1 0,1-1 0,-1 0 0,0 0 0,1 1 0,-1-1 0,0 0 0,1 1 0,-1-1-1,0 1 1,0-1 0,0 0 0,1 1 0,-1-1 0,0 1 0,0-1 0,0 0 0,0 1 0,0-1 0,0 1 0,0-1 0,0 1 0,0-1 0,0 0 0,0 2 0,-3 77 151,0-42-113,3 42 0,2-21-75,-1-29 89,5 38 1,-2-59 385,1-10-227,5-9-21,-9 10-147,45-80 243,-36 60-250,2 0 0,0 0-1,25-29 1,-15 26-8,2 1 1,0 1 0,39-26-1,-28 15-434,-35 33 415,0 0 0,0 0 0,0 0 0,0 0 0,0 0-1,1 0 1,-1 0 0,0 0 0,0 0 0,0 0 0,0 0-1,0 0 1,0 0 0,1 0 0,-1 0 0,0 0 0,0 0-1,0 0 1,0 0 0,0 0 0,0 0 0,0 0 0,1 0-1,-1 0 1,0 0 0,0 0 0,0 0 0,0 0 0,0 0-1,0 1 1,0-1 0,0 0 0,1 0 0,-1 0 0,0 0-1,0 0 1,0 0 0,0 0 0,0 0 0,0 1 0,0-1-1,0 0 1,0 0 0,0 0 0,0 0 0,0 0 0,0 0-1,0 0 1,0 1 0,0-1 0,0 0 0,0 0-1,0 0 1,0 0 0,0 0 0,0 0 0,0 1 0,0-1-1,0 0 1,0 0 0,0 0 0,0 0 0,0 0 0,-2 9-25,2-8 25,-4 18 15,0-7 22,1 1 0,1-1 1,0 1-1,1 17 0,0-27-29,1-1-1,1 1 1,-1 0 0,0-1-1,1 1 1,-1 0-1,1-1 1,0 1 0,0-1-1,0 1 1,0-1-1,1 1 1,-1-1 0,0 0-1,1 1 1,0-1-1,-1 0 1,1 0 0,0 0-1,0 0 1,0-1-1,1 1 1,-1-1 0,0 1-1,1-1 1,3 2-1,-3-2 15,0 0 0,0-1-1,0 0 1,0 1-1,0-1 1,0 0-1,0 0 1,0-1-1,0 1 1,-1-1 0,5 0-1,32-13 78,-36 13-91,53-20 7,2-1-64,65-33 1,-96 39 53,0 1 24,45-18-1,-68 31-15,1 0 0,-1 0 0,1-1-1,4-3 1,-5 3-18,-29 20-26,-19 13 17,29-21 53,0 1 0,0 1 0,1 0 0,0 1 0,-22 25 0,32-31-57,1-1-1,0 1 1,0-1-1,1 1 1,0 0-1,0 0 1,0 0-1,1 0 1,0 0-1,0 0 1,0 0-1,1 7 1,0 1 11,0 0 0,2-1 0,-1 0 0,7 22 0,-6-27 21,0-1 1,1 0-1,0 0 0,0-1 0,1 1 0,7 10 1,-10-16-7,0 1 0,0-1 0,0 0 1,0 1-1,0-1 0,1 0 1,-1 1-1,1-1 0,-1 0 0,1 0 1,-1 0-1,1-1 0,-1 1 1,1 0-1,0 0 0,0-1 0,-1 1 1,1-1-1,0 0 0,0 1 0,-1-1 1,1 0-1,0 0 0,0 0 1,0 0-1,0-1 0,-1 1 0,1 0 1,0-1-1,0 1 0,1-2 0,7-3 91,0 0 0,0-1 0,0-1 0,10-9-1,9-7-15,27-17-143,65-35-1,-94 61 59,66-37 41,-76 40-21,0-1-1,0-1 1,17-17 0,-13 7-8,0-2 1,-1 0 0,-2-1 0,-1-1-1,-1 0 1,13-31 0,63-186-276,-77 196 236,-2-1-1,-2 0 0,5-57 1,-14 86-22,-1 14-31,0 1-1,-1-1 1,1 0-1,-2 0 0,1 0 1,0 0-1,-4-11 1,4 17 80,0 0 0,0 0 0,0-1 0,0 1 0,0 0 0,0 0-1,0 0 1,0 0 0,0 0 0,0 0 0,-1 0 0,1 0 0,0 0 0,0-1 0,0 1 0,0 0 0,0 0 0,0 0 0,-1 0 0,1 0 0,0 0 0,0 0 0,0 0 0,0 0 0,0 0-1,0 0 1,-1 0 0,1 0 0,0 0 0,0 0 0,0 0 0,0 0 0,0 0 0,-1 0 0,1 0 0,0 0 0,0 0 0,0 0 0,0 0 0,0 1 0,0-1 0,-1 0 0,1 0 0,0 0-1,0 0 1,0 0 0,0 0 0,0 0 0,0 0 0,0 1 0,0-1 0,0 0 0,0 0 0,0 0 0,-1 0 0,1 0 0,0 0 0,0 1 0,0-1 0,0 0 0,0 0 0,-7 12-125,5-8 119,-3 6-1,0 2 0,1-1-1,-4 15 1,1-3-50,-9 31 16,-10 64 0,0 56-5,23-150-6,-8 60 130,2 92 0,10-156-17,0-1 1,1 0-1,2 1 1,0-1 0,1 0-1,0 0 1,2-1 0,14 29-1,-20-45-45,-1 0-1,1-1 0,0 1 1,0 0-1,1-1 0,-1 1 1,0-1-1,0 1 0,1-1 0,-1 0 1,1 0-1,-1 0 0,1 1 1,-1-1-1,1-1 0,0 1 0,0 0 1,-1 0-1,1-1 0,0 1 1,0-1-1,0 1 0,2-1 1,-1 0 2,1 0 0,0-1 1,-1 1-1,1-1 1,-1 0-1,1 0 0,-1 0 1,1-1-1,-1 1 1,0-1-1,4-2 0,48-26 140,24-15-142,-66 37 49,-1 0 1,-1-2-1,0 1 1,12-13-1,-21 20-56,-1 0-1,1 0 0,-1-1 0,0 1 0,1 0 0,-1 0 0,0-1 0,0 1 0,0 0 1,-1-1-1,1 1 0,0-1 0,-1 1 0,0-1 0,1 0 0,-1 1 0,0-1 0,-1 1 0,1-1 1,0 1-1,-1-1 0,1 1 0,-1-1 0,0 1 0,0-1 0,0 1 0,0 0 0,0-1 1,0 1-1,-1 0 0,1 0 0,-1 0 0,-2-2 0,2 2-24,0 0 1,0-1-1,0 2 0,0-1 1,0 0-1,-1 0 0,1 1 1,-1-1-1,1 1 0,-1 0 1,0 0-1,0 0 0,1 0 1,-1 0-1,0 1 0,0-1 1,0 1-1,0 0 0,0 0 1,1 0-1,-1 0 0,0 0 1,0 0-1,0 1 0,0 0 1,0-1-1,1 1 0,-7 3 0,3 0 10,-1 0 0,1 0 0,0 1-1,0 0 1,1 0 0,-1 1 0,1-1-1,0 1 1,1 0 0,-1 1-1,1-1 1,0 1 0,1 0 0,0 0-1,0 0 1,0 0 0,-2 13 0,3-11 12,1-1 1,0 1 0,0 0 0,1 0-1,0 0 1,1-1 0,0 1 0,0 0-1,1-1 1,0 1 0,0-1 0,1 1 0,0-1-1,1 0 1,6 11 0,-6-13 22,0 0 0,0 0 0,1 0 0,0-1 1,0 1-1,0-1 0,1 0 0,7 4 0,-9-6-1,0-1-1,1 1 1,-1-1-1,1-1 1,-1 1-1,1 0 1,0-1 0,0 0-1,0 0 1,-1-1-1,1 1 1,10-2-1,4-1 9,0 0-1,-1-2 0,1 0 1,-1-2-1,27-11 0,84-47-72,-78 36 153,14-10-14,95-72-1,-119 71-28,-41 39-71,1 0 1,-1-1-1,0 1 0,1 0 1,-1-1-1,0 1 1,1 0-1,-1-1 1,1 1-1,-1-1 0,0 1 1,0 0-1,1-1 1,-1 1-1,0-1 0,0 1 1,0-1-1,1 1 1,-1-2-1,-7 1-216,-15 6-50,15 0 239,-1-1 1,1 1-1,0 0 1,0 1-1,1 0 1,-8 8-1,-11 10 178,18-17-155,0 0 0,0 0 0,1 1 0,0 0 0,0 1 0,1-1 0,0 1 0,1 0 0,0 1 0,0-1 0,1 1 0,0-1 0,0 1 0,1 0 0,-1 18 0,3 7 197,9-37-11,-5-1-160,-1 1 0,0 0-1,0-1 1,0 1 0,0-1-1,-1 0 1,1 0-1,3-5 1,17-32 60,-5 9-124,-4 11 34,0-1 0,2 2-1,20-22 1,-21 24-14,-12 14-15,-1-1 1,1 1 0,0 0 0,-1 0 0,1 0 0,1 0-1,-1 1 1,0-1 0,1 1 0,-1 0 0,1 0 0,4-2-1,-7 4 29,0 0 0,0 0 0,1 1-1,-1-1 1,0 0 0,0 1 0,1-1-1,-1 1 1,0-1 0,0 1 0,0-1-1,0 1 1,0 0 0,0-1 0,0 1-1,0 0 1,0 0 0,0 0-1,0 0 1,0 0 0,-1 0 0,1 0-1,1 2 1,1 2 69,0 1-1,0 0 1,3 8-1,0 1-8,0 0 0,0-1 0,1 0-1,16 23 1,-19-33-20,-1 0 0,1 0 0,-1 0 0,1 0 0,1-1 0,-1 1 0,8 4 0,-8-7 1,-1 1 0,0-1 0,0 0 0,0 0 0,1 0 0,-1 0 0,1-1 0,-1 1 0,0-1 0,1 0 0,-1 0 0,1 0 0,4-1 0,5-2 2,0 0 0,-1-1 0,1 0 0,-1-1 0,22-12 0,54-40-9,-27 15-73,-33 24 2,-14 8 12,0 1-1,20-10 1,-33 19 38,1-1 0,-1 1 1,0-1-1,0 1 0,1-1 1,-1 1-1,1-1 0,-1 1 1,0 0-1,1 0 0,-1 0 1,1 0-1,-1 0 1,1 0-1,-1 0 0,0 1 1,1-1-1,-1 0 0,0 1 1,1-1-1,-1 1 0,0-1 1,1 1-1,-1 0 0,0 0 1,0-1-1,0 1 0,0 0 1,0 0-1,2 2 0,0 2 54,1 0 1,-1 0-1,-1 1 0,1-1 0,3 12 0,5 8 77,-9-20-114,2 0 1,-1-1-1,0 1 0,1-1 0,0 0 0,0 0 0,0 0 0,0 0 0,1-1 0,-1 0 0,1 0 0,0 0 0,0 0 1,0-1-1,0 0 0,0 0 0,1 0 0,-1-1 0,1 1 0,10 0 0,14-1-114,1-1 0,-1-1 0,0-2-1,42-9 1,-24 5-1174,-33 4-33,1 1 1,0-2 0,20-7-1,-31 9 491,-1 0-1,0 0 1,1 0-1,-1-1 1,0 1-1,0-1 1,-1 0 0,1 0-1,-1 0 1,1-1-1,-1 1 1,0-1-1,0 0 1,0 0-1,3-8 1,-4 7 158,0 0-1,0 0 1,0 0 0,-1 0-1,0-1 1,0 1 0,-1-10-1,-1-1-630,0 0 0,-5-18 0,6 34 1278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8:34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1367 5408,'-4'0'315,"2"0"-94,0 0-1,-1 0 0,1 0 1,-1 0-1,1 1 1,-1-1-1,1 1 0,-1-1 1,1 1-1,0 0 0,-5 2 4438,13-8-1117,-1-1-2872,0-1-1,-1 0 1,7-13-1,5-8-3,46-65 1180,-26 41-1000,43-82 1,15-95-234,-35 77 456,-53 140-758,-6 12-306,1 0 0,-1 0 0,0 0 0,0 0-1,0 0 1,0 0 0,0 0 0,0 0 0,0 0 0,0 0 0,0 0 0,0 0 0,0 0 0,0 0 0,1 0 0,-1 0 0,0 0 0,0 0 0,0 0 0,0 0-1,0 0 1,0 0 0,0 0 0,0 0 0,0 0 0,0 0 0,1 0 0,-1 0 0,0 0 0,0 0 0,0 0 0,0 0 0,0 0 0,0 0 0,0 0-1,0 0 1,0 0 0,0 0 0,0 1 0,0-1 0,0 0 0,0 0 0,0 0 0,0 0 0,1 0 0,-1 0 0,0 0 0,0 0 0,0 0 0,0 0 0,0 0-1,0 0 1,0 1 0,0-1 0,0 0 0,0 0 0,0 0 0,0 0 0,1 23 237,-2-15-224,-2 120 549,2 97 105,2-213-663,5 39 86,-5-45-71,0 0 1,0 0-1,1 0 1,0-1-1,0 1 1,5 7 0,-5-8 2,1-1 1,0 0 0,1 1 0,-1-1 0,1 0 0,-1-1 0,1 1 0,1-1 0,-1 0 0,0 0 0,1 0-1,9 4 1,-9-5 38,1 0 0,0-1-1,0 0 1,0 0-1,-1 0 1,1-1 0,0 0-1,0 0 1,0 0 0,0-1-1,10-2 1,25-7 49,-2-1 1,1-2 0,60-29-1,-89 36-95,0 0-1,0-1 0,-1 0 1,0-1-1,0 0 0,-1-1 1,0 0-1,0 0 0,-1-1 1,-1 0-1,1 0 0,-2-1 1,1 0-1,-1 0 0,6-19 1,-3 8-8,-2-1 1,6-27-1,-11 41-53,-1-1-1,0 1 1,0-1 0,-1 1-1,-1-1 1,1 1 0,-2-1-1,-2-10 1,4 19 27,0 0 0,0 0 0,0 1 0,0-1 0,0 0 0,-1 1 0,1-1 0,0 0 0,0 1-1,-1-1 1,1 1 0,-1-1 0,1 0 0,0 1 0,-1-1 0,1 1 0,-1-1 0,1 1 0,-1-1 0,0 1 0,1 0 0,-1-1 0,1 1 0,-1 0 0,-1-1-1,1 1 4,0 0 0,0 0 0,0 0 0,0 1 0,0-1-1,0 0 1,0 1 0,1-1 0,-1 0 0,0 1 0,0-1-1,0 1 1,0-1 0,1 1 0,-1 0 0,-1 0 0,-4 5-28,0 1 0,1 0 1,-7 9-1,9-13 18,-7 12 53,-58 87-48,59-86 39,1 0 0,1 0 0,0 0-1,-8 34 1,14-44-8,0 1 0,1 0 0,0 0 0,0-1 0,1 1 0,0 0 0,0-1 0,0 1 0,1-1 1,0 1-1,1-1 0,-1 0 0,1 0 0,0 0 0,0 0 0,1 0 0,0-1 0,0 1 0,6 5 0,-6-6 12,0-1-1,0 0 1,0-1-1,0 1 1,1-1 0,-1 0-1,1 0 1,0 0 0,0 0-1,0-1 1,0 0-1,0 0 1,0 0 0,1-1-1,-1 0 1,0 0 0,1 0-1,-1-1 1,1 0 0,0 0-1,-1 0 1,1 0-1,9-3 1,2-4 42,-1 0-1,0-1 1,0-1-1,-1 0 0,17-14 1,17-10-36,35-16-1,78-51-136,-140 85 122,0 1 0,1 1 1,45-18-1,-65 31-34,1-1-1,-1 0 1,0 1-1,1 0 1,-1 0-1,0 0 1,1 0 0,-1 0-1,0 1 1,1-1-1,-1 1 1,0 0-1,0 0 1,0 0-1,0 1 1,0-1 0,0 1-1,0-1 1,0 1-1,0 0 1,-1 0-1,1 0 1,-1 1 0,4 2-1,3 6 23,0 0 0,0 0 0,-1 1 0,9 17 0,-11-17 131,-9-14 52,-16-22 48,12 14-358,3 6 81,0-1 0,0 1 0,0 0 1,0 1-1,-1-1 0,0 1 0,1 0 1,-1 0-1,0 0 0,0 1 0,-1-1 1,1 1-1,-1 1 0,-7-3 0,6 3-15,0 1-1,0-1 0,0 1 1,0 0-1,0 1 1,0-1-1,0 1 1,0 1-1,0 0 0,0 0 1,-9 4-1,3-1 28,1 0-1,1 1 1,-1 1 0,1 0-1,-19 15 1,13-6 21,1 0 0,-22 27 1,34-38 7,0 1 1,0 0-1,1 0 1,-1 0 0,1 0-1,1 1 1,-1-1-1,1 1 1,0-1-1,1 1 1,-1 0 0,1 11-1,0-15 20,1 0 0,0 0 0,1 0 1,-1 0-1,1 1 0,-1-1 0,1 0 0,0 0 0,0 0 0,0 0 0,1 0 0,-1-1 0,1 1 0,-1 0 1,1-1-1,0 1 0,0-1 0,0 1 0,0-1 0,1 0 0,-1 0 0,1 0 0,-1 0 0,1 0 0,0-1 1,-1 1-1,1-1 0,0 0 0,0 0 0,0 0 0,0 0 0,0 0 0,0-1 0,0 1 0,1-1 1,-1 0-1,0 0 0,0 0 0,0 0 0,0-1 0,1 1 0,3-2 0,14-6 21,0-1 0,-1-2 0,0 0 0,0-1 0,30-24-1,-31 20-114,0-1-1,0-1 0,-2-1 1,22-30-1,-39 49 67,0 0 1,0 0-1,0-1 0,0 1 1,1 0-1,-1 0 0,0-1 1,0 1-1,0 0 0,0 0 1,0-1-1,1 1 0,-1 0 1,0 0-1,0 0 0,0 0 1,1-1-1,-1 1 0,0 0 0,0 0 1,0 0-1,1 0 0,-1 0 1,0-1-1,0 1 0,1 0 1,-1 0-1,0 0 0,1 0 1,-1 0-1,0 0 0,0 0 1,1 0-1,-1 0 0,0 0 1,0 0-1,1 0 0,-1 0 1,0 0-1,1 1 0,-1-1 1,0 0-1,0 0 0,1 0 0,-1 0 1,0 0-1,0 0 0,0 1 1,1-1-1,-1 0 0,0 0 1,0 0-1,1 1 0,5 17-145,-1-5 214,-4-12-67,4 10 28,1-1 0,0 0 0,0 0-1,13 13 1,-17-20 6,0-1-1,1 0 0,-1 0 1,1 0-1,0 0 0,-1 0 1,1 0-1,0-1 0,0 0 1,0 1-1,0-1 0,1 0 1,-1-1-1,0 1 0,0 0 1,1-1-1,-1 0 0,0 0 1,0 0-1,1 0 0,3-1 0,20-5 77,43-15-1,-26 6-166,74-20 47,106-34 59,-149 35-3,-31 12-43,-188 111-210,123-78 166,3-1 74,1 0 0,-28 22 0,42-29-23,-1 0 0,1 0 0,0 0 0,0 0 0,0 1 0,0-1 0,1 1 0,-1 0 0,1 0 0,0 0 0,0 0 0,0 0 1,1 0-1,-1 0 0,1 1 0,0-1 0,0 9 0,1-10 8,0 0 1,0 0-1,0-1 1,1 1 0,-1 0-1,1-1 1,0 1-1,-1 0 1,2-1-1,-1 1 1,0-1 0,0 1-1,1-1 1,-1 0-1,1 1 1,2 2-1,-1-3 3,0 1-1,0-1 1,1 0-1,-1 1 1,0-1-1,1-1 1,0 1-1,-1 0 1,1-1-1,5 1 0,2 0 11,0 0 0,-1-1 0,1 0-1,0-1 1,0 0 0,0-1 0,13-2-1,-8 0-22,0 0-1,0-1 1,-1-1-1,1-1 1,-1 0-1,0-1 1,-1 0-1,1-2 1,-1 1-1,16-15 0,-7 5 12,-1-1 0,-2-1 0,0 0 0,33-46-1,44-95-156,-23 34 96,-29 56 36,-10 19-9,-2-3 1,42-93-1,-51 82 39,-2-1-1,21-114 1,-34 129-103,-8 42 165,-5 11-103,-7 18-221,-14 45 36,-12 23 224,4-20-139,3-9-2,-32 89 0,20-10 501,-33 194 0,75-329-368,-10 75 56,9-70-42,1 1 1,1 0 0,-1-1 0,1 1 0,0-1 0,1 1-1,0-1 1,3 8 0,-4-13-14,-1 0 0,1-1 0,0 1 1,0-1-1,0 0 0,0 1 0,0-1 0,0 0 0,1 0 0,-1 1 0,0-1 0,1 0 1,-1 0-1,1 0 0,-1-1 0,1 1 0,-1 0 0,1 0 0,0-1 0,-1 1 1,1-1-1,0 0 0,-1 1 0,1-1 0,0 0 0,-1 0 0,1 0 0,2 0 0,4-1-66,0-1 0,0 1 0,-1-1 0,13-5 0,-6 2 66,-1-1-1,-1 0 1,1-1 0,-1 0 0,0-1-1,-1-1 1,0 0 0,16-16 0,3-8-22,35-53 0,-10 13-190,-52 70 209,10-12-58,-13 15 51,0 0-1,0 0 1,1-1 0,-1 1 0,0 0-1,0 0 1,0 0 0,1 0 0,-1 0-1,0-1 1,0 1 0,1 0-1,-1 0 1,0 0 0,1 0 0,-1 0-1,0 0 1,0 0 0,1 0 0,-1 0-1,0 0 1,0 0 0,1 0 0,-1 0-1,0 0 1,0 1 0,1-1-1,-1 0 1,0 0 0,0 0 0,1 0-1,-1 0 1,0 0 0,0 1 0,1-1-1,-1 0 1,0 0 0,0 0 0,0 1-1,0-1 1,1 0 0,-1 0 0,0 1-1,0-1 1,0 0 0,0 0-1,0 1 1,0-1 0,0 0 0,0 0-1,0 1 1,0-1 0,0 0 0,0 0-1,0 1 1,2 13 16,0 0 1,-1 0-1,-1 0 0,-1-1 0,0 1 1,-4 23-1,-1 16 107,5-46-105,-2 40 50,3 51-1,0-94-46,1 0 0,-1-1 0,1 1 0,0-1 0,0 1 0,0-1 0,0 1 0,1-1 0,-1 0 0,1 1 1,2 2-1,-3-5-6,0 1 1,0-1 0,0 0 0,0 0-1,1 0 1,-1 0 0,0 0-1,0-1 1,1 1 0,-1 0 0,1-1-1,-1 1 1,0-1 0,1 1 0,-1-1-1,1 1 1,-1-1 0,1 0-1,-1 0 1,1 0 0,0 0 0,-1 0-1,1 0 1,-1 0 0,1-1 0,-1 1-1,1-1 1,-1 1 0,2-1-1,12-6-22,-1 0 0,0-1-1,-1 0 1,14-12 0,11-6-4,119-73-393,-136 84 301,-18 12 52,-14 9-11,1 1 63,-1 0 1,1 0-1,1 1 0,0 1 0,-14 15 0,19-20 13,1 1 1,0-1-1,0 0 0,0 1 0,1 0 0,-1 0 0,1 0 0,1 0 0,-1 0 0,0 0 0,1 0 1,0 0-1,1 1 0,-1-1 0,1 0 0,0 6 0,1-5-29,-1-1-1,2 0 1,-1 1-1,0-1 1,1 0-1,0 0 1,0 0-1,1 0 1,-1 0-1,1 0 1,0-1-1,4 6 1,-4-7 42,-1-1 0,1 1 0,0-1 0,0 0 0,0 0-1,0 0 1,0 0 0,0 0 0,1-1 0,-1 1 0,0-1 0,1 0 0,-1 0 0,1 0 0,0-1-1,-1 1 1,1-1 0,-1 0 0,7 0 0,0-1-24,0-1-1,0 0 0,0 0 1,0-1-1,0-1 1,0 0-1,-1 0 1,1-1-1,13-9 0,-9 5-30,-1-1 0,0-1 0,-1 0 0,0-1 0,13-16 0,-23 24 24,1 1-1,-1-1 1,0 1 0,0-1-1,0 0 1,0 0 0,-1 0-1,1 0 1,-1 0 0,0 0-1,0-8 1,0 9 2,-1 1 0,0-1-1,-1 0 1,1 1 0,0-1 0,-1 0 0,0 1-1,1-1 1,-1 1 0,0-1 0,0 1 0,0-1-1,-1 1 1,1 0 0,-1 0 0,1 0 0,-1-1-1,0 1 1,-2-2 0,-2-1-21,1 1 1,-1 0-1,0 0 0,0 1 0,-1 0 1,1 0-1,-1 0 0,1 0 1,-1 1-1,0 1 0,0-1 0,0 1 1,0 0-1,-8 0 0,4 1-16,0 1-1,0 0 1,0 1-1,0 0 1,0 0-1,0 1 1,0 1 0,-13 6-1,20-7 122,6-1 9,11-1 95,22-1 35,-14-2-212,0-1-1,-1 0 1,32-11 0,58-27 101,-2 2-169,-103 37 84,1 0 1,0 1-1,0 0 1,-1 0-1,1 1 0,0 0 1,0 0-1,0 0 0,0 0 1,0 1-1,-1 0 1,10 3-1,-12-3-21,0 0 1,0 1-1,0-1 0,0 1 1,0 0-1,-1 0 1,1 0-1,0 0 0,-1 0 1,0 0-1,1 1 1,-1-1-1,0 1 0,0 0 1,0-1-1,-1 1 0,1 0 1,-1 0-1,1 0 1,-1 1-1,0-1 0,1 5 1,-1-1 38,0 0-1,-1 1 1,1-1 0,-1 1 0,-1-1 0,0 0 0,0 1 0,0-1-1,-1 0 1,0 0 0,0 0 0,-5 10 0,4-8-106,3-9 63,1-1 0,-1 1 1,0 0-1,0 0 1,0 0-1,0 0 0,0 0 1,0 0-1,1-1 0,-1 1 1,0 0-1,0 0 1,0 0-1,1 0 0,-1 0 1,0 0-1,0 0 0,0 0 1,0 0-1,1 0 1,-1 0-1,0 0 0,0 0 1,0 0-1,1 0 0,-1 0 1,0 0-1,0 0 1,0 0-1,1 0 0,-1 0 1,0 0-1,0 0 0,0 0 1,0 0-1,1 0 1,-1 1-1,0-1 0,0 0 1,0 0-1,0 0 0,0 0 1,1 0-1,-1 0 1,0 1-1,0-1 0,0 0 1,0 0-1,0 0 0,0 1 1,0-1-1,0 0 1,0 0-1,0 0 0,0 0 1,0 1-1,0-1 0,0 0 1,0 0-1,0 0 0,0 1 1,0-1-1,0 0 1,0 0-1,0 0 0,0 1 1,0-1-1,14-10-6,20-15-134,1 2 0,0 2 0,59-26 0,-89 45 149,0 0 0,1 1-1,-1 0 1,0 0 0,1 0-1,-1 0 1,1 1 0,-1 0-1,1 0 1,-1 1 0,1-1-1,-1 1 1,0 0 0,1 1-1,-1-1 1,0 1 0,0 0-1,8 5 1,4 3 122,0 1 1,-2 1-1,28 25 0,-12-9 190,-24-23-319,-1 1-1,1 0 1,-2 0 0,1 0-1,-1 0 1,0 1 0,8 14-1,-13-20-490,-48-13-22832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8:34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35 13056,'-35'-35'4831,"12"35"-3775,4 0-256,16 0 1536,11 7-1984,6 1-192,-1 1-96,0-6-1472,2 2 768,-7-2-2912,-13 14-7263,-8-1 7039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8:34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57 14368,'-32'-40'5343,"24"40"-4159,8-5-352,5 2-512,3 3-352,11 0 1632,2 0-864,16-3 768,21-2-864,23 5-576,4 0-64,-3 0-128,-11 0 64,-13 0-1696,-11 5 960,-12-2-3776,-4 0 2560,-13 10-7199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8:42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80 11232,'-68'-46'4128,"68"38"-3200,-8-1-257,8 6-1055,5-2 65,3 2-1377,6-2 960,17 10-2752,19 6 1952,16 13-3456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5:03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22 3328,'0'0'82,"0"-1"1,0 1-1,0 0 0,0 0 1,0-1-1,0 1 1,0 0-1,0-1 0,0 1 1,0 0-1,0 0 1,0-1-1,0 1 0,0 0 1,0-1-1,0 1 1,0 0-1,0 0 0,0-1 1,0 1-1,0 0 1,1-1-1,-1 1 0,0 0 1,0 0-1,0 0 1,0-1-1,1 1 0,-1 0 1,0 0-1,0-1 1,0 1-1,1 0 0,-1 0 1,0 0-1,1 0 1,-1 0-1,0 0 0,0-1 1,1 1-1,-1 0 1,0 0-1,0 0 0,1 0 1,-1 0-1,1 0 1,-1 0 94,1 0 1,-1 0 0,1 0 0,0 0 0,-1 0 0,1 0-1,-1-1 1,1 1 0,-1 0 0,1 0 0,-1-1 0,1 1-1,-1 0 1,1-1 0,-1 1 0,1-1 0,-6 2 3190,-27 8-1803,-90 50 376,106-51-1897,1 2 0,1-1 0,0 2 0,0 0-1,1 0 1,0 2 0,1-1 0,0 1 0,-13 21 0,19-24-8,0 0 1,0 1-1,1 0 1,1 0-1,0 1 1,0-1-1,1 1 1,0 0 0,1 0-1,1 0 1,0 0-1,0 0 1,1 0-1,2 16 1,0-18 44,0 0 1,0 0-1,1-1 1,1 1-1,-1-1 1,2 1-1,-1-1 0,1 0 1,1-1-1,-1 1 1,1-1-1,1 0 1,0 0-1,0-1 1,0 0-1,1 0 0,0-1 1,0 0-1,1 0 1,-1-1-1,1 0 1,0-1-1,1 0 1,-1 0-1,1-1 1,0 0-1,0-1 0,0 0 1,0 0-1,0-1 1,0-1-1,19 0 1,-4-4 38,0 0 0,0-1 1,0-2-1,-1 0 1,0-2-1,26-12 0,-28 9-76,0 0-1,-1-2 0,-1 0 0,0-1 0,-1-1 0,-1-1 1,20-22-1,-24 23 8,-1-1 1,-1 0 0,0-1 0,-1 0-1,-2-1 1,1 0 0,-2-1-1,10-34 1,-16 45-35,0-1 1,-1 0-1,0 1 0,0-1 1,-2-17-1,0 21-13,1 1 1,-1-1-1,-1 1 0,1 0 1,-1-1-1,0 1 0,0 0 0,0 0 1,-1 0-1,0 1 0,0-1 1,-4-4-1,2 3-24,-1 1 0,0 0 0,0 0 0,0 1 0,-1-1 0,1 1 0,-1 1 0,0-1 0,0 1-1,-1 1 1,1-1 0,-1 1 0,1 0 0,-1 1 0,-10-1 0,0 1-15,1 1-1,-1 0 1,1 1 0,-1 1-1,-32 9 1,34-7 34,1 1 0,-19 9 0,27-11-120,0 1-1,0 0 1,1 0-1,-1 1 0,1 0 1,-10 10-1,14-14-215,0 1 0,1 0-1,-1 0 1,1 1 0,0-1-1,-1 0 1,0 4 0,-1 18-1653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8:43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343 100 3392,'0'-1'161,"1"0"0,0 0 0,0-1 0,0 1 1,0 0-1,0 0 0,0 0 0,0 0 0,0 0 0,0 0 0,0 0 1,0 1-1,2-2 0,-1 1 223,0 0 1,-1 0 0,1 0-1,-1 0 1,1-1-1,-1 1 1,0 0-1,3-3 1,-2 1 315,-1 0 1,1 1-1,-1-1 1,1 0-1,-1 0 0,0 0 1,1-4-1,-2 5-505,0 1-1,0 0 1,0-1 0,0 1-1,0 0 1,-1-1 0,1 1-1,0 0 1,-1 0-1,1-1 1,-1 1 0,1 0-1,-1 0 1,0 0 0,1-1-1,-1 1 1,0 0 0,0 0-1,0 0 1,0 0-1,0 1 1,-1-2 0,0 0-63,0 0-1,0 1 1,0-1 0,0 1 0,0 0-1,-1 0 1,1 0 0,-1 0 0,1 0-1,0 0 1,-1 0 0,1 1 0,-1-1-1,0 1 1,1 0 0,-1 0 0,1 0 0,-1 0-1,1 0 1,-1 0 0,0 1 0,1 0-1,-1-1 1,1 1 0,0 0 0,-1 0-1,1 0 1,0 0 0,-1 1 0,-3 2-1,-4 4 13,0 1-1,0 0 0,0 1 0,-14 19 0,13-15 70,-124 149 678,120-145-822,-24 36 0,35-46-16,-1 0 1,1 0-1,1 0 0,0 1 1,0-1-1,0 1 0,1 0 1,-1 8-1,3-14-23,0-1 1,-1 0-1,1 0 0,0 0 0,0 0 1,0 0-1,1 0 0,-1 0 0,1 0 0,-1 1 1,1-1-1,-1 0 0,1-1 0,0 1 1,0 0-1,0 0 0,0 0 0,0 0 0,1-1 1,-1 1-1,0 0 0,1-1 0,-1 1 1,1-1-1,0 0 0,0 0 0,-1 1 0,1-1 1,0 0-1,0 0 0,0-1 0,0 1 1,0 0-1,0-1 0,3 1 0,0-1-21,1-1 0,-1 1-1,0-1 1,0-1 0,0 1 0,0-1-1,0 0 1,-1 0 0,1 0 0,0 0-1,-1-1 1,0 0 0,7-5-1,1-2-95,0 0-1,-1-1 0,14-16 0,-7 2 104,-1-2 1,-2 0 0,0-1-1,14-37 1,2-4-159,-24 51 15,1 1 100,-6 20 109,-1 13 81,-1 2 74,1-1 0,1 1 0,0 0 1,6 21-1,-6-31-136,1 1 0,0-1 0,1 0 0,0 0 1,0 0-1,1 0 0,0-1 0,0 1 0,0-1 0,12 10 0,-5-7-91,0 0 0,1-1 0,1 0 0,-1-1 0,1-1 0,0 0 0,1-1 0,0 0 0,0-1-1,0-1 1,1-1 0,-1 0 0,25 2 0,-24-5-920,0 0 0,23-4 0,-14 0-1887,0-1 1,30-11-1,-47 13 1498,0 0 0,-1-1 0,1 1-1,-1-2 1,8-5 0,-3 1-136,-1-1 0,11-11-1,28-34-2334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8:50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6 446 3328,'-1'0'35,"1"0"-1,0 0 1,-1 0-1,1 0 1,0 1 0,0-1-1,0 0 1,-1 0 0,1 0-1,0 0 1,0 0-1,-1 1 1,1-1 0,0 0-1,0 0 1,0 0 0,0 1-1,-1-1 1,1 0-1,0 0 1,0 0 0,0 1-1,0-1 1,0 0 0,0 0-1,0 1 1,0-1-1,0 0 1,-1 1 0,1-1-1,0 0 1,0 0 0,0 1-1,1-1 1,-1 0-1,0 0 1,0 1 0,0-1-1,9 10 1803,0 0-59,-7-8-1634,-1-1 0,0 0-1,0 0 1,1 0 0,-1 0 0,1 0 0,-1 0-1,1-1 1,-1 1 0,1 0 0,-1-1 0,1 1-1,0-1 1,-1 1 0,1-1 0,0 0 0,-1 0-1,1 0 1,0 0 0,-1 0 0,1 0 0,0 0-1,-1-1 1,1 1 0,0-1 0,-1 1 0,1-1-1,0 1 1,-1-1 0,3-2 0,2 0 152,0 0 1,0-1-1,0 0 1,0-1-1,-1 1 1,7-8-1,1-5 44,0 0 0,-1-1-1,16-34 1,-4 9-8,49-115 1115,-61 129-958,-8 18-233,0 0 0,-1-1 0,0 0 0,-1 0 0,0 0 0,-1 0 0,-1-16 0,-1 34-279,0 1 1,0 0-1,-1-1 0,0 1 1,-4 8-1,1-1 79,-21 70 723,-23 146 0,7-27-375,-38 62 466,38-133-289,40-125-486,0 0-1,0 0 1,-1 11 0,3-16 305,0-7 282,-2 0-602,2 0-1,-1 1 0,0-1 1,1 0-1,0 0 0,0 0 0,2-9 1,8-37-280,-8 43 165,3-9 101,2-1 1,0 1-1,1 1 0,1-1 1,14-20-1,7-13-282,29-45 109,-51 80 31,0 1-1,12-15 1,-16 25 40,-1-1 0,1 1 0,0 0 0,0 1 0,0-1 1,1 1-1,-1 0 0,1 0 0,-1 0 0,8-3 0,-11 6 22,0 0-1,1-1 1,-1 1 0,0 0 0,0 0-1,0 0 1,0 0 0,1 0-1,-1 0 1,0 0 0,0 0 0,0 0-1,1 0 1,-1 1 0,0-1 0,0 1-1,0-1 1,2 1 0,-1 1 10,0 0 1,1-1-1,-1 1 1,0 0-1,-1 0 1,1 0-1,0 0 1,1 2-1,2 4 46,-1 0-1,0 0 0,0 0 1,3 11-1,-5-10-21,1 0 1,-1 0-1,-1 1 0,0-1 1,0 0-1,-1 1 0,-2 16 1,-2 4-125,-10 32 1,3-9 30,9-47 126,0 3-33,0 0-1,1 0 1,0 0-1,0 0 1,1 0-1,0 0 1,0 0-1,4 15 1,-3-19 10,1 1 0,0-1 0,0 1 1,0-1-1,1 0 0,-1 0 0,1 0 0,6 7 1,-8-10-14,1-1 1,-1 0 0,1 1-1,-1-1 1,1 0 0,0 0-1,-1 0 1,1 0 0,0 0-1,0-1 1,0 1 0,0 0-1,0-1 1,0 0 0,0 1-1,0-1 1,0 0 0,0 0-1,0 0 1,0 0 0,-1 0-1,1 0 1,0-1 0,0 1-1,0-1 1,0 1 0,0-1-1,2-1 1,16-8 109,-1-1 0,0-1 0,-1-1 0,22-20 0,-35 29-143,29-26 41,0-2 1,-2-1-1,-2-2 1,51-73 0,-79 104-12,3-3-74,-1 0 1,1 0-1,1 0 0,8-7 0,-13 13 35,0 0 0,0-1-1,0 2 1,1-1-1,-1 0 1,0 0 0,1 0-1,-1 0 1,1 1 0,-1-1-1,1 1 1,-1-1 0,1 1-1,-1 0 1,1-1-1,0 1 1,-1 0 0,1 0-1,-1 0 1,1 0 0,-1 1-1,1-1 1,0 0-1,-1 1 1,1-1 0,-1 1-1,1-1 1,-1 1 0,3 1-1,2 2 35,-1 0 1,1 1-1,-1 0 0,0 0 0,0 0 1,-1 0-1,8 12 0,23 48 433,-20-34-392,7 16-34,-21-45 250,-3-4-208,-1-1 0,1 1 0,0-1 0,0 1 0,0-1 0,0 0 0,0 1 0,-2-6 0,-2-2-41,-3-4 66,5 7-83,1 0 0,-2 1 1,1 0-1,-1 0 0,0 0 0,0 0 1,-1 1-1,-7-7 0,-2 3-91,10 5-17,0 1 0,0 0 0,0 0-1,-12-4 1,15 6 88,0 0 1,0 1-1,0 0 0,0 0 1,-1-1-1,1 1 0,0 1 1,0-1-1,0 0 0,0 0 0,-1 1 1,1-1-1,0 1 0,0 0 1,0 0-1,0-1 0,-4 4 1,-10 5-38,0 2 0,0 0 0,1 1 0,-17 17 1,26-24 34,1 1 1,0 0 0,0 1 0,0-1-1,1 1 1,0 0 0,1 0 0,-1 0-1,1 1 1,1-1 0,-1 1 0,-1 15 0,2-9 47,2 0 1,0-1 0,1 1 0,0 0-1,1 0 1,6 20 0,-3-14 101,2-1 0,0 0-1,18 32 1,-22-46-96,2 4 29,0 0-1,1 0 1,0-1-1,10 12 1,-15-19-48,1 1 0,-1-1 0,0 0 0,0 0 0,1 0 0,-1 1 0,1-2 0,-1 1 0,1 0 1,-1 0-1,1 0 0,0-1 0,-1 1 0,1-1 0,0 1 0,0-1 0,-1 0 0,1 1 0,0-1 0,0 0 0,-1 0 0,1-1 0,0 1 0,0 0 0,-1 0 0,1-1 0,0 1 1,0-1-1,-1 0 0,1 1 0,-1-1 0,1 0 0,2-2 0,0 0 32,0-1-1,0 0 1,0 0-1,-1 0 1,0 0 0,0 0-1,0-1 1,0 1 0,2-7-1,4-9 127,5-21-1,-4 11-88,14-39-93,22-96 1,-46 152-34,0 0-270,2 12 153,2 6 51,-2 1 86,0 1 0,-1-1 0,1 0 0,-1 0 1,0 1-1,-1 8 0,4 17 84,32 158-103,-30-159 102,-3-13-48,0-1-1,2 1 1,0-1 0,0 0-1,13 25 1,-17-41 16,-1 0 0,1 1 1,0-1-1,0 0 0,-1 0 1,1 0-1,0 0 0,0 0 1,0 0-1,1 0 0,-1 0 1,0 0-1,0-1 0,0 1 0,0 0 1,3 0-1,-3-1-7,0 0-1,0 0 1,0 1 0,1-2 0,-1 1-1,0 0 1,0 0 0,0 0 0,0 0-1,0-1 1,0 1 0,0 0-1,0-1 1,0 1 0,0-1 0,2-1-1,2-2 28,-1 0-1,1 0 1,-1-1 0,0 1-1,0-1 1,4-6-1,13-24 120,30-65 0,11-18 30,45-35-527,-99 137 279,-4 8-6,-3 7 38,0 5 12,-1-3-35,0 16-90,0 262 229,1-258-114,4 23 1,-1-6 169,-4-38-147,1 5 29,-1 0 1,1-1-1,0 1 1,3 7-1,-2-6-8,-2-6-24,0 0 1,0 1-1,0-1 0,0 0 1,0 0-1,0 1 0,0-1 1,1 0-1,-1 1 1,0-1-1,0 0 0,0 0 1,0 1-1,1-1 0,-1 0 1,0 0-1,0 0 1,0 1-1,1-1 0,-1 0 1,0 0-1,1 0 0,-1 0 1,0 1-1,0-1 1,1 0-1,-1 0 0,0 0 1,1 0-1,-1 0 0,0 0 1,1 0-1,10-6-11,7-15-50,-1-9 181,-1-2 0,13-36 0,-12 27 131,-7 14-217,-6 15-23,1 1 0,7-15 0,-8 19-11,0 1-48,0 0 0,-1-1 0,1 1 0,-1-1 0,-1 0 0,4-11 0,-5 13 41,1 0 1,-1 1-1,1-1 1,1 1 0,4-8-1,-2-6-208,-1 16 223,-3 2 134,0 0-650,0 0 522,0 0 0,0 0 0,0 0 0,0 0 0,0 1 0,1-1 0,-1 0 0,0 1 0,1 0 0,8 4-20,-1 0 1,1-1-1,-1 0 1,1-1-1,0 0 1,1-1-1,-1 0 1,0 0-1,1-1 1,19 0-1,4-3 5,-1-1-1,36-8 0,-42 5 72,1 0 0,-1-2 0,47-20 0,-67 25-19,-1-2-1,1 1 0,-1-1 0,0 1 0,6-9 0,3 0-135,-15 13 77,1-1 1,0 0 0,-1 1-1,1-1 1,0 1 0,-1-1-1,1 0 1,-1 1 0,1-1-1,-1 0 1,1 0 0,-1 1-1,0-1 1,1 0 0,-1 0-1,0 0 1,0 1 0,1-1-1,-1 0 1,0-2 0,0 3-134,-9 0-192,4 4 287,1 0 0,-1 1 0,0-1-1,1 1 1,-6 9 0,-7 6 133,6-9-89,1 0-1,0 1 1,1 0-1,0 0 1,1 1-1,0 1 1,1-1-1,1 1 1,-9 26-1,11-26 1,1 0 0,-1 24 0,4-32 4,-1 0 0,2 0 1,-1 0-1,1 0 0,0 0 1,0 0-1,1 0 0,-1 0 1,4 5-1,-5-10 2,1 0 0,-1 0 0,1 0 0,-1 0 0,1 0 0,-1 0 0,1 0 0,0 0 0,0-1 1,-1 1-1,1 0 0,0 0 0,0-1 0,0 1 0,0-1 0,0 1 0,0-1 0,0 1 0,0-1 0,0 0 0,0 1 0,2-1 1,-1 0 14,0 0 1,0 0 0,0 0 0,0 0-1,0-1 1,1 1 0,-1-1 0,0 1-1,0-1 1,3-2 0,4-2 43,0 0 0,-1-1 0,13-12 1,-20 18-72,68-63 53,-29 26-65,74-54 0,-103 84-33,0 0-1,25-10 0,-35 17-38,8 23 260,-8-16-165,-1 1-1,-1-1 1,1 0-1,-1 0 1,0 0-1,-3 10 1,-2 11 33,-18 115-92,20-131 220,2-9-85,4-7 46,13-39 184,-11 30-274,0 0 0,1 0 0,12-23-1,-6 20-76,1 0-1,0 0 0,2 1 0,0 0 1,0 2-1,1-1 0,1 2 0,0 0 1,1 1-1,0 0 0,1 2 0,0 0 1,25-9-1,-41 37 67,-3-1-41,-1-1-1,-4 22 1,2-22 7,2 1 1,-1 22-1,3-19-13,4 32 1,-3-47 24,-1-1 0,2 0-1,-1 0 1,0 0 0,1 1 0,0-1 0,0-1 0,1 1 0,-1 0 0,1-1 0,6 8-1,-8-10 9,1-1 0,0 1 0,0-1 0,0 0 0,0 0 0,0 0-1,0 0 1,0 0 0,0 0 0,1-1 0,-1 1 0,0-1 0,0 0-1,1 1 1,-1-1 0,0 0 0,1 0 0,-1 0 0,4-1-1,1-1 2,0 1-1,-1-1 0,1 0 0,-1-1 0,9-3 0,3-5-38,0-1 0,-1 0-1,24-22 1,-5 4 205,10-9-203,-1-2-1,61-73 0,-105 113 16,5-7 49,0 1 1,12-10-1,-18 15-285,-5 4 175,0 3-5,1 1 0,0-1 0,-1 1 0,2 0 0,-5 9-1,-2 2-49,-4 8 114,1 0 1,2 0-1,0 2 0,2-1 1,1 1-1,1 0 0,1 1 1,2 0-1,-2 37 0,6-53 61,0 0-1,4 22 0,-1-6 43,-3-27-82,0 0 0,0 0 0,0 1 0,0-1 0,0 0 0,0 0 0,0 0 0,1 0-1,-1 1 1,1-1 0,-1 0 0,0 0 0,1 0 0,0 0 0,-1 0 0,2 2 0,-1-3-3,-1 0 0,1 0 0,-1 0 0,1 0 0,-1 0 1,1 0-1,-1-1 0,0 1 0,1 0 0,-1 0 1,1 0-1,-1 0 0,0 0 0,1-1 0,-1 1 0,1 0 1,-1 0-1,0-1 0,1 1 0,-1 0 0,0-1 0,1 1 1,-1 0-1,0-1 0,0 1 0,1-1 0,-1 1 1,0-1-1,4-5 32,-1 0-1,0 0 1,0-1 0,3-10 0,29-170 224,-24 116-270,-9 28-84,-2 33 84,1-1 0,2-13 0,-3 23 7,0-1 0,1 1 0,-1 0 0,0 0 0,0-1 0,0 1 0,0 0 0,0-1 0,0 1 0,0 0 0,0 0 0,0-1 0,-1-1 0,1 35-277,0 4 63,4 281 657,-4-212-326,-1 4 193,-26 206-1,26-310-298,-14 65 175,13-63-172,0 0 0,-1-1 0,1 1 0,-2 0 0,1-1 0,-1 1 0,-5 7 0,8-13-18,-1 0 0,1 0-1,0 0 1,0 0-1,0 0 1,-1 0 0,1 0-1,-1 0 1,1 0-1,-1-1 1,1 1 0,-1-1-1,1 1 1,-1-1 0,1 0-1,-1 1 1,1-1-1,-1 0 1,0 0 0,1 0-1,-1 0 1,0 0-1,1-1 1,-1 1 0,1 0-1,-1-1 1,1 1-1,-1-1 1,-2-1 0,-2-1 21,0 0 1,0-1-1,0 0 1,1 0-1,-10-10 1,-112-118 209,45 46-214,80 84-3,-11-12-65,-13-16 1,23 26 39,0 0 0,1 0 1,-1 0-1,1-1 1,0 1-1,0-1 0,1 1 1,-1-1-1,0-6 0,2 9 9,0 0-1,0 0 1,0 1 0,0-1-1,0 0 1,1 0-1,-1 0 1,1 1-1,-1-1 1,1 0-1,0 1 1,0-1-1,-1 1 1,1-1-1,0 1 1,1-1-1,-1 1 1,0-1-1,0 1 1,1 0 0,-1 0-1,0 0 1,4-2-1,3-2-42,0 0 0,1 1 0,11-5-1,-14 7 45,52-19 128,116-26-1,-116 37-45,-1 3-1,66 1 1,-87 5-59,-9 1-131,27-5 0,-20 4-715,-27 2-258,0-2 1,0 1-1,0 0 0,8-3 1,-25-18-15567,1 13 15336,-16-19-2470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8:50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33 148 11712,'-32'-31'4352,"32"19"-3393,0-13-255,5 17-896,5-4-32,7-3-1247,11-1 831,25 4-3520,23 1 2304,6 6-3424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8:56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0 921 5312,'0'0'6869,"3"0"-5605,3-2-802,1 0-1,0 0 1,-1-1 0,1 0 0,-1 0 0,0-1-1,0 1 1,0-1 0,-1-1 0,1 1-1,5-7 1,17-13 280,60-40 1,-7 7-543,-1-11 456,83-91 0,-142 140-352,-20 20-282,-1-1-1,1 0 0,-1 1 1,1-1-1,-1 1 0,1-1 1,-1 1-1,0 0 0,1-1 1,-1 1-1,0-1 0,0 1 1,1 0-1,-1-1 0,0 1 1,0-1-1,0 1 0,0 1 1,2 18 105,-1 0 0,-1 20 1,-1-17-39,4 28 0,-2-39-21,2 0 1,0 0 0,0 0 0,1-1 0,0 1 0,1-1 0,1 0 0,9 16 0,-11-21 0,1 0 1,-1 0 0,1 0 0,1 0 0,-1-1 0,1 0 0,0 0 0,0 0 0,0-1 0,1 0 0,-1 0 0,1 0 0,0-1 0,13 4 0,-15-6 11,1-1-1,0 1 1,0-1 0,0 0 0,0 0-1,0-1 1,-1 0 0,1 0 0,0 0-1,-1-1 1,1 0 0,8-3 0,8-6 111,35-21 1,-40 21-161,0 1 16,-2-1 0,1-1 0,-2-1 1,0 0-1,0-1 0,-1 0 0,-1-1 1,0 0-1,10-19 0,-7 9-33,-2-1 0,-1-1-1,0 0 1,-2 0 0,8-39-1,-15 53-26,0 0 0,-2-1 1,1 1-1,-2-25 0,0 33 6,-1 0 1,1 1-1,-1-1 1,-1 1-1,1-1 1,-1 1-1,-3-8 1,4 9-6,-1 1 1,1 0-1,-1 0 1,0 0-1,0 0 1,0 0-1,0 0 1,0 0-1,0 0 0,0 1 1,-1-1-1,1 1 1,0 0-1,-5-2 1,5 2-16,0 1 1,-1-1-1,1 0 1,-1 1-1,1 0 1,-1-1 0,1 1-1,-1 0 1,1 0-1,-1 1 1,1-1-1,-1 0 1,1 1-1,-1 0 1,-3 1-1,2-1 15,0 2 0,0-1-1,1 0 1,-1 1 0,0-1 0,1 1-1,0 0 1,-4 4 0,-1 3 4,0 1 0,0 0 1,1 0-1,1 0 0,-6 14 1,-1 8 32,1 0 1,2 0 0,1 1-1,2 1 1,-5 61 0,12-88-17,0-1 0,0 0 1,0 1-1,1-1 1,1 1-1,-1-1 1,1 0-1,5 13 1,-5-16 2,0 1 1,0-1 0,0-1 0,1 1 0,0 0-1,0-1 1,0 1 0,0-1 0,0 0-1,1 0 1,-1 0 0,1 0 0,0-1 0,0 1-1,7 2 1,4 0 96,-1 0-1,1-2 0,0 0 0,0 0 1,0-1-1,0-1 0,0-1 1,28-2-1,-12-2-22,-1-1 1,0-1-1,43-15 0,-38 7-158,0-1 0,34-20 0,62-45-137,-16 4 272,168-145 0,-281 219-15,3-2 16,-1 0 0,1-1 0,-1 1 0,4-6 0,-8 9-70,1 1-1,-1-1 1,0 1 0,0-1 0,1 1-1,-1-1 1,0 1 0,0-1 0,1 1-1,-1-1 1,0 0 0,0 1 0,0-1-1,0 1 1,0-1 0,0 0-1,0 1 1,0-1 0,0 1 0,-1-2-1,1 2-15,-1-1-1,1 0 0,-1 1 1,1-1-1,-1 1 0,0-1 1,1 1-1,-1 0 0,0-1 1,1 1-1,-1 0 0,0-1 1,0 1-1,1 0 0,-1 0 1,0-1-1,0 1 0,0 0 1,1 0-1,-2 0 0,-5 0 4,0 1 1,1-1-1,-1 1 0,0 0 1,1 1-1,0 0 0,-1 0 0,1 0 1,0 1-1,-7 3 0,-3 3-41,0 1-1,-22 16 1,12-4 15,0 2 1,2 0-1,-38 49 0,-51 93 347,113-165-302,-41 71-101,37-64 113,0-1 0,1 1 0,1 0 0,-1 0 0,1 0 0,1 0 0,-2 16 0,2-23-5,1 0 0,0 0 0,0 0 1,0 0-1,0 0 0,0 0 0,0 0 0,0 0 0,1 0 0,-1 0 0,0 0 0,0 0 0,1-1 0,-1 1 1,0 0-1,1 0 0,-1 0 0,1 0 0,-1 0 0,1-1 0,0 1 0,-1 0 0,1-1 0,0 1 0,0 0 1,-1-1-1,1 1 0,0-1 0,0 1 0,0-1 0,-1 1 0,1-1 0,0 0 0,0 1 0,0-1 0,0 0 1,0 0-1,0 0 0,0 0 0,0 0 0,0 0 0,0 0 0,0 0 0,0 0 0,0 0 0,1-1 0,5 0-3,0-2 0,1 1 0,-2-1 0,14-7-1,-15 8-18,7-5-25,0-1 0,0 0 1,-1 0-1,0-1 1,-1 0-1,19-21 1,-5-1 103,23-37 0,-1 0-214,-44 65 148,13-14-328,-15 17 320,0-1 1,0 1 0,0 0 0,1 0 0,-1 0 0,0-1 0,0 1 0,1 0-1,-1 0 1,0 0 0,0 0 0,1 0 0,-1 0 0,0-1 0,0 1-1,1 0 1,-1 0 0,0 0 0,1 0 0,-1 0 0,0 0 0,0 0 0,1 0-1,-1 0 1,0 0 0,1 1 0,-1-1 0,0 0 0,0 0 0,1 0 0,-1 0-1,0 0 1,0 0 0,1 1 0,-1-1 0,0 0 0,0 0 0,1 0-1,-1 1 1,0-1 0,0 0 0,0 0 0,0 0 0,1 1 0,-1-1 0,0 0-1,0 0 1,0 1 0,0-1 0,0 0 0,0 1 0,0-1 0,0 0 0,0 0-1,0 1 1,0-1 0,0 0 0,0 1 0,12 53-85,-7-27 215,2-1 0,0 1 0,11 24 0,-9-32 48,0 0 0,1-1 1,20 26-1,-25-38-100,0 0 1,0 0-1,0 0 0,1-1 0,0 0 1,0 0-1,0-1 0,1 1 0,-1-2 0,1 1 1,0-1-1,14 5 0,-18-7-48,0-1 0,0 0 0,0 1 0,0-2 0,0 1 0,-1 0 0,1 0 0,0-1-1,0 0 1,0 1 0,0-1 0,-1 0 0,1 0 0,0-1 0,-1 1 0,1-1 0,-1 1 0,1-1 0,-1 0 0,0 1 0,0-1 0,3-4-1,4-4-1,-1 0-1,0 0 0,10-19 0,2-9-17,30-79 0,-37 81-16,2 0 1,34-59-1,-8 24 62,-40 71-55,-1-1-1,0 1 1,0-1-1,0 1 1,1 0 0,-1-1-1,0 1 1,0-1-1,1 1 1,-1 0-1,0-1 1,1 1 0,-1 0-1,0 0 1,1-1-1,-1 1 1,1 0-1,-1 0 1,0-1-1,1 1 1,-1 0 0,1 0-1,-1 0 1,1 0-1,-1 0 1,1 0-1,-1 0 1,1-1 0,-1 1-1,0 1 1,1-1-1,-1 0 1,1 0-1,-1 0 1,1 0 0,-1 0-1,1 0 1,-1 0-1,1 1 1,-1-1-1,2 1-5,-1 0-1,0 0 1,0 1 0,-1-1-1,1 0 1,0 0-1,0 1 1,0-1-1,-1 0 1,1 1-1,-1-1 1,1 3-1,3 20 20,0 0 1,-2 0-1,-2 46 0,0-37-10,-1-12 45,0 1-1,-1-1 0,-9 40 0,8-51-17,0 1-1,-1-1 0,0 0 1,0 0-1,-1 0 0,-1-1 0,0 0 1,0 0-1,-10 11 0,14-18-28,0 0 0,0 0 0,-1 0 0,1 0 0,-1 0 0,1 0 0,-1-1 0,0 0 0,1 1-1,-1-1 1,0 0 0,0 0 0,0-1 0,0 1 0,0-1 0,0 1 0,0-1 0,0 0 0,-6 0 0,7-1-43,0 1 0,0-1 0,-1 1 0,1-1 0,0 0 0,0 0 1,0 0-1,0 0 0,0-1 0,0 1 0,0 0 0,0-1 1,0 1-1,1-1 0,-1 0 0,1 1 0,-1-1 0,1 0 0,0 0 1,-1 0-1,1 0 0,0 0 0,0-1 0,1 1 0,-2-4 1,-1-4-36,1 3-5,0 0 0,0-1-1,1 1 1,0 0 0,0-14 0,1 19 62,0 0 0,0 1 0,1-1 0,-1 0 0,1 1 0,-1-1 0,1 0 0,-1 1 0,1-1 0,0 1 0,0-1 0,0 1 0,0 0 0,0-1 0,0 1 0,0 0 0,0 0 0,1-1 0,-1 1 0,0 0 0,1 0 0,-1 1 0,1-1 0,-1 0 0,1 0 0,-1 1 0,1-1 0,0 1 0,-1-1 0,1 1 0,3-1 0,202-17-612,-43 6 483,-130 8 273,0-2 1,59-19-1,-81 21 1,0 0-1,0-1 0,-1 0 1,0-1-1,0 0 0,0-1 1,13-11-1,-20 15-53,-6 5-47,0 1 1,1 0 0,-1 0-1,1 0 1,-3 5-1,-1 5-5,-3 3 31,2 0 0,0 1-1,1 0 1,-6 30 0,7-24 5,2-16-47,1 0 1,0 0 0,0 1 0,1-1 0,0 0 0,2 13-1,-2-18 22,0 0-1,1 0 0,-1 0 0,1 1 1,0-1-1,-1 0 0,1 0 0,0 0 1,0 0-1,0-1 0,1 1 0,-1 0 0,0 0 1,1-1-1,-1 1 0,1 0 0,0-1 1,-1 0-1,1 1 0,0-1 0,0 0 1,0 0-1,0 0 0,0 0 0,0 0 1,4 1-1,-4-2-6,1 0 1,-1 0-1,1 0 0,-1 0 1,1 0-1,-1 0 0,1-1 1,-1 1-1,0-1 0,1 0 1,-1 0-1,1 0 0,-1 0 1,0 0-1,0 0 0,0 0 1,0-1-1,0 1 0,0-1 1,0 0-1,0 0 1,0 1-1,-1-1 0,1 0 1,-1 0-1,1-1 0,0-1 1,1-1-6,0 0 0,-1 0 0,0 0 0,0 0 1,0 0-1,-1-1 0,0 1 0,0 0 0,0-1 0,0 1 1,-1-10-1,-3-7-112,0 0 1,-2 1-1,0-1 1,-1 1 0,-16-33-1,21 51 69,0 0-1,-1 1 0,1-1 1,-1 0-1,0 1 0,0-1 1,0 1-1,0-1 0,0 1 1,0 0-1,-1 0 0,1 0 1,-1 0-1,1 1 1,-1-1-1,0 1 0,0-1 1,0 1-1,0 0 0,0 0 1,0 0-1,0 1 0,0-1 1,-5 0-1,21 0 36,0 0 0,0-2-1,0 1 1,13-6 0,30-5-38,-10 7 79,1 3-1,0 1 1,-1 2 0,65 9 0,-98-7-16,1 1 0,-1 0 1,1 1-1,-1 0 1,24 12-1,-32-13 16,1 0 0,-1 0 0,1 1 1,-1-1-1,0 1 0,0 1 0,-1-1 0,1 1 0,-1-1 0,0 1 0,0 1 0,-1-1 0,1 0 0,3 10 0,-6-11-11,0 0 0,0-1-1,0 1 1,-1 0-1,1 0 1,-1-1-1,0 1 1,0 0-1,0 0 1,-1 0-1,1-1 1,-1 1 0,0 0-1,0 0 1,-3 5-1,1-2 46,-1 1-1,-1-1 1,1 0 0,-1 0-1,-10 11 1,15-17-22,1-4-20,8-10-9,17-28-13,-16 23-132,0 0 0,2 1-1,0 0 1,15-15-1,-27 31 100,1 0-1,0 0 0,-1 1 1,1-1-1,0 0 1,0 1-1,-1-1 0,1 1 1,0-1-1,0 1 0,0-1 1,0 1-1,0-1 0,0 1 1,0 0-1,0 0 0,0-1 1,0 1-1,0 0 0,-1 0 1,3 0-1,-2 0 22,0 1 1,0-1-1,-1 1 1,1-1-1,0 1 1,-1-1-1,1 1 1,0 0-1,-1-1 1,1 1-1,-1 0 1,1-1-1,-1 1 1,1 0-1,-1-1 1,0 1-1,1 0 1,-1 0-1,1 1 1,0 5 91,1 0 1,-1 0 0,-1-1-1,1 13 1,2 69 273,-3-87-365,0 1 0,0-1 1,0 0-1,0 0 0,0 1 0,0-1 0,1 0 0,-1 0 0,0 0 0,1 1 1,-1-1-1,0 0 0,1 0 0,0 0 0,-1 0 0,1 0 0,0 0 1,-1 0-1,1 0 0,0 0 0,0 0 0,0 0 0,0-1 0,0 1 0,0 0 1,0-1-1,0 1 0,0 0 0,0-1 0,0 1 0,0-1 0,0 0 1,1 1-1,-1-1 0,0 0 0,0 0 0,1 0 0,0 0 0,6 0-4,0-1-1,-1 0 0,1 0 0,-1 0 0,9-4 0,-6 2-66,205-64-156,-184 55 243,-1-2 0,-1-1 0,0-1 1,48-36-1,24-35-87,-68 59 173,-33 28-104,0 0 0,0 0 0,0 0-1,0 0 1,0 0 0,0-1 0,0 1 0,1 0 0,-1 0-1,0 0 1,0 0 0,0 0 0,0 0 0,0 0 0,0 0-1,0 0 1,0 0 0,0 0 0,0 0 0,0 0 0,0 0-1,0 0 1,0-1 0,1 1 0,-1 0 0,0 0 0,0 0-1,0 0 1,0 0 0,0 0 0,0 0 0,0 0 0,0 0-1,0 0 1,0-1 0,0 1 0,0 0 0,0 0-1,0 0 1,0 0 0,0 0 0,0 0 0,0 0 0,-1 0-1,1 0 1,0-1 0,0 1 0,0 0 0,0 0 0,0 0-1,0 0 1,0 0 0,-5 1-136,-3 7 118,0 1 0,-8 11 0,-6 7 36,-15 9 34,-2-2-1,-52 36 1,-32 28 56,115-91-136,0 1 1,1 0-1,0 0 0,-8 12 1,15-19 31,-1-1 0,1 0 1,0 1-1,-1-1 0,1 1 0,0-1 1,0 0-1,-1 1 0,1-1 0,0 1 1,0-1-1,0 1 0,0-1 0,0 1 1,-1-1-1,1 1 0,0-1 0,0 1 1,0-1-1,0 1 0,0-1 0,1 1 1,-1-1-1,0 0 0,0 1 0,0-1 1,0 1-1,0-1 0,1 1 0,-1-1 1,1 1-1,-1 0 5,1 0 0,0-1 0,0 1 0,0-1 0,0 1 0,1-1 0,-1 0 0,0 1 0,0-1 0,0 0 0,0 0 0,0 0 0,2 0 0,4 0-27,1 0 0,-1-1 0,10-1 0,-6-1-18,1 0 0,0-1 1,-1-1-1,0 1 0,0-2 1,0 0-1,-1 0 0,1-1 1,-2 0-1,1 0 0,-1-1 1,11-12-1,-2-1 14,0-1 0,-2-1 1,-1-1-1,16-31 0,-19 37-231,-7 16-126,-3 11 187,-3 0 165,4 62-18,-2-61 71,0 0-1,1 0 1,0 0 0,1 0 0,4 9-1,-4-9-48,2 0-1,0 0 0,0-1 0,0 1 0,10 10 0,-13-18 45,0 1 0,0-1 0,1 0 1,-1 0-1,0 0 0,1-1 0,-1 1 0,1-1 0,0 1 1,-1-1-1,1 0 0,0 0 0,0 0 0,0 0 1,0-1-1,0 1 0,0-1 0,0 0 0,0 0 0,0 0 1,0 0-1,0 0 0,5-2 0,9-2 55,-1-1 1,18-8-1,-7 2-128,-4 3 67,0-1-1,-1-1 1,-1-2-1,0 0 1,0-1-1,-1-1 0,-1 0 1,35-35-1,-14 0 30,-3-1 1,46-79-1,-46 70-37,-18 29 54,-2-1 1,0 0-1,-3-1 0,0-1 0,9-37 0,-19 58-1,-3 10-51,0 0 1,-1-1-1,1 1 1,0-1-1,-1 1 1,1 0 0,-1-1-1,0 1 1,0-1-1,0 1 1,-1-5-1,1 7-7,0 0 1,0 0-1,-1 0 0,1 0 1,0 0-1,0 0 0,-1 0 0,1 0 1,0 0-1,0 0 0,0 0 1,-1 0-1,1 0 0,0 0 1,0 0-1,0 0 0,-1 0 0,1 0 1,0 0-1,0 1 0,0-1 1,-1 0-1,1 0 0,0 0 0,0 0 1,0 0-1,0 1 0,-1-1 1,1 0-1,0 0 0,0 0 1,0 1-1,0-1 0,0 0 0,-9 11-23,7-9 42,-57 54 288,43-36-251,0 0 0,2 1 1,0 1-1,-18 40 1,-29 98-56,27-66 9,26-76 3,2 1 0,1-1 0,0 1 0,-3 26 0,5-29 43,1-7-58,1-1 0,-1 1 0,2 0 1,-1 13-1,1-21 0,0 1 0,1-1 0,-1 1 1,0-1-1,0 1 0,1-1 0,-1 0 1,1 1-1,-1-1 0,1 1 0,-1-1 1,1 0-1,0 0 0,0 1 0,0-1 1,0 0-1,0 0 0,0 0 0,0 0 1,0 0-1,0 0 0,0 0 0,0 0 1,1-1-1,-1 1 0,0 0 0,1-1 1,-1 1-1,1-1 0,-1 1 0,0-1 1,1 0-1,1 1 0,6-1-33,-1-1-1,0 1 1,1-1 0,-1 0-1,0-1 1,0 0 0,0 0-1,0-1 1,0 0 0,-1 0-1,14-8 1,-6 1-12,0 0 0,-1 0 0,-1-1 0,21-22 0,-25 25 58,0 0 1,17-12-1,-25 17-164,1 1-298,13 16 321,-14-12 137,0 0-1,1 0 1,0-1-1,-1 1 1,1 0 0,0-1-1,-1 0 1,1 1-1,0-1 1,0 0-1,0 0 1,0 0-1,0 0 1,3 1-1,4-1 21,0 0 0,-1-1 0,1 0 0,0 0 0,0-1 0,0 0 0,0 0-1,0-1 1,12-4 0,13-5-45,-1-2 0,-1-1 0,0-1 0,-1-2 0,0-1 1,-2-1-1,0-2 0,-1-1 0,27-28 0,-9 5 1,-2-3 1,-2-1 0,43-65-1,-76 99 114,6-8-20,0-1-1,-2 0 0,-1-1 0,17-49 0,-24 63-135,-4 10 57,-1 0 0,1 0 0,-1 0-1,1 0 1,-1 0 0,0 0 0,1 0-1,-1 0 1,0 0 0,0 0 0,1-1-1,-1 1 1,0 0 0,0 0 0,0 0-1,0 0 1,-1-1 0,0 2-2,1 0 0,-1 0 0,1 0 0,-1 0 1,0 1-1,1-1 0,-1 0 0,1 1 0,-1-1 0,1 0 0,-1 1 1,1-1-1,-1 1 0,1-1 0,-1 1 0,1-1 0,-1 1 1,0 0-1,-10 12-69,-5 8 14,-18 30-1,13-17 21,3-3 75,0 1-1,3 1 1,0 0 0,2 1-1,2 0 1,1 1 0,2 0-1,1 1 1,1-1 0,3 1-1,0 41 1,3-65-31,0-1 1,1 1-1,0-1 1,5 20-1,-5-28 9,0 0-1,0-1 1,0 1 0,0 0-1,1 0 1,-1-1 0,1 1-1,-1-1 1,1 1 0,0-1 0,0 0-1,0 0 1,0 0 0,1 0-1,-1 0 1,0 0 0,1-1 0,-1 1-1,1-1 1,0 1 0,0-1-1,-1 0 1,4 1 0,-2-2-11,-1 0 0,0 0-1,0 0 1,1 0 0,-1-1 0,0 1 0,0-1 0,1 1 0,-1-1-1,0 0 1,0-1 0,0 1 0,0 0 0,0-1 0,-1 0 0,1 0 0,2-2-1,5-4-6,0 0 0,-1 0 0,9-12 0,2-4 63,-2-2 0,25-45 0,-27 43-88,-2 4-13,-7 10-83,1 1 0,18-23 0,-26 36 119,0-1 1,0 1-1,0 0 1,0 0-1,0 0 1,0 0-1,0 0 1,0 0-1,0 0 1,0 0-1,0-1 1,0 1-1,0 0 1,0 0-1,0 0 1,0 0 0,0 0-1,0 0 1,0 0-1,0 0 1,0 0-1,0 0 1,1 0-1,-1 0 1,0-1-1,0 1 1,0 0-1,0 0 1,0 0-1,0 0 1,0 0-1,0 0 1,1 0-1,-1 0 1,0 0-1,0 0 1,0 0-1,0 0 1,0 0-1,0 0 1,0 0-1,0 0 1,1 0-1,-1 0 1,0 0-1,0 0 1,0 0 0,0 0-1,0 0 1,0 1-1,0-1 1,0 0-1,0 0 1,1 0-1,-1 0 1,0 0-1,0 0 1,0 0-1,0 9-77,-1-5 51,-5 50 276,-19 72 0,4-24 53,17-82-152,1 1 0,0 26-1,5-46-88,9-2-4,0-1-1,0 0 1,0 0 0,-1-1 0,17-7 0,-2 1-32,64-26-13,-22 8-63,-48 19-108,14-5 6,-31 12 155,-1 1 1,1 0 0,0-1 0,-1 1 0,1 0-1,0 0 1,-1 0 0,1 0 0,0 0-1,-1 0 1,1 0 0,0 1 0,-1-1-1,1 1 1,2 0 0,-3 0-8,-1-1 0,1 1 1,-1-1-1,1 1 0,0-1 0,-1 1 0,1-1 0,-1 1 1,1 0-1,-1-1 0,1 1 0,-1 0 0,0-1 0,1 1 1,-1 0-1,0-1 0,0 1 0,1 0 0,-1 0 1,0 0-1,0-1 0,0 1 0,0 0 0,0 0 0,0-1 1,0 1-1,0 0 0,0 1 0,-9 20-16,7-17 25,-79 150 70,45-91-26,-30 63 87,-83 140-10,143-257-180,-1 0 0,-1 0 1,0-1-1,0 0 0,-1 0 0,-13 10 1,20-17 9,-1 0 0,1 0 0,-1-1 0,1 1 0,-1-1 0,0 0 0,0 0 1,1 1-1,-1-2 0,0 1 0,0 0 0,0-1 0,0 1 0,0-1 0,0 0 0,0 0 1,0 0-1,0-1 0,0 1 0,0-1 0,0 1 0,0-1 0,0 0 0,0 0 0,0 0 1,0-1-1,1 1 0,-1-1 0,1 1 0,-6-5 0,4 1 10,-1 0 0,1 0-1,0 0 1,0-1 0,0 0-1,1 1 1,-1-1 0,2-1-1,-1 1 1,1 0 0,0-1-1,0 1 1,0-1 0,0-8 0,-1-10-29,1 0 0,2-37 0,1 44-1,0 1 0,1-1 0,1 1 1,1-1-1,0 1 0,10-24 0,-11 33 78,1 1-1,0-1 1,0 1 0,0 0-1,1 0 1,0 1-1,1-1 1,-1 1-1,1 1 1,0-1-1,1 1 1,0 0 0,-1 0-1,1 1 1,1 0-1,8-4 1,0 2-11,0 1 0,1 1 0,28-4-1,55-1-105,-86 8 111,27-2-255,119-11-1766,-56-4-8469,-80 12 3296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00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339 998 5568,'-4'-12'954,"1"-1"1,1 1 0,-1-15-1,2 17 205,0 0 0,-1 0 1,0 1-1,-1-1 0,-4-13 0,6 21-1018,0 0 0,0 0 0,0 0 0,0 0 0,0 0 0,0 0 0,-1 1 0,1-1 0,-1 0 1,1 1-1,-1-1 0,0 1 0,0 0 0,1-1 0,-1 1 0,0 0 0,0 0 0,0 0 0,0 0 0,-1 0 0,1 1 0,0-1 0,0 1 1,0-1-1,-1 1 0,1 0 0,0 0 0,0 0 0,0 0 0,-3 1 0,1 0-89,-1 0-1,1 0 1,0 1 0,0 0-1,0 0 1,1 0 0,-1 0-1,0 0 1,1 1 0,-1 0-1,1 0 1,0 0 0,0 0-1,0 0 1,-3 4 0,-16 28 278,-34 68 1,20-33-43,18-35 80,1 0 0,-19 59 0,34-87-301,0 1 1,1-1-1,0 1 0,0-1 1,0 1-1,1 0 0,2 9 0,-2-15-25,0 0 0,0 0 0,1 0 0,0 0-1,-1-1 1,1 1 0,0 0 0,0 0-1,0 0 1,0-1 0,0 1 0,0 0-1,3 2 1,-3-3-1,0-1-1,0 1 0,0 0 1,1-1-1,-1 1 0,0 0 1,1-1-1,-1 0 0,1 1 1,-1-1-1,0 0 0,1 0 1,-1 0-1,1 0 0,-1 0 1,0 0-1,1 0 0,-1 0 1,1 0-1,-1-1 0,3 0 1,7-3 17,-1-1 1,1-1 0,-1 1-1,0-2 1,0 1 0,14-13-1,-4 1-13,-1-1-1,0 0 0,-1-1 1,20-30-1,55-96-86,-83 129 54,7-11 12,80-140 214,-75 125-187,-2-1 1,14-46-1,-3-12 107,-4-2 1,19-158-1,-44 249-181,1-21 10,-3 33-35,0-1-1,0 0 0,0 0 1,0 0-1,0 1 1,-1-1-1,1 0 1,0 0-1,-1 0 1,0 1-1,1-1 1,-3-3-1,3 5 39,0 0 0,-1 0 1,1-1-1,0 1 0,0 0 0,-1 0 0,1 0 0,0 0 0,-1 0 0,1-1 0,0 1 1,0 0-1,-1 0 0,1 0 0,0 0 0,-1 0 0,1 0 0,0 0 0,-1 0 0,1 0 1,0 0-1,-1 0 0,1 0 0,0 0 0,-1 0 0,1 1 0,0-1 0,-1 0 1,1 0-1,0 0 0,0 0 0,-1 1 0,1-1 0,0 0 0,0 0 0,-1 0 0,1 1 1,0-1-1,0 0 0,0 0 0,-1 1 0,1-1 0,-11 17-146,-22 53 62,-32 97 1,43-106-45,-7 20 271,-30 143 0,49-170 139,3-1 0,3 1 0,3 99 0,2-137-237,1 1 0,0-1 1,1 1-1,1-1 0,7 18 0,-9-27 5,1 0 1,0-1-1,1 0 0,-1 0 1,1 0-1,1 0 0,-1 0 1,1-1-1,0 0 0,0 0 1,0 0-1,1 0 0,0-1 1,8 5-1,-6-5-16,0 0 0,1 0 0,-1-1 1,1 0-1,-1 0 0,1-1 0,0 0 0,0-1 0,0 0 0,0 0 0,0-1 0,0 0 0,0-1 0,0 0 1,0 0-1,0-1 0,0 0 0,0 0 0,-1-1 0,1 0 0,-1-1 0,0 0 0,0 0 0,0-1 0,0 0 1,-1 0-1,0-1 0,10-10 0,-1-4-3,0-1 0,-2 0 1,0-1-1,-2-1 0,19-47 1,-23 49-108,6-24 0,-12 37 36,-1 0 1,1 0 0,-1 0-1,-1 0 1,1 0 0,-2-11-1,1 18 18,-1-1-1,1 1 0,0 0 0,-1 0 0,1-1 0,0 1 1,-1 0-1,0 0 0,1-1 0,-2-1 0,1 3 17,1-1-1,-1 1 1,1-1-1,0 1 1,-1 0-1,1 0 0,-1-1 1,1 1-1,-1 0 1,1 0-1,-1-1 1,1 1-1,-1 0 1,1 0-1,-1 0 1,1 0-1,-1 0 1,1 0-1,-1 0 0,0 0 1,0 0-4,-1 1 0,0-1 0,1 1-1,-1-1 1,1 1 0,0 0 0,-1 0 0,1 0 0,0 0 0,-1 0 0,1 0-1,0 0 1,0 0 0,0 0 0,0 1 0,-2 1 0,-5 11 40,1-1 1,0 1-1,1 1 1,1-1 0,-6 23-1,2-5 54,-17 63 160,24-80-193,0 0 1,0 0 0,2 0 0,1 25 0,-1-37-19,0 0 0,1 0 0,-1 0 0,1 0 0,0 0 0,0 0 0,0 0 0,0 0 0,0 0 0,0-1 0,1 1 0,0-1 0,-1 1 0,1-1 0,0 1 0,0-1 0,0 0 0,0 0 0,1 0 0,-1 0 0,1 0 0,-1-1 0,1 1 0,-1-1 0,1 1 0,0-1 0,0 0 0,0 0 0,0 0 0,0-1 0,0 1 0,0-1 0,0 0 0,0 1 0,0-1 0,0-1 0,6 0 0,31-5 4,0-2 0,-1-1-1,0-3 1,51-21 0,-70 23-12,-1 0 0,0-2-1,0 0 1,-1-1 0,-1 0 0,0-2 0,22-24 0,5-13 81,41-63 1,1-1 1,-43 63-83,-5 9-1,60-96 0,-55 58 109,43-111-1,-72 158-260,-2 0-1,15-67 0,-26 95 105,0 0 0,-1 0 0,0 1 0,0-1 0,0 0-1,-1 0 1,0 0 0,-1 1 0,-3-12 0,5 16 4,-1-1-1,0 1 1,-1 0 0,1-1 0,0 1 0,-1 0 0,1 0 0,-1 0 0,0 0 0,1 0 0,-1 0 0,0 0 0,0 1 0,-1-1-1,1 1 1,0-1 0,0 1 0,-1 0 0,1 0 0,0 0 0,-1 0 0,1 0 0,-1 1 0,0-1 0,1 1 0,-1 0 0,-3-1-1,0 2 6,0-1 0,1 1 0,-1 0 0,0 0 0,0 0-1,1 1 1,-1 0 0,1 0 0,-1 1 0,1-1 0,0 1 0,0 0-1,0 1 1,1-1 0,-1 1 0,1 0 0,-1 0 0,1 1-1,1-1 1,-1 1 0,-5 8 0,-3 8 26,1 0 1,1 1 0,-14 45-1,21-59-24,-20 71 74,-25 160-1,41-197-25,-8 69 14,14-105-35,-13 270 344,14-254-338,-1 1 65,1 1 0,2 0 0,0-1-1,10 41 1,-12-63-56,0 0-1,1 0 0,-1 0 1,1 0-1,-1 0 1,1 0-1,-1 0 1,1 0-1,0 0 0,0 0 1,-1 0-1,1-1 1,0 1-1,0 0 1,0-1-1,0 1 0,0 0 1,0-1-1,0 1 1,0-1-1,0 0 1,0 1-1,0-1 0,0 0 1,0 0-1,0 1 1,0-1-1,0 0 1,0 0-1,1 0 1,-1 0-1,0 0 0,0-1 1,0 1-1,1-1 1,6 0 56,-1-1 1,0-1 0,0 1 0,7-5 0,-12 6-58,52-28-95,91-65 0,-117 74 125,74-55-178,39-26 228,-96 78-744,-44 22 508,-6 3 12,0-1 96,0 1 0,0 0 0,0 0 0,0 1 0,-8 5 0,1 0 48,-23 13 31,1 2 1,-52 46 0,-52 63-50,105-99 11,-22 27 39,49-53-50,1 1-1,-1-1 1,2 1 0,-1 0-1,1 0 1,-5 15 0,8-22 6,1 0 1,0 0 0,-1 0-1,1 0 1,0 0-1,0 0 1,0 0-1,0 0 1,0 0 0,0 0-1,0 0 1,0 0-1,0 0 1,0 0 0,1 0-1,-1 0 1,0 0-1,1 0 1,-1 0-1,1 0 1,-1 0 0,1-1-1,-1 1 1,2 1-1,-1-1 21,1 0 1,-1 0-1,1 0 0,-1 0 0,1 0 0,0 0 1,-1-1-1,1 1 0,0-1 0,-1 1 0,1-1 0,3 1 0,4-1 25,0 0-1,0 0 0,0-1 0,11-2 0,-7 0-63,1 0 0,0-2-1,-1 0 1,0 0 0,-1-1 0,1 0-1,-1-2 1,0 1 0,-1-1 0,1-1-1,-2 0 1,17-17 0,3-9 1,-1-1 0,36-58 0,-57 80 18,0 4-176,-2-1-1,8-14 1,-14 41 57,-6 36 242,-1 41-228,7-65 170,-1-8-62,4 31 0,-3-44 0,2-1 1,-1 0-1,1 0 1,0 0-1,0 0 1,0 0 0,1 0-1,0 0 1,4 5-1,-5-7 46,1-1 0,-1 1-1,1-1 1,0 0 0,0 1-1,0-1 1,6 4 0,-7-6-35,0 0 0,0-1 0,0 1 0,0-1 1,0 1-1,0-1 0,0 0 0,0 1 0,0-1 0,0 0 1,1 0-1,-1-1 0,0 1 0,0 0 0,0-1 1,0 1-1,0-1 0,2-1 0,9-3-8,0 0 0,-1-2-1,1 1 1,-2-1 0,20-15 0,50-51 10,-41 36-22,76-63-171,-103 88 162,-11 10-8,-1 0-1,1 1 1,0-1 0,0 0-1,0 1 1,0-1 0,0 1-1,2-1 1,-3 18-91,-5 5 170,-1 0 0,-15 39 0,12-38-106,0 2-1,-4 27 1,12-50 51,0 1 0,-1 0-1,1-1 1,0 1 0,0 0 0,0 0-1,0-1 1,1 1 0,-1 0 0,0-1 0,1 1-1,-1 0 1,1-1 0,0 1 0,-1-1-1,1 1 1,0-1 0,0 1 0,0-1-1,2 3 1,-1-2-1,1-1 0,-1 1-1,1 0 1,-1-1 0,1 1 0,0-1 0,-1 0-1,1 0 1,0 0 0,0 0 0,3 0-1,6 1-17,0-1-1,0 0 1,0-1-1,21-3 1,-19 2 1,-1-1 0,0 0-1,0-1 1,0 0 0,0-1 0,0-1 0,-1 0 0,1-1 0,-1 0-1,-1-1 1,1 0 0,-1-1 0,-1 0 0,1-1 0,-1 0 0,-1-1 0,0 0-1,0 0 1,12-20 0,30-55 31,38-57-111,36-4 102,-10 12 154,-93 105-96,-1-1 1,31-61-1,14-55-72,-52 109-8,-2 0 0,9-44 0,-20 76-21,0-1 0,0 1 0,0-1 0,0 1 0,-1-1 0,0 1 0,0-1 0,-1 1 0,0-1 0,-1-7 0,1 12 22,1 0 0,0 0 0,-1 1 0,1-1 1,0 0-1,-1 1 0,1-1 0,-1 1 0,1-1 0,-1 1 1,1-1-1,-1 1 0,1-1 0,-1 1 0,0-1 0,1 1 1,-1-1-1,1 1 0,-1 0 0,0-1 0,0 1 0,1 0 1,-1 0-1,0 0 0,1 0 0,-1-1 0,0 1 0,0 0 1,1 0-1,-1 0 0,0 0 0,-1 1 0,-2-1-5,1 1-1,-1 0 1,1 1-1,-1-1 1,-5 3-1,-1 1-11,0 2 1,0-1-1,1 1 0,0 0 0,0 1 1,1 0-1,0 1 0,-11 13 1,-4 12-35,-22 38 0,29-43 91,-14 19 27,-13 22 102,-58 132 1,89-171-107,2 1 0,2 0 0,1 1 0,-5 51 0,5 134 188,7-208-211,0 1 1,1-1-1,0 1 1,1-1-1,0 1 1,1-1-1,7 19 1,-8-24-11,1 0 0,-1-1 0,1 0 1,0 1-1,0-1 0,1 0 0,-1 0 1,1-1-1,0 1 0,0-1 1,0 0-1,1 0 0,-1 0 0,1 0 1,-1-1-1,1 0 0,10 4 0,11 0-26,0-1 0,1-1-1,0-1 1,0-1 0,-1-2-1,1-1 1,0 0 0,0-2-1,-1-2 1,43-11 0,-61 13-4,0 0 0,0 0 1,0-1-1,-1 0 0,1 0 0,-1-1 1,0 0-1,0 0 0,-1 0 1,1-1-1,-1 0 0,0-1 0,-1 1 1,0-1-1,0 0 0,0-1 0,-1 1 1,0-1-1,-1 0 0,1 0 1,2-13-1,1-2 6,-2 0 0,3-26 0,-7 42-45,0 0 0,-1 0 1,0 0-1,0 0 0,-1 1 1,0-1-1,0 0 0,0 0 1,-1 1-1,0-1 0,-6-12 0,7 18 46,1 0 0,-1 0 0,0 0-1,0 0 1,1 0 0,-1 0-1,0 0 1,0 0 0,0 0 0,0 0-1,0 0 1,-1 1 0,1-1-1,0 0 1,0 1 0,0-1 0,-1 1-1,1-1 1,0 1 0,0 0-1,-1-1 1,1 1 0,0 0 0,-1 0-1,1 0 1,0 0 0,-1 0-1,1 0 1,0 0 0,-1 1-1,1-1 1,0 0 0,-1 1 0,0 0-1,-2 1 5,0 0 1,0 0-1,0 1 0,0-1 0,0 1 0,1 0 0,-1 0 0,1 0 1,-3 5-1,-12 14 50,2 1 1,1 0-1,0 2 1,2-1-1,-16 43 0,28-62-45,-1-1-1,1 0 1,0 0-1,0 1 1,1-1-1,0 0 0,-1 1 1,1-1-1,1 0 1,-1 1-1,1-1 0,-1 1 1,1-1-1,0 0 1,1 0-1,-1 0 1,1 0-1,0 0 0,0 0 1,0 0-1,0 0 1,4 3-1,2 2 28,-1-2-1,2 1 1,-1-1-1,1 0 1,0-1-1,0 0 1,17 8-1,-19-11-49,1 0 0,-1 0 0,1-1 0,-1 0 0,1 0-1,0-1 1,-1 0 0,17-1 0,3-1-14,32-6 0,-53 6 49,89-18-2,-24 3-82,-68 16 59,31-6-9,1-1 1,-1-2-1,43-17 1,-73 22-24,-7 2 83,-11 1-31,-6 3-55,0 0 0,0 1 0,1 1 1,-1 1-1,1 1 0,0 0 0,1 1 0,-23 13 0,30-14 59,1 0 0,0 1 0,0 0 0,1 1 0,-14 13 0,20-18-12,0 0-1,0 1 1,1-1-1,-1 1 1,1-1-1,-1 1 1,1 0-1,0 0 1,1 0 0,-1 0-1,1 0 1,0 1-1,0-1 1,0 0-1,0 0 1,1 1-1,-1-1 1,2 7-1,-1-9-4,0 0 0,1 0-1,0-1 1,-1 1-1,1 0 1,0 0-1,0-1 1,0 1-1,0-1 1,0 1-1,0-1 1,0 1-1,1-1 1,-1 1 0,0-1-1,1 0 1,-1 0-1,1 0 1,-1 0-1,1 0 1,0 0-1,0 0 1,-1-1-1,1 1 1,0 0-1,0-1 1,0 0-1,-1 1 1,1-1 0,4 0-1,5 0 25,0 0 1,0 0-1,0-1 0,11-3 1,-19 4-26,35-8 79,0-1-1,55-22 0,-82 26-69,0 1 1,-1-2-1,1 0 0,-1 0 0,0-1 1,-1 0-1,0-1 0,0 1 0,0-2 1,-1 1-1,-1-2 0,1 1 0,-1-1 1,8-16-1,12-28 33,32-93 0,-27 63-126,83-227 612,-113 307-519,0-1 0,0 0-1,-1 0 1,0 0 0,0 0 0,0-1 0,-1 1 0,0-7 0,0 12-15,0 0 0,0-1 0,0 1 0,0 0 0,0-1 0,0 1 0,0 0 0,0-1 0,0 1 0,0 0 0,0-1 0,-1 1 0,1 0 0,0-1 0,0 1 0,0 0 0,0 0 0,-1-1 0,1 1 0,0 0 0,0 0 0,-1-1 0,1 1 0,0 0 0,-1 0 0,1 0 0,0-1 0,0 1 0,-1 0 0,1 0 0,0 0 0,-1 0 0,1 0 0,0 0 0,-1 0 0,1 0 0,0 0 0,-1 0 0,1 0 0,-1 0 0,1 0 0,0 0 0,-1 0 0,1 0 0,0 0 0,-1 0 0,1 0 0,0 0 0,0 0 0,-1 1 0,1-1 0,0 0 0,-1 0 0,1 0 0,0 1 0,0-1 0,-1 0 0,-16 16-78,16-14 73,-8 8 19,1 1 0,0 0 0,1 0 0,1 1 0,-1 0 0,2 0 0,0 1 0,-7 25 0,2 5 14,-5 59 0,15-99-21,-12 108 52,-17 116-2399,26-214 1861,-10 47-3202,10-52 2527,1-1 0,-1 0 0,0 0 0,0-1-1,-1 1 1,-6 7 0,-14 14-1922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01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16 13632,'-53'-15'5055,"48"15"-2655,15 0-2176,-2 0-128,0 0-960,2 0 480,-1 0-2816,-28 12-6463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01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20 14048,'-42'-20'5183,"42"25"-3999,5-5-352,8 0 448,11 0-864,7 0 1600,9 0-1120,10 0 64,21 0-576,32 0-544,24 0 96,-19 0-736,-14 0 480,-12 0-3552,-11 0 2144,-3 7-5727,-6 6 4159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04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1170 4736,'-7'0'1287,"6"0"-406,4 0 327,8 12 3165,-8-9-4033,0-1 0,1 0 0,-1 0 0,1-1 1,-1 1-1,1-1 0,0 0 0,0 0 0,0 0 0,-1 0 0,1-1 0,0 1 1,0-1-1,0 0 0,0 0 0,0 0 0,0-1 0,4-1 0,7-1 102,0 0 0,0-2-1,19-8 1,-3-1-167,-1-2 1,-1-1-1,-1-1 1,0-1-1,26-24 1,119-125 254,-71 65-361,-18 26-48,-26 24-80,59-69 0,-22-4 140,-79 100-8,0-1 1,-2-1-1,12-32 0,-24 55-103,-1 0 0,1-1-1,-1 1 1,0 0 0,0-12 0,-1 16-72,0 1 0,0-1 0,0 0 1,0 0-1,0 1 0,-1-1 1,1 0-1,0 1 0,0-1 0,-1 0 1,1 0-1,0 1 0,-1-1 0,1 0 1,0 1-1,-1-1 0,1 1 1,-1-1-1,1 1 0,-2-2 0,2 2-8,-1 0-1,0 0 0,0 0 0,0 0 0,0-1 0,0 1 1,0 0-1,0 1 0,0-1 0,0 0 0,1 0 0,-1 0 1,0 0-1,0 1 0,0-1 0,0 0 0,0 1 1,1-1-1,-1 1 0,0-1 0,-1 2 0,-7 5-50,0 0 0,1 1 0,0 0 0,0 0 1,0 1-1,-8 14 0,-18 26 123,2 2 0,2 1 0,3 1 0,2 1 1,2 1-1,3 2 0,2 0 0,3 0 1,2 2-1,3 0 0,-3 70 0,13-127-56,-1 49 123,2-47-94,-1 0-1,1 0 1,-1 0 0,1 0 0,0 0 0,1 0-1,-1 0 1,1-1 0,-1 1 0,4 4 0,-5-7-19,1-1 0,0 1 1,0 0-1,0 0 0,0 0 1,-1 0-1,1-1 1,0 1-1,0 0 0,0-1 1,0 1-1,1-1 0,-1 1 1,0-1-1,0 0 1,0 1-1,3-1 0,-2 0 25,1 0 1,0 0-1,0 0 0,-1 0 0,1-1 0,0 1 0,4-3 1,7-3 40,0-1 1,0 0 0,-1-1-1,0 0 1,23-21 0,59-49 245,97-105 0,-162 150-294,-2-1 1,-2-2 0,35-61 0,-24 28 125,30-83-1,-16 31-198,19-50 84,-62 151-24,-4 9 32,0 1 1,3-14-1,-8 25-59,1-1 0,0 0 0,0 0 0,0 1-1,-1-1 1,1 0 0,0 0 0,-1 0 0,1 1 0,0-1 0,0 0 0,-1 0 0,1 0 0,0 0 0,-1 0 0,1 0 0,0 0 0,-1 0-1,1 1 1,0-1 0,-1 0 0,1 0 0,0-1 0,-1 1 0,1 0 0,0 0 0,-1 0 0,1 0 0,0 0 0,-1 0 0,1 0 0,0 0-1,-1-1 1,1 1 0,0 0 0,0 0 0,-1 0 0,1-1 0,0 1 0,0 0 0,-1 0 0,1-1 0,0 1 0,0 0 0,0 0 0,0-1-1,-1 1 1,1 0 0,0-1 0,0 1 0,0 0 0,0-1 0,0 1 0,0 0 0,0-1 0,0 1 0,0 0 0,0-1 0,0 1 0,0 0-1,0-1 1,0 1 0,0 0 0,0-1 0,-5 8-20,-1 0 1,1 1-1,0-1 0,1 1 1,0 0-1,0 0 0,1 1 1,-4 13-1,6-20 28,-46 169 267,-6 18-79,4-58-36,-14 38-69,-75 186 187,136-350-186,-1 1-1,1 0 0,0 1 1,-2 8-1,4-10 48,3-9 10,5-16 70,-5 14-190,14-36-63,6-15-185,2 1 0,48-77 0,-69 127 201,0 0 0,1 0-1,0 0 1,0 1 0,0 0-1,0 0 1,1 0-1,0 1 1,0-1 0,0 1-1,0 1 1,1-1 0,13-4-1,-18 8 8,0 0 1,0 0-1,0 0 0,0 0 1,0 0-1,0 0 0,-1 0 1,1 1-1,0-1 0,0 1 1,0 0-1,0 0 0,0-1 1,-1 1-1,1 0 0,0 0 1,-1 1-1,1-1 0,-1 0 1,1 0-1,-1 1 0,3 2 1,2 3-14,0 1 1,-1-1-1,6 13 1,0 1 89,-2 0 0,11 37 1,4 8 222,-16-45-259,1 0 1,2-1-1,18 28 1,-24-42 4,-1 0 0,1 0 0,0-1 0,0 0 0,0 0 0,1 0 0,0-1 0,0 0 0,0 0 0,1 0 0,-1-1 0,1 0 0,0 0 0,13 3 0,-11-4 14,-1-1 0,1 0 0,-1 0 0,1-1 0,-1 0 0,1-1 0,-1 0-1,12-2 1,-15 2-23,1-1 0,-1 0 0,0 0-1,0 0 1,0-1 0,0 1 0,-1-1-1,1 0 1,-1-1 0,1 1 0,-1-1 0,0 0-1,0 0 1,3-5 0,0-2-34,0 0 0,0-1 0,-1 0 0,-1-1 0,7-20 0,12-69-270,-22 91 261,0-1 1,-1 0-1,0-12 0,-1 21 2,0-1-1,-1 1 0,1-1 1,-1 1-1,0-1 1,-2-4-1,2 7 5,1-1 0,-1 1 0,0 0-1,1-1 1,-1 1 0,0 0 0,0 0 0,0 0 0,0 0-1,0 0 1,0 0 0,0 0 0,-1 0 0,1 1 0,0-1 0,-2-1-1,1 2 7,1 0-1,-1 0 1,0 0-1,1-1 1,-1 1-1,1 1 0,-1-1 1,1 0-1,-1 0 1,1 0-1,-1 1 0,1-1 1,-1 1-1,1-1 1,-1 1-1,1 0 0,-2 1 1,-23 16 65,14-8-25,1 1 1,0 0 0,1 1-1,-17 24 1,-27 58 94,49-83-156,1-1 0,-1 1 0,2 0 0,-1 0 0,2 0 1,-1 1-1,0 11 0,3-18 41,0 1 0,0 0 0,0 0 0,1 0 0,-1-1-1,2 1 1,-1 0 0,0-1 0,1 1 0,0-1 0,1 1 0,-1-1 0,1 0 0,0 0 0,6 8 0,-2-6 27,-1 0-1,1 0 1,1-1 0,-1 0 0,1 0 0,0-1 0,0 0-1,0 0 1,1-1 0,0 0 0,0 0 0,0-1-1,0-1 1,11 3 0,-4-3 18,0 0-1,-1-1 1,1-1-1,0-1 1,0 0-1,-1-1 1,31-7-1,-32 5-11,-1 0 0,0-1 0,0-1 0,-1 0 0,0 0 1,0-1-1,0-1 0,12-10 0,34-44-363,-48 49 295,-8 8-35,1 0-1,-1 0 1,-1 0 0,1 0-1,-1-1 1,0 1 0,0 0-1,-1-1 1,0-7 0,0 8 13,0-1 1,0 1 0,-1-1 0,0 1-1,0 0 1,-3-10 0,3 13 30,0 1 0,1-1 1,-1 1-1,0-1 1,0 1-1,0-1 1,0 1-1,0 0 0,0 0 1,0-1-1,0 1 1,-1 0-1,1 0 1,0 0-1,-1 0 0,1 1 1,-1-1-1,1 0 1,-1 1-1,1-1 1,-1 1-1,0-1 0,1 1 1,-1 0-1,0-1 1,-2 1-1,2 0 14,1 1 0,-1-1 0,1 0 0,-1 1 0,1 0 0,-1-1 0,1 1 0,-1 0 0,1-1 0,0 1 0,0 0 0,-1 0 0,1 0-1,0 0 1,0 0 0,0 1 0,0-1 0,0 0 0,0 0 0,0 1 0,1-1 0,-2 3 0,-2 4-53,0 0-1,-3 15 1,6-20 39,-1 4-46,-4 9 55,2 0 0,0 1-1,0-1 1,0 18-1,4-29 25,-1-1 0,2 1 0,-1-1 0,0 1 0,1-1 0,0 0 0,0 1 0,0-1-1,0 0 1,1 0 0,0 1 0,0-1 0,0-1 0,0 1 0,1 0 0,-1 0 0,1-1 0,0 0 0,0 1 0,6 4-1,-5-6 19,0 1 0,0-1 0,0 0 0,1-1 0,-1 1 0,1-1 0,-1 1 0,1-1 0,0-1 0,-1 1 0,1-1 0,0 1 0,8-2 0,1 0 67,-1-1 0,0 0 0,23-7 0,-25 5-62,1 0-1,-1-1 0,0 0 0,15-9 0,-21 11-27,-1 0-1,0-1 1,0 1 0,0-1 0,0 0 0,0 0-1,-1 0 1,0-1 0,0 1 0,0-1 0,0 1-1,3-10 1,-2 1-20,-1 0 0,0-1 0,-1 1 0,0-1 0,-1 0 0,-1 1 0,0-1 0,0 0 0,-2 1 0,0-1 0,0 0 0,-6-15 0,6 21-17,-1 0-1,-1 0 1,1 0 0,-1 0 0,-1 1 0,1-1 0,-1 1 0,-1 1 0,-6-8-1,8 10 14,-1 0-1,0 0 0,1 1 0,-1-1 0,-1 1 0,1 0 0,0 1 1,-1-1-1,1 1 0,-1 0 0,0 1 0,1-1 0,-1 1 0,-8 0 0,11 1 10,-1 0 0,0 0-1,1 0 1,-1 0-1,0 1 1,1 0 0,-1 0-1,1 0 1,-1 0-1,1 1 1,-7 2-1,9-3 1,0 0 0,0-1 0,0 1 0,0 0-1,0 0 1,0 0 0,0 0 0,0 0-1,1 0 1,-1 0 0,0 0 0,1 0-1,-1 0 1,1 0 0,-1 0 0,1 0-1,-1 0 1,1 1 0,0-1 0,-1 0-1,1 0 1,0 1 0,0-1 0,0 0-1,0 0 1,0 1 0,0-1 0,1 0-1,-1 0 1,0 0 0,1 1 0,-1-1-1,0 0 1,1 0 0,0 0 0,-1 0-1,1 0 1,0 1 0,3 3 12,-1-1 0,1 0 0,0 0-1,0 0 1,0 0 0,1-1 0,-1 1 0,1-1 0,0 0 0,0-1 0,10 5 0,-3-3 31,0 1 1,1-2 0,-1 0-1,17 2 1,-9-4-2,0 0 1,0-1-1,1-1 0,-1-1 0,0-1 0,0 0 1,28-10-1,-17 2-8,-1-1 0,0-1 1,52-33-1,-77 43-17,3-2 32,0 0-1,0 1 1,8-3 0,-15 6-40,0 1 0,-1-1 0,1 1 0,0 0 0,0-1 1,0 1-1,0 0 0,-1 0 0,1 0 0,0 0 0,0 0 0,0 0 1,0 0-1,0 0 0,0 0 0,-1 0 0,2 0 0,-1 1-3,0 0 1,0 1-1,-1-1 0,1 0 0,0 0 0,-1 0 1,1 1-1,-1-1 0,0 0 0,1 1 0,-1 1 0,1-1 2,3 17 6,-1-1 0,-1 1 0,-1 25-1,1 4-128,0-28-5,-1 0 251,5 30 0,-5-46-100,0 1-1,0-1 1,0 0-1,1 0 1,0 0-1,-1 0 1,2 0 0,-1 0-1,0 0 1,1 0-1,-1-1 1,6 6-1,-6-8-14,-1 0-1,0 0 1,1 0-1,-1-1 1,0 1 0,1-1-1,-1 1 1,1-1-1,-1 1 1,1-1-1,-1 0 1,1 1 0,0-1-1,-1 0 1,1 0-1,-1 0 1,1 0-1,-1-1 1,1 1 0,1-1-1,4-1-5,0 0-1,0-1 1,7-4-1,-5 3 29,10-5 83,-1-2 1,0 0-1,17-15 1,46-44-177,23-17-27,-101 85 94,0 0-1,1 0 1,-1 0 0,1 0-1,-1 0 1,4 0 0,-6 1-13,0 1 0,0 0 0,0 0 0,0 0 0,-1 0 0,1 0 0,0 0 0,0 0 0,0 0 0,0 0 0,0 1 0,0-1 0,-1 0 0,1 0 0,0 1 0,0-1 0,0 1 0,-1-1 0,1 0 0,0 1 0,0-1 0,-1 1 0,1 0 0,0-1 0,-1 1 0,1 0 0,-1-1 0,1 1 0,0 1 0,2 3-9,-1 0 0,1 0 0,-1 1-1,0-1 1,-1 0 0,1 1 0,0 6 0,3 42 84,-4-31-22,0 56-84,-1-46 126,0-32-82,0-1 0,-1 1 0,1 0 1,0 0-1,0-1 0,1 1 0,-1 0 0,0 0 1,0-1-1,0 1 0,0 0 0,1-1 1,-1 1-1,0 0 0,1-1 0,-1 1 0,0 0 1,1-1-1,-1 1 0,1 0 0,-1-1 0,1 1 1,0 0-1,0-1 8,0 0 0,0 1 0,0-1 0,-1 0 0,1 0-1,0 0 1,0 0 0,0 0 0,0 0 0,-1 0 0,1-1 0,0 1 0,0 0 0,0 0 0,-1-1 0,1 1 0,1-1 0,3-2 48,0 0 0,-1 0 1,1 0-1,6-8 0,-2 2-67,-1-2-1,8-11 1,9-11-3,-16 23-42,-1 0 0,9-13 0,-17 22 40,0 1 0,0-1-1,0 1 1,1 0 0,-1-1 0,0 1 0,0 0-1,0-1 1,1 1 0,-1 0 0,0 0 0,1-1-1,-1 1 1,0 0 0,1 0 0,-1-1 0,0 1-1,1 0 1,-1 0 0,0 0 0,1-1 0,-1 1-1,0 0 1,1 0 0,-1 0 0,1 0 0,-1 0-1,0 0 1,1 0 0,0 0 2,-1 1 0,1-1-1,-1 1 1,1-1 0,-1 1 0,1-1-1,-1 1 1,0-1 0,1 1 0,-1 0 0,0-1-1,1 1 1,-1-1 0,0 1 0,1 1-1,4 30-18,-5-29 12,2 13 69,-2-1 1,1 1-1,-2 0 0,0-1 1,-1 1-1,-6 24 0,6-32-36,-1 0 0,1 0 0,-2-1 0,1 1 0,-1-1 0,0 0 0,-1 0 0,1 0 0,-1 0 0,-1-1 0,1 0 0,-1 0 0,0 0-1,-8 5 1,-6 2 13,-1-1-1,-1-2 0,1 0 0,-2 0 1,1-2-1,-35 7 0,25-8-22,0-2 1,0-1-1,-1-2 0,-40-2 1,60 0 1,0-2 0,0 1 0,0-2-1,-13-3 1,22 5-45,0 0 0,1-1 0,-1 1-1,1-1 1,-1 0 0,1 0 0,-1 0-1,1 0 1,0 0 0,0-1 0,0 0 0,1 1-1,-1-1 1,0 0 0,1 0 0,0 0-1,-3-6 1,5 8 29,0 1 0,0-1 0,0 1 0,0-1 0,0 1 0,0-1 0,0 1 0,0-1 0,0 1-1,1 0 1,-1-1 0,0 1 0,0-1 0,1 1 0,-1-1 0,0 1 0,0 0 0,1-1 0,-1 1 0,0 0 0,1-1 0,0 1 0,10-10-60,-9 9 61,4-3-6,-1 1 1,1 0-1,0 0 0,0 0 0,0 0 1,13-2-1,42-7-58,-58 12 67,132-19 12,69-11 35,-156 19 66,0-3 1,59-25-1,-57 20-272,102-44 402,-17 6-129,-129 56-818,-20 14-8656,12-11 9377,-2 1-1018,-1 0 0,1 0 0,-1 0 0,0 0 0,0-1 0,0 0 0,0 0 0,0 0 0,0 0 0,-1-1 0,1 0 0,-1 0 0,1 0 0,0-1 0,-10 0 0,-19-6-2300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05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5 220 10208,'-5'-6'3776,"15"9"-2912,30 5-256,2-5 1919,11 2-1503,15-5 1280,12 0-1344,38-5 512,29-6-896,-7-9-512,-10-3-64,9-6-608,24-7 320,-15-1-5856,-19 2 3393,3-1-5665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07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44 7872,'0'-6'822,"-3"-15"1079,3 21-1739,0-1 1,0 0-1,1 0 0,-1 0 0,0 0 0,0 0 1,0 1-1,0-1 0,1 0 0,-1 0 1,0 1-1,1-1 0,-1 0 0,1 0 0,-1 1 1,4-5 3493,-2 6-2546,0 0-1012,-1-1 1,1 1-1,-1 0 1,1 0-1,-1 0 1,0 0-1,1 0 1,-1 0-1,0 1 1,0-1 0,0 0-1,0 1 1,2 1-1,10 24 575,-10-21-464,42 121 1525,-20-49-935,39 117-265,-38-136-524,-26-57-1178,8-20-8030,2-11 4722,-1-4-169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5:03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12 6880,'-13'-11'3136,"4"46"-2720,0-10 1664,5 3-1216,-11 7 1568,7 5-1409,-5-1 193,3 1-704,-4-6 32,11-3-320,-2-8-64,5-3-96,0-8 384,8-4-256,2-11-1920,9 3 928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08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8224,'0'-1'113,"0"0"1,1 1-1,-1-1 0,0 0 1,0 1-1,1-1 1,-1 0-1,0 1 0,1-1 1,-1 1-1,1-1 1,-1 0-1,1 1 0,-1-1 1,1 1-1,-1-1 1,1 1-1,-1 0 0,1-1 1,0 1-1,-1-1 1,1 1-1,0 0 0,-1 0 1,1-1-1,0 1 1,-1 0-1,1 0 1,0 0-1,0 0 0,-1 0 1,1 0-1,0 0 1,0 0-1,-1 0 0,1 0 1,0 0-1,-1 1 1,1-1-1,0 0 0,-1 0 1,1 1-1,0-1 1,-1 0-1,1 1 0,0-1 1,-1 1-1,1-1 1,-1 1-1,1-1 0,-1 1 1,1 0-1,2 1 184,-1 0 0,0 1 0,0-1 0,-1 1 0,1 0 1,0-1-1,-1 1 0,1 0 0,-1 0 0,0 0 0,0 0 0,0 0 0,0 5 0,1 7 699,1 24 1,-3-27-530,3 71 469,-4 0 0,-4 0 0,-19 100 0,22-167-1173,1-11-567,0 0 0,0 0-1,0 0 1,0 0 0,-1 0-1,-2 5 1,4-10 629,0 0 1,0 1-1,0-1 0,0 0 1,0 0-1,-1 0 0,1 1 0,0-1 1,-6 2-4893,6-2 4892,0 0 1,0 0-1,0 0 0,-1 0 0,1 0 1,-1-1-875,-7-9-4529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10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592 9 2080,'1'-1'288,"-1"0"1,1 0-1,0 1 0,0-1 1,0 0-1,0 1 1,0-1-1,1 1 0,-1-1 1,7-1 6853,-9 4-6059,-6 3-614,1-1 0,-1 0 0,1 0 0,-1 0 0,-1-1 0,-10 4 0,-13 6 488,6 1-578,0 1 1,1 1-1,1 1 0,0 1 1,1 1-1,1 1 1,1 1-1,-25 34 1,-2 11 709,-67 128 1,93-154-836,2 0-1,2 2 0,1 0 1,3 1-1,-13 69 0,19-72-33,1 2 1,3-1-1,1 0 0,3 0 0,1 1 0,13 73 1,-13-105-180,1 1 0,0-1 0,1 0 1,0-1-1,0 1 0,1-1 1,0 1-1,8 9 0,-8-13-14,0-1-1,0 0 0,1 1 1,-1-2-1,1 1 0,0-1 1,0 1-1,1-2 1,-1 1-1,1-1 0,0 0 1,10 3-1,3-1-135,1-1 0,0 0 0,-1-2 0,2 0 0,-1-2-1,24-1 1,-23-1-3090,1-2-1,43-10 1,-44 5-364,-7-6-3327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10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50 6048,'-1'-3'444,"-5"-21"1029,6 23-1352,0 0 1,0 0 0,0 0 0,-1 0 0,1 0 0,1 0 0,-1 1 0,0-1-1,0 0 1,0 0 0,0 0 0,1 0 0,-1 0 0,0 0 0,1 0 0,-1 1-1,1-1 1,-1 0 0,1 0 0,-1 1 0,1-1 0,1-1 0,-2 2 80,0 0 0,1-1 1,-1 1-1,0 0 1,1 0-1,-1 0 0,0 0 1,1-1-1,-1 1 1,1 0-1,-1 0 0,0 0 1,1 0-1,-1 0 1,0 0-1,1 0 0,-1 0 1,1 0-1,-1 0 1,0 0-1,1 1 0,-1-1 1,0 0-1,1 0 1,-1 0-1,1 0 0,-1 1 1,1-1-1,8 13 2170,4 25-1428,-10-29-146,4 18-12,-1-1 0,-2 1 0,0 0 0,-1 38 0,-10 110 419,4-123-766,-28 304 382,30-317-1290,-4-44-2342,4 0 2172,-1 1 1,1-1 0,1 0-1,-1 1 1,1-1-1,-1 0 1,1 0-1,1 1 1,-1-1-1,1 0 1,0 1-1,1-7 1,0 2-70,7-41-4838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11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1 6656,'21'10'2632,"-17"-9"-2448,-1 1-1,1-1 1,-1 1-1,0 0 1,6 4-1,-4-3 492,-1 1 0,0-1 0,0 1 0,0 0 0,0 1 0,5 7 0,-9-10-544,1-1 1,0 1-1,-1 0 0,1-1 1,-1 1-1,0 0 0,1 0 0,-1-1 1,0 1-1,0 0 0,0 0 0,0 0 1,0-1-1,-1 1 0,1 0 1,0 0-1,-1-1 0,0 1 0,1 0 1,-1-1-1,0 1 0,0-1 1,0 1-1,0-1 0,-2 3 0,-2 4 130,-2-1 1,1-1-1,-1 1 0,0-1 0,-1 0 0,1-1 0,-14 8 0,14-9-164,1-1 0,-1 0 0,0 0 1,0 0-1,0-1 0,0 0 0,-1-1 0,1 0 0,0 0 1,-11 0-1,10-1-54,0-1 0,1 0 0,-1 0 0,0 0 0,0-1 0,1-1 0,-1 1 0,1-1-1,-1-1 1,1 1 0,0-1 0,1 0 0,-1-1 0,1 1 0,0-1 0,-7-7 0,11 10-68,1 0 0,-1 0-1,1 0 1,-1 0 0,1 0 0,0 0-1,0 0 1,0-1 0,0 1-1,1 0 1,-1-1 0,0 1 0,1 0-1,0-1 1,-1 1 0,1-1-1,0 1 1,0 0 0,1-1-1,0-2 1,0 2-15,0-1 0,0 1 0,0 0-1,1 0 1,0 0 0,-1 1 0,1-1 0,0 0 0,1 1-1,-1-1 1,0 1 0,1-1 0,3-1 0,-2 0 75,0 2 0,0-1 0,0 0-1,0 1 1,1 0 0,0 0 0,-1 0 0,1 0 0,0 1 0,0 0 0,-1 0 0,1 0 0,0 1 0,0 0 0,0-1 0,0 2 0,0-1 0,0 1 0,9 1 0,-5 2 113,0 0-1,-1 0 1,1 1 0,-1 0 0,0 0 0,0 1 0,0 0-1,-1 1 1,0 0 0,0 0 0,-1 0 0,0 1 0,0 0-1,-1 0 1,0 0 0,0 1 0,-1-1 0,0 1 0,0 0-1,-1 1 1,0-1 0,-1 1 0,0-1 0,1 15 0,-2 23 225,-2 1 0,-2 0 1,-2-1-1,-2 0 0,-18 63 0,10-60-157,-32 69 0,42-108-395,0-1-1,-1 0 1,0 0-1,0-1 1,-11 13-1,16-21 90,1-1 1,-1 1-1,1-1 0,-1 1 1,0 0-1,1-1 0,-1 1 0,0-1 1,1 0-1,-1 1 0,0-1 0,0 1 1,1-1-1,-1 0 0,0 0 1,-1 1-1,1-1-84,1 0 0,-1 0 0,1-1 0,0 1 0,-1 0 0,1 0 1,-1 0-1,1 0 0,0-1 0,-1 1 0,1 0 0,0 0 0,-1-1 0,1 1 0,0 0 0,-1 0 1,1-1-1,0 1 0,0-1 0,-1 1 0,1 0 0,0-1 0,-1-2-490,0 1-1,0 0 1,0 0-1,1-1 0,-1 1 1,1-1-1,0 1 1,0 0-1,0-5 1,4-16-4916,11-8 1789,10-8 293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12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781 2 5408,'-1'-1'510,"0"1"1,0 0 0,0 0-1,0-1 1,0 1-1,0 0 1,1 0 0,-1 0-1,0 0 1,0 0-1,0 1 1,0-1 0,0 0-1,0 0 1,0 0-1,0 1 1,1-1 0,-1 1-1,-1 0 1,-6 2 2475,-3 0-3326,-17 3 1702,13-3-422,-27 4 1,-123 7 2035,115-10-2623,33-4-309,0 1 1,1 1-1,-1 1 1,-19 6 0,32-8-57,-1 1 1,1-1 0,-1 0-1,1 0 1,-1 0 0,0-1-1,-4 0 1,8 1 20,0-1 1,0 0-1,0 0 0,-1 1 1,1-1-1,0 1 1,0-1-1,0 1 0,0-1 1,0 1-1,0 0 1,0-1-1,1 1 0,-1 0 1,0 0-1,0-1 1,0 1-1,1 0 0,-1 0 1,0 0-1,1 0 1,-1 1-1,-12 29 86,10-22-123,-34 122 872,13-39-670,19-74-322,-3 27 0,7-37 124,1-7 34,-1 0-1,1 0 0,0-1 0,0 1 1,0 0-1,-1 0 0,1 0 1,0 0-1,1 0 0,-1 0 0,0 0 1,0 0-1,0 0 0,0 0 1,1 0-1,-1 0 0,0-1 1,1 1-1,-1 0 0,1 0 0,-1 0 1,1-1-1,-1 1 0,1 0 1,0 0-1,-1-1 0,1 1 1,0-1-1,-1 1 0,1 0 0,0-1 1,0 1-1,0-1 0,0 0 1,-1 1-1,1-1 0,0 0 0,0 1 1,0-1-1,0 0 0,0 0 1,0 0-1,0 0 0,0 0 1,0 0-1,0 0 0,0 0 0,0 0 1,0-1-1,7 0 61,-1-1 0,0 1 0,0-2 0,0 1 0,7-4 1,13-6-76,-12 4-41,0 1 1,1 1-1,19-5 1,-30 10 34,1 0 1,-1 0 0,1 1-1,-1 0 1,1 0 0,-1 0 0,1 1-1,-1-1 1,0 1 0,1 0 0,-1 1-1,0 0 1,10 4 0,-5-1 16,-1 1 1,1 0-1,-1 1 1,-1 0-1,1 0 1,-1 1-1,0 0 1,-1 0 0,0 1-1,0 0 1,-1 0-1,0 1 1,-1 0-1,0 0 1,0 0-1,-1 0 1,3 14-1,-6-19 17,0 1-1,0-1 0,-1 1 1,0-1-1,0 1 0,0-1 1,-1 1-1,0-1 0,0 1 1,0-1-1,0 0 0,-1 1 1,0-1-1,0 0 1,-5 7-1,2-4 50,0-1 0,-1 0 1,0 0-1,-1 0 0,1-1 0,-1 0 1,0-1-1,-13 9 0,1-3-10,-53 32 68,62-39-108,0 1 1,0-2-1,0 1 0,0-2 0,-21 4 0,-9-4-300,-1-1 0,1-2-1,0-2 1,-58-12 0,91 14 128,2 0-327,0 1-1,0-1 1,0 0-1,0-1 1,0 1-1,0-1 0,1 0 1,-1 0-1,1 0 1,-8-6-1,11 8 322,1-1-1,0 1 1,-1-1 0,1 1-1,0-1 1,0 1-1,-1-1 1,1 0 0,0 1-1,0-1 1,0 1 0,0-1-1,0 1 1,0-1-1,0 1 1,0-1 0,0 0-1,0 1 1,0-1 0,0 1-1,0-1 1,0 1-1,0-1 1,1 1 0,-1-1-1,0 0 1,0 1 0,1 0-1,-1-1 1,0 1-1,1-1 1,-1 1 0,1-1-1,-1 1 1,0 0 0,1-1-1,0 0 1,23-15-3590,-16 11 1893,23-19-1560,0-7-203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12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53 9568,'18'-37'3066,"-18"36"-2979,1 1 0,-1-1 0,0 1-1,0-1 1,0 0 0,1 1 0,-1-1-1,0 1 1,0-1 0,0 1 0,0-1 0,0 0-1,0 1 1,0-1 0,0 1 0,0-1-1,0 0 1,-6-3 804,-8 6 789,10 0-1511,1 0-1,0 0 1,0 0-1,1 1 1,-1 0-1,0-1 1,1 1-1,0 0 1,-1 0-1,1 1 1,0-1-1,-2 6 1,-3 3 147,-5 8-5,1 1 1,1 1-1,-10 31 0,-14 71 780,30-108-954,1-1 1,1 1-1,0 0 1,1 0-1,1 0 0,1-1 1,0 1-1,5 23 1,-4-29-66,1 0 0,0 0 1,1 0-1,0 0 1,1-1-1,0 0 1,0 0-1,1 0 0,0 0 1,1-1-1,-1 0 1,2 0-1,13 11 1,-17-16-10,1 1 0,0-1 0,0 0 0,0 0 0,0-1 0,1 0 0,-1 0 1,1 0-1,0 0 0,-1-1 0,1 0 0,0 0 0,0 0 0,0-1 0,-1 0 0,1 0 1,0 0-1,6-2 0,-3 0 0,0-1 0,0 1 0,-1-2 0,0 1 1,1-1-1,-1 0 0,-1-1 0,1 0 0,-1 0 1,1-1-1,7-7 0,-2-1-21,-1-1 1,0 0-1,-1 0 0,-1-1 0,0 0 1,-1-1-1,-1 0 0,0 0 1,-2-1-1,0 0 0,-1 0 1,0-1-1,-2 0 0,3-36 1,-6 44-45,0 0 0,-1 0 1,0 0-1,-1 1 1,0-1-1,0 0 1,-1 1-1,-1-1 0,0 1 1,0 0-1,-1 0 1,0 1-1,-1 0 1,-13-18-1,11 18-59,-1 0-1,0 1 0,0 0 1,-1 0-1,0 1 1,0 0-1,0 1 1,-1 0-1,0 1 0,0 0 1,-1 0-1,1 1 1,-14-2-1,4 2-160,-1 1 0,0 0 0,0 2-1,0 1 1,0 1 0,-1 0 0,2 2-1,-37 8 1,55-10-63,-1 0-1,1 0 0,-1 1 1,1-1-1,-1 1 0,1 0 1,0 0-1,0 0 0,0 0 1,0 1-1,0-1 0,1 1 1,-1-1-1,1 1 0,-1 0 1,1 0-1,0 0 0,0 1 1,0-1-1,1 0 0,-1 1 1,-1 4-1,2-1-537,0-1 0,0 1 0,0 0 0,1-1-1,0 1 1,0 0 0,0-1 0,1 1 0,0-1 0,1 1 0,3 9 0,7 17-3353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13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17 6048,'-3'-16'12614,"6"21"-11058,-3-4-1409,1 1-1,-1-1 1,1 1 0,-1 0-1,1 0 1,-1-1-1,0 1 1,0 0 0,0 0-1,0-1 1,0 1-1,0 0 1,0 0 0,-1-1-1,1 1 1,-2 3-1,-13 27 829,11-24-767,-23 41 704,7-13-329,1 0 0,-22 63 0,17-21-101,-34 105 593,47-154-1078,-2-1 1,0 0-1,-2-1 0,-1 0 1,-37 46-1,57-82-4223,0-1-1,0 0 1,3-15-1,7-22-2525,3 14 3691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13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0 4160,'-8'3'12556,"-9"7"-9262,5-3-2067,3-2-924,1 1 1,0-1-1,0 2 1,0-1-1,1 1 1,0 0-1,0 0 1,1 1-1,0-1 1,-9 16-1,15-22-291,-1 0 0,1 0 0,-1-1 0,1 1 0,0 0 0,-1 0 0,1 0 0,0 0 0,0-1 0,0 1 0,-1 0 0,1 0-1,0 0 1,0 0 0,0 0 0,0 0 0,1 1 0,-1-1-1,0-1-1,1 1 1,-1-1 0,0 1-1,1-1 1,-1 0-1,0 1 1,1-1 0,-1 1-1,1-1 1,-1 0-1,1 1 1,-1-1-1,1 0 1,-1 1 0,1-1-1,-1 0 1,1 0-1,-1 0 1,2 1 0,1-1 32,0 1 1,1-1 0,-1 0 0,0 0 0,1 0 0,-1-1 0,0 1-1,5-2 1,17-5 187,0-2 0,44-21 1,-47 20-290,-16 8 125,-1 0 0,1-1 0,-1 0 0,10-6 0,-15 9-64,0 0 0,0 0 0,0-1 1,0 1-1,1 0 0,-1 0 0,0 0 0,0 0 1,0 0-1,0 0 0,0 0 0,0 0 0,0 0 1,0 0-1,0 0 0,0 0 0,0 0 0,0 0 1,0 0-1,0 0 0,1-1 0,-1 1 0,0 0 1,0 0-1,0 0 0,0 0 0,0 0 0,0 0 1,0 0-1,0 0 0,0 0 0,0 0 0,0-1 1,0 1-1,0 0 0,0 0 0,0 0 0,0 0 0,0 0 1,0 0-1,0 0 0,-1 0 0,1 0 0,0 0 1,0 0-1,0-1 0,0 1 0,0 0 0,0 0 1,0 0-1,-6-1 0,-6 2-132,-68 19-2468,79-20 2374,1 0 0,0 0-1,-1 0 1,1 0 0,-1 1 0,1-1 0,-1 0-1,1 0 1,0 0 0,-1 1 0,1-1 0,0 0-1,-1 1 1,1-1 0,0 0 0,-1 1 0,1-1-1,0 0 1,-1 1 0,0 14-3003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15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62 6464,'-20'-47'3530,"19"47"-3411,1 0 1,0-1-1,0 1 0,0 0 0,0-1 0,-1 1 0,1-1 0,0 1 1,0 0-1,0-1 0,0 1 0,0-1 0,0 1 0,0 0 0,0-1 1,0 1-1,0-1 0,0 1 0,0 0 0,1-1 0,-1 1 0,0-1 0,0 1 1,0 0-1,0-1 0,1 1 0,-1 0 0,0-1 0,0 1 0,1 0 1,-1-1-1,0 1 0,1 0 0,-1 0 0,0-1 0,1 1 0,-1 0 1,0 0-1,1 0 0,-1 0 0,0-1 0,1 1 0,-1 0 0,1 0 0,-1 0 1,0 0-1,1 0 0,-1 0 0,1 0 0,-1 0 0,0 0 0,1 0 1,-1 0-1,1 0 0,-1 0 0,0 0 0,1 1 0,-1-1 0,1 0 1,-1 0-1,1 1 0,2 1 91,1 0 0,-1 1 0,0 0 0,0-1 0,0 1 0,-1 0 0,1 0-1,-1 1 1,1-1 0,-1 1 0,2 3 0,4 10 534,6 20 0,-8-22-501,12 27 460,1-1 0,3-1-1,47 68 1,-57-92-552,-1 0 0,-1 1 0,0 1 0,-1 0 0,-1 0 0,-1 1 0,-1 0 0,0 0 0,-2 0 0,0 1 0,-1 0 0,0 23 0,-3-11 25,-2 0 0,-2 1 1,0-1-1,-3-1 0,0 1 1,-2-1-1,-2 0 1,-17 38-1,4-22-488,-2-1 0,-1-1 0,-2-1-1,-52 57 1,-8 3-4797,44-46 2666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35.6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1119 4320,'0'0'4090,"0"21"-2842,1 10-719,-1 7 306,0-16 2703,4-105-2477,-2 66-678,0 16-67,-1 2 318,8-2 1019,0-3-850,-7 3-725,0 0-1,0 0 1,0 0-1,-1 0 1,1 0 0,0 0-1,-1 0 1,1 0-1,-1-1 1,0 1-1,3-3 1,9-12 285,-9 12-265,0-1 0,-1 0 1,1 0-1,-1 0 0,0 0 0,3-7 0,1-9 119,0-1 0,-2 1 0,4-34 0,0-70 325,-4 40-80,3-72-286,-8 151-142,1 0 0,0 0 0,3-11 0,-2 10-1,-1 1-1,1-1 1,-1 1-1,0-8 1,-1 3-20,-1 9 5,1 0 0,0-1-1,-1 1 1,1-1 0,0 1-1,1 0 1,-1-1 0,0 1 0,1 0-1,-1 0 1,1-1 0,0 1 0,1-3-1,-1 5 27,-1 0 0,1 1 0,-1-1 0,1 0 0,-1 1-1,1-1 1,-1 0 0,1 1 0,-1-1 0,0 1 0,1-1 0,-1 1-1,1-1 1,-1 1 0,0-1 0,1 1 0,-1-1 0,0 1 0,1 0-1,10 21-63,-6-14 102,22 51 200,-3 0 1,24 88-1,-32-94-142,1-1-35,22 79 200,-37-122-237,-1 0 1,0 0-1,0 1 0,-1-1 0,0 0 1,-3 19-1,3-26-53,-1 1 0,1 0 0,-1-1 0,0 1 0,1 0-1,-1-1 1,-1 1 0,1-1 0,0 0 0,0 1 0,-1-1 0,1 0 0,-1 0 0,0 0 0,0 0 0,0 0 0,0 0 0,0 0 0,0 0 0,0-1 0,-1 0 0,1 1-1,-1-1 1,1 0 0,-1 0 0,1 0 0,-6 1 0,-1-1-27,0-1-1,0 0 1,0 0-1,0-1 1,0 0 0,0-1-1,0 0 1,1 0-1,-13-5 1,9 2-82,1 0-1,0-1 1,0 0 0,0 0 0,1-1-1,-14-12 1,21 15-72,1 1 0,-1-1 0,1 0 0,0 1 0,-1-1 0,0-5 0,4 9 139,0-1 1,0 1 0,0 0 0,0 0-1,-1 0 1,1 0 0,0 0 0,0 1-1,0-1 1,0 0 0,0 0 0,0 1 0,0-1-1,2 1 1,18 7 68,0-1-50,0 0 0,1-1 0,33 4 0,-43-9 31,-1 0-1,1-1 0,-1 0 1,0-1-1,1 0 1,-1-1-1,0 0 1,21-8-1,-13 3 22,1-2-1,-2-1 0,1 0 1,-2-1-1,1-1 0,-1-1 1,15-15-1,-20 15-1,0-1 0,-1-1 0,-1 0 0,-1 0 0,9-18 1,-2-2 28,14-45 0,-7-2 10,23-150 0,-44 217-99,5-40 91,-3-1 1,-1 0-1,-4 1 1,-10-80 0,3 90 64,8 45-139,0 0 0,0 0-1,0 0 1,0 0 0,-1 0 0,1 0 0,0 0-1,0 0 1,0 0 0,0 0 0,0 0-1,0 0 1,0 0 0,0 0 0,0 0-1,0 0 1,0 0 0,0 0 0,0 0-1,0 0 1,0 0 0,0 0 0,0 0-1,0 0 1,0 0 0,0 0 0,0 0 0,-1 0-1,1 0 1,0 0 0,0 0 0,0 0-1,0 0 1,0 0 0,0 0 0,0 0-1,0 0 1,0 0 0,0 0 0,0 0-1,0 0 1,0 0 0,0 0 0,0 0-1,0 0 1,0 0 0,0 0 0,-1 0 0,1 0-1,0 0 1,0 0 0,0 0 0,0 0-1,0 0 1,0 0 0,0 0 0,0 0-1,0-1 1,0 1 0,0 0 0,0 0-1,0 0 1,0 0 0,0 0 0,0 0-1,-3 8-24,-1 10 65,1 7-6,2-11-26,-5 26 1,0-8 69,1 0 0,0 60-1,3-28-231,-2 82 91,6 8 260,1-53-248,-2-69 2,1 0 0,12 55 0,-13-78-12,0-9 59,-1 1 0,0 0 1,0 0-1,0 0 0,0-1 0,0 1 0,1 0 0,-1-1 0,0 1 0,1 0 0,-1 0 0,1-1 0,-1 1 0,1-1 0,-1 1 0,2 1 0,1 1 2,1 0 3,4-6-19,-5 1 3,0 0-1,0 0 1,0-1 0,0 1-1,0-1 1,0 0 0,-1 0-1,0 0 1,1 0 0,2-6-1,18-36-107,-20 39 98,10-23-114,10-34-1,-6 142 464,-11-50-190,-3 0 0,2 48 1,-5-73-138,0 0 1,0 0 0,1 0 0,0 0 0,0 0 0,0 0 0,0 0-1,1 0 1,-1-1 0,1 1 0,0 0 0,0-1 0,3 4 0,-4-6-14,0 0 0,0-1 0,0 1 0,1 0 0,-1-1 0,0 1 1,1-1-1,-1 1 0,0-1 0,1 0 0,-1 1 0,0-1 1,1 0-1,-1 0 0,1 0 0,-1 0 0,0 0 0,1 0 1,-1 0-1,1-1 0,-1 1 0,0 0 0,3-2 0,32-12 105,-29 11-79,-1-1 1,0 0 0,-1 0-1,1 0 1,-1-1 0,9-9-1,-7 7-33,1-1 6,-1-1 0,0 0 0,0-1 0,-1 1 1,9-20-1,16-52-55,115-409 55,-139 465 30,-2 0-1,0-1 0,1-34 1,-16 171 540,0-24-372,0 34 84,-8 251-564,19-352 254,7 37 1,-7-50-4,1 0-1,0 0 0,0 0 0,1-1 0,0 1 0,0-1 0,0 0 0,9 12 0,-11-17 46,0 0 0,0-1 1,0 1-1,0 0 0,1 0 0,-1 0 0,0-1 0,1 1 0,-1-1 0,0 1 0,1-1 1,-1 1-1,1-1 0,-1 0 0,1 0 0,-1 0 0,0 0 0,1 0 0,-1 0 1,1 0-1,-1 0 0,1-1 0,-1 1 0,1 0 0,-1-1 0,2 0 0,3-1-50,0-1-1,0 0 0,-1 0 0,10-6 1,-7 2 7,-1 0 0,1-1 0,-1 0 0,-1 0 0,0 0 0,0-1 0,0 0 0,3-10 0,-3 10 39,13-27 5,-2-1 0,13-41-1,19-80 90,-26 77-1,-17 63-57,35-136 106,-36 131 24,-2 0 0,0 0-1,-2 0 1,-2-42 0,-4 37 7,5 26-156,-1 1 0,1 0 0,0 0 0,-1 0-1,0 0 1,1 0 0,-1 0 0,0 0 0,1 0 0,-1 0-1,0 0 1,0 0 0,0 0 0,0 0 0,0 0 0,0 1-1,0-1 1,-2-1 0,3 2-9,-1 0 0,1 0 0,-1 0 0,1 0 0,-1 0-1,0 0 1,1 0 0,-1 0 0,1 0 0,-1 0 0,1 0 0,-1 0-1,1 0 1,-1 0 0,1 0 0,-1 1 0,1-1 0,-1 0 0,1 0 0,-1 1-1,1-1 1,0 0 0,-1 1 0,1-1 0,-1 0 0,1 1 0,0-1 0,-1 0-1,1 1 1,0-1 0,-1 1 0,1 0 0,-8 19-38,6-14 42,-8 23 81,1 1 0,1 1-1,-5 39 1,3 29 31,5 0 1,4 0 0,13 104-1,5-90-1067,-16-111 852,-1 2-685,0-1 1,0 1-1,1 0 1,-1 0-1,1-1 1,0 1 0,1 0-1,2 6 1,-7-31-11358,2 4 8673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3:3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1137 3488,'5'-7'6597,"-5"7"-6496,-6 7 187,-1 19-410,-2 13 79,7-26 217,0 2-37,0-1 1,1 21-1,2-30-96,-1 0 0,1-1-1,0 1 1,0 0 0,1 0 0,-1 0 0,1-1-1,0 1 1,0-1 0,5 8 0,-4-8 81,-1 0 1,1 0-1,0 0 0,0-1 1,0 1-1,0-1 1,1 0-1,-1 0 1,1 0-1,0-1 1,-1 1-1,2-1 1,-1 0-1,0 0 0,0 0 1,0-1-1,1 1 1,-1-1-1,1 0 1,-1 0-1,1-1 1,0 1-1,-1-1 0,10-1 1,-4 0 74,1-1-1,0-1 1,0 1 0,-1-2-1,1 0 1,-1 0 0,0 0 0,0-2-1,-1 1 1,1-1 0,12-11-1,-10 7-123,-1 0-1,0-1 0,0-1 0,-1 1 1,-1-2-1,0 1 0,12-24 0,-13 20 59,-1-1 0,0 1 0,-1-1 0,-1 0 0,0-1 0,-1 1 0,-1-1 0,1-28 0,-4-27-664,0 72 536,0 1 1,0-1-1,0 1 0,0-1 1,-1 1-1,1-1 1,0 1-1,0-1 0,0 1 1,0-1-1,-1 1 0,1-1 1,0 1-1,0 0 1,-1-1-1,1 1 0,0-1 1,-1 1-1,1 0 1,0-1-1,-1 1 0,1 0 1,-1-1-1,1 1-3,0 0 0,0 0 0,-1 0 0,1 0 0,0 0 1,0 0-1,0 0 0,0 0 0,0 0 0,0 0 0,0 0 0,0 0 0,0 0 0,-1 0 0,1 0 0,0-1 0,0 1 0,0 0 0,0 0 0,0 0 0,0 0 0,0 0 1,0 0-1,0 0 0,0 0 0,0 0 0,0 0 0,0-1 0,0 1 0,0 0 0,0 0 0,0 0 0,0 0 0,0 0 0,0 0 0,0 0 0,0-1 0,0 1 0,0 0 0,0 0 1,0 0-1,0 0 0,0 0 0,0 0 0,0 0 0,0 0 0,0 0 0,0-1 0,0 1 0,0 0 0,0 0 0,1 0 0,-1 0 0,0 0 0,0 0 0,0 0 0,0 0 1,0 0-1,0 0 0,0 0 0,0 0 0,0 0 0,1 0 0,-1 0 0,0 0 0,0 0 0,0 0-3,0 0 0,0 0 0,0 0 0,0-1 1,1 1-1,-1 0 0,0 0 0,0 0 0,0 0 0,0 0 0,0 0 0,0 0 0,0 0 0,0 0 0,0 0 0,0 0 1,0 0-1,0 0 0,0 0 0,1 0 0,-1 0 0,0-1 0,0 1 0,0 0 0,0 0 0,0 0 0,0 0 0,0 0 1,0 0-1,0 0 0,0 0 0,0 0 0,0-1 0,0 1 0,0 0 0,0 0 0,0 0 0,0 0 0,0 0 0,0 0 1,0 0-1,0 0 0,0 0 0,0 0 0,0-1 0,-1 1 0,1 0 0,0 0 0,0 0 0,0 0 0,0 0-39,0 0 1,-1 0-1,1 0 0,0 0 0,0 1 0,-1-1 0,1 0 0,0 0 0,0 0 0,0 0 0,-1 1 0,1-1 0,0 0 0,0 0 1,0 0-1,0 1 0,-1-1 0,1 0 0,0 0 0,0 1 0,0-1 0,0 0 0,0 0 0,0 1 0,0-1 0,0 0 0,0 1 0,-2 6-77,1-1 0,1 1-1,-1 0 1,1 0 0,2 13-1,-1 6-27,8 167 648,-6-173-359,0-1 0,2-1-1,0 1 1,13 30 0,-15-42 58,-3-6-176,0-1 0,0 1-1,0-1 1,0 0-1,0 1 1,1-1-1,-1 1 1,0-1 0,0 1-1,0-1 1,1 1-1,-1-1 1,0 0 0,1 1-1,-1-1 1,0 0-1,1 1 1,-1-1-1,0 0 1,1 1 0,-1-1-1,0 0 1,1 0-1,-1 0 1,1 1 0,-1-1-1,1 0 1,-1 0-1,1 0 1,-1 0-1,1 0 1,-1 0 0,0 0-1,1 0 1,-1 0-1,1 0 1,-1 0 0,1 0-1,4 0 98,-1-1 0,0 1 0,0-1 0,0 0 0,0 0 0,0-1 0,0 1 0,-1-1 0,1 0 1,0 0-1,-1 0 0,1 0 0,-1-1 0,0 1 0,5-6 0,4-5-34,0 0 0,13-22 0,-13 18 24,34-52 196,49-100-1,-40 64-231,-15 36-40,-6 12-77,-3-1 0,35-91 1,9-137 94,-54 196-192,-14 55 21,0 0-1,-3 0 0,1-54 1,-8 79-226,-3 8-132,5 3 430,0 0 1,-1-1-1,1 1 0,0 0 0,0 0 1,0 0-1,0 0 0,-1 0 1,2 0-1,-2 1 0,-11 17-101,1 0-1,0 0 0,-16 42 1,-17 69 101,28-79 58,-21 56 14,15-47-38,3 2 0,-20 97-1,31-99 90,-1 68-1,10-97-49,1 0 0,1 0 0,2 0 0,8 31 0,-10-53 52,0 0-1,1 0 1,0 0-1,1-1 1,0 1-1,0-1 1,1 0-1,0-1 1,0 1-1,1-1 1,0 0-1,0 0 1,0 0-1,1-1 1,0 0-1,0-1 1,1 1-1,0-1 1,0-1 0,0 0-1,0 0 1,1 0-1,0-1 1,17 4-1,-21-6-8,0-1 0,0 0 0,0 0 0,0 0 0,0-1 0,0 0 0,0 0 1,0 0-1,0 0 0,0-1 0,0 0 0,0 0 0,-1 0 0,1-1 0,-1 1 0,0-1 0,1 0 0,-1 0 0,-1-1 0,1 1 0,5-7 0,3-6 2,0-1-1,0-1 0,-2 0 0,-1-1 0,10-23 0,-5 1 12,15-66-1,-15 11-103,-13 69-310,-1 14-47,1 17 271,0 0 0,0 0 0,1 0 0,-1-1 1,1 1-1,4 6 0,6 14 33,5 22 27,12 55-1,-21-68 77,2 0 1,0-1 0,3 0 0,21 42 0,-31-70-11,-1-1 1,0 1-1,1-1 1,0 0-1,0 0 1,0 0-1,0 0 1,0 0-1,1-1 0,-1 1 1,1-1-1,0 0 1,5 2-1,-4-2 24,1 0-1,0-1 1,1 1-1,-1-1 1,0-1-1,0 1 1,0-1-1,9-1 1,1-1 65,1-1-1,0 0 1,-1-2 0,1 0-1,26-13 1,-24 9-73,-1 0 0,-1-2 0,1 0 0,-2-1 0,0-1 0,0-1 0,-1 0 0,-1-1 0,0 0 0,-1-1 0,-1 0 1,-1-1-1,15-29 0,-6-4-627,-52 142-157,5-12 621,23-68 117,1 1-1,1 0 1,0 0 0,0 19-1,2-29 35,0 1 0,1 0 0,-1-1 1,1 1-1,0 0 0,0-1 0,0 1 0,0-1 0,1 1 0,-1-1 0,1 0 0,0 0 0,0 0 0,0 0 0,1 0 0,-1 0 0,5 4 0,-5-6 11,-1 0 0,1 0 0,0 1-1,-1-2 1,1 1 0,0 0 0,0 0-1,0-1 1,0 1 0,-1-1 0,1 1-1,0-1 1,0 0 0,0 1 0,0-1-1,0-1 1,0 1 0,0 0 0,0 0-1,0-1 1,0 1 0,0-1 0,0 1-1,0-1 1,-1 0 0,1 0 0,0 0-1,0 0 1,-1 0 0,1 0 0,-1 0-1,1 0 1,2-4 0,2-1 33,0-1 0,-1 0 0,0 0 0,0-1 0,-1 1 0,1-1 0,-2 0 0,1-1 0,-1 1 1,-1 0-1,1-1 0,-1 0 0,-1 1 0,1-10 0,0-11-109,-1-1 0,-1 1-1,-5-30 1,4 54-17,1 0 1,-1 0-1,-1 0 0,1 0 0,-1 0 0,1 0 0,-1 0 1,-4-6-1,5 10 40,0 0 1,0 0-1,1 0 1,-1 0-1,0 0 1,0-1-1,0 2 0,0-1 1,-1 0-1,1 0 1,0 0-1,0 0 1,-1 1-1,1-1 1,0 1-1,0-1 1,-1 1-1,1-1 0,-1 1 1,1 0-1,0 0 1,-1-1-1,1 1 1,-1 0-1,1 1 1,-1-1-1,1 0 1,0 0-1,-1 0 0,1 1 1,-1-1-1,1 1 1,0-1-1,-2 2 1,-25 21-174,35-24 218,0-1 0,0 0 0,0-1 0,0 1 0,-1-1 0,1 0 0,-1-1 0,6-4 0,20-11 11,1 2 0,0 2 0,1 1-1,1 1 1,0 2 0,0 1-1,1 2 1,37-3 0,-65 10-57,-1 0-1,1 1 1,-1 0 0,1 1-1,-1-1 1,13 4 0,-18-4 10,0 1 1,0 0-1,0-1 1,1 1-1,-1 0 0,0 0 1,-1 0-1,1 1 1,0-1-1,0 0 0,0 1 1,-1-1-1,1 1 1,-1-1-1,1 1 0,-1 0 1,1 0-1,-1 0 1,0-1-1,0 1 0,0 0 1,0 1-1,-1-1 1,1 0-1,0 0 0,-1 0 1,1 4-1,0 9 68,-1 1-1,-1-1 1,0 1-1,-1-1 0,-8 29 1,-30 74 177,38-112-233,0 0 38,0 0 0,1 0 1,-1 0-1,1 1 1,0-1-1,1 7 0,0-13-29,0 0 0,0 0 0,0 0 0,0 0 0,0 0 0,0 0 0,0-1 0,0 1 0,0 0 0,0 0 0,0 0 0,0 0 0,0 0 0,0 0 0,1 0 0,-1 0 0,0 0-1,0 0 1,0 0 0,0 0 0,0 0 0,0 0 0,0 0 0,0 0 0,1 0 0,-1 0 0,0-1 0,0 1 0,0 1 0,0-1 0,0 0 0,0 0 0,0 0 0,1 0 0,-1 0 0,0 0 0,0 0 0,0 0 0,0 0-1,0 0 1,0 0 0,0 0 0,0 0 0,0 0 0,1 0 0,-1 0 0,0 0 0,0 0 0,0 0 0,0 1 0,0-1 0,0 0 0,0 0 0,0 0 0,0 0 0,0 0 0,0 0 0,0 0 0,0 0 0,0 1 0,0-1-1,0 0 1,0 0 0,0 0 0,0 0 0,0 0 0,8-9 111,-7 7-23,59-78 411,-35 44-471,-7 11-53,-1 0-43,0 1 0,2 0 0,1 2 0,23-21 1,-24 31-154,-19 12 199,1 0 1,-1 0-1,1 0 0,-1 0 0,0 0 1,1-1-1,-1 1 0,1 0 0,-1 0 1,0 0-1,1 0 0,-1 0 0,1 0 1,-1 0-1,0 0 0,1 1 0,-1-1 1,0 0-1,1 0 0,-1 0 0,1 0 1,-1 1-1,0-1 0,1 0 0,-1 0 1,0 0-1,1 1 0,-1-1 0,0 0 1,0 1-1,1-1 0,-1 0 0,0 1 1,0-1-1,0 0 0,1 1 0,-1-1 1,0 0-1,0 1 0,0-1 0,0 0 1,0 1-1,0-1 0,1 1 0,1 19-66,0 1-1,-2 36 0,0-24 114,-9 178 188,10-199-162,-1-1 0,1 1 1,3 12-1,-3-19-47,1-1 0,-1 1 1,0-1-1,1 1 0,0-1 0,0 0 0,1 0 0,-1 1 1,1-2-1,4 7 0,-5-9 25,-1 1 0,1-1-1,-1 0 1,1 1 0,0-1 0,0 0 0,-1 0 0,1-1 0,0 1-1,0 0 1,0 0 0,0-1 0,0 1 0,0-1 0,0 0 0,0 0-1,2 0 1,0 0-140,-1 0 0,0-1-1,1 0 1,-1 1 0,0-2-1,0 1 1,0 0 0,1 0-1,3-4 1,0 0-836,0 0 1,0 0-1,0-1 1,-1 0-1,0 0 1,-1-1-1,8-9 0,-11 12 168,0 0 0,1 0 0,-1 0 0,0-1 0,-1 1-1,1-1 1,-1 1 0,0-1 0,1-7 0,-2 10 604,5-27-3062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5:04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5 6400,'-1'0'176,"0"0"0,0 0 0,0 1 1,1-1-1,-1 0 0,0 1 0,1-1 0,-1 0 0,0 1 1,1-1-1,-1 1 0,0-1 0,1 1 0,-1-1 0,1 1 1,-1 0-1,1-1 0,-1 1 0,1 0 0,-1-1 1,1 1-1,0 0 0,-1 0 0,1 0 0,0-1 0,0 1 1,0 0-1,-1 1 0,-5 12 1301,-9 5-319,1 0-1,-20 35 0,24-33-899,1 1 1,0 1-1,2-1 0,1 1 0,0 1 0,2-1 1,1 1-1,0 0 0,2 0 0,1 0 1,4 37-1,-2-51-150,-1-1 1,2 1 0,-1-1-1,2 0 1,4 12 0,-5-16-15,0 0 1,0 0-1,0 0 0,0-1 1,1 0-1,0 1 1,0-1-1,0-1 0,0 1 1,8 5-1,-9-8-39,0 1-1,0-1 1,0 1-1,1-1 1,-1 0-1,0-1 1,1 1-1,-1 0 1,0-1-1,1 0 1,-1 0-1,1 0 1,-1 0-1,1 0 1,-1-1-1,0 1 1,7-3-1,0-1 9,0 0 0,0 0 0,-1-1 0,12-8 0,-7 4-69,-1-1-1,0 0 0,-1-1 1,0-1-1,14-17 0,41-68 26,-48 65 107,17-37 1,-29 56-89,-2-1-1,0 0 1,-1-1 0,0 1 0,2-23 0,-6 31-55,1-1 1,-1 1-1,0-1 1,-1 1-1,0-1 1,0 1-1,0 0 1,-1-1-1,-2-6 1,2 8-11,0 1 0,-1 0 1,1-1-1,-1 1 0,0 0 0,0 1 1,0-1-1,-1 0 0,1 1 1,-1 0-1,0 0 0,0 0 1,0 0-1,0 1 0,0-1 0,-6-1 1,0 0-7,0 0 0,-1 0 1,1 2-1,-1-1 0,0 1 1,-13-1-1,14 3-3,0 0 1,0 1-1,1 0 1,-1 0-1,0 1 1,-9 3-1,12-3-487,1 1 0,-1-1 1,0 1-1,1 0 0,0 1 0,0 0 0,0 0 0,-11 9 0,5 3-1412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35.9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32 7392,'-24'-15'3360,"21"10"-2944,-2 1 1696,10 8 1695,-5-8-3327,8 4-288,-3-3-448,4 3 128,-4-5-96,0 10 128,-2-5-2047,2 3 1183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36.3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9 9792,'-24'-9'4448,"33"13"-3872,1-4 1119,8 8-1055,17 0 864,6 4-864,13-7-128,0-2-320,18-6-64,-6-2-64,11-7-768,-1 9 416,5-5-3167,-4 3 1919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39.6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12 923 4160,'-11'-1'2970,"19"-1"1441,0 0-4051,0-2 1,-1 1-1,1-1 1,0 0-1,-1 0 1,0-1-1,0 0 0,7-7 1,-13 12-357,9-9 194,1-1 0,-1 0 0,-1 0 0,0-1 0,13-20 0,29-64 192,-42 76-351,84-191 120,-65 142 129,56-165 933,-78 209-692,4-26-1,-9 42-276,-1 0-1,1-1 0,-1 1 0,-1-1 1,0 1-1,-3-15 0,4 22-199,0 0-1,-1-1 1,1 1-1,-1-1 1,1 1-1,-1 0 1,0-1-1,1 1 1,-1 0-1,0 0 1,0-1-1,0 1 1,0 0-1,0 0 1,0 0-1,-2-1 1,2 2-54,0-1 1,0 1 0,1 0 0,-1 0 0,0 0-1,0 0 1,1 0 0,-1 0 0,0 0 0,0 0-1,0 0 1,1 0 0,-1 0 0,0 0 0,0 1 0,1-1-1,-1 0 1,0 0 0,1 1 0,-1-1 0,0 1-1,1-1 1,-1 1 0,0-1 0,1 1 0,-1-1-1,1 1 1,-1-1 0,1 1 0,-1-1 0,0 2-1,-3 5-16,1 0 0,-1-1 0,1 1 0,0 1-1,1-1 1,0 0 0,-3 12 0,-3 13 9,-4 9 287,3 0 1,-7 53 0,0 88 44,9-86 16,2-37-253,4 106-1,2-134 80,-1-22-159,0-1 0,0 1 0,1-1 0,2 10 0,-2-15 19,0-1 1,0 1-1,0 0 1,1 0-1,-1-1 1,1 1-1,-1-1 1,1 1-1,0-1 1,0 0-1,0 1 1,0-1-1,0 0 1,0-1-1,5 4 1,-6-4-6,1-1 0,-1 1 0,0-1 0,1 0 0,-1 1 0,0-1 0,1 0-1,-1 0 1,0 0 0,1 0 0,-1 0 0,0 0 0,1 0 0,-1 0 0,1-1 0,-1 1 0,0 0 0,0-1 0,3 0 0,26-16 56,-26 14-109,29-18 176,39-31 0,-62 43-97,0 0 0,0-1 1,-1 0-1,0-1 0,-1 0 1,-1 0-1,9-16 0,-13 22 0,-1 0 0,0 1 0,-1-1 0,1 0 0,-1 0-1,0-1 1,0 1 0,-1 0 0,1 0 0,-1 0 0,0-1 0,-1 1 0,1 0-1,-1 0 1,0 0 0,-3-8 0,1 5 2,0 1-1,-1 0 0,0 0 1,0 0-1,0 0 1,-1 0-1,0 1 0,-1 0 1,1 0-1,-9-6 1,-16-14-971,48 29 518,16 6 170,-1 2 0,57 26 1,-75-30 304,1 1 0,-2 1 0,1 0 0,-1 1 0,-1 0 0,0 1 0,0 1 0,-1 0 0,-1 0 1,0 1-1,-1 1 0,0 0 0,8 16 0,8 25 126,-8-14-264,-17-40 66,-1 0-1,1 0 1,-1 0 0,1-1 0,-1 1-1,1 0 1,0 0 0,-1 0 0,1 0-1,0-1 1,0 1 0,0 0 0,0-1-1,-1 1 1,1 0 0,0-1 0,0 1-1,0-1 1,0 0 0,0 1 0,0-1-1,3 1 1,-3-1 1,1-1 0,0 1 0,0 0 0,-1 0 0,1-1-1,0 1 1,0-1 0,-1 1 0,1-1 0,-1 0 0,1 0 0,2-1 0,1-2 12,0 0 0,0 0 0,-1-1 0,1 0 0,-1 1 0,5-9 0,8-16 84,13-32 0,-2 2 136,-18 46-394,-9 12 163,-1 1 0,0 0 0,1 0 1,-1 0-1,0 0 0,1 0 0,-1 0 0,0-1 1,1 1-1,-1 0 0,0 0 0,1 0 0,-1 0 0,0 0 1,1 0-1,-1 1 0,0-1 0,1 0 0,-1 0 1,1 0-1,-1 0 0,0 0 0,1 0 0,-1 1 1,0-1-1,0 0 0,1 0 0,-1 0 0,0 1 0,1-1 1,-1 0-1,0 0 0,0 1 0,0-1 0,1 0 1,-1 1-1,0-1 0,0 0 0,0 1 0,0-1 1,0 0-1,1 1 0,-1-1 0,0 1 0,3 7 121,0 1-1,-1 0 0,0-1 0,0 1 1,-1 0-1,0 0 0,-1 0 1,-1 15-1,1-15-61,0 1-1,0 0 1,1 0 0,0 0-1,1 0 1,3 12 0,2 5-27,-4-11-22,-3-16-12,0 1-1,0-1 1,1 0-1,-1 0 1,0 1-1,0-1 0,0 0 1,0 0-1,1 1 1,-1-1-1,0 0 1,0 0-1,0 0 1,1 0-1,-1 1 1,0-1-1,0 0 1,1 0-1,-1 0 1,0 0-1,0 0 1,1 0-1,-1 0 0,0 0 1,1 1-1,-1-1 1,0 0-1,0 0 1,1 0-1,-1 0 1,0 0-1,0-1 1,1 1-1,-1 0 1,16-5 31,14-12 89,-10 3-54,32-29 0,-36 28-83,1 1 1,0 1-1,22-13 0,-37 25 13,0 0 0,0 0 0,0 0 0,0 0 0,1 1 0,-1-1 0,0 0 0,0 1 0,0 0 0,1-1 0,-1 1 0,0 0 0,0 0 0,1 0 0,-1 1 0,0-1 0,0 0 1,4 2-1,-3 0 23,0-1 1,0 1 0,-1-1 0,1 1 0,-1 0 0,1 0 0,-1 0 0,0 0-1,0 1 1,0-1 0,0 1 0,1 2 0,3 5 69,-1 0 1,-1 0-1,0 1 1,0-1-1,-1 1 0,3 16 1,-4-11-14,-1-1 1,0 1-1,-1 0 1,-1 0-1,-2 17 1,-21 77 507,17-83-470,-2-1 0,0 0 0,-2-1 0,-1 0 0,-1 0 0,-22 31 0,21-38-41,0 0 0,-1-1 0,-1-1 0,0-1 0,-1 0 1,-1-1-1,0-1 0,-25 14 0,37-23-130,-1-1 1,0 0-1,0-1 0,0 1 1,0-1-1,0-1 0,0 1 1,-1-1-1,1-1 0,0 1 1,-10-1-1,12-1-6,0 1-1,1-1 1,-1 0 0,0-1-1,1 1 1,-1-1-1,1 1 1,0-1-1,0-1 1,-1 1 0,1-1-1,1 1 1,-1-1-1,0 0 1,1 0 0,-1-1-1,1 1 1,-4-7-1,3 5-42,0-2-1,1 1 0,0 0 0,0-1 0,1 1 0,-1-1 0,1 0 0,1 0 0,-2-12 0,2 7 1,1 0 1,0 0-1,1 1 0,0-1 0,4-15 1,1 3 18,2 0-1,1 0 1,0 1 0,25-42 0,-28 55 69,1 0 0,0 0-1,1 1 1,0 0 0,0 0 0,1 1 0,17-13-1,-4 7 15,0 0-1,35-14 1,-21 14 54,55-15 0,-58 19-21,0 0 146,0-1 0,-2-2 1,58-31-1,-77 37-180,0 0 1,0 0-1,-1-2 1,0 1-1,0-1 1,-1-1-1,0 0 1,12-17-1,-14 17 21,-2-1 0,1 1 0,-2-1 0,9-22 0,-8 21 417,-4 21 54,-3 23-223,-1 4 41,2 49 0,1-28-242,0-50-68,0 0 0,0-1-1,1 1 1,-1-1 0,2 1 0,-1-1 0,1 1 0,5 9 0,-8-16 8,0 0 1,0 1-1,1-1 1,-1 0-1,0 0 1,0 1-1,0-1 1,1 0-1,-1 1 1,0-1-1,0 0 1,1 0-1,-1 0 1,0 1-1,1-1 1,-1 0-1,0 0 1,1 0-1,-1 0 1,0 0-1,1 1 1,-1-1-1,0 0 1,1 0-1,-1 0 1,0 0 0,1 0-1,11-5 18,10-17 10,-22 22-29,133-155 70,-61 78 135,-54 60-240,-16 15 30,-1 0-1,1 0 0,0 0 1,1 1-1,-1-1 0,0 1 1,0 0-1,1-1 0,-1 1 1,4-1-1,-4 2-9,-1 0 1,1-1-1,-1 1 0,0 0 1,1 0-1,-1 1 0,0-1 1,1 0-1,-1 0 0,1 1 0,-1-1 1,0 0-1,0 1 0,1 0 1,-1-1-1,0 1 0,0 0 1,0-1-1,1 1 0,-1 0 1,0 0-1,1 2 0,1 0 32,0 1-1,0 0 0,0 1 1,-1-1-1,0 0 0,0 1 1,0-1-1,0 1 0,-1 0 0,0-1 1,1 10-1,0-2 104,-1 0 1,0 0-1,-3 21 1,-3 2-43,2-22-31,1 0 0,0 14-1,3-14 47,-1-12-99,0-1-1,0 0 1,0 0-1,0 0 1,0 0-1,0 0 1,0 1-1,0-1 1,0 0-1,0 0 1,0 0-1,0 0 1,0 0-1,1 1 1,-1-1-1,0 0 1,0 0-1,0 0 1,0 0-1,0 0 1,0 0-1,0 0 1,0 1-1,1-1 1,-1 0-1,0 0 1,0 0-1,0 0 1,0 0-1,0 0 1,1 0-1,-1 0 1,0 0-1,0 0 1,0 0-1,0 0 1,0 0-1,1 0 1,-1 0-1,0 0 1,0 0-1,0 0 0,0 0 1,0 0-1,1 0 1,-1 0-1,0 0 1,0 0-1,0 0 1,0 0-1,0 0 1,1 0-1,-1-1 1,0 1-1,0 0 1,0 0-1,0 0 1,0 0-1,0 0 1,0 0-1,1 0 1,-1-1-1,0 1 1,0 0-1,0 0 1,0 0-1,0 0 1,0 0-1,0-1 1,62-77-473,33-46 408,-94 123 67,13-21-138,30-33 0,-43 54 143,-1 1 0,1-1 0,-1 0 0,1 1 0,0-1 0,-1 0 0,1 1 0,0-1 0,0 1 0,0-1 0,-1 1 0,1-1 0,0 1 0,0 0 0,0-1 0,0 1 0,0 0 0,0 0-1,0 0 1,0 0 0,0 0 0,0 0 0,1 0 0,-1 0 4,0 1-1,0-1 0,0 1 1,-1-1-1,1 1 1,0 0-1,0-1 0,0 1 1,0 0-1,-1 0 1,1-1-1,0 1 1,-1 0-1,1 0 0,-1 0 1,2 2-1,0 3 21,1 1 1,-1 0-1,0 0 0,1 10 0,2 27 317,1 68-1,-6-107-360,0 0 0,1 0 0,-1 0 0,1 0 0,0 0-1,0-1 1,1 1 0,2 4 0,-4-8 15,0 0-1,1 0 1,-1 0 0,1 0 0,0 0-1,-1 0 1,1 0 0,0 0-1,-1-1 1,1 1 0,0 0-1,0 0 1,0-1 0,-1 1-1,1-1 1,0 1 0,0-1-1,0 1 1,0-1 0,0 1-1,0-1 1,0 0 0,1 0 0,-1 1-1,0-1 1,0 0 0,0 0-1,0 0 1,0 0 0,0 0-1,0-1 1,0 1 0,0 0-1,0 0 1,0-1 0,0 1-1,2-1 1,14-8-153,0 0 0,29-22 0,-21 13-1,7-4 110,-1-2 0,0-1 0,-2-2 0,-1-1 0,39-50 0,-63 72 86,0 1 1,-1-1 0,5-9-1,-8 12 182,-5 7-98,-7 11-5,-164 266 192,168-268-403,1 1-1,0 0 0,-7 22 1,30-53-2,8-15 64,-16 18 27,0 1 1,1 0-1,1 0 1,0 1-1,1 1 0,17-16 1,-27 26 9,0 1 1,0-1-1,0 0 0,0 1 1,1-1-1,-1 1 1,0-1-1,0 1 1,0-1-1,1 1 0,-1 0 1,0 0-1,1 0 1,-1 0-1,0 0 0,0 0 1,1 0-1,-1 0 1,0 0-1,1 1 0,-1-1 1,0 0-1,0 1 1,0-1-1,1 1 1,-1-1-1,0 1 0,0 0 1,0 0-1,0-1 1,0 1-1,0 0 0,0 0 1,0 0-1,0 0 1,-1 0-1,2 2 0,2 2 68,-1 0 0,0 0 0,0 1-1,-1 0 1,1-1 0,2 13-1,-2-3 45,0 0 0,-1 1-1,-1-1 1,-1 0 0,-1 18-1,-2 0 60,-11 46-1,6-47-49,-1-1 0,-1-1 1,-2 1-1,-15 28 0,18-43-95,0-1 0,0 0 1,-2 0-1,0-1 0,0 0 0,-1-1 1,-1 0-1,-26 20 0,34-30-30,0 0 1,-1 0-1,1 0 0,0-1 0,-1 0 1,0 0-1,1-1 0,-11 3 1,13-4-24,0 0 0,0 0 1,0 1-1,-1-2 0,1 1 1,0 0-1,0-1 0,0 1 1,0-1-1,0 0 0,0 0 1,0 0-1,0-1 0,0 1 1,0-1-1,0 1 0,1-1 1,-3-2-1,-1-2-89,1-1 0,0 1 0,0-1 0,0 0-1,1 0 1,1-1 0,-1 1 0,1-1 0,0 0 0,1 1 0,-1-2-1,2 1 1,-3-16 0,2-8-1153,1 0-1,3-36 1,12-45-5842,-6 66 1871,-3 17 2238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40.0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26 10144,'-45'-13'4576,"40"13"-3968,2-4-608,-2 4-128,-9-3-1728,9 3 1056,-3-5-2592,3 5 1920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40.3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12 9216,'-13'-12'4192,"39"16"-3648,1 4 768,4 4-832,19 1 1631,5-1-1183,17-4 256,4 0-672,32-13-416,-5 5-64,13-8-1312,-16 5 704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41.4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11 890 3712,'0'0'152,"-1"0"-1,1-1 1,-1 1 0,1 0 0,-1 0 0,1 0-1,0 1 1,-1-1 0,1 0 0,-1 0-1,1 0 1,0 0 0,-1 0 0,1 0-1,-1 1 1,1-1 0,0 0 0,-1 0 0,1 0-1,0 1 1,-1-1 0,1 0 0,0 1-1,-1-1 1,1 0 0,-1 1 0,1 0 74,0-1-1,1 1 1,-1 0 0,0-1 0,0 1 0,0-1 0,0 1 0,0-1-1,1 1 1,-1 0 0,0-1 0,0 1 0,1-1 0,-1 1-1,0-1 1,1 1 0,-1-1 0,0 0 0,1 1 0,-1-1-1,1 1 1,1 0 11,-1-1 0,0 1-1,1 0 1,-1-1 0,0 1 0,1-1-1,-1 0 1,1 0 0,-1 1-1,0-1 1,1 0 0,-1 0-1,1 0 1,-1 0 0,1 0 0,-1-1-1,0 1 1,3-1 0,27-8 678,-11 0-534,-1-1-1,0-1 0,23-18 1,-39 27-340,18-14 67,-1-1-1,-1 0 1,-1-2-1,-1 0 1,0-1-1,-1-1 1,-2 0-1,20-38 1,1-12 373,40-114 1,-53 115 177,-3-1 1,16-111-1,-32 155-238,-3 26-384,0 0-1,0-1 1,0 1-1,0 0 0,0-1 1,0 1-1,0 0 1,0-1-1,-1 1 0,1 0 1,-1-1-1,1 1 1,-1 0-1,1 0 0,-1-1 1,0 0-1,-2 6 151,-10 34 104,2 1 1,-12 66 0,9-18-175,5 1 0,1 106 1,8-169-154,1 1 0,1-1 0,7 32 1,-7-48-18,0-1 1,1 1-1,0-1 0,0 0 1,1 0-1,0 0 1,0 0-1,1-1 0,0 0 1,0 0-1,1 0 0,12 12 1,-16-18 56,0 0 1,0 0-1,-1 0 1,1 0-1,0 0 1,0 0-1,0-1 1,0 1-1,1 0 1,-1-1-1,0 0 1,0 0-1,0 1 1,0-1-1,0 0 1,0-1-1,1 1 1,-1 0-1,0-1 1,0 1-1,0-1 1,0 1-1,0-1 1,0 0-1,0 0 1,0 0-1,2-2 1,5-3-22,0 0 0,0-1-1,15-15 1,-22 20-3,13-15 24,0 0 0,-1-1 0,13-22 0,6-7 492,-31 47-436,-1 6-65,0 7-4,-1-13 17,0 21 144,-1-4-19,1 0 1,6 33-1,-5-44-139,0-1 1,1 1-1,0 0 1,0-1-1,1 1 1,-1-1-1,1 0 0,0 0 1,1 0-1,-1 0 1,1-1-1,6 6 1,-5-4 22,1-1 1,0 0-1,0 0 1,0 0 0,1-1-1,0 0 1,0 0 0,0-1-1,0 0 1,0 0 0,1-1-1,7 2 1,-13-3 3,-1-1 0,0 0 0,1 0 0,-1 0 1,0 0-1,1 0 0,-1 0 0,1 0 0,-1 0 0,0 0 1,1-1-1,-1 1 0,0-1 0,1 1 0,-1-1 0,0 1 1,0-1-1,2-1 0,-2 1-13,0 0 0,-1 0 0,1 1 0,-1-1 0,1 0 0,-1 0 0,0 0 0,1 0 0,-1 0-1,0 0 1,0 0 0,1 0 0,-1 0 0,0 0 0,0 0 0,0 0 0,0 0 0,-1 0 0,1-2 0,-2-4-25,0 0 0,0 1 0,-1-1 0,0 1 0,-1-1 0,-5-8 1,-2 0 109,1 1 0,-2 0 0,0 1 0,0 0 0,-1 1 0,-1 1 0,0 0 0,-19-12 0,31 22-83,0 0 1,0 0 0,0 0-1,0 0 1,0 0 0,0 0-1,0 1 1,0-1 0,0 1-1,0-1 1,-5 1 0,7 0-13,0 0-1,0 0 1,0 0 0,0 0 0,-1 0-1,1 0 1,0 0 0,0 0 0,0 0-1,0 0 1,-1 0 0,1 0 0,0 0-1,0 0 1,0 0 0,0 0 0,0 0-1,-1 1 1,1-1 0,0 0 0,0 0-1,0 0 1,0 0 0,0 0 0,0 0-1,-1 1 1,1-1 0,0 0 0,0 0-1,0 0 1,0 0 0,0 0 0,0 1-1,0-1 1,0 0 0,0 0 0,0 0-1,0 0 1,0 1 0,3 8-18,8 9 7,-6-14-1,-1 0 0,1 0 0,0-1 1,0 1-1,0-1 0,1-1 0,10 5 0,45 12 13,-38-13-15,21 7 41,0-2-1,1-2 1,0-2-1,73 2 1,-104-9-229,-8 1-521,-1-1 0,1 0 0,-1 0-1,0 0 1,1-1 0,-1 0 0,9-2 0,-14 3 643,0 0 1,-11-8-9809,-9 1 6476,-24-11-1284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41.8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21 187 10464,'-8'-2'1072,"-5"-1"1803,25 2-391,27-1-334,53-10 0,-55 6-1644,389-94 892,-261 55-4290,-147 40 1317,-9 2 751,1 1 0,0 0 0,12-1 0,-18 3-100,0 0-1,0 0 0,0 0 1,0 1-1,1 0 0,4 1 1,11 6-2724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49.9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15 767 7040,'0'0'162,"-1"0"-1,0 0 1,1 0 0,-1 1 0,0-1 0,1 0 0,-1 0-1,0 1 1,1-1 0,-1 0 0,0 1 0,1-1-1,-1 1 1,1-1 0,-1 1 0,1-1 0,-1 1 0,1-1-1,-1 1 1,1-1 0,0 1 0,-1 0 0,1-1-1,0 1 1,-1-1 0,1 1 0,0 0 0,0 0 0,0-1-1,-1 1 1,1 0 0,0-1 0,0 1 0,0 0-1,0-1 1,0 1 0,1 0 0,-1 0 0,0-1 0,0 2-1,1 0 135,-1 0 0,0-1-1,1 1 1,-1 0 0,1 0-1,-1 0 1,1-1 0,0 1-1,0 0 1,0-1 0,0 1-1,0-1 1,0 1-1,0-1 1,3 3 0,-3-4-156,1 1 1,-1 0-1,1-1 1,-1 1-1,1-1 1,0 1-1,-1-1 1,1 0-1,0 0 1,0 0-1,-1 0 1,1 0-1,0 0 1,-1 0-1,1 0 1,0-1-1,-1 1 1,1-1-1,-1 1 1,1-1-1,0 0 1,-1 1-1,3-3 1,2 0 80,-1-1 0,0 0 0,-1 0 0,1 0 0,6-8 0,62-83 956,6-6-647,42-22-159,-58 62 207,-45 46-345,-11 11-107,-10 11 161,-7 12-265,0 0 0,2 0 0,0 1 0,1 0 1,-7 37-1,9-40 5,2 0 0,0 0 0,1 0 0,1 0 1,0 1-1,2-1 0,0 0 0,1 0 0,0 1 0,6 17 1,-7-31-21,1 1 0,-1-1 1,1 0-1,0 0 1,0 0-1,1 0 1,-1 0-1,1-1 1,0 1-1,0-1 1,0 0-1,0 0 1,1 0-1,-1 0 1,1 0-1,0-1 1,0 0-1,0 1 1,5 0-1,-6-1 6,1-1 0,0 0 1,0 0-1,0-1 0,0 0 0,0 1 1,0-1-1,0 0 0,0-1 0,0 1 0,0-1 1,0 0-1,0 0 0,0 0 0,0 0 0,0-1 1,-1 1-1,1-1 0,-1 0 0,1 0 0,-1 0 1,4-3-1,2-4 13,1 0 0,-2 0 0,1-1 0,-1 0 1,12-20-1,28-60 74,-39 72-75,60-112 195,-29 58-50,53-135 0,-62 109-234,-27 81 160,0-1 0,-1 1 0,0-32 0,-4 37 43,1 13-137,0-1 0,0 0-1,0 0 1,0 0 0,0 0 0,0 0 0,0 0 0,0 0 0,0 0 0,0 0 0,0 0 0,0 0 0,0 0 0,0 0 0,0 0 0,0 0 0,0 0 0,0 0-1,0 0 1,0 0 0,0 0 0,0 0 0,0 0 0,0 0 0,0 0 0,0 0 0,0 0 0,0 0 0,0 0 0,-1 0 0,1 0 0,0 0 0,0 0-1,0 0 1,0 0 0,0 0 0,0 0 0,0 0 0,0 0 0,0 0 0,0 0 0,0 0 0,0 0 0,0 0 0,0 0 0,0 0 0,0 0 0,0 0 0,0 0-1,0 0 1,0 0 0,0 0 0,0 0 0,0 0 0,0 0 0,0 0 0,0 0 0,0-1 0,-6 22 1,-12 73 51,16-80-46,0 0 0,1 0 1,0 0-1,1 0 0,1 0 1,0 1-1,1-2 0,0 1 1,1 0-1,1 0 0,0-1 1,1 0-1,0 0 0,1 0 1,12 20-1,8 7-116,1-2 0,1-1 0,48 48 0,-66-76-914,1 1 0,12 8 0,2-4-3077,-22-13 2872,0 0 0,-1 0 0,1 0 0,0-1 0,0 1 0,-1-1 0,4 1 0,-10-1-1615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50.3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6 11136,'-10'0'2433,"7"-1"-1320,5-1 349,3 1-946,0 0 0,-1 1 1,1-1-1,0 1 1,0 0-1,0 1 1,0-1-1,6 2 1,20 1 557,296-3-122,-217 0-3435,-1 0-3911,-85 0 4485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50.7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163 1 11040,'-73'0'4096,"38"0"-3168,-1 6-289,27-6-1374,4 0 255,0 0-448,15 5 544,12-5-512,23 4 544,18 4-3008,10 0 1856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5:04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6 4992,'-11'-5'12824,"12"21"-10718,0 19-2082,-21 299 3261,14-263-3002,3-45-166,0-4 95,2 1-1,2 45 1,0-38-21,-1-21-2355,1-18-1367,6-3 1025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52.0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114 682 3808,'-4'-8'2059,"-4"-6"6696,7 13-8612,1 1 0,-1 0 0,1-1 0,-1 1 0,1 0 0,-1 0 0,1-1-1,-1 1 1,1 0 0,-1 0 0,1 0 0,-1 0 0,0 0 0,1 0 0,-1 0 0,1 0 0,-1 0-1,1 0 1,-1 0 0,0 0 0,1 0 0,-1 0 0,1 0 0,-1 1 0,1-1 0,-1 0 0,0 1-1,-3 1 103,-1 1 0,1 0 0,0 0 0,0 0-1,0 1 1,1-1 0,-1 1 0,1 0 0,0 0-1,0 0 1,-4 7 0,2-1-69,0 0 0,0 0 1,1 1-1,-4 12 0,5-10-92,0 0-1,1 0 1,1 0-1,0 1 1,1-1-1,0 1 1,1-1-1,4 23 1,-4-32-62,0 0 0,0 1 0,0-1 0,1 0 0,0 0 0,0 0 0,0 0-1,0 0 1,1-1 0,0 1 0,-1-1 0,1 0 0,1 1 0,-1-1 0,0 0 0,1-1 0,-1 1 0,7 3 0,-2-3 27,-1 0 0,0 0 0,1-1 0,-1 0 0,1-1 0,-1 1 0,1-1 0,0-1 0,15 0 0,-11-1-1,0 0 0,0 0 0,0-1 0,0-1 0,0 0 0,-1-1 0,1 0 0,-1 0 0,12-7 0,-17 7-2,-1 0 1,1 0-1,0 0 1,-1-1-1,0 0 1,0 0-1,0 0 1,-1-1-1,0 1 1,0-1-1,0 0 1,-1 0-1,0 0 1,0-1-1,0 1 1,-1-1-1,2-7 1,-2 6 28,-1 0 1,0 0-1,0 0 0,-1 0 1,0 0-1,0 0 0,-1 0 0,0 0 1,-1 0-1,1 0 0,-5-10 1,4 12-20,-1 0 1,1 1-1,-1 0 1,-1-1-1,1 1 1,-1 0-1,1 1 1,-1-1-1,-1 1 1,1-1-1,-1 1 1,1 0-1,-1 1 1,0-1-1,-10-4 1,-1 1-65,-2 0 1,1 1 0,-1 1-1,0 1 1,0 0 0,0 1 0,-33-1-1,50 4-19,0 0-1,-1 0 0,1 0 1,0 1-1,0-1 1,0 0-1,0 0 0,-1 1 1,1-1-1,0 0 1,0 1-1,0-1 0,-1 2 1,2-2 19,-1 0-1,1 0 1,0 1-1,0-1 1,-1 0 0,1 1-1,0-1 1,0 0 0,0 1-1,-1-1 1,1 0 0,0 1-1,0-1 1,0 0-1,0 1 1,0-1 0,0 0-1,0 1 1,0-1 0,0 1-1,0-1 1,0 0 0,0 1-1,0-1 1,0 0-1,0 1 1,1 1 3,0 0 1,0 0-1,0 0 1,1 0-1,-1-1 0,0 1 1,1-1-1,-1 1 1,1-1-1,0 1 0,-1-1 1,4 2-1,7 4 12,1 0 0,0-1 0,0-1 0,1 0 0,-1 0 0,1-2 0,0 0 0,0 0 0,23 0 0,-18-2 81,-1-1 0,0-1 0,0-1 0,0 0 0,0-2 0,0 0 0,19-7 0,82-41 460,-76 32-563,-36 17 63,-1 0 0,1 0 0,-1-1 0,0 0 0,8-7 0,-13 11 0,-2 10 40,0 1 1,-1-1-1,0 1 1,-4 9-1,-1 7 24,-20 166-126,14-76 7,12-101 3,2-11 11,4-7 33,2-7 10,-1-1 1,0 0-1,0-1 1,-1 0-1,-1 1 1,5-16-1,1-1-57,-2 6-43,1 1 0,1 1-1,0 0 1,2 0 0,0 1-1,1 0 1,0 1 0,22-20-1,-35 36 49,1 1-1,-1-1 1,1 1 0,0-1-1,-1 1 1,1-1-1,0 1 1,-1 0 0,1-1-1,0 1 1,-1 0 0,1 0-1,0-1 1,0 1-1,-1 0 1,1 0 0,0 0-1,0 0 1,-1 0 0,1 0-1,0 0 1,0 0-1,1 0 1,-1 1 1,0 0 0,1-1 0,-1 1 0,0 0 0,0 0 0,0 0-1,0 0 1,0 0 0,0 0 0,0 0 0,0 0 0,1 2 0,2 4 14,0 1 0,-1-1 0,5 14-1,-7-15 3,11 32 81,-6-18 34,11 26 1,-14-40-153,0-1 0,0 0 0,0 1 1,0-1-1,1-1 0,0 1 0,0-1 0,0 1 0,7 4 0,-10-8 23,1 1 1,-1-1-1,1 0 0,0-1 0,-1 1 0,1 0 0,0 0 0,0-1 0,0 1 0,0-1 0,-1 0 0,1 1 0,0-1 0,0 0 0,0 0 0,0 0 0,3-1 0,-2 0 15,1 0 1,-1 0-1,0 0 0,0-1 0,1 1 1,-1-1-1,0 0 0,5-4 1,1-2 16,0-1 0,0 0 0,-1 0 0,9-13 0,6-11-9,-2-1-1,-1-1 1,-2-1-1,-1 0 0,-2-2 1,-2 1-1,-1-2 1,-2 0-1,6-52 1,3-76-118,-6 36 193,-9 69 115,2-5-49,-5 58-169,1 0 9,-3 12 21,0 31 128,-5 80 22,-1 8-85,28 319 203,-17-375-231,-4-16-237,0-36-1215,-1 0 1,2 0 0,4 26-1,-5-40 1151,0 1-1,0-1 0,0 1 1,0-1-1,0 0 0,0 1 1,0-1-1,0 1 0,0-1 1,0 1-1,0-1 0,0 1 1,0-1-1,-1 0 0,1 1 0,0-1 1,0 1-1,-1 0 0,-1 0-1249,2-1 1339,0 0 0,0 0 0,-1 0 0,1 0 0,0 0 1,0 0-1,0 0 0,0 0 0,-1 0 0,1-1 0,0 1 0,0 0 0,0 0 1,-1 0-1,1 0 0,-8-22-6955,1-5 1974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49:52.3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92 12640,'-8'-4'4671,"21"4"-3615,27 0-320,-8 0 1920,18 0-1600,8 0 864,5 0-1152,0 0 160,0-5-576,9 2-256,4 0-96,-5-6-64,-2 5 0,-6-3-2816,-10-1 1536,-8-1-6687,-17-11 4479,-20 0-2944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0:03.4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32 820 416,'-3'-7'105,"5"5"-139,4-4 998,-14-5 2838,4 31-614,2-10-1415,0 1 0,0 14 1258,4-25-2860,1-1 1,0 1-1,-1-1 0,1 0 0,0 1 0,-1-1 0,1-1 0,-1 1 1,0 0-1,1 0 0,-1-1 0,4-2 0,25-26 181,-26 25-236,17-17 2,189-189 351,-191 192-437,-1-2 0,-1 0 0,-1-1 0,-1-1 0,0-1 0,-2 0 0,-1-1 0,-1 0 0,-1-1 0,12-44 0,-11 30-47,-1-1 1,-3 0-1,4-44 0,-11 72 105,0 0-1,2 0 0,4-16 1,-7 30-95,0-1 1,-1 0 0,1 0-1,0 0 1,0 0 0,0 0 0,0 0-1,0 0 1,0 0 0,0 0-1,0 0 1,0 0 0,0 0-1,0 0 1,-1 0 0,1 0-1,0 0 1,0 0 0,0-1-1,0 1 1,0 0 0,0 0-1,0 0 1,0 0 0,0 0-1,0 0 1,0 0 0,0 0-1,-1 0 1,1 0 0,0 0-1,0 0 1,0 0 0,0 0-1,0 0 1,0 0 0,0-1 0,0 1-1,0 0 1,0 0 0,0 0-1,0 0 1,0 0 0,-6 10-254,-1 28 10,-3 56 0,0-3 536,-58 195 192,46-208-358,4-12 22,-3 0 0,-4-2 0,-1 0 0,-4-2 0,-52 82 0,67-121-82,-10 15 175,-2 0 0,-45 50 1,70-86-174,0 1 1,-1-1-1,1 0 1,-1 0-1,0 0 1,0-1-1,0 1 1,1-1-1,-1 1 1,-1-1-1,1 0 1,-6 1-1,8-1-50,-1-1 0,0 0 0,1 0 0,-1-1 0,0 1 0,1 0 0,-1-1 0,1 1 0,-1-1 0,0 1 0,1-1 0,-1 1 0,1-1 0,-1 0 0,1 0 0,0 0 0,-1 0 0,1 0 0,0 0 0,0 0 0,0-1 0,0 1 0,0 0 0,0-1 0,0 1 0,-1-3 0,0 1-43,1 1 0,0-1-1,0 0 1,0 1 0,0-1 0,0 0 0,0 0 0,1 0 0,-1 0 0,1 0 0,0 0 0,0 0 0,0 0 0,0 0 0,1 0 0,-1 0 0,1 0 0,0 0-1,0 0 1,0 1 0,0-1 0,0 0 0,0 0 0,1 1 0,-1-1 0,1 1 0,0-1 0,0 1 0,0 0 0,4-4 0,5-3-1,0 0 0,1 0 0,0 1 0,25-12 0,34-16-207,-20 11 236,0-3 0,49-35 0,-78 47 77,-1-1 1,-1-1-1,0 0 0,-1-2 0,-1 0 1,-1-1-1,-1-1 0,-1-1 0,15-29 1,21-60 669,-42 94-684,-5 12-123,-1 0 0,0-1 1,4-12-1,-6 13 119,2-2 64,-1-1-1,-1 1 1,2-16-1,-3 22-158,-5 11-795,1 0 721,1 0 0,0 0 0,-2 13 0,-2 6 149,0-2-22,1 0 0,1 1 0,-1 45 0,5-53-13,-1 6 4,1 0 1,1 1-1,5 30 0,-4-47 40,0-4 0,-1 1 1,1 0 0,0 0-1,1-1 1,0 1 0,-1-1 0,2 1-1,-1-1 1,1 0 0,-1 0-1,6 6 1,-7-10-15,-1 0 0,2-1 0,-1 1 0,0 0 0,0 0 0,0-1 0,0 1 0,0-1 0,1 1 0,-1-1 1,0 0-1,0 1 0,1-1 0,-1 0 0,0 0 0,1 0 0,-1 0 0,0 0 0,0 0 0,1 0 0,-1 0 0,0 0 0,3-2 0,1 1 7,1-1 0,-1-1-1,1 1 1,5-5 0,14-10 49,-1-2 1,-1 0-1,0-2 0,22-26 1,16-16-36,-54 57-51,197-172-75,-91 98-168,-95 68 256,-18 12-15,0 0-1,0 0 1,0 0 0,0 0-1,-1 0 1,1 0 0,0 0-1,0 0 1,0 0 0,0 0-1,0-1 1,0 1 0,0 0-1,0 0 1,0 0 0,0 0-1,-1 0 1,1 0 0,0 0-1,0 0 1,0 0 0,0 0-1,0 0 1,0-1 0,0 1-1,0 0 1,0 0 0,0 0-1,0 0 1,0 0 0,0 0-1,0 0 1,0 0 0,0-1-1,0 1 1,0 0 0,0 0-1,0 0 1,0 0 0,0 0-1,0 0 1,0 0 0,0 0-1,0-1 1,0 1 0,0 0-1,0 0 1,0 0 0,1 0-1,-1 0 1,0 0 0,0 0-1,0 0 1,0 0 0,0 0-1,0 0 1,0 0 0,0-1-1,0 1 1,0 0 0,1 0-1,-1 0 1,0 0 0,0 0-1,0 0 1,-5 1-61,-4 3-16,0-1 1,0 2-1,1-1 1,0 1-1,0 1 0,0 0 1,1 0-1,-11 11 0,3-1 24,1 1 0,-21 31 0,11-8-30,2 0 1,2 2 0,-17 48-1,33-80 121,1-1 0,1 0 0,-1 0-1,2 1 1,-1 0 0,1-1 0,1 1 0,0 9-1,0-14-10,1-1 0,0 0-1,-1 0 1,1 0-1,1 0 1,-1 0-1,1 0 1,-1 0 0,1 0-1,0 0 1,1-1-1,-1 1 1,1-1-1,-1 0 1,1 1-1,0-1 1,0 0 0,0-1-1,1 1 1,4 3-1,-3-4 35,-1 1 0,1-1 0,0 0 0,-1 0 0,1 0 0,0-1 0,0 1 0,7 0 0,-10-2-27,0 0-1,1 0 1,-1 0 0,1 0-1,-1-1 1,0 1 0,1-1-1,-1 1 1,0-1 0,1 0-1,-1 0 1,0 0-1,0 0 1,0 0 0,0 0-1,0-1 1,0 1 0,0-1-1,0 1 1,2-4 0,1-1 10,-1-1-1,0 1 1,-1-1 0,0 0 0,0 0 0,0 0 0,-1-1 0,0 1 0,2-12-1,0 1-2,3-21 109,5-71 0,-4 22-117,-6 60-410,0-30-1,-2 44-16,5 27 83,5 23 377,-1 0-1,-2 1 1,4 50-1,-9-66-44,5 47 322,-2 1 0,-4 0 0,-9 85 0,6-130-271,-9 56 206,9-69-199,-1 1 0,0-1 0,-1 1 0,-8 16 0,12-26-62,-1-1-1,0 1 0,0 0 1,0-1-1,0 1 1,-1-1-1,1 1 0,0-1 1,0 1-1,-1-1 1,1 0-1,-1 0 0,1 0 1,-1 0-1,0 0 1,0 0-1,1 0 1,-1 0-1,0-1 0,-2 1 1,2 0 1,-1-1 0,1 0 0,-1-1 0,1 1 0,-1 0 0,1-1 0,-1 1 0,1-1 1,-1 0-1,1 0 0,0 0 0,0 0 0,-4-2 0,-4-4 28,1 0 1,0-1-1,0 0 0,-15-17 1,-1-1-83,12 13-85,1-1 1,-21-28 0,30 37 82,1 1 1,-1 0-1,1-1 0,0 1 0,1-1 0,-1 0 1,1 0-1,-1 0 0,2 1 0,-1-1 0,0 0 0,1 0 1,0 0-1,0 0 0,2-8 0,-1 9 45,0 0-1,0 0 0,1 0 1,0 0-1,0 0 1,0 0-1,0 1 1,0-1-1,6-5 0,29-27 66,-27 27-156,3-2-63,1 1 1,0 0-1,23-11 0,50-20-102,-63 31 354,18-5-39,-33 13-14,-1-1 0,0 0 0,1 0 0,-1-1 0,-1 0 0,1 0 0,9-7 0,3-8 57,0 0 0,-1-1 0,28-40 0,-18 17-48,25-50 1,-1-23 134,-51 111-257,0 1 0,0 0 0,-1-1-1,0 0 1,0 1 0,1-6 0,-2 10-121,-5 9-219,2 0 357,1 0 0,0 0 0,0 0 0,1 0 0,0 10 0,-1 6 55,-11 166 233,13-167-193,2 0 0,0 0 0,1 0 0,1 0-1,2-1 1,8 23 0,-13-42-31,1 0 0,0 0 0,0 0 0,0 0 0,0 0 0,1-1 0,-1 1 0,1-1 0,0 0 0,0 0 0,4 4 0,-5-6 10,0 0 0,0 0 0,-1 0 0,1 0 0,0-1 0,0 1 1,0 0-1,0-1 0,0 1 0,0-1 0,0 0 0,0 1 1,0-1-1,0 0 0,0 0 0,0-1 0,0 1 0,0 0 0,0-1 1,0 1-1,0-1 0,0 0 0,0 1 0,0-1 0,2-2 1,2-1-12,-1 0 0,0 0 0,0 0 1,0-1-1,-1 0 0,1 0 1,-1 0-1,-1 0 0,1-1 1,-1 1-1,3-7 0,6-13 2,10-32 0,-22 56-21,2-5 1,59-198 305,-49 160-339,-8 34-24,-1-1 1,-1-1-1,1 1 1,0-22 0,-3 32-354,-1 6 169,-2 17 107,-2 33 157,0 11-114,-3 63 52,8-85-28,1 56 148,-1-96-43,1 0 0,0 0-1,0 0 1,0 0 0,0 0-1,1-1 1,-1 1 0,1 0-1,0-1 1,0 1 0,4 4-1,-6-8-28,0 0 0,1 0 0,-1 1 0,0-1 0,1 0 0,-1 0-1,0 1 1,1-1 0,-1 0 0,1 0 0,-1 0 0,0 0 0,1 0 0,-1 0 0,1 0 0,-1 0-1,1 0 1,-1 0 0,0 0 0,1 0 0,-1 0 0,1 0 0,-1 0 0,1 0 0,-1 0 0,0 0-1,1-1 1,-1 1 0,0 0 0,1-1 0,11-6 27,-12 7-29,4-3-7,-1-1 0,0 1-1,0-1 1,0 1 0,0-1 0,0 0-1,-1 0 1,0 0 0,1 0 0,1-7-1,2-7 55,5-23 1,-8 27-57,56-191-357,-49 180 293,24-43-1,-10 24-21,-24 43 76,1 0 0,0 0 1,0 0-1,-1 0 1,1 0-1,0 0 1,0 0-1,0 0 1,0 1-1,2-2 0,3-3-118,4 13 136,-10-7-3,10 13 2,0 0 0,-1 1 0,-1 1 0,0-1 1,-1 1-1,5 19 0,13 26 202,-14-35-282,-1-3-39,1-2 1,13 23-1,-21-39 131,1 0 0,-1-1 0,1 1 0,0-1 0,0 1 0,1-1 0,-1 0 0,1-1 0,0 1 0,0-1 0,0 0 0,1 0 0,7 3 0,-9-5 6,0 0 1,-1-1 0,1 1 0,0-1-1,0 0 1,-1 0 0,1 0 0,0-1 0,0 1-1,-1-1 1,1 0 0,0 0 0,-1 0-1,1 0 1,-1-1 0,1 1 0,-1-1 0,5-3-1,-2 1 6,0-1 0,0 0 1,0 0-1,-1 0 0,0-1 0,0 0 0,0 0 0,4-7 0,2-5-66,-1-2-1,-1 1 1,9-27 0,-14 34 26,-1 0 0,0-1 1,-1 1-1,0-1 0,-1 1 0,0-26 1,-2 30 45,0-1 0,0 1 0,-1 0 1,1-1-1,-2 1 0,-3-11 1,5 17-58,0 0 0,-1 0 0,1 0 0,0 0 0,-1 0 0,1 1 0,-1-1 0,1 0 1,-1 1-1,0-1 0,0 1 0,0 0 0,0-1 0,0 1 0,0 0 0,0 0 0,0 0 0,0 1 1,0-1-1,-1 0 0,1 1 0,0-1 0,0 1 0,-1 0 0,1 0 0,0 0 0,-1 0 0,-2 1 1,0-1 7,0 1 0,0 0 0,1 0 1,-1 1-1,0 0 0,1-1 1,-1 2-1,1-1 0,0 0 1,0 1-1,0 0 0,0 0 1,0 0-1,0 0 0,1 1 1,-1-1-1,1 1 0,0 0 0,0 0 1,1 0-1,-1 0 0,1 0 1,0 1-1,0-1 0,-1 6 1,-2 4 101,2-1 0,0 1 0,1 0 1,0 0-1,1 0 0,0 0 0,3 24 1,-1-23-4,2 0 1,0 0 0,0 0-1,1-1 1,1 1 0,9 17-1,-9-21 32,1-1 0,0 0 0,0-1 1,1 1-1,1-1 0,-1-1 0,1 1 0,18 13 0,-18-16-24,3 3 34,1-1-1,21 12 1,-29-18-97,0-1 0,1 1 0,-1-1 0,0 1 0,1-1 0,-1-1 0,1 1 0,-1-1 0,1 1 0,0-1 0,-1 0 0,8-2 0,-7 1-21,1 0 1,-1 0-1,0 0 0,1-1 1,-1 0-1,0 0 1,5-3-1,-7 3-156,-1 0 0,1 0 0,-1-1-1,0 1 1,0 0 0,0-1 0,0 0 0,0 1 0,0-1 0,-1 0 0,1 0-1,-1 0 1,2-5 0,3-9-1577,-1 0-1,0 0 1,-2 0 0,0-1-1,-1 1 1,0-28 0,-4-2-1621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0:03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145 52 14528,'-63'-20'5407,"45"20"-4223,0-8-320,9 4-96,-4-4-608,0 0-512,3 4 192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0:5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90 132 1728,'-2'-2'229,"-1"-1"-1,0 0 1,1 0 0,0 0-1,-1 0 1,1 0 0,1-1-1,-1 1 1,-2-5 0,-9-17 2566,1-2-243,10 23-2040,1 0 0,-1-1 1,0 1-1,0 0 1,0 0-1,-1 1 0,0-1 1,-3-4-1,5 3 185,4 12 158,2 14-255,2-1 0,0 1-1,18 33 1,-12-28-397,22 37 405,-23-45-381,-1 1 1,11 29 0,-8-6-70,-2 0 1,-1 0-1,7 69 0,-13-48 238,-5 116-1,0-172-355,-1-1-1,0 1 1,0-1 0,0 0-1,-1 0 1,0 1-1,0-1 1,-1 0 0,0 0-1,0-1 1,0 1 0,-5 5-1,5-8 6,0 1-1,0-1 1,0 0 0,0 0-1,-1-1 1,1 1 0,-1-1-1,1 0 1,-1 0 0,0 0-1,0 0 1,0-1-1,0 1 1,-1-1 0,1 0-1,0 0 1,0-1 0,-1 1-1,-4-1 1,3 0 11,1 0 1,-1-1 0,1 0-1,-1 1 1,1-2-1,-1 1 1,-9-4-1,12 3-26,1 1 0,-1-1 1,0 0-1,0 0 0,1 0 0,-1 0 0,1 0 1,0 0-1,0-1 0,-1 1 0,2-1 0,-1 1 1,0-1-1,0 0 0,1 0 0,-2-4 0,-1-4 22,1 0 1,1 0-1,0-1 0,1 1 0,0 0 0,1-23 0,2 7 54,10-48-1,-6 50 7,1 0-1,1 0 0,1 1 1,21-39-1,-20 45-4,1 1 0,0 1 0,1 0 0,1 1 1,0 0-1,22-18 0,135-95 222,-53 42-215,-81 59-4,40-34 4,-75 60-196,0 0 1,0 0 0,0 0 0,0 0-1,-1 0 1,1 0 0,0-1 0,-1 1-1,1-2 1,2-2-1890,1 3 365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0:5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87 3328,'0'0'-19,"-5"-6"1729,-4 4 4337,29 1 3227,2-3-4157,8-2-2940,18-6-3130,9-1 1535,44-4-62,170-7 0,-251 23-512,1 1 0,-1 1 0,1 0 0,-1 2 0,0 0 0,0 2 0,27 8 0,-45-12-206,14 4 538,-16-5-432,0 1 1,0-1 0,1 0-1,-1 0 1,0 0-1,0 0 1,1 0-1,-1 0 1,0 1-1,0-1 1,1 0 0,-1 0-1,0 0 1,1 0-1,-1 0 1,0 0-1,0 0 1,1 0-1,-1 0 1,0 0 0,1-1-1,-1 1 1,0 0-1,0 0 1,1 0-1,-1 0 1,0 0-1,0 0 1,1-1-1,-1 1 1,0 0 0,0 0-1,0 0 1,1-1-1,-1 1 1,0 0-1,0-1 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0:5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6816,'-16'-1'7423,"16"1"-7207,0 1-1,0-1 0,0 0 0,0 1 1,0-1-1,0 0 0,0 0 1,0 2 1076,0-2-1077,0 15 1862,-21 106 2456,-5 167-1642,25-259-2766,1 77 145,1-29 735,-1-49-3700,0-15-5119,0-24 2773,5-6 451,-5 17 4568,13-21-3770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0:5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 4160,'-1'-1'210,"1"0"1,-1 0-1,1 0 0,-1 0 1,1 0-1,0 0 0,0 0 1,-1 0-1,1 0 0,0 0 1,0-1-1,0 1 0,0 0 1,0 0-1,0 0 0,1 0 1,-1 0-1,0 0 0,0 0 1,1 0-1,-1 0 0,1 0 1,-1 0-1,6-11 9893,-5 18-7953,1 5-1452,-1-1 1,0 1-1,0-1 1,-2 22-1,2 21 204,17 142 757,0 81-769,-11-190-687,-4-54-366,-1-21-255,-1 0 1,0 1-1,0-1 1,-3 17 0,1-22-2214,-2-25-5129,2 8 5447,1-9-460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0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61 7648,'-4'-3'791,"-5"-9"1186,9 12-1842,-1-1 0,1 1-1,0 0 1,0 0 0,0-1 0,-1 1 0,1 0 0,0-1 0,0 1 0,0 0 0,0-1 0,0 1-1,0 0 1,0 0 0,0-1 0,0 1 0,0 0 0,0-1 0,0 1 0,0 0 0,0-1-1,0 1 1,0 0 0,0-1 0,0 1 0,0 0 0,0-1 0,1 1 0,-1 0 0,0-1 0,0 1-1,0 0 1,1-1 0,4-3 1094,-2 1-701,1 0-1,0 0 1,0 0 0,0 1 0,0-1-1,1 1 1,-1 0 0,9-2 0,-5 2-173,-1 1 1,1 0 0,0 0 0,0 1-1,0 0 1,9 1 0,48 10 1253,-60-10-1527,23 5 369,0 2 1,0 0-1,45 23 1,-54-22-266,-1 1 0,-1 0 0,0 2 1,0 0-1,-1 1 0,15 15 0,-22-17-77,0 0-1,-1 0 0,0 1 1,-1 0-1,0 1 0,8 21 1,22 80 748,-28-78-588,-1 1 0,5 51 0,-12-70-220,-1 0 0,0 0 0,-1-1 0,-1 1 1,0 0-1,-2-1 0,-5 18 0,6-26-5,-2 0 0,1 0-1,-1 0 1,0-1 0,-1 0 0,0 0 0,0-1 0,0 1-1,-1-1 1,0-1 0,-1 1 0,-9 6 0,0-2-64,-1 0 0,0-1-1,-1-1 1,-30 11 0,21-11-175,0-1 0,-1-1 0,0-2 0,0 0 0,-45 0 0,48-6-3209,-40-5 0,25-4-3822,26 9 4090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0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71 441 2400,'-4'-2'179,"2"1"286,-1 0-1,1 0 1,-1 0-1,1-1 1,0 1-1,0-1 1,0 1-1,0-1 1,0 0-1,0 0 1,0 0-1,0 0 1,-2-3-1,3 3-61,0 0 0,0 1 0,0-1 0,-1 1 0,1-1 0,-1 1 0,-2-3-1,-12-12 3949,11 11-1536,8 7-2245,1-1 0,-1 0 0,1-1 0,-1 1 0,1-1 0,0 1 0,0-1 0,5-1 0,48-2-736,-26 1 578,269-21 244,-120-10 70,-63 10-476,327-29 22,-290 37 147,-119 10-363,-8 4 41,-21 1-90,0-1 0,0 1 0,0-1 0,0 0 0,10-3 0,-16 4 17,1 0 0,0 0 0,-1 0 0,1 0 0,-1-1 1,1 1-1,-1 0 0,1 0 0,-1 0 0,1-1 0,-1 1 1,1 0-1,-1-1 0,1 1 0,-1 0 0,0-1 0,1 1 1,-1-1-1,1 1 0,-1 0 0,0-1 0,0 1 1,1-1-1,-1 1 0,0-1 0,0 1 0,1-1 0,-1 1 1,0-1-1,0 0 0,0 1 0,0-1 0,0 1 0,0-1 1,0 1-1,0-1 0,0 1 0,0-2 0,-2 0 22,1-1 0,-1 1-1,0-1 1,0 1-1,0 0 1,-4-4 0,-8-8-162,-21-22-214,24 26 307,1 0 0,0-1 1,-11-16-1,5 5 21,12 17-95,0-1 0,0 0 0,-6-12 0,10 18 81,0 0 0,0-1-1,0 1 1,0-1-1,0 1 1,-1 0-1,1-1 1,0 1 0,0-1-1,0 1 1,0 0-1,0-1 1,0 1-1,0-1 1,0 1-1,0 0 1,0-1 0,1 1-1,-1-1 1,0 1-1,0 0 1,0-1-1,0 1 1,1 0-1,-1-1 1,0 1 0,0 0-1,1-1 1,-1 1-1,1-1 1,0 0-9,0 1-1,0-1 1,0 1 0,1-1 0,-1 1 0,0-1 0,0 1 0,1 0-1,2-1 1,0 1 18,1-1-1,0 1 0,0 1 0,7 0 1,39 12 189,-1 3 1,-1 2-1,49 24 1,-89-37-111,1 0-1,-1 0 0,0 1 1,0 1-1,12 11 0,-18-16-49,0 1 0,-1 0 0,1 0 0,-1 0 1,0 0-1,0 1 0,0-1 0,0 1 0,-1-1 0,1 1 0,-1-1 0,0 1 0,0 0 0,0 0 0,0 0 0,-1 0 0,0-1 0,0 1 0,0 5 0,-1-1 23,-1 0-1,0 0 0,-1 0 0,0 0 0,0 0 0,-1 0 0,0-1 0,-7 11 0,-5 5-72,-21 22 1,-22 18-1751,-71 58 1,79-76-2967,34-28 1571,3 2 1067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5:07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56 5568,'4'-26'1786,"-3"24"-1629,-1 0-1,0 0 0,1 0 0,-1 1 0,1-1 0,0 0 1,0 0-1,-1 1 0,1-1 0,0 1 0,0-1 0,1 1 0,-1-1 1,2-1-1,-3 2-24,0 1-84,0 0-1,1 0 1,-1 0 0,0 0-1,0 0 1,0 0 0,0 0-1,0 0 1,0-1 0,0 1-1,0 0 1,1 0 0,-1 0-1,0 0 1,0 0 0,0 0-1,0 0 1,0 0 0,0 0-1,1 0 1,-1 0 0,0 0-1,0 0 1,0 0 0,0 0-1,0 0 1,0 0 0,1 0-1,-1 0 1,0 0 0,0 0-1,0 0 1,0 0 0,0 0-1,1 0 1,-1 0 0,0 0-1,0 0 1,0 1 0,3 5 437,-2 8-386,-9 140 2743,7-146-2762,-34 212 1954,26-177-1823,-8 44 362,-42 229 1180,41-223 1,18-88-1234,2-6-42,9-10 50,1-4-487,-1-2 0,-1 1 1,0-1-1,7-21 0,-1 5 3,-10 23-52,16-36 42,47-70-1,-58 102-44,0 0 0,0 0-1,1 1 1,1 1 0,0 0 0,1 1-1,0 1 1,28-16 0,-29 19-37,1 0 1,0 1 0,0 1 0,16-3 0,-24 6 10,0 1 1,0 0 0,0 0-1,0 1 1,0 0-1,0 0 1,0 0-1,0 1 1,0 0 0,0 0-1,-1 0 1,12 5-1,-14-5 32,-1 1-1,1-1 0,-1 1 1,0 0-1,1 0 0,-1 0 1,0 0-1,0 0 0,0 0 1,-1 0-1,1 1 0,0-1 1,-1 1-1,1-1 0,-1 1 1,0 0-1,0-1 0,0 1 1,0 0-1,-1 0 0,1-1 1,-1 5-1,1 2 21,-1 0 0,0 0-1,-1 0 1,0 0 0,0 0 0,-3 10 0,-2 2-24,-1-1-1,-1 1 1,-1-1 0,-22 36 0,14-30 170,-1 0 0,-40 43 0,41-53-42,1-1 0,-2 0 0,0-2 0,-1 0 1,-40 20-1,54-31-99,1 0 1,-1 0 0,0 0 0,0-1 0,0 0-1,-1 0 1,1 0 0,0-1 0,0 1-1,-1-1 1,1-1 0,0 1 0,0-1 0,0 0-1,-1 0 1,1 0 0,0-1 0,0 0-1,1 0 1,-1 0 0,0 0 0,1-1 0,-1 0-1,1 0 1,0 0 0,0 0 0,0-1-1,-5-5 1,8 8-23,0 0-1,0 0 1,1 0-1,-1 0 1,0 0 0,0 0-1,1 0 1,-1 0-1,1 0 1,-1-1-1,1 1 1,-1 0-1,1 0 1,0 0 0,0-1-1,-1 1 1,1-2-1,0 2-2,1 0-1,-1 0 1,0 0-1,1 0 0,-1 0 1,0 0-1,1 0 1,-1 0-1,1 1 1,0-1-1,-1 0 1,1 0-1,-1 0 0,1 1 1,0-1-1,0 0 1,1 0-1,2-1-13,-1 0-1,1 0 1,0 0-1,1 0 1,-1 1-1,0 0 0,0 0 1,7-1-1,139-10-129,60-20 173,-169 22 35,0-1 1,-2-3-1,40-18 0,-28 9-60,-2-4 0,-1-1-1,57-43 1,-95 62-44,23-15 124,56-58-1,-88 81-75,10-14-96,-11 14 87,1 1 1,-1 0 0,0 0-1,0-1 1,0 1 0,0 0-1,0-1 1,1 1 0,-1 0-1,0-1 1,0 1 0,0 0-1,0-1 1,0 1 0,0 0-1,0-1 1,0 1 0,0 0-1,0-1 1,-1 1 0,1 0-1,0-1 1,0 1-1,0 0 1,0-1 0,0 1-1,-1 0 1,1-1 0,0 1-1,0 0 1,0 0 0,-1-1-1,1 1 1,0 0 0,0 0-1,-1 0 1,1-1 0,0 1-1,-1 0 1,1 0 0,0 0-1,-1 0 1,1 0 0,0 0-1,-1-1 1,1 1 0,0 0-1,-1 0 1,1 0 0,-1 0-1,-3 0-20,0 0 1,0 0-1,0 0 0,0 0 0,1 1 0,-1-1 0,0 1 1,0 0-1,0 0 0,1 1 0,-6 1 0,0 2 2,0 0-1,1 0 1,-1 0 0,-7 8-1,-11 11-18,1 1 0,-40 51-1,32-30 45,-32 56 0,50-75-2,7-14 22,1 1 1,0-1 0,1 2-1,1-1 1,-10 30-1,16-42 3,-1 0-1,1 1 1,0-1-1,0 0 0,0 0 1,0 1-1,0-1 1,1 0-1,-1 0 1,1 0-1,-1 0 0,1 1 1,2 2-1,-3-4-9,1 0-1,0 0 1,0 0-1,-1 0 0,1 0 1,0 0-1,0-1 1,0 1-1,0 0 1,0-1-1,0 1 0,0-1 1,0 1-1,0-1 1,1 1-1,-1-1 1,0 0-1,0 0 0,0 1 1,0-1-1,1 0 1,-1 0-1,0 0 1,0 0-1,0-1 0,0 1 1,3-1-1,2 0 25,0-1 0,1 0 1,-1 0-1,0-1 0,0 0 0,-1 0 0,1-1 0,-1 1 0,8-8 0,6-5-2,22-27 1,177-210 187,-153 168-384,-60 76-53,-7 9-47,-12 9-9,2 2 226,1 1 0,0 0 0,1 0 0,0 1 0,-11 20 0,8-9 14,1 1-1,-13 35 1,21-48 45,-4 10-32,-9 42 0,16-58 55,0 0 0,0 0 1,1 1-1,-1-1 1,1 0-1,1 0 0,-1 0 1,1 0-1,0 1 0,1-1 1,-1 0-1,4 7 1,-4-11-18,1 0 0,-1 0 1,1 0-1,-1 0 1,1 0-1,0-1 1,0 1-1,-1 0 1,1-1-1,1 1 0,-1-1 1,0 0-1,0 0 1,0 0-1,1 0 1,-1 0-1,0 0 0,1 0 1,-1-1-1,1 0 1,2 1-1,7 0 9,0-1 1,-1 0-1,16-2 0,-20 1-31,13-2 14,0 0 0,-1-2 0,1 0 0,-1-2 0,0 0-1,0-1 1,-1 0 0,0-2 0,-1 0 0,0-1 0,0-1 0,-1 0 0,-1-2-1,0 1 1,-1-2 0,0 0 0,-1-1 0,-1 0 0,12-20 0,-16 22 14,3-5-44,0-1 0,-1 0-1,-1-1 1,9-28-1,-17 42 17,0 0-1,0 1 1,-1-1-1,1 0 1,-2 1-1,1-1 1,-1 0-1,0 1 1,0-1-1,-2-6 1,-6 0-108,8 12 100,1 1 0,-1 0-1,1-1 1,-1 1 0,1-1 0,-1 1 0,1-1-1,-1 1 1,1-1 0,0 1 0,-1-1-1,1 1 1,0-1 0,0 1 0,-1-1-1,1 0 1,0 1 0,0-1 0,0 0-1,0 1 1,0-1 0,0 1 0,0-1-1,0 0 1,0 1 0,0-1 0,0 0-1,0 0 1,0 1 8,1 0 0,-1 0-1,0-1 1,0 1 0,0 0-1,0 0 1,0 0 0,0 0-1,0 0 1,0 0 0,0 0 0,0 0-1,0 0 1,1 0 0,-1 0-1,0 0 1,0 0 0,0 0-1,0 0 1,0 0 0,0 0-1,0 0 1,0 0 0,1 0-1,-1 0 1,0 0 0,0 0 0,0 0-1,0 0 1,0 0 0,0 0-1,0 0 1,0 0 0,0 1-1,0-1 1,0 0 0,1 0-1,-1 0 1,0 0 0,0 0 0,0 0-1,0 0 1,0 0 0,0 0-1,0 0 1,0 0 0,0 1-1,0-1 1,0 0 0,0 0-1,0 0 1,0 0 0,5 10-41,4 18-57,-7-18 67,10 30-86,7 50 0,-13-53 277,2-1-1,14 38 1,-21-70-154,0-1 0,0 0-1,0 0 1,1 0 0,-1-1 0,1 1-1,0 0 1,0 0 0,0-1 0,0 1 0,0-1-1,0 0 1,1 0 0,-1 0 0,1 0 0,-1 0-1,1 0 1,0-1 0,0 1 0,0-1 0,0 0-1,0 0 1,0 0 0,0 0 0,0 0-1,0-1 1,1 1 0,-1-1 0,0 0 0,0 0-1,1 0 1,-1 0 0,0-1 0,4 0 0,8-2 31,0-1 1,0 0-1,24-10 0,41-24 62,-65 30-97,19-10 16,0-1-1,-1-2 0,58-49 1,-68 50-43,-2 0 67,1 2 1,0 0-1,44-26 0,-65 44-48,-1-1 1,1 1 0,0 0 0,0-1-1,0 1 1,-1 0 0,1-1 0,0 1-1,0 0 1,0 0 0,0 0 0,0 0-1,-1 0 1,1 0 0,0 0 0,0 0-1,0 0 1,0 0 0,0 0 0,0 0-1,-1 1 1,1-1 0,1 1 0,-1 0-3,0-1 1,0 1 0,-1 0 0,1 0-1,0 0 1,0 0 0,-1 0 0,1 0 0,-1 0-1,1 0 1,-1 0 0,1 0 0,-1 0-1,0 1 1,1 0 0,0 5-4,-1-1-1,1 1 1,-1 0 0,-1-1 0,0 10-1,-24 95 44,-3 23 182,27-115-60,1-19-140,0 1 0,0-1 1,0 0-1,0 1 0,0-1 0,0 1 0,0-1 0,0 0 0,0 1 0,0-1 0,0 0 0,0 1 1,0-1-1,0 0 0,0 1 0,0-1 0,0 0 0,0 1 0,0-1 0,1 0 0,-1 1 0,0-1 1,0 0-1,0 1 0,1-1 0,-1 0 0,0 0 0,0 1 0,1-1 0,-1 0 0,0 0 0,1 0 1,-1 1-1,0-1 0,0 0 0,1 0 0,-1 0 0,0 0 0,1 0 0,-1 1 0,0-1 0,1 0 1,-1 0-1,1 0 0,-1 0 0,1 0 0,13-8 105,-12 6-95,107-86 244,-8 5-211,58-16-52,-152 95-68,-1 1 0,1 0 0,0 0 0,0 1 1,0-1-1,13-1 0,-19 4 47,0-1 0,0 1 0,0 0 1,0 0-1,1 0 0,-1 1 1,0-1-1,0 0 0,0 0 0,0 0 1,0 1-1,0-1 0,-1 1 0,1-1 1,0 1-1,0-1 0,0 1 0,0-1 1,0 1-1,-1 0 0,3 1 0,-3 0 18,1-1-1,0 1 1,-1 0-1,1 0 1,-1 0-1,1 0 0,-1 0 1,0 0-1,0 0 1,0 0-1,0 0 0,0 0 1,0 0-1,0-1 1,-1 1-1,0 3 1,-7 24 245,-13 33 0,13-40 78,0 0-1,1 1 0,-6 43 0,13-64-285,-1 1-1,1 0 0,0-1 1,1 1-1,-1 0 0,0-1 1,1 1-1,-1-1 0,1 1 0,0 0 1,0-1-1,0 1 0,0-1 1,0 0-1,1 1 0,-1-1 1,3 2-1,-2-1-1,0-1 0,1 0 1,0 0-1,-1 0 0,1 0 0,0-1 0,0 1 1,0-1-1,0 1 0,0-1 0,1 0 1,-1 0-1,6 0 0,12 2-190,0-2 0,0 0 1,0-1-1,0-1 0,29-5 0,101-28-1509,-149 33 1644,96-23-1097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0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 5984,'-1'-9'5650,"-4"15"-1322,4-5-4073,1 0 0,0 1 0,0 0 0,-1-1 0,1 1-1,0-1 1,0 1 0,0-1 0,0 1 0,1-1 0,-1 2 0,2 11 654,-2 7-277,7 370 4768,-6-320-5053,-1-69-262,0-5-37,0-1-57,1 1 0,-1-1 0,1 1 0,0-1 0,0 1 0,2-4 1,0 0 1,33-118-122,-26 85 78,2 0 1,2 1-1,26-56 1,-29 76 52,1 0 0,22-28 0,-27 39 143,0 1-1,0-1 1,1 1-1,0 0 1,0 1-1,1 0 1,15-8 0,-22 13-81,0 0 1,0 0-1,0 1 1,0-1-1,0 1 1,1 0 0,-1-1-1,0 1 1,0 0-1,0 0 1,0 0 0,0 1-1,0-1 1,1 0-1,-1 1 1,0 0-1,0-1 1,0 1 0,0 0-1,0 0 1,-1 0-1,1 0 1,0 0 0,0 0-1,-1 1 1,1-1-1,0 1 1,0 1-1,3 2 20,0 1 0,-1-1 0,0 1 0,0 0 0,-1 0 0,0 0 0,4 10-1,58 216 506,-24-72-554,-31-121-867,-7-21-3738,0-6 2063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0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 4896,'0'-3'345,"0"1"0,0 0 0,0-1 0,1 1 0,12-14 12878,-13 17-12997,4 8 2419,0 13-1057,-13 119 1889,-14 123-2495,11-149-1142,11-93 244,2-19-293,-1 0 0,0 0 0,0 0 0,0 0 0,-1 0 0,1 0 0,-1 0 0,0 0 0,-1 5 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0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88 8480,'-12'-7'7329,"24"6"-3208,62-14 1021,4 0-2855,196-22 620,-154 26-2808,-68 9-3643,-46 5-985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0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6720,'0'0'20,"0"0"53,0-1 0,0 1 1,0 0-1,0-1 0,0 1 0,1 0 0,-1-1 1,0 1-1,0 0 0,0-1 0,0 1 1,0 0-1,0-1 0,0 1 0,-1 0 0,1-1 1,0 1-1,0 0 0,0-1 0,0 1 1,0 0-1,0-1 0,-1 1 0,1 0 0,0 0 1,0-1-1,0 1 0,-1 0 0,1-1 1,0 1-1,0 0 0,-1 0 0,1 0 1,0-1-1,-1 1 0,1 0 0,0 0 0,-1 0 1,1 0-1,0 0 0,-1 0 0,1 0 1,0-1-1,-1 1 0,1 0 0,0 0 0,-1 0 1,1 0-1,0 0 0,-1 1 0,1-1 184,-1 1 1,1-1-1,0 0 0,0 1 0,0-1 0,0 1 0,0-1 0,-1 1 0,1 0 0,0-1 0,0 1 0,0-1 0,0 1 0,1-1 0,-1 1 1,0-1-1,0 1 0,0-1 0,0 1 0,0-1 0,1 1 0,-1 0 0,3 13 1057,5 105 3604,-6 64-1954,1 1-1796,4 164-1034,-5-290-579,2 38-2421,-3-32-6655,-1-53 6444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0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30 334 8320,'-19'-27'2672,"18"26"-2598,0 0 1,1 0 0,-1 0-1,1 1 1,-1-1 0,1 0-1,0 0 1,-1 0 0,1 0-1,0 0 1,0 0 0,0 0-1,-1-1 1,-1-13 675,1 1-1,0 0 1,1 0 0,0-1-1,1 1 1,5-26 0,-2 29-174,0 1-1,0-1 1,1 1 0,0 0 0,1 0-1,0 0 1,8-8 0,-9 12-281,0 0 0,0 1 1,1 0-1,0 0 0,0 0 0,0 1 1,0 0-1,1 0 0,0 0 0,0 1 1,10-3-1,2 1 227,1 0 0,-1 2 0,1 0 0,39 0 0,-43 3-222,0 1-1,0 1 0,0 0 0,0 1 0,0 1 0,23 9 0,-32-10-176,-1 0 1,0 0 0,-1 0-1,1 1 1,0 0-1,-1 0 1,0 1-1,7 7 1,-9-9-72,-1-1 1,0 1-1,0 0 0,0 0 1,-1 0-1,1 0 0,-1 0 1,0 1-1,1-1 0,-1 0 1,-1 0-1,1 1 0,0-1 1,-1 1-1,0-1 0,0 1 1,0-1-1,-1 7 0,-1-3-68,0 0-1,0 0 1,-1 0 0,1-1-1,-2 1 1,1-1-1,-1 0 1,0 1-1,0-2 1,-1 1 0,0 0-1,0-1 1,0 0-1,0 0 1,-1 0-1,0-1 1,0 0 0,-8 4-1,-2 0-735,0 0-1,-1-1 1,0 0 0,-1-2-1,-35 7 1,40-10-663,0 0 1,0-1-1,-20-2 0,5 1-953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0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5056,'0'0'518,"-1"0"0,0-1 0,0 1 1,0 0-1,1 0 0,-1 0 0,0 0 0,0 0 0,0 0 1,1 0-1,-1 0 0,0 1 0,0-1 0,0 0 0,1 0 1,-2 1-1,-13 10 2300,-11 16-1773,25-25-715,-8 10 256,0 0 1,2 0-1,-13 26 0,2-2 77,-110 214 2670,106-208-2667,2 1 0,-17 50-1,29-67-464,1 0-1,1 0 1,2 1-1,0-1 1,0 37-1,5-35-35,0 0 0,2-1-1,1 1 1,1-1 0,13 39 0,-10-45-72,0 0 1,2 0 0,0-1 0,1 0-1,1-1 1,1-1 0,18 21 0,-18-24-446,17 19 558,-14-20-2799,1-5-3905,-12-6 4316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0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9 6304,'-5'-8'12933,"1"13"-10245,-18 29-318,11-16-1880,-1-1 1,2 1-1,1 1 0,-13 32 0,17-32-381,0 0 0,1 1 1,1-1-1,1 0 0,1 35 0,1-38-20,2-1 0,0 1 0,0 0-1,2-1 1,0 1 0,1-1-1,10 22 1,-14-33-83,1-1 0,-1 0 1,1 0-1,0-1 0,0 1 0,0 0 0,1-1 0,-1 1 1,1-1-1,-1 0 0,1 1 0,0-1 0,0-1 0,0 1 0,0 0 1,0-1-1,0 1 0,0-1 0,1 0 0,-1 0 0,0 0 1,1-1-1,-1 1 0,1-1 0,-1 0 0,0 0 0,1 0 0,-1 0 1,1-1-1,-1 1 0,1-1 0,-1 0 0,0 0 0,0 0 1,1 0-1,-1-1 0,0 1 0,5-4 0,9-8-36,-1-1 0,0-1 1,-1 0-1,23-30 0,-11 6-26,38-68 1,-22 33 251,-37 65-137,-1 1-1,-1-1 1,0 0 0,5-12-1,-9 20 70,1 5-9,1 14 92,-1 24 121,-1-17-195,2-1 0,1 1-1,1 0 1,1-1 0,13 39 0,-18-62-127,1 1-1,-1-1 1,0 0-1,1 1 1,0-1 0,-1 0-1,1 1 1,0-1-1,0 0 1,0 0 0,-1 0-1,1 0 1,0 0-1,1 0 1,-1 0-1,0 0 1,0 0 0,0 0-1,0-1 1,3 2-1,-3-2-1,1 0-1,0 0 0,-1 0 0,1-1 0,-1 1 0,1 0 1,-1-1-1,0 1 0,1-1 0,-1 1 0,1-1 0,-1 0 1,0 1-1,1-1 0,-1 0 0,0 0 0,0 0 1,0 0-1,0 0 0,2-2 0,14-16-87,29-41 0,-34 42 16,1 1 0,1 0 0,26-25 0,-9 15 162,1 2 0,57-35-1,-87 59-45,0 0-1,1 0 1,-1 0-1,0 0 1,0 0-1,1 1 1,-1-1-1,0 1 1,1 0-1,-1-1 1,0 1-1,1 0 1,2 1-1,-3-1-36,-1 1-1,0-1 0,0 0 1,0 1-1,0-1 0,0 1 0,0-1 1,0 1-1,0 0 0,0-1 1,0 1-1,0 0 0,0 0 1,0-1-1,0 1 0,-1 0 1,1 0-1,0 0 0,0 0 1,-1 0-1,1 0 0,-1 0 0,1 1 1,-1-1-1,0 0 0,1 0 1,-1 0-1,0 2 0,0 3 7,0 0 0,0 0-1,0 0 1,-3 10 0,0 6-146,3-21 123,-2 14 24,0 1 0,2 0-1,0 0 1,4 26 0,-5-41-19,1-1 1,0 1-1,0-1 1,0 1-1,1 0 1,-1-1-1,0 1 1,0-1-1,0 1 0,0-1 1,0 1-1,1-1 1,-1 1-1,0-1 1,0 1-1,1-1 1,-1 0-1,0 1 1,1-1-1,-1 1 1,0-1-1,1 0 1,-1 1-1,1-1 1,-1 0-1,1 1 1,0-1-1,0 0-21,0-1 1,0 1-1,0-1 0,-1 1 1,1-1-1,0 1 0,0-1 1,0 0-1,-1 1 0,1-1 0,1-1 1,6-7-114,56-56-665,-48 47 726,1 0 0,0 1 0,2 1 0,22-16 0,-40 32 83,1-2 35,0 1 1,1-1 0,-1 1-1,0 0 1,1 0 0,-1 0-1,4-1 1,-5 2-37,-1 0 1,1 0-1,0 0 1,0 0-1,0 1 1,0-1-1,-1 0 1,1 0-1,0 0 1,0 1-1,0-1 1,-1 0-1,1 1 1,0-1-1,-1 1 1,1-1-1,0 1 1,-1-1-1,1 1 1,0-1-1,-1 1 1,1-1-1,-1 1 1,1 0-1,-1 0 1,0-1-1,1 2 1,7 16 119,0 0 0,-2 1 0,7 29 0,-12-44-95,4 15 96,1-1 1,9 23-1,-6-31-341,-1-9-4061,-6-2 2616,0 0-1,0 0 1,10-10-6614,5-3 1246,3 8 3043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1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7712,'0'6'8743,"-2"7"-3875,-9 77-1061,-53 192-856,21-115-2320,32-112-201,-6 58 0,15-85-335,2 0-1,0 0 1,2 1-1,1-1 1,1 0-1,11 34 1,-15-59-79,3 6 52,0 0 0,6 14 0,-8-22-65,-1 0 0,1 1 1,0-1-1,-1 0 0,1 0 0,0 1 0,0-1 0,0 0 0,-1 0 0,1 0 0,0 0 0,1 0 0,-1 0 1,0-1-1,0 1 0,0 0 0,0 0 0,1-1 0,-1 1 0,0-1 0,1 1 0,-1-1 0,0 0 0,1 1 1,-1-1-1,2 0 0,-1-1-34,0 1 1,0-1-1,0 0 1,1 0-1,-1 0 1,0 0 0,-1 0-1,1 0 1,0-1-1,0 1 1,0 0-1,2-4 1,17-21-386,-20 25 401,9-16-259,0 0 1,-1-1-1,-1 0 0,6-20 0,-3 7-48,-5 16 99,5-27 0,-2 5 104,-6 27 148,-1-1 1,0 0-1,0 1 0,-2-1 1,1 0-1,-1 0 0,-1 0 1,0 0-1,-5-21 0,4 21-99,3 2-164,-1 8 228,1 1 0,-1 0 0,0-1-1,0 1 1,0 0 0,1 0-1,-1-1 1,0 1 0,0 0-1,1 0 1,-1 0 0,0-1-1,0 1 1,1 0 0,-1 0-1,0 0 1,1 0 0,-1 0 0,0 0-1,1 0 1,-1-1 0,0 1-1,1 0 1,-1 0 0,0 0-1,1 0 1,-1 0 0,0 0-1,1 1 1,-1-1 0,0 0-1,1 0 1,-1 0 0,0 0 0,0 0-1,1 0 1,-1 0 0,0 1-1,1-1 1,-1 0 0,0 1-1,2-1 6,6 1 61,0 0 1,0 0 0,0-1-1,9-1 1,7 0-17,252 4 446,-264-3-454,20 0 307,-31 0-307,0-1 0,0 2 0,0-1-1,0 0 1,0 0 0,0 0 0,0 0 0,0 1 0,0-1 0,0 0 0,0 1-1,0-1 1,0 1 0,0-1 0,0 1 0,-1-1 0,1 1 0,0 0-1,0-1 1,-1 1 0,2 1 0,-2-1-24,0 0 0,1-1 0,-1 1 1,0 0-1,0 0 0,0-1 0,-1 1 0,1 0 0,0-1 0,0 1 1,0 0-1,0 0 0,-1-1 0,1 1 0,0 0 0,-1-1 0,1 1 1,0 0-1,-1-1 0,1 1 0,-1-1 0,0 1 0,-15 15 117,6-8-41,3-1-58,1 1 0,-1 0 1,1 0-1,0 1 0,1 0 0,0 0 0,1 0 0,-1 0 0,2 1 1,-1-1-1,2 1 0,-1 0 0,1 0 0,0 0 0,1 0 0,1 0 1,-1 1-1,2-1 0,-1 0 0,1 0 0,1 0 0,2 11 0,-2-13 10,0-1 0,0 0-1,1 1 1,-1-1 0,2 0-1,5 9 1,-8-14-52,0-1 0,0 1 1,0-1-1,0 0 0,0 0 0,0 0 0,1 0 0,-1 0 0,0 0 1,1 0-1,-1 0 0,1 0 0,-1 0 0,1-1 0,0 1 0,-1-1 0,1 1 1,-1-1-1,1 0 0,0 0 0,-1 1 0,1-1 0,0 0 0,-1 0 1,1-1-1,0 1 0,-1 0 0,1-1 0,0 1 0,-1-1 0,1 1 1,-1-1-1,1 0 0,-1 1 0,3-2 0,-1 0-15,0 0 0,0 0 0,-1 0 0,1-1 0,-1 1-1,1-1 1,-1 1 0,0-1 0,0 0 0,0 0 0,2-3 0,15-37-350,-12 24 119,-1 4 123,0-1 1,-1 1-1,-1-1 0,3-19 0,-6 28 130,-1 0 1,1 0-1,-1 0 0,0 0 1,-1 0-1,0 0 0,0 0 0,0 0 1,-1 1-1,0-1 0,-6-12 0,6 16 60,0 0 0,0 0-1,-1 0 1,0 0-1,1 0 1,-1 1 0,0-1-1,0 1 1,0 0-1,-1 0 1,1 0 0,0 0-1,-1 1 1,1-1-1,-1 1 1,-7-2-1,15 4 115,0 0-1,-1-1 0,1 1 0,7 3 0,17 5-161,94 5 368,-103-14-302,0 0 1,-1-1-1,1-1 0,30-7 1,-16 3 6,-23 5-30,0-1-1,17-5 1,-27 8-48,0-1 0,1 1 0,-1-1 0,0 1-1,0-1 1,0 1 0,0 0 0,0-1 0,0 1 0,0-1 0,0 1 0,0 0 0,-1-1-1,1 1 1,0-1 0,0 1 0,0-1 0,-1 1 0,1-1 0,0 1 0,-1-1-1,0 2 1,-7 18-50,1-2-10,0 0 0,-5 30 0,5-21 82,3-11 22,1-1-1,0 1 0,0 26 0,3-34-35,0-1 1,0 1-1,1-1 0,0 1 0,1-1 0,0 0 0,0 1 1,0-1-1,7 13 0,-9-19-12,1-1 0,-1 1 1,1 0-1,-1-1 0,1 1 0,-1-1 1,1 1-1,-1-1 0,1 1 0,-1-1 0,1 0 1,-1 1-1,1-1 0,0 0 0,-1 1 1,1-1-1,0 0 0,-1 0 0,1 1 0,0-1 1,-1 0-1,1 0 0,0 0 0,0 0 1,0 0-1,1 0-25,0-1 0,0 1 1,1-1-1,-1 1 0,0-1 0,0 0 1,0 0-1,3-2 0,1-1-73,0 0-1,-1 0 1,1-1-1,9-10 1,57-73-978,-33 44 913,-18 21 248,27-38-1,-40 46-235,-7 13 136,-6 12 374,2-5-319,1 0 0,-1 1 0,1 0 0,0-1 0,1 1 0,-1 0 0,1 0-1,0 8 1,0-4 65,1 0-1,0 1 0,1-1 1,1 0-1,2 13 0,-3-18-84,1 0-1,-1 0 1,1 0-1,0-1 1,0 1-1,0-1 1,1 0-1,0 1 1,0-1-1,0 0 1,0-1-1,0 1 1,5 3-1,-7-6-22,1 0 1,-1 0-1,1 0 1,0-1-1,-1 1 1,1 0-1,-1-1 0,1 0 1,0 1-1,0-1 1,-1 0-1,1 0 0,0 0 1,-1 0-1,1 0 1,0 0-1,0 0 0,-1-1 1,1 1-1,0 0 1,-1-1-1,1 0 0,0 1 1,-1-1-1,2-1 1,5-3-33,0 0 0,-1 0 0,12-11 0,-6 5-48,85-81-132,-17 15 231,-78 74 56,1 1-1,-1-1 0,1 0 0,-1 1 0,8-4 1,-10 6-53,-1 0 0,1 0 0,0 0 0,-1-1 0,1 1 0,0 0 0,-1 0 1,1 0-1,0 0 0,-1 0 0,1 0 0,0 0 0,-1 0 0,1 0 0,0 1 0,-1-1 0,1 0 1,0 0-1,-1 1 0,1-1 0,-1 0 0,1 1 0,0-1 0,-1 0 0,1 1 0,-1-1 1,1 1-1,-1-1 0,1 1 0,-1-1 0,0 1 0,1-1 0,-1 1 0,0-1 0,1 1 1,-1 0-1,0-1 0,0 1 0,1 0 0,-1-1 0,0 1 0,0 0 0,0 0 0,2 12 82,-1 0 0,-1 0 1,0 0-1,-1 0 0,0 0 0,-5 21 0,3-22-221,2-11 124,1 0-1,0 0 1,-1 0-1,1 0 1,0 0-1,-1 0 1,1 0-1,0 0 1,0 0-1,0 0 1,0 0-1,0 1 1,0-1-1,0 0 1,0 0-1,1 1 1,0-1-178,12-15-603,15-30 16,-27 44 764,7-11 95,1 1 0,1 0-1,20-16 1,-30 26-87,0 0-1,0-1 1,1 1-1,-1 0 1,0 0-1,0 1 1,1-1 0,-1 0-1,0 0 1,0 0-1,1 0 1,-1 0-1,0 0 1,0 0-1,0 0 1,1 0-1,-1 0 1,0 1-1,0-1 1,0 0-1,0 0 1,1 0-1,-1 0 1,0 0-1,0 1 1,0-1-1,0 0 1,0 0-1,1 0 1,-1 1-1,0-1 1,0 0-1,0 0 1,0 1-1,0-1 1,0 0-1,0 0 1,0 0-1,0 1 1,0-1-1,0 0 1,3 15-59,-2-12 20,2 15-10,-2-13 50,-1 1 0,2-1-1,-1 1 1,1-1-1,3 9 1,-4-12-6,0 0-1,1 0 0,-1 0 1,1 0-1,-1-1 1,1 1-1,0 0 0,-1-1 1,1 0-1,0 1 1,0-1-1,0 0 1,0 0-1,0 0 0,0 0 1,1 0-1,3 0 1,1 1-49,0-1 1,0 0 0,1-1 0,-1 0-1,13-1 1,40-9-115,-41 7 104,27-6-42,-1-1 0,0-2 0,-1-3-1,56-25 1,-76 31 169,-20 8-69,-1 0 1,1 0-1,0 0 1,-1-1-1,1 0 1,4-3-1,4-3-313,-7 4-64,-13 9 189,-3 3 184,1 0 0,1 0 0,-1 1 0,1 0 0,1 1 0,-15 20 0,12-13 124,1 1 0,0-1 0,-13 37 0,18-38 23,0-1 0,1 1 0,-3 26 1,6-38-145,1 0 1,0 0 0,-1 0 0,1 0 0,1 0 0,-1 0 0,1 0 0,-1 0 0,1 0 0,0 0 0,1 0 0,-1-1-1,1 1 1,-1 0 0,1-1 0,0 1 0,0-1 0,1 0 0,-1 0 0,6 6 0,-6-8-24,-1 0 0,1 0 0,0 0 0,0 0 1,0-1-1,-1 1 0,1 0 0,0-1 0,0 1 1,0-1-1,0 0 0,0 0 0,0 1 0,0-1 0,0-1 1,0 1-1,0 0 0,0 0 0,0-1 0,0 1 0,0-1 1,0 0-1,0 1 0,-1-1 0,1 0 0,0 0 1,-1 0-1,1 0 0,0-1 0,1-1 0,4-2-43,-1-1 0,0 0 0,0 0 0,-1 0 0,8-12 0,10-20-108,30-66 0,6-41-17,-40 91 230,-2 0-1,-3 0 1,-2-1-1,5-61 1,-14 9 297,-4 72-196,2 30-60,-1 1 0,-1-1 1,1 0-1,-1 0 0,1 1 0,-4-9 1,4 12-74,0 1 1,0 0 0,0 0-1,0-1 1,0 1 0,0 0-1,0 0 1,0-1-1,0 1 1,-1 0 0,1 0-1,0-1 1,0 1 0,0 0-1,0 0 1,-1 0-1,1-1 1,0 1 0,0 0-1,0 0 1,-1 0 0,1 0-1,0 0 1,0-1-1,-1 1 1,1 0 0,0 0-1,0 0 1,-1 0 0,1 0-1,0 0 1,-1 0-1,1 0 1,-1 0 0,-7 8 167,-5 21-3,3 2-13,1 1-1,-6 40 1,-2 72 503,14-96-605,3 0 0,2 0-1,2 0 1,2-1 0,14 58-1,-15-86-346,0-1 0,1 1 0,0-1 0,11 18 1,-14-31-100,0 1 0,1-1 0,-1 0 0,1 0 0,1 0 0,-1 0 0,6 3 0,-7-5-89,0-1 0,1 0 1,-1 0-1,1 0 0,-1 0 1,1-1-1,0 1 0,0-1 0,-1 0 1,1 0-1,0 0 0,6-1 1,20 1-2171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1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10144,'0'4'3607,"0"3"-2774,0-1 0,0 1-1,2 10 1,22 146 5205,-13-78-4092,42 396 3387,-50-411-5702,-4-1 0,-2 0 0,-4 0 0,-29 130 0,22-150-2671,-24 54 0,29-82 577,-1 0 0,-1 0 0,-1-1 1,-28 37-1,-10 5-3089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1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191 144 2240,'1'-22'3237,"0"0"0,7-40 1,-4 24 4271,-13 70-4155,-12 56-2026,6-28-643,-13 106 1,-24 185-793,46-322 187,-19 51 0,23-75-500,1 0-1,-2 0 0,1-1 1,0 1-1,-1-1 0,-3 5 1,5-8 219,1-1 0,-1 1 0,1-1 1,0 0-1,-1 1 0,1-1 0,-1 0 1,1 1-1,-1-1 0,1 0 0,-1 0 1,1 1-1,-1-1 0,1 0 0,-1 0 0,1 0 1,-1 0-1,1 1 0,-1-1 0,1 0 1,-1 0-1,1 0 0,-1 0 0,0-1 1,0 1-176,0-1 0,0 1 0,0-1 0,0 0 0,0 0 0,0 0 0,1 1 0,-1-1 0,0 0 0,0 0 0,1 0 1,-1 0-1,1 0 0,-1 0 0,1 0 0,-1 0 0,1-2 0,-1 1-166,0-1 1,1 0-1,-1 0 0,1 0 0,0-1 1,-1 1-1,1 0 0,1 0 1,0-5-1,0-1-675,3-23-1322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5:55.9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135 174 4064,'-1'-13'1357,"0"1"0,1 0 1,3-24-1,3 11 157,-4 20-1181,0 0 1,-1 0-1,0 0 1,0 0-1,0-9 1,-1-13 1084,0 26-1258,-4 14-480,1 6 380,2-1 1,0 1-1,3 29 0,0 0 89,-19 290 1429,6-199-853,11-126-429,0-11-180,0 0 0,0 0 0,0 0 0,0 0 0,-1 0-1,1 0 1,-1 0 0,0 2 0,1-4-103,0 0 0,0 0 0,0 0 0,0 0 0,0 0 0,0 0 0,0 0 0,0 0 0,0 0 0,0 1 0,0-1 0,0 0 0,0 0 0,-1 0 0,1 0 0,0 0 0,0 0 0,0 0 0,0 0 0,0 0-1,0 0 1,0 0 0,0 0 0,0 0 0,0 0 0,0 0 0,0 0 0,0 0 0,-1 0 0,1 0 0,0 0 0,0 0 0,0 0 0,0 0 0,0 0 0,0 0 0,0 0 0,0 0 0,0 0 0,0 0 0,0 0 0,0 0 0,0 0 0,0 0 0,-1 0 0,1 0 0,0 0 0,0-1 0,0 1 0,0 0 0,0 0 0,0 0 0,0 0-1,0 0 1,0 0 0,0 0 0,0 0 0,0 0 0,0 0 0,0 0 0,0 0 0,0 0 0,0 0 0,0-1 0,0 1 0,-3-10 545,0-17-70,2 23-454,-4-103 227,4 80-289,1 0-1,2 0 0,0 0 1,2 0-1,1 0 0,1 1 0,1 0 1,1 0-1,2 1 0,0 0 0,2 0 1,28-43-1,-30 54 11,0 0-1,1 1 0,0 0 1,2 1-1,21-17 1,-24 22-5,-1 0 0,2 0 0,-1 2 0,1-1 0,0 1 0,0 1 0,0 0 0,0 0 0,15-2 0,-22 5 21,0 1 0,0-1-1,0 1 1,0 0 0,0 0 0,0 1 0,0-1 0,0 1 0,0 0 0,0 0 0,0 0-1,-1 0 1,1 1 0,0-1 0,0 1 0,-1 0 0,0 0 0,1 0 0,-1 1 0,0-1-1,0 1 1,0 0 0,0 0 0,-1 0 0,1 0 0,2 5 0,0 0 27,-2 0 0,1 0 0,-1 0 0,0 0 1,-1 0-1,0 0 0,0 1 0,-1-1 0,0 1 1,-1 0-1,0 13 0,-1-12-2,0 0 0,0 0 1,-1 0-1,-1-1 0,0 1 0,0-1 0,0 1 0,-1-1 1,-1 0-1,0 0 0,0-1 0,-1 1 0,-8 9 0,5-8 12,0-1-1,-1 0 0,0 0 0,-1-1 1,0-1-1,0 0 0,-1 0 0,1-1 0,-22 8 1,-3-1 325,-52 12 0,87-25-253,3 0-36,6 0-2,11 0 20,33-7-242,16 0 26,-60 6 100,0 1 1,0 1 0,1 0 0,-1 0-1,0 0 1,9 4 0,-8-3 22,0 2 0,0-1 1,-1 1-1,1 0 0,8 7 1,-15-9 7,0-1 1,0 1 0,0-1 0,0 1-1,-1 0 1,1 0 0,0 0-1,-1 0 1,0 0 0,1 0 0,-1 0-1,0 0 1,0 0 0,0 1 0,-1-1-1,1 0 1,0 1 0,-1-1-1,0 1 1,1-1 0,-1 1 0,0-1-1,0 0 1,-1 5 0,-1 0 18,0 1 1,0-1 0,-1 1 0,0-1-1,-1 0 1,1 0 0,-1 0 0,-1 0-1,1-1 1,-1 1 0,0-1-1,-1-1 1,1 1 0,-8 5 0,1-1 48,-1-1 0,-1 0 0,0 0 1,0-1-1,-30 11 0,32-15-38,0 0 1,0-1-1,0 0 0,-1-1 0,1 0 1,-1-1-1,0 0 0,1-1 1,-1-1-1,0 0 0,1-1 0,-1 0 1,-22-7-1,24 5-97,2 0 39,1 1 0,-1 0-1,0 0 1,0 1 0,-15-1 0,4 6-8,18-3 48,0 1 1,0-1-1,0 1 1,0-1-1,0 1 1,0 0-1,0 0 0,0 0 1,0 0-1,0 0 1,0 0-1,1 0 1,-1 1-1,0-1 1,1 1-1,-1-1 0,0 2 1,-2 2-786,1-1-1,0 1 1,0 0 0,0 0-1,-3 7 1,4 1-1577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1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44 147 4800,'-4'-2'706,"-17"-9"411,5 0 6489,14 10-5934,5 3 864,2-2-526,13-1-855,-1-1 0,1 0 0,25-8 0,8-1-335,44-7-31,397-58 806,-458 74-1668,-1 1 0,67 7 0,-99-6 11,-1 0 0,1 0 0,0 0 0,-1 0 0,1 0 0,0 0 0,-1 0 0,1 1 0,0-1 0,0 0 0,-1 0 0,1 0 0,-1 1 0,1-1 0,0 1 0,-1-1 0,1 0 0,-1 1 0,1-1 0,-1 1 0,1-1 0,-1 1 0,1-1 0,-1 1 0,1 0 0,-1-1-1,0 1 1,1-1 0,-1 1 0,0 0 0,0-1 0,1 2 0,-1 0-379,-1 0 0,1 0-1,0 0 1,-1 0 0,0 0 0,1 0-1,-1 0 1,0 0 0,0 0 0,-2 2-1,1 0-600,-2 2-770,1 0 0,-1 1 0,1-1 0,1 1 0,-3 9 0,3 4-1409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1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94 6144,'-1'-10'15080,"15"46"-12699,-4 5-1399,5 52 1,-7-38-490,-3-6-150,-5-38-225,0 0 1,1 1-1,1-1 1,0 0-1,1 0 1,0 0-1,8 19 1,-3-20 167,-7-10-272,-1 0 0,0 1 0,1-1 0,-1 0 0,0 0 1,1 0-1,-1 0 0,0 1 0,1-1 0,-1 0 0,1 0 0,-1 0 0,0 0 0,1 0 0,-1 0 0,0 0 0,1 0 1,-1 0-1,1 0 0,-1 0 0,0 0 0,1 0 0,-1 0 0,0 0 0,1-1 0,-1 1 0,1 0 0,-1 0 0,0 0 0,1-1 1,-1 1-1,0 0 0,0 0 0,1-1 0,-1 1 0,0 0 0,1-1 0,4-8 47,0 0 0,-1 0 0,0 0 0,0-1 0,4-16 1,-2 6-93,12-35-26,24-69 132,-31 95-150,2 2 0,19-33-1,-31 58 59,0 0 1,0 0-1,0 1 0,0-1 1,0 1-1,1-1 0,-1 1 0,0 0 1,1-1-1,-1 1 0,1 0 1,2-1-1,-4 1 12,0 1 1,1 0-1,-1 0 1,1 0-1,-1 0 1,0 0-1,1 0 1,-1 0-1,0 0 1,1 0-1,-1 1 1,1-1-1,-1 0 1,0 0-1,1 0 1,-1 0-1,0 0 1,1 1-1,-1-1 1,0 0-1,0 0 1,1 0-1,-1 1 1,1-1-1,7 17-44,3 21 162,11 70 0,-17-72 41,2-1 0,21 62 0,-26-91-10,-1-3-40,0 0 1,0 1-1,1-1 1,-1 0-1,1 0 1,0 0-1,0 0 1,0 0-1,0-1 1,0 1-1,5 3 1,-7-5-73,1-1 1,0 0 0,0 1-1,0-1 1,0 0 0,0 0-1,0 0 1,-1 1 0,1-1-1,0 0 1,0 0-1,0-1 1,0 1 0,0 0-1,0 0 1,0 0 0,0 0-1,-1-1 1,1 1 0,2-1-1,18-13 269,-7 1-209,0-2-1,-1 1 1,21-32 0,27-55-50,-23 35 67,-31 53-136,9-23 0,-12 26-64,0 0 1,1 0-1,10-15 1,-11 20-690,-1-1 0,0 0 0,4-8 0,3-8-7972,-10 21 8261,1 1 1,0-1-1,-1 1 1,1-1-1,0 1 1,-1-1-1,1 1 0,0-1 1,0 1-1,0 0 1,-1 0-1,1-1 0,0 1 1,0 0-1,0 0 1,0 0-1,-1 0 1,2 0-1,19 0-3279,-13 0 2051,10-2-1028,-16 1 3030,0 1 1,0-1 0,1 1-1,-1 0 1,0 0 0,0 0-1,0 0 1,0 0 0,1 0 0,1 1-1,4 2 2948,-2 0 438,-1 8-1790,-2 3-1002,-1-1 1,0 0-1,0 1 1,-2-1-1,-1 20 1,1-12 206,2 21 1,11 34 781,-11-65-1522,1-1-1,1 1 1,0-1-1,10 19 1,-11-24-215,1 0 1,-1-1-1,1 1 1,0-1-1,1 0 1,-1 0-1,1 0 0,-1-1 1,1 0-1,0 0 1,0 0-1,0-1 1,1 1-1,-1-1 0,1 0 1,7 1-1,-8-2-53,0 0-1,0 0 0,0-1 0,0 0 1,0 0-1,0 0 0,0-1 1,-1 1-1,1-1 0,0 0 1,0-1-1,0 1 0,-1-1 1,1 0-1,-1 0 0,1 0 1,-1-1-1,0 0 0,8-5 0,-4-1-17,0 0 0,0 0 0,-1-1-1,0 0 1,0 0 0,-1-1 0,-1 0-1,0 0 1,0 0 0,3-17 0,-4 16-17,-1-1 0,-1 0 0,0 0 0,0 0 0,-2 0 0,0 0 0,0 0 0,-1 0 0,-4-20 0,4 27-81,-1 1-1,0 0 1,0 0 0,0 0 0,0 0 0,-1 0 0,0 0-1,0 0 1,0 1 0,0 0 0,-1-1 0,0 1-1,0 1 1,0-1 0,0 1 0,-5-4 0,5 5-28,1 0-1,-1 1 1,0-1 0,0 1 0,0 0 0,0 0 0,1 0-1,-1 0 1,-1 1 0,1-1 0,0 1 0,0 0 0,0 0 0,0 1-1,0-1 1,0 1 0,0 0 0,0 0 0,1 0 0,-1 1-1,0-1 1,-5 4 0,3-1-174,0 0 0,0 0 0,0 1 0,0-1 1,1 1-1,-1 1 0,1-1 0,1 1 0,-1 0 0,1 0 0,-6 11 0,1 1-1493,1 0-1,1 1 1,-5 23-1,1-2-786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2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0 869 6144,'7'-1'7241,"-7"2"-7102,15 8 1251,-2 0-80,-10-8-1106,-1 0 1,1-1-1,0 1 1,0-1 0,-1 0-1,1 0 1,0 0-1,-1 0 1,1-1 0,0 1-1,-1-1 1,1 1-1,0-1 1,-1 0 0,1 0-1,2-2 1,4-2 168,-1 0 1,0 0-1,9-9 1,10-7 99,-4 2-31,-14 11-324,-9 8-117,1-1 1,-1 1 0,0 0 0,1 0 0,-1-1-1,0 1 1,1 0 0,-1 0 0,0 0-1,1 0 1,-1 0 0,1 0 0,-1 0 0,0-1-1,1 1 1,-1 0 0,1 0 0,-1 0-1,0 0 1,1 1 0,0-1 5,0 1-1,-1 0 1,1 0 0,-1 0-1,1 0 1,-1 0-1,1-1 1,-1 1 0,1 0-1,-1 0 1,0 0 0,0 0-1,1 0 1,-1 1 0,0-1-1,0 0 1,0 0-1,0 0 1,0 0 0,0 0-1,-1 2 1,1 1 28,-5 108 269,-26 138 0,23-192-101,-22 188 501,14-127-375,-6 60 617,21-167-823,1-9-16,0 0 0,0 0 1,-1 0-1,1 0 0,-1 0 1,-1 4-1,2-7-93,0 0 0,0 0 0,0 0 0,0 0 0,0 0-1,0 0 1,0 0 0,0 0 0,0 0 0,0-1 0,0 1 0,0 0 0,0 0 0,0 0-1,0 0 1,0 0 0,0 0 0,-1 0 0,1 0 0,0 0 0,0 0 0,0 0-1,0 0 1,0 0 0,0 0 0,0 0 0,0 0 0,0 0 0,0 0 0,0 0-1,0 0 1,0 0 0,0 0 0,0 0 0,0 0 0,0 0 0,0 0 0,0 0-1,0 0 1,-1 0 0,1-12 326,0-24-59,12-148-436,35-107 289,-36 239-98,4-23 5,46-128-1,-50 175 13,1 1 0,1 0 0,1 1 1,28-39-1,-34 54 11,0 0-1,1 1 1,0 0-1,1 1 1,0 0 0,0 1-1,1 0 1,-1 0-1,2 1 1,-1 1 0,1 0-1,23-8 1,-29 12-50,1 1 0,-1 0 0,0 0 0,1 1 1,0 0-1,-1 0 0,0 1 0,1-1 0,-1 1 1,1 1-1,-1-1 0,0 1 0,0 0 0,0 1 0,0-1 1,0 1-1,0 1 0,-1-1 0,1 1 0,-1 0 0,0 0 1,0 0-1,0 1 0,-1-1 0,0 1 0,0 0 0,0 1 1,0-1-1,-1 1 0,0-1 0,0 1 0,-1 0 0,1 0 1,2 11-1,-1 2 17,-1 0 0,0 1 0,-1 0 0,-1-1-1,-1 1 1,-1 0 0,0-1 0,-2 1 0,-8 34 0,8-46 2,0 0 0,-1 1 0,0-2 0,0 1 0,0 0 0,-1-1 0,0 0 0,-1 0 0,0 0 0,-9 9 0,9-12-19,1 0 0,-1 0 0,0 0 0,0 0 0,0-1 0,0 0 0,0-1 1,-1 1-1,1-1 0,-1 0 0,0-1 0,0 0 0,-10 1 0,-2-2-42,0-1-1,0-1 1,0 0 0,0-2-1,-33-9 1,25 5-106,25 8 123,1 0 0,-1-1 0,0 1 0,1-1 1,-1 0-1,1 1 0,-1-1 0,1 0 0,-4-2 0,5 3 7,0 0 0,0-1 0,0 1-1,0 0 1,0 0 0,0 0 0,-1-1 0,1 1 0,0 0-1,0 0 1,0-1 0,0 1 0,0 0 0,0 0-1,0 0 1,0-1 0,0 1 0,0 0 0,0 0 0,0-1-1,0 1 1,0 0 0,0 0 0,0 0 0,0-1 0,1 1-1,-1 0 1,0 0 0,0-1 0,0 1 0,0 0-1,0 0 1,0 0 0,1 0 0,-1-1 0,0 1 0,0 0-1,0 0 1,1 0 0,2-2-23,0 0-1,1 0 1,-1 1-1,0 0 1,1 0-1,-1 0 1,8-1-1,82-16 33,182-59 1,71-56 223,-204 77 64,-124 50-231,-10 3-15,-1 1 1,0-1-1,0 0 1,0-1 0,12-7-1,-19 11-49,0 0 0,0 0 1,0 0-1,1 0 0,-1 0 0,0 0 0,0 0 0,0-1 0,0 1 1,1 0-1,-1 0 0,0 0 0,0 0 0,0 0 0,0 0 0,0 0 1,0-1-1,1 1 0,-1 0 0,0 0 0,0 0 0,0 0 1,0 0-1,0-1 0,0 1 0,0 0 0,0 0 0,0 0 0,0 0 1,0-1-1,0 1 0,0 0 0,0 0 0,0 0 0,0 0 1,0-1-1,0 1 0,0 0 0,0 0 0,0 0 0,0 0 0,0-1 1,0 1-1,0 0 0,0 0 0,0 0 0,0 0 0,0-1 0,-1 1 1,1 0-1,0 0 0,0 0 0,0 0 0,0 0 0,0 0 1,-1 0-1,1-1 0,0 1 0,0 0 0,0 0 0,0 0 0,0 0 1,-1 0-1,1 0 0,0 0 0,0 0 0,0 0 0,-1 0 0,-10 0-99,-5 7 55,0 0 0,1 1 0,0 0 0,0 1 0,1 1 0,0 0 0,1 1 0,-17 18 0,12-9 50,1 0 0,1 1 0,0 0-1,-20 41 1,29-47-10,0 1-1,-10 33 0,15-41 50,0 1-1,1-1 1,-1 1-1,2-1 1,-1 1-1,1 0 1,2 14-1,-1-20-14,-1-1 1,1 0-1,-1 1 0,1-1 0,0 1 1,0-1-1,0 0 0,0 0 0,1 0 0,-1 1 1,1-1-1,-1-1 0,1 1 0,0 0 1,-1 0-1,1 0 0,0-1 0,0 1 1,0-1-1,1 0 0,-1 0 0,0 1 1,0-1-1,4 1 0,-2-1 9,0-1 0,-1 1 1,1-1-1,0 0 0,0 0 0,-1 0 1,1 0-1,0-1 0,-1 1 0,1-1 0,0 0 1,-1 0-1,1 0 0,-1-1 0,0 1 1,5-3-1,0-2-19,1 0 0,-1 0 0,0-1 0,-1-1 0,1 1 0,-1-1 0,-1 0 0,11-16 0,2-9 30,15-37 0,-26 53-45,28-70-188,5-8-73,-37 89-64,0 10 198,-2 11 141,-2-14-14,3 32-9,2 0 0,1 0-1,1-1 1,2 0 0,1 0 0,21 44 0,-29-72 29,0 1 1,1-1-1,-1 1 1,1-1-1,0 0 0,1 0 1,-1-1-1,6 6 1,-8-8-15,0-1 1,0 1 0,0-1 0,0 1 0,0-1 0,0 1 0,0-1-1,0 0 1,0 1 0,0-1 0,1 0 0,-1 0 0,0 0 0,0 0 0,0 0-1,0 0 1,2-1 0,-1 1 6,0-1-1,0 0 1,0 0 0,0 0 0,0 0-1,0-1 1,-1 1 0,1 0-1,0-1 1,-1 1 0,1-1-1,1-2 1,64-89 486,-7 9-295,81-101-399,-115 151 121,-2-1-1,-2-1 1,-1-1 0,21-52-1,89-249 147,-123 316-449,14-26 1,-27 63-88,-5 29 0,2-8 428,-48 209 87,42-184-46,2 1 0,3 0 0,3 0 0,2 1 0,8 111 0,-3-170 6,-1 4 23,1 1-1,0-1 1,0 0-1,1 0 0,0 1 1,0-1-1,1-1 1,0 1-1,4 8 0,-7-16-26,1 1 0,-1 0-1,0 0 1,1-1 0,-1 1-1,1 0 1,-1 0 0,1-1 0,-1 1-1,1-1 1,0 1 0,-1-1-1,1 1 1,0-1 0,-1 1-1,1-1 1,0 1 0,0-1-1,0 0 1,-1 1 0,1-1-1,0 0 1,0 0 0,0 0-1,0 1 1,-1-1 0,1 0-1,0 0 1,0 0 0,0-1-1,0 1 1,-1 0 0,1 0-1,0 0 1,0 0 0,0-1-1,-1 1 1,1-1 0,0 1 0,0 0-1,-1-1 1,1 1 0,0-1-1,-1 1 1,1-1 0,0 0-1,-1 1 1,1-2 0,5-4 44,-1 1 0,-1-1 0,1-1 1,3-8-1,-7 14-53,27-53-54,24-64 0,-38 83 20,7-19-42,17-71 0,-21 61 28,-1 10 39,106-321 144,-94 297-51,-9 22-234,-19 55 132,1 0-1,-1 0 1,0 0 0,0 0-1,1 0 1,-1 0 0,0 0-1,0 0 1,0-1-1,0 1 1,0 0 0,0 0-1,0 0 1,-1-1 0,-2 0-160,-3 7 54,0 6 102,0-1-1,1 1 0,0-1 1,-5 18-1,-10 50-14,-24 150 294,15-74-52,-30 226 653,52-325-741,-5 51 36,12-97-153,-2 16 330,2-25-325,0 0 0,0 0 0,0 0 0,0 0 0,0 0-1,0 0 1,0 0 0,1 0 0,-1 0 0,0 0 0,0 0 0,0 0-1,0 0 1,0 0 0,0 0 0,0 0 0,0 0 0,0 1-1,0-1 1,0 0 0,0 0 0,0 0 0,0 0 0,0 0-1,0 0 1,0 0 0,0 0 0,0 0 0,0 0 0,0 0-1,0 0 1,0 0 0,0 0 0,0 0 0,0 0 0,0 0-1,0 0 1,0 0 0,0 0 0,4-15 201,-3 12-192,13-59-57,2 1-1,25-60 1,-40 119 12,-1 1-1,1-1 1,0 1 0,-1 0-1,1-1 1,0 1 0,0 0-1,0-1 1,0 1 0,0 0-1,1-1 1,-1 2 22,-1 0-1,0 0 1,0-1-1,1 1 1,-1 0-1,0 0 1,1 0-1,-1 0 1,0 0-1,1 0 1,-1 0 0,0 0-1,1 0 1,-1 0-1,0 0 1,0 0-1,1 0 1,-1 0-1,0 0 1,1 1-1,-1-1 1,0 0-1,1 0 1,8 10-81,-1 7 128,-1-1 1,0 1-1,5 21 0,-5-15 37,11 23 0,-14-38-29,0 0-1,0-1 1,1 1-1,0-1 1,0 0-1,1 0 1,6 6-1,-10-11-21,1 0 0,0 0-1,-1 0 1,1 0-1,0 0 1,0 0-1,0-1 1,0 0-1,0 1 1,0-1-1,1 0 1,-1-1-1,0 1 1,1 0 0,-1-1-1,0 0 1,1 0-1,-1 0 1,0 0-1,1 0 1,4-2-1,-1 0 1,1-1-1,-1 0 1,1-1-1,-1 1 1,0-1-1,0-1 1,7-5-1,40-38 4,-54 47-28,116-130-99,-65 70 97,-32 40 38,38-31-1,-53 49-26,-4 2-14,1 1 0,0-1 0,0 0 0,0 0 0,-1 1 1,1-1-1,0 1 0,0-1 0,0 1 0,0-1 0,0 1 0,0-1 0,0 1 0,0 0 0,0 0 0,1 0 0,0-1 1,-2 2-1,1-1 0,0 1 1,0-1-1,-1 1 1,1-1-1,-1 1 0,1 0 1,-1-1-1,1 1 1,-1 0-1,1-1 0,-1 1 1,1 0-1,-1 0 1,0-1-1,1 1 0,-1 0 1,0 0-1,0 0 1,0-1-1,1 1 0,-1 0 1,0 0-1,0 0 1,0 1-1,0 14-27,1 0-1,-2 1 1,-4 27 0,2-16 33,2-19 0,-24 176 9,21-163 29,-1 0 1,-1 0 0,-2 0-1,0-1 1,-1 0-1,-15 25 1,24-45-42,-1 0 0,0 1 0,1-1 0,-1 0-1,0 0 1,0 0 0,0 0 0,0 0 0,0-1 0,0 1 0,0 0 0,0 0 0,0-1 0,0 1-1,-2 0 1,3-1 2,0 0 0,0 0 1,0 0-1,-1 0 0,1 0 0,0 0 0,0 0 0,0 0 0,0 0 0,0-1 0,0 1 0,-1 0 0,1 0 0,0 0 0,0 0 1,0 0-1,0 0 0,0-1 0,0 1 0,0 0 0,0 0 0,0 0 0,0 0 0,-1 0 0,1-1 0,0 1 0,0 0 0,0 0 1,0 0-1,0 0 0,0-1 0,0 1 0,0 0 0,0 0 0,0 0 0,1-1 0,2-14 10,4 1-8,0-1 0,0 1 0,2 0 0,18-24 0,-9 15-7,43-38 0,-50 52-69,1 0 0,0 0-1,0 2 1,27-13 0,-29 15-1467,0 2 1,0-1-1,0 1 0,16-2 0,-8 1-5931,-13 8 4545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2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12704,'1'3'5690,"8"3"-3907,13 5 503,146 39 2781,-112-35-4411,249 52 70,-59-16-1906,-171-28-3426,-62-18 1496,21 12 0,-10-1-164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26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58 2816,'0'-1'102,"0"1"-1,0 0 1,0-1 0,0 1 0,0-1 0,0 1-1,-1 0 1,1-1 0,0 1 0,0-1-1,0 1 1,-1 0 0,1-1 0,-3-3 3246,3-19 3900,0-1-310,1 50-1732,0-6-4518,6 31-1,2 3-108,-2 0 0,-2 1-1,-3 56 1,-3-33-181,6 152 79,-4-219-547,-1 0 1,0 0 0,-1-1-1,-4 23 1,5-32-134,0-1-1,0 1 1,-1 0 0,1-1-1,0 1 1,0-1 0,-1 1-1,1 0 1,-1-1 0,1 1-1,0-1 1,-1 1 0,1-1-1,-1 1 1,1-1-1,-1 1 1,0-1 0,1 1-1,-1-1 1,1 0 0,-1 1-1,0-1 1,1 0 0,-1 0-1,0 0 1,1 1 0,-1-1-1,0 0 1,1 0 0,-2 0-1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26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47 5408,'-16'-17'1728,"16"17"-1630,0 0-1,-1-1 1,1 1 0,0 0 0,-1-1 0,1 1 0,0-1 0,-1 1-1,1 0 1,0-1 0,0 1 0,-1-1 0,1 1 0,0 0 0,0-1-1,0 1 1,0-1 0,0 1 0,0-1 0,0 1 0,0-1 0,0 1-1,0-1 1,0 1 0,0-1 0,0 1 0,0-1 0,0 1 0,0-1-1,0 1 1,1 0 0,-1-1 0,0 1 0,0-1 0,1 1 0,-1 0-1,0-1 1,1 1 0,-1-1 0,0 1 0,1 0 0,-1 0-1,1-1 1,17-7 4132,-16 7-4339,1 1 406,0-1-1,0 1 0,0-1 1,0 1-1,1 0 1,-1 0-1,0 0 1,0 1-1,1-1 0,-1 1 1,0 0-1,0 0 1,0 0-1,0 0 1,0 0-1,0 1 0,0-1 1,-1 1-1,1 0 1,0 0-1,4 4 1,0 1 120,1 1 0,-1 0 0,0 0 0,-1 1 0,9 15 0,4 12 338,-2 0 1,-2 2 0,-1 0-1,15 65 1,-16-43-94,-4 2 1,4 87-1,-13-68-369,-3 0 1,-23 140-1,22-199-282,-1 1-1,-1-1 1,-1 0 0,-1 0-1,0-1 1,-2 0 0,-1-1-1,0 0 1,-2 0 0,0-2-1,-21 24 1,-52 45-5704,68-71 3161,0-1-1,-40 24 1,34-24-273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29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4 155 2080,'-4'0'21647,"8"-8"-20884,4-5-551,1 1 1,1 0 0,0 0-1,0 1 1,1 0-1,17-13 1,-19 17-93,-1 0 0,1 1 1,0 0-1,18-9 0,-23 13-47,0 1 0,1-1 0,-1 1 0,0 0 0,1 0 0,-1 0 0,0 0 0,1 1 0,-1 0 0,1 0 0,-1 0 0,1 0 0,-1 1 0,7 1 0,-10-1-46,0-1-1,1 1 1,-1 0 0,0-1 0,0 1-1,0 0 1,0 0 0,0 0 0,0-1-1,0 1 1,0 0 0,0 1 0,0-1-1,0 0 1,-1 0 0,1 0 0,0 0-1,-1 1 1,1-1 0,-1 0 0,0 0 0,1 1-1,-1-1 1,0 0 0,0 1 0,0-1-1,1 1 1,-1-1 0,-1 0 0,1 3-1,-1 4 120,0 0 0,-1 0-1,-4 13 1,5-18-118,-36 104 185,22-71-60,-1 0-1,-26 38 1,32-55-238,2-8 101,2 1-32,8-12 16,-1 1-1,1-1 0,0 1 1,0 0-1,0 0 0,-1 0 0,1 0 1,2 1-1,5 4 2,25 9 127,35 22 0,-56-29 66,0 1 0,0 1 0,-1 0 1,14 16-1,-25-25-173,-1 0 0,1 0 0,0 0 0,-1 0 0,1 0 0,-1 0 0,1 0 0,-1 0 0,1 0 1,-1 0-1,0 0 0,0 0 0,1 0 0,-1 1 0,0-1 0,0 0 0,0 0 0,0 0 0,0 0 0,-1 0 1,1 1-1,0-1 0,0 0 0,-1 0 0,1 0 0,-1 0 0,1 0 0,-1 0 0,1 0 0,-1 0 0,0 0 0,1 0 1,-1 0-1,0 0 0,-1 1 0,-2 1 47,1 0-1,-1 0 1,1 0 0,-1-1 0,0 1-1,0-1 1,-8 4 0,-3-1-77,-1-1-1,1-1 1,-1 0 0,1-1-1,-1 0 1,0-1 0,0-1-1,0-1 1,0 0 0,1-1-1,-25-6 1,33 6-409,-19-5-1266,11 6-4214,43 20-11552,-2-8 13285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30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607 115 3072,'0'-5'16687,"0"4"-16530,-1 0 0,1 0 0,0 0-1,0 0 1,-1 0 0,1 0 0,0 0-1,-1 1 1,1-1 0,-1 0 0,1 0-1,-1 1 1,0-1 0,1 0 0,-1 1-1,0-1 1,1 0 0,-1 1 0,-1-1-1,-19-11 258,11 7-80,-20-14 314,18 11-445,-1 1 1,0-1-1,-27-9 0,25 13-109,1 0 0,-1 1 0,0 0 0,0 1 0,0 1 0,0 0 0,-1 1 0,1 1 0,0 1 0,0 0 0,0 0 0,0 2 0,1 0 0,-1 0 0,-19 10 0,12-2 194,0 0 0,-21 17 0,36-24-248,0 2 0,0-1 1,0 0-1,1 1 0,0 1 1,0-1-1,1 1 0,-7 12 1,2-5 22,8-11-36,-1-1 0,1 1 0,0-1-1,0 1 1,-1 5 0,2-5 25,-3 7 62,1 0-1,1 0 0,-3 22 0,5-29-76,0 0 0,1 0-1,-1 1 1,1-1 0,0 0-1,0 0 1,0 0 0,0 0 0,1 0-1,-1 0 1,1 0 0,0-1-1,1 1 1,4 5 0,-5-6-15,0-1-1,0 0 1,0 0 0,1 0 0,-1 0 0,1-1 0,0 1-1,-1 0 1,1-1 0,0 0 0,0 0 0,0 0 0,0 0-1,3 1 1,6-1 79,-1 0 0,19 0 0,-4 0-33,162 19 743,-166-15-652,0 1-1,0 1 0,0 1 1,-1 1-1,-1 1 1,40 25-1,-53-30-97,-1 0-1,1 1 0,-1-1 1,0 1-1,-1 1 0,1-1 0,8 15 1,27 57 199,-32-58-197,3 3-15,10 34 0,-19-47-48,0-1 1,-1 0 0,-1 1-1,0-1 1,0 1 0,-1-1-1,0 12 1,-1-14-1,0 1 0,0-1-1,0 0 1,-1 0 0,0 0 0,-5 12-1,5-16 6,1-1 0,-1 1 0,0 0 0,0-1 0,0 1-1,0-1 1,0 0 0,-1 0 0,1 0 0,-1 0 0,0 0 0,1 0 0,-1 0-1,0-1 1,0 0 0,0 1 0,0-1 0,-5 1 0,-18 2 2,0-2 0,0 0 0,0-1 0,-27-4 0,22 2-5,-225-16-71,218 15 62,-18-3-855,18-2-3192,7 1-3135,31 6 6989,0 0-1,-1 1 0,1-1 1,0 0-1,-1 0 1,1 0-1,0 0 1,-1 0-1,1-1 1,0 1-1,-1 0 1,1 0-1,0 0 1,-1 0-1,1 0 1,0 0-1,-1 0 1,1-1-1,0 1 1,-1 0-1,1 0 0,0 0 1,0-1-1,-1 1 1,1 0-1,0-1 1,0 1-1,0 0 1,-1 0-1,1-1 1,0 1-1,0 0 1,0-1-1,0 1 1,0 0-1,-1-1 1,1 1-1,0 0 0,0-1 1,0 1-1,0 0 1,0-1-1,0 1 1,0 0-1,0-1 1,0 1-1,1 0 1,-1-1-1,0 1 1,0 0-1,0-1 1,0 1-1,0 0 1,1-1-1,6-11-4396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49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0 538 2976,'10'0'9497,"23"0"-6146,-14 0-2130,31 0-461,101-2 678,-114-1-1051,0-1 0,39-9 1,8-7 257,173-34 326,-149 38-630,1 6 0,127 3 1,-59 9 215,-47 0-208,412-14 921,-116 0-1409,-317 14 123,31 0-53,489 34 613,201-31-59,-673-16-610,177-37-1,5-3 617,208-17-747,-310 61 491,68-9 85,-208 4-514,-59 6 248,-1 2 0,60 1 0,-66 5 109,1-1 1,62-7-1,-94 6-134,1 0 1,-1 0-1,1 0 0,-1 0 1,0 0-1,1 0 0,-1 0 0,1 0 1,-1 0-1,0-1 0,1 1 1,-1 0-1,1 0 0,-1 0 0,0 0 1,1-1-1,-1 1 0,1 0 1,-1 0-1,0-1 0,0 1 1,1 0-1,-1-1 0,0 1 0,1 0 1,-1-1-1,0 0-12,-1 0-1,0 0 1,1 0 0,-1 0 0,0 0 0,1 0-1,-1 0 1,0 0 0,0 0 0,0 0-1,-1 0 1,-23-19-265,0 2-1,-1 1 1,-44-21-1,12 6 475,-25-10-247,65 34 53,6-1-99,12 9 67,0 0-1,0 0 1,0 0 0,0-1 0,0 1 0,0 0-1,0 0 1,0 0 0,0 0 0,0 0 0,0 0 0,0 0-1,0 0 1,0 0 0,0 0 0,-1 0 0,1-1-1,0 1 1,0 0 0,0 0 0,0 0 0,0 0-1,0 0 1,0 0 0,1 0 0,-1 0 0,0 0 0,0-1-1,0 1 1,0 0 0,0 0 0,0 0 0,0 0-1,0 0 1,0 0 0,0 0 0,0 0 0,0 0 0,0 0-1,0 0 1,0 0 0,0 0 0,0-1 0,0 1-1,1 0 1,-1 0 0,0 0 0,0 0 0,0 0-1,0 0 1,0 0 0,0 0 0,12 0 58,-12 1-55,273 56 327,-268-56-321,9 2 71,0 0-1,-1 1 1,1 1-1,-1 0 1,0 1-1,18 10 1,-26-12 101,-2-2-60,0 0 0,0 0 1,0 1-1,-1 0 0,1-1 0,3 5 0,-6-6-100,1 0-1,-1 0 0,0 0 0,1 0 0,-1 0 0,0 0 0,1 0 0,-1 0 0,0 0 0,0 1 0,0-1 0,0 0 0,0 0 0,0 0 0,0 0 0,-1 0 0,1 0 0,0 0 0,-1 0 0,1 0 0,0 0 0,-1 0 0,1 0 0,-2 2 0,-3 3 96,0 0 0,0 0 0,0 0 0,-1-1 0,-12 10 0,4-3 26,-151 119 322,89-62-546,26-22 148,35-33-64,-23 28 1,25-24-235,11-15 225,-1 1 0,1-1 0,-1 1 0,-5 4 0,2-2 718,6-6-914,-1 1 0,1-1 0,-1 1 0,1-1 0,-1 1-1,1-1 1,-1 0 0,1 1 0,-1-1 0,1 0 0,-1 1-1,0-1 1,1 0 0,-1 1 0,0-1 0,-1 0-1,1 0-315,0-1-1,0 1 0,0-1 0,0 1 0,0-1 0,0 1 0,0-1 0,0 0 1,0 1-1,1-1 0,-1 0 0,0 0 0,0 0 0,0 0 0,0-1 0,-4-7-1960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52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0 141 2976,'2'5'14367,"4"-6"-13931,0 1-1,0-1 0,0 0 0,0 0 1,0-1-1,-1 1 0,1-2 0,0 1 1,-1 0-1,1-1 0,-1 0 0,6-5 1,5-4-314,0-2 1,18-19-1,-2 1 540,-10 6-144,-22 26-497,0 0 0,0 0 0,0 0 1,0 0-1,0 0 0,0 0 0,0 0 1,1 0-1,-1 0 0,0 0 0,0-1 1,0 1-1,0 0 0,0 0 0,0 0 1,0 0-1,0 0 0,0 0 0,0 0 1,0 0-1,1 0 0,-1 0 0,0 0 1,0 0-1,0 0 0,0 0 0,0 0 1,0 0-1,0 0 0,0 0 0,0 0 1,0 0-1,1 0 0,-1 0 0,0 1 1,0-1-1,0 0 0,0 0 0,0 0 1,0 0-1,0 0 0,0 0 0,0 0 1,0 0-1,0 0 0,0 0 0,0 0 1,0 0-1,0 0 0,0 0 0,1 1 1,-1-1-1,0 0 0,0 0 0,0 0 1,0 0-1,0 0 0,0 0 0,0 0 1,0 0-1,0 0 0,0 0 0,0 1 1,0-1-1,0 0 0,-1 0 0,3 13 699,-1 18-186,-1-28-444,-9 101 732,1 3-214,10 87-134,3-109-239,-5-81-175,0 0-1,0-1 0,1 1 1,0-1-1,-1 1 1,3 3-1,-15 9 218,2-7-247,-1-1 0,0 1 0,-12 6 0,7-5 30,-17 14 0,10-7-76,43-15-496,-13-1 523,8 0 24,1-1 1,0-1-1,19-3 1,-19 2-16,0 0 0,30 2 1,2 0-283,-46 0-383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5:58.6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5 143 5216,'0'-1'74,"0"1"-1,0 0 1,0 0 0,-1 0 0,1 0 0,0 0 0,0 0-1,0 0 1,0 0 0,-1 0 0,1 0 0,0 0-1,0 1 1,0-1 0,0 0 0,-1 0 0,1 0-1,0 0 1,0 0 0,0 0 0,0 0 0,-1 0-1,1 0 1,0 0 0,0 1 0,0-1 0,0 0-1,0 0 1,0 0 0,0 0 0,-1 0 0,1 1 0,0-1-1,0 0 1,0 0 0,0 0 0,0 0 0,0 1-1,0-1 1,0 0 0,0 0 0,0 0 0,0 0-1,0 1 1,9 3 3042,-4-2-3292,2 0 433,-1 0 0,1-1 0,-1 0 0,1 0 0,0 0 0,0-1 0,-1 0 0,10-1 0,54-11 1040,-47 7-1126,-13 3-48,1-1 1,0 0-1,-1-1 0,1 0 0,15-9 0,-23 12-78,-1-1-1,1 0 1,-1 0-1,1 0 0,-1 0 1,0 0-1,0 0 0,0 0 1,0-1-1,-1 1 1,3-4-1,-4 4-8,1 1 0,0-1 0,-1 0 0,0 0 0,1 1 0,-1-1 0,0 0 0,0 0-1,0 0 1,0 1 0,0-1 0,0 0 0,-1 0 0,1 0 0,-1 1 0,1-1 0,-1 0 0,0 0 0,1 1 0,-2-2 0,1 1-28,-1 0 1,1 0-1,-1 0 1,0 0-1,1 0 1,-1 1-1,0-1 0,0 1 1,0-1-1,0 1 1,0 0-1,0 0 1,-1 0-1,1 0 1,0 0-1,-3 0 1,0 0-33,0-1 0,0 2 1,0-1-1,0 1 1,0-1-1,-6 2 0,0 0 63,0 1 0,0 0-1,0 1 1,0 0-1,0 0 1,0 2 0,-15 7-1,20-8 11,-1 0-1,1 0 1,0 0-1,1 1 1,-1 0-1,1 0 0,0 0 1,0 1-1,0 0 1,1 0-1,0 0 1,-5 10-1,8-12-4,-1 0-1,1 0 1,0 0-1,0 0 1,0 0-1,0 0 1,1 1-1,0-1 1,-1 0-1,2 0 1,-1 1-1,0-1 1,1 0-1,0 0 1,0 0-1,0 0 1,1 0-1,-1 0 1,1 0-1,0 0 1,2 4-1,3 1 21,-1 0 0,1-1-1,1 1 1,-1-1-1,1-1 1,18 13 0,-20-15 7,2 0 1,-1-1 0,0 0 0,1 0-1,0-1 1,0 0 0,0-1-1,0 1 1,0-2 0,1 1-1,-1-1 1,0 0 0,1-1-1,-1 0 1,1 0 0,-1-1 0,1 0-1,-1 0 1,0-1 0,0 0-1,13-6 1,1-1 21,0-2 0,-1 0 0,0-1 1,-1-1-1,-1-1 0,26-24 0,85-82-29,-127 118-90,0-1 0,0 1 0,0 0 1,0 0-1,1 0 0,-1 0 0,0 1 0,1-1 0,0 1 1,-1 0-1,1 0 0,0 0 0,0 0 0,-1 1 0,1 0 0,0-1 1,0 1-1,0 1 0,0-1 0,0 0 0,-1 1 0,1 0 1,0 0-1,0 0 0,5 3 0,-5-1 61,0-1 1,0 0-1,0-1 1,1 1-1,-1 0 0,0-1 1,1 0-1,-1 0 1,1-1-1,6 1 0,-11-2-17,0 0 1,0 0-1,0 0 0,0 0 0,-1 0 0,1 0 0,0 0 0,-1 0 0,1 0 0,-1 0 0,1 0 0,-1-1 0,0 2-7,0-2-17,0 0 1,-1 0-1,1 0 1,-1 0-1,0 1 1,1-1-1,-1 1 1,0-1-1,0 1 1,0 0-1,0-1 1,0 1-1,-1 0 1,1 1-1,0-1 1,0 0-1,-1 1 1,1-1-1,0 1 1,-1-1-1,1 1 1,-1 0-1,1 0 1,0 0-1,-1 1 1,1-1-1,0 1 1,-1-1-1,-2 2 1,-6 1-27,1 1 0,0 0 0,0 1-1,0 0 1,-9 7 0,15-9 34,-1 0 0,1 0 0,0 1 1,1-1-1,-1 1 0,1 0 0,0 0 0,0 0 0,0 1 0,0-1 0,1 0 0,-1 1 0,1 0 0,0 0 0,1-1 0,-1 1 0,0 7 0,1-8 7,1 0-1,0-1 0,0 1 1,0 0-1,0-1 1,1 1-1,-1 0 1,1-1-1,0 1 0,0-1 1,0 1-1,0-1 1,1 0-1,0 1 1,-1-1-1,1 0 0,0 0 1,1 0-1,-1 0 1,0-1-1,1 1 1,0 0-1,-1-1 0,1 0 1,5 4-1,-5-5 13,0 0 0,0 0 0,0 1 0,0-1-1,0-1 1,0 1 0,0 0 0,0-1 0,0 0-1,0 0 1,0 0 0,0 0 0,1 0 0,-1 0 0,5-2-1,5-2 76,0 0 0,17-8 0,-8 3-50,141-44 131,-85 30-154,83-37 1,-143 51-29,-2-1 0,0 0 0,16-13 0,4-2-146,-107 85-302,71-60 452,-20 15-20,1 0 0,-21 23 1,36-34 31,0 1 0,0 0 1,0-1-1,1 1 0,0 0 1,0 1-1,0-1 0,1 0 1,-1 1-1,1 0 0,1 0 1,-1-1-1,1 1 0,-1 11 1,1-14 1,1-1 0,1 0-1,-1 0 1,0 0 0,0 0 0,1 1 0,-1-1 0,1 0 0,0 0 0,0 0 0,-1 0 0,1 0 0,1 0 0,-1 0 0,0-1 0,0 1 0,1 0 0,-1-1-1,1 1 1,-1-1 0,1 1 0,0-1 0,0 0 0,3 3 0,-2-3 13,0 0 0,0 0 1,-1-1-1,1 1 0,0 0 0,0-1 0,0 0 0,0 0 1,0 0-1,0 0 0,0 0 0,0-1 0,0 1 1,0-1-1,0 0 0,0 0 0,4-2 0,-1 0 14,1 0 0,-1-1 0,-1 0-1,1-1 1,0 1 0,-1-1 0,5-6-1,32-41 1,-32 38-30,1-1 57,9-19-1,-1 3 84,-17 27-177,0 0 0,-1 0 0,1 0 0,-1 0 1,1-5-1,-2 0-268,-1 9 281,1 0 1,-1 0-1,1 1 0,-1-1 1,1 0-1,-1 0 0,1 0 1,0 0-1,-1 1 0,1-1 1,0 0-1,-1 0 0,1 1 1,-1-1-1,1 0 0,0 0 1,-1 1-1,1-1 0,0 1 1,0-1-1,-1 0 0,1 1 1,0 0-1,-7 8-4,1 0 0,0 0 0,0 1 0,1-1 0,1 1 1,-1 1-1,2-1 0,-1 0 0,1 1 0,1 0 0,0 0 0,1 0 0,-1 16 0,2-25 33,0 1 0,1 0-1,-1-1 1,0 1 0,1 0 0,0-1-1,-1 1 1,1-1 0,0 1-1,1-1 1,-1 1 0,0-1-1,1 0 1,2 4 0,-3-5-1,0 0 1,0-1 0,0 1-1,0 0 1,0 0 0,0-1-1,0 1 1,0-1 0,1 1-1,-1-1 1,0 1 0,0-1-1,1 0 1,-1 1 0,0-1-1,0 0 1,1 0 0,-1 0-1,0 0 1,1 0-1,-1 0 1,0-1 0,0 1-1,1 0 1,-1-1 0,0 1-1,0-1 1,1 1 0,-1-1-1,0 1 1,0-1 0,1-1-1,7-5 71,0-1-1,-1 0 1,0 0-1,0 0 0,11-18 1,13-14-64,68-64-261,-100 104 234,0-1 0,1 1-1,-1 0 1,0 0 0,0 0 0,0 0-1,0-1 1,0 1 0,0 0-1,0 0 1,0 0 0,0 0 0,1 0-1,-1-1 1,0 1 0,0 0-1,0 0 1,0 0 0,0 0 0,1 0-1,-1 0 1,0 0 0,0-1-1,0 1 1,1 0 0,-1 0 0,0 0-1,0 0 1,0 0 0,0 0 0,1 0-1,-1 0 1,0 0 0,0 0-1,0 0 1,1 0 0,-1 0 0,0 0-1,0 0 1,1 1 0,-2 7-166,-6 14 20,2-10 154,1 0-1,0 0 1,0 1 0,-3 23-1,7-32 10,0 0-1,0 0 0,0 0 0,0 0 1,1 0-1,0 0 0,-1 0 0,1 0 1,1 0-1,-1 0 0,0-1 0,1 1 1,0 0-1,0-1 0,0 1 0,1-1 1,-1 0-1,1 0 0,4 5 0,-5-7 17,-1 1-1,1-1 0,0 0 1,0 0-1,0 0 1,0 0-1,0 0 1,0-1-1,1 1 0,-1-1 1,0 1-1,0-1 1,0 0-1,1 0 0,-1 0 1,0 0-1,0 0 1,1 0-1,-1-1 0,0 1 1,0-1-1,0 1 1,3-2-1,6-2 24,0-1 0,0-1 0,11-7 0,-13 8-41,32-18-61,52-33 387,-7 1-890,-86 55 549,0 0-1,0 0 1,0 0-1,0 0 1,1 0 0,-1 0-1,0 0 1,0 0-1,0 0 1,0 0 0,0 0-1,0 0 1,1 0-1,-1 0 1,0 0-1,0 0 1,0 0 0,0 0-1,0 0 1,0 0-1,0 0 1,1 0 0,-1 0-1,0 1 1,0-1-1,0 0 1,0 0 0,0 0-1,0 0 1,0 0-1,0 0 1,0 0 0,0 0-1,0 1 1,0-1-1,1 0 1,-1 0 0,0 0-1,0 0 1,0 0-1,0 0 1,0 1 0,0-1-1,0 0 1,0 0-1,0 0 1,0 0 0,0 0-1,0 0 1,-1 1-1,1-1 1,0 10-133,0-8 126,1 32 90,5 45 0,-4-66-56,0-1 1,1 1-1,1-1 0,0 1 1,1-1-1,10 19 1,-14-29 16,0-1 1,0 1-1,0-1 1,0 1 0,0-1-1,0 0 1,1 1-1,-1-1 1,2 1-1,-2-1-19,0-1-1,0 0 1,-1 1-1,1-1 1,0 0-1,0 0 0,-1 1 1,1-1-1,0 0 1,0 0-1,-1 0 0,1 0 1,0 0-1,0 0 1,0 0-1,-1 0 0,1-1 1,0 1-1,0 0 1,-1 0-1,1-1 0,0 1 1,0 0-1,-1-1 1,1 1-1,0-1 1,0 0-1,6-6 32,-1 0-1,1 0 1,-1-1 0,-1 0 0,1-1 0,-1 1-1,4-11 1,2-2-48,108-208-173,-118 229 157,-1-1-1,0 0 0,0 1 1,1-1-1,-1 1 1,0-1-1,1 0 0,-1 1 1,0-1-1,1 1 1,-1-1-1,1 1 1,-1-1-1,1 1 0,-1-1 1,1 1-1,-1-1 1,1 1-1,0 0 0,-1-1 1,1 1-1,-1 0 1,2-1-1,-1 2-5,-1-1-1,0 1 1,1 0 0,-1-1 0,0 1-1,1-1 1,-1 1 0,0 0-1,0-1 1,1 1 0,-1 0 0,0-1-1,0 1 1,0 0 0,0-1-1,0 1 1,0 1 0,-3 37-118,-4-6 204,-20 59-1,-1 1 145,28-91-185,0 0 0,-1 0 0,1-1 0,-1 1 1,0 0-1,1 0 0,-1-1 0,0 1 0,0 0 0,0-1 0,-2 3 0,3-4-18,0 0 1,-1 0-1,1 1 1,0-1-1,0 0 1,-1 0-1,1 0 1,0 0-1,-1 0 0,1 0 1,0 0-1,0 0 1,-1 0-1,1 0 1,0 0-1,-1 0 1,1 0-1,0 0 0,-1 0 1,1 0-1,0 0 1,0 0-1,-1 0 1,1 0-1,0 0 1,-1 0-1,1-1 1,-11-11 85,9 7-95,0 0 0,0 0 0,1 0 0,-1-1 0,1 1 1,0-10-1,-6-18 74,7 24-3,1 3-224,8 12-223,-5-1 381,0 0 1,0-1 0,1 0-1,-1 0 1,1 0 0,0-1 0,0 0-1,1 0 1,-1 0 0,9 3 0,-2-2 33,0 0 1,0-1 0,0-1-1,13 2 1,0-2 26,0-2-1,0 0 1,0-2-1,-1-1 1,1-1-1,-1-1 1,0-1 0,0-1-1,-1-1 1,1-1-1,-2-1 1,30-17 0,-45 22-28,1 0 0,-1 0 0,0-1 0,0 0 0,-1 0 0,7-8 0,-11 12-45,0-1-1,0 1 1,-1-1-1,1 0 1,0 1-1,-1-1 1,0 0-1,0 0 1,0 0-1,0 0 1,0 0-1,0 0 1,-1 0-1,0 0 1,1 0-1,-1 0 1,0 0-1,0 0 1,-1 0-1,0-4 1,0 5-4,1 0 0,-1 1-1,0-1 1,0 1 0,0-1 0,0 1 0,0 0 0,-1-1 0,1 1 0,0 0-1,0 0 1,-1 0 0,1 0 0,-1 0 0,1 0 0,-1 0 0,0 0-1,1 1 1,-1-1 0,0 0 0,1 1 0,-1 0 0,0-1 0,0 1-1,1 0 1,-1 0 0,0 0 0,-2 0 0,-6 1-23,0-1 1,0 2 0,-16 3-1,14-2 16,0 0-1,1 0 0,-1 2 0,1-1 1,0 1-1,0 1 0,1 0 0,-17 12 1,26-17 48,-1 1 1,1-1 0,-1 0 0,1 1-1,0-1 1,0 1 0,-1-1 0,1 1-1,0 0 1,1-1 0,-1 1-1,0 0 1,0 0 0,1 0 0,-1 0-1,1-1 1,0 1 0,-1 0 0,1 0-1,0 3 1,1-3 15,-1 1-1,1-1 1,0 1 0,0-1-1,0 0 1,0 1-1,1-1 1,-1 0 0,0 0-1,1 0 1,0 0-1,-1 0 1,1 0 0,0 0-1,4 2 1,6 5 101,1-1 0,0 0 1,23 10-1,45 14 63,-70-29-168,0 0 1,0-1-1,0 0 0,0-1 0,0 0 0,0-1 1,20-1-1,3-4-1692,40-10 0,-14 2-3950,-41 10 814,23-1 1,-6 3-141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53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791 96 4320,'0'0'8538,"0"-7"-5242,-2 3-2962,1 0 0,-1 1 0,1-1 0,-1 1 1,0-1-1,-1 1 0,1 0 0,0 0 0,-1 0 0,0 0 0,0 1 0,0-1 0,0 1 0,-4-4 0,-2 1 13,0 0 0,-1 0 0,1 1 1,-14-4-1,10 5-170,1 0 1,0 1 0,-1 0 0,1 1 0,-1 1 0,0 0 0,1 0-1,-1 1 1,-14 4 0,9-2 43,1 2 0,-1 0 0,1 2 0,0-1 0,-28 17 0,31-15-77,1 0 1,1 1-1,-1 0 1,2 1-1,-18 17 1,24-21-78,0 0 0,1 0-1,0 1 1,0-1 0,1 1 0,0 0 0,0 0-1,0 0 1,1 0 0,0 1 0,0-1 0,1 1-1,-1 9 1,2-10-13,-2 10 139,1 0-1,1 0 1,4 30 0,-3-42-164,0 0 1,0-1 0,1 1 0,0 0-1,0-1 1,0 1 0,0-1 0,0 1-1,1-1 1,0 0 0,0 0 0,0 0-1,0-1 1,1 1 0,0-1 0,-1 0-1,8 5 1,0-2 7,0 0 1,0 0-1,1-1 0,0 0 1,13 2-1,3 0-170,33 2-1,-40-5 233,0 1-1,0 1 0,-1 0 0,1 2 0,-2 0 0,1 1 0,-1 2 0,0-1 1,33 28-1,-46-33-45,1 0 1,-2 0-1,1 1 1,0 0-1,-1 0 1,0 1-1,-1 0 1,7 11-1,-9-14 10,0 1-1,-1-1 1,0 0 0,0 0-1,0 1 1,0-1 0,0 1-1,-1-1 1,0 1 0,0-1-1,0 1 1,-1-1 0,1 1-1,-1-1 1,0 1 0,-3 7-1,-3 4 132,-1 0-1,0-1 1,-16 23-1,-37 39 20,31-40-213,21-25 0,-6 7 0,0 0 0,-1-2 0,-20 18 0,32-32 0,0 1 0,-1-1 0,0 1 0,0-1 0,0 0 0,0-1 0,0 1 0,-1-1 0,1 0 0,-1-1 0,1 1 0,-1-1 0,0 0 0,1-1 0,-1 1 0,0-1 0,0 0 0,-6-1 0,-23-7-279,1-2 0,-37-16 0,28 11-319,-18-7-685,-98-32-7908,113 34 2039,31 14 4198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59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427 725 3232,'0'-2'276,"0"0"0,1 1 0,-1-1-1,0 1 1,0-1 0,1 1 0,-1 0 0,1-1 0,0 1 0,0-2 0,0 2-47,-1 0 1,1 0 0,-1 0 0,0 0 0,1 0 0,-1 0 0,0 0 0,0 0 0,1 0 0,-1 0 0,0 0 0,0 0-1,0 0 1,0 0 0,0 0 0,-1 0 0,1-2 0,-1-1 133,0 0-1,0 0 1,0 0 0,0 0-1,-1 0 1,0 0 0,0 1-1,0-1 1,0 0 0,-1 1-1,1-1 1,-1 1 0,0 0-1,0 0 1,0 0 0,0 1-1,0-1 1,-5-2-1,0 0-69,0 0-1,0 1 0,-1 0 1,1 0-1,-1 1 0,0 0 1,0 1-1,0-1 0,0 2 1,-1 0-1,1 0 0,0 0 1,-1 1-1,1 1 0,-10 1 1,7-1-133,0 1 0,0 0 0,0 1 0,0 1 0,1 0 0,0 0 0,0 1 0,0 1 0,-16 10 0,17-9-55,0 1 1,0 0 0,0 0-1,1 2 1,0-1 0,-9 13-1,14-16-69,1-1-1,-1 1 1,1 0-1,1 0 1,-1 0 0,1 0-1,0 1 1,0-1-1,1 0 1,-1 1-1,2 0 1,-1-1-1,1 13 1,0-15-15,1-1 1,0 1 0,-1-1-1,1 0 1,1 0-1,-1 1 1,0-1-1,1 0 1,0 0-1,-1 0 1,1-1-1,0 1 1,1 0 0,3 4-1,3 0-24,0 0 0,19 12 1,-17-12-53,1-1 1,1 0 0,-1-1 0,1-1 0,0 0-1,0-1 1,13 2 0,-1-1-95,0-2 0,46-1 1,-41-4 104,0 0 0,0-2 0,-1-1 0,1-1 0,-1-2 0,-1-1 0,29-14 0,-28 12 213,-18 8-16,0-1 1,-1 0 0,15-9 0,-25 14-118,1 0 1,-1-1-1,1 1 1,-1 0-1,1-1 1,-1 1-1,1-1 0,-1 1 1,0 0-1,1-1 1,-1 1-1,1-1 1,-1 1-1,0-1 1,0 1-1,1-1 1,-1 1-1,0-1 1,0 1-1,1-1 1,-1 0-1,0 0-4,-1 1 0,1 0 0,0 0 0,0-1 0,-1 1 0,1 0 0,0 0 0,0 0 0,-1-1-1,1 1 1,0 0 0,-1 0 0,1 0 0,0 0 0,-1-1 0,1 1 0,0 0 0,-1 0 0,1 0 0,0 0-1,-1 0 1,1 0 0,-1 0 0,1 0 0,-2 0 15,-1 0-1,1 0 1,0 1 0,0-1-1,0 0 1,0 1-1,0-1 1,0 1 0,0 0-1,1 0 1,-4 1 0,3 0-60,-1 0 1,1 1-1,0-1 1,1 1-1,-1-1 1,0 1-1,1 0 1,-1 0-1,1-1 1,0 1-1,0 0 1,0 0-1,0 0 1,1 0-1,-1 0 1,1 0-1,0 1 1,0-1-1,0 0 1,0 0-1,0 0 1,1 0-1,-1 0 1,1 0 0,0 0-1,0 0 1,0 0-1,0 0 1,1 0-1,-1-1 1,1 1-1,0 0 1,-1-1-1,1 1 1,0-1-1,1 0 1,-1 0-1,0 0 1,1 0-1,-1 0 1,1 0-1,-1 0 1,1-1-1,0 0 1,0 1-1,0-1 1,0 0-1,0 0 1,5 0 0,6 0-55,1-1 1,-1 0-1,0-1 1,1-1-1,-1 0 1,0-1-1,0 0 1,0-2-1,-1 1 1,1-2-1,-1 1 1,0-2-1,-1 0 1,15-10-1,-24 15 120,0-1-1,0 1 0,0-1 0,0 1 1,0-1-1,0 0 0,-1 0 1,3-4-1,-4 6-24,0-1 1,-1 1-1,1-1 1,0 1-1,-1-1 1,1 1-1,-1-1 1,0 0-1,1 1 1,-1-1-1,0 0 0,0 1 1,0-1-1,0 0 1,0 1-1,-1-1 1,1 1-1,0-1 1,-1 0-1,1 1 1,-1-1-1,-1-2 1,0 1 15,0-1 0,-1 1 0,0 0 0,1 0 0,-1 0 0,0 0 0,0 1 1,0-1-1,-1 1 0,1 0 0,0 0 0,-1 0 0,0 0 0,1 1 1,-6-3-1,1 2-33,1 0 0,-1 1 0,0-1 0,0 1 0,1 1 0,-15 0 1,14 1-3,-1 0 1,2 0 0,-1 1 0,0 0-1,0 0 1,0 1 0,1 0 0,0 1 0,-1-1-1,1 1 1,-10 8 0,16-11-11,1-1 1,0 0-1,-1 0 0,1 1 1,-1-1-1,1 0 0,0 1 1,-1-1-1,1 1 0,-1-1 1,1 0-1,0 1 0,0-1 1,-1 1-1,1-1 1,0 1-1,0-1 0,0 1 1,-1-1-1,1 1 0,0-1 1,0 1-1,0-1 0,0 1 1,0-1-1,0 1 0,0-1 1,0 1-1,0-1 1,0 1-1,0-1 0,0 1 1,1-1-1,-1 1 0,0-1 1,0 1-1,0-1 0,1 1 1,-1-1-1,0 0 0,0 1 1,1-1-1,-1 1 1,1-1-1,-1 0 0,0 1 1,1-1-1,0 1 0,1 0-29,0 0 0,1 0 0,-1 0 0,0 0 0,1-1 0,-1 1 0,0 0 0,1-1-1,-1 0 1,4 1 0,50-5-207,0-1 0,91-22-1,-8 2 86,-102 18 222,-27 4 30,-1 1 0,1 0 0,0 1 0,0 0 0,0 0 0,0 1 0,17 3 0,-25-3-52,0 1 0,-1-1 0,1 1 0,0 0 0,0 0 0,0 0 0,-1 0 1,1 0-1,0 0 0,-1 0 0,1 1 0,-1-1 0,0 1 0,1-1 1,-1 1-1,0-1 0,0 1 0,0 0 0,0-1 0,0 1 0,0 0 0,-1 0 1,1 0-1,-1 0 0,2 3 0,-2-1 34,0 0 0,1-1 0,-1 1 0,0 0 0,-1-1 0,1 1 0,-1 0 0,1-1 0,-1 1 0,0-1 0,0 1 0,-1-1 0,-2 6 0,2-5-24,-2 2-72,0 1 1,0 0-1,1 0 0,0 0 0,0 0 0,0 0 0,-1 12 0,4-19-16,0 0-1,0 0 1,1 0-1,-1 0 1,0 0 0,1 1-1,-1-1 1,0 0-1,0 0 1,1 0 0,-1 0-1,0 0 1,1 0-1,-1 0 1,0 0 0,0 0-1,1 0 1,-1 0-1,0 0 1,1 0-1,-1 0 1,0 0 0,0 0-1,1-1 1,-1 1-1,0 0 1,1 0 0,-1 0-1,1 0-106,29-22-1257,-19 14 1319,1 0-1,16-9 0,-7 7 171,0 1 0,0 1 1,0 1-1,1 1 0,37-6 0,-58 12-72,-1 0 0,1 0 0,0 0 0,-1 0 1,1 0-1,0 0 0,-1-1 0,1 1 0,0 1 0,0-1 1,-1 0-1,1 0 0,0 0 0,-1 0 0,1 0 0,-1 1 1,1-1-1,0 0 0,-1 1 0,1-1 0,0 0 0,-1 1 1,1-1-1,-1 1 0,1-1 0,-1 1 0,1-1 0,-1 1 0,0-1 1,1 1-1,-1-1 0,1 1 0,-1-1 0,0 1 0,0 0 1,1-1-1,-1 1 0,0 0 0,0-1 0,0 1 0,0 0 1,0-1-1,0 1 0,0 0 0,0 0 0,0-1 0,0 1 0,0 0 1,-2 6 69,1 0 0,-1 0 0,0-1 0,-4 9 0,-1 3-61,6-12-59,0-1 0,0 1 0,0 0 0,1 0 0,0-1 0,1 11 0,-1-14 1,0 0 1,1 0 0,-1 0-1,1 0 1,0 0 0,0 0-1,-1 0 1,1-1 0,0 1-1,0 0 1,1-1 0,-1 1-1,0 0 1,0-1 0,1 0-1,-1 1 1,1-1-1,0 0 1,-1 0 0,1 1-1,3 0 1,1 0-35,1 0 0,-1 0 0,1-1-1,-1 0 1,1 0 0,-1-1 0,1 0 0,0 0-1,-1 0 1,1-1 0,-1 0 0,9-2 0,5-3-14,0 0 1,29-14 0,-31 10 25,0 0 0,-1-1 0,0-1 0,25-22 0,-29 21 25,-1 0 1,0 0-1,-1-1 1,15-25-1,-23 34 24,111-189-165,-7 8 408,-38 83 13,63-105 174,-128 200-380,0-1 0,0 1 0,-1-1 0,0 0 0,-1 0 0,2-13 0,-4 21-39,1 1 0,-1-1 0,0 1 0,0-1 0,0 1 0,0-1 0,0 1 0,0-1 0,0 1 0,0-1 0,0 1 0,0-1 0,0 1 0,0-1 0,0 1 0,0-1 0,0 1 0,0-1 0,0 1 0,-1-1 0,1 1 0,0-1 0,0 1 0,-1 0 0,1-1 0,0 1 0,-1-1 0,-1 1 20,1 0 0,0 1 1,-1-1-1,1 0 1,0 1-1,0 0 0,-1-1 1,1 1-1,0 0 1,0-1-1,0 1 0,0 0 1,-2 1-1,-33 29 84,1 2-1,-59 69 1,74-74-57,1 0 1,1 1 0,2 1-1,1 1 1,2 0-1,-15 48 1,10-12 87,2 1 0,-7 77 0,22-127-209,1-1 0,0 1 0,1-1 0,1 1-1,4 18 1,-6-35 42,1 0-1,-1 0 1,0 0-1,1 0 1,-1 0 0,1 0-1,-1 0 1,1-1-1,-1 1 1,1 0-1,-1 0 1,1 0-1,0-1 1,0 1 0,-1 0-1,1-1 1,0 1-1,0 0 1,0-1-1,1 1 1,0 0-16,0 0 0,0-1-1,0 1 1,0-1 0,1 1-1,-1-1 1,0 0 0,0 0 0,3 0-1,5-2-98,-1 1 0,0-1 0,14-5 0,-22 7 118,29-11-37,0-2 1,0-1 0,-2-1-1,34-23 1,-49 28 380,1 0 0,18-19 0,-32 29-317,0 0-1,0 0 1,0 0-1,0 0 1,0 1-1,0-1 0,0 0 1,0 0-1,0 0 1,0 0-1,0 0 0,0 0 1,0 0-1,0 0 1,0 0-1,0 0 1,0 0-1,0 0 0,0 0 1,0 0-1,0 0 1,0 1-1,0-1 1,0 0-1,0 0 0,0 0 1,0 0-1,0 0 1,0 0-1,0 0 0,0 0 1,0 0-1,0 0 1,0 0-1,0 0 1,0 0-1,0 0 0,0 0 1,1 0-1,-1 0 1,0 0-1,0 0 1,0 0-1,0 0 0,0 0 1,0 0-1,0 0 1,0 0-1,0 0 0,0 0 1,0 0-1,0 0 1,0 0-1,0 0 1,1 0-1,-1 0 0,0 0 1,0 0-1,-3 12 235,-7 16 39,7-21-253,0 0 0,1 0 1,0 0-1,0 0 0,1 0 0,-1 11 0,1-15-60,1 1-1,0 0 0,1-1 0,-1 1 0,1 0 1,1 5-1,-2-7 31,1-1 0,0 1 0,-1-1-1,1 0 1,0 1 0,0-1 0,-1 0 0,1 0 0,0 1 0,0-1 0,1 0 0,-1 0 0,0 0 0,0 0 0,0 0 0,2 0 0,1 1-27,0-1 0,0 0 1,0 0-1,0 0 0,1-1 1,-1 1-1,0-1 0,0 0 1,0 0-1,6-1 0,-2 0-54,0-1 0,1 0 0,-1 0 0,9-4 0,-4 1 70,1-1 0,-1-1 0,-1-1 0,1 1 0,-1-2-1,0 0 1,-1 0 0,0-1 0,-1-1 0,0 0 0,10-13 0,-16 17 211,1 1 0,1-1 0,5-5 1,-10 12-192,-1 13 445,1-3-342,-1-1 0,-1 15 0,0-21-105,-1 3 17,1 0 0,0 1 0,1-1 0,-1 0 0,1 1 1,1 7-1,-1-10-2,0-1 1,0 1-1,0-1 1,0 0 0,-1 1-1,1-1 1,-1 1-1,0-1 1,0 0-1,-3 7 1,3-8-5,0 0-1,0 1 1,0-1 0,1 0-1,-1 1 1,0-1 0,1 1-1,0-1 1,0 1 0,-1-1 0,2 1-1,-1-1 1,0 4 0,1-5-36,-1 0 1,0 1-1,0-1 1,0 1-1,0-1 1,-1 0-1,1 1 1,0-1-1,0 0 0,-1 1 1,1-1-1,-1 0 1,1 0-1,-1 1 1,0-1-1,1 0 1,-2 2-1,94-87-2018,-83 77 2057,0 0 0,0 0 1,0 1-1,1 0 0,0 1 1,0 0-1,0 1 0,18-6 1,-27 10 53,0-1 0,1 1 1,-1 0-1,0 0 0,1 0 0,-1 0 1,0 0-1,1 0 0,1 0 0,-2 0-53,-1 1 0,1-1-1,-1 0 1,1 1 0,-1-1 0,1 1-1,-1-1 1,0 0 0,1 1-1,-1-1 1,0 1 0,1-1-1,-1 1 1,0-1 0,1 1-1,-1-1 1,0 1 0,0-1-1,0 1 1,0 0 0,0-1-1,0 1 1,1-1 0,-1 1-1,0-1 1,-1 1 0,1 0-1,0 0 1,-5 53 165,5-18 63,0-17-276,0-18-97,11 11-240,-9-11 324,0 0-1,0-1 1,0 1-1,0-1 0,0 1 1,0-1-1,1 0 1,-1 1-1,0-1 1,0 0-1,0-1 0,0 1 1,1 0-1,2-1 1,31-10-316,-36 11 354,49-18-151,54-29 1,-82 35 184,0 0 0,-1-1 0,0-2-1,33-29 1,-49 40 28,-1 0 0,1 0 0,0 0 0,-1-1 0,0 1 0,4-9 0,-11 23 241,2-4-142,-1 0 1,1 0-1,-2 9 1,-1 12-144,4-22-15,-1 1 0,1-1 0,1 0 0,-1 1-1,1-1 1,0 1 0,1 8 0,1 6-118,-3-10 248,20-14-772,-11 2 543,-1-1 0,1 1 0,0-1 0,-1-1 0,0 1 0,0-1 0,12-9 0,-4 1 153,-2 0 0,17-19 0,-26 28-22,0-2 19,1-1 0,-1 1-1,7-10 1,-4-1 9,-7 13 6,1 1-1,0 0 1,0 0-1,0 0 1,0 0 0,0 0-1,2-2 1,-5 8 128,1 0 0,-1 1 0,1-1 0,0 0 0,0 1 0,0 6 0,-4 17 59,-15 44-95,20-70-179,-1 1 1,1-1-1,0 1 1,0-1-1,0 1 1,0-1-1,0 1 1,0-1-1,1 1 1,-1-1-1,1 1 1,0-1-1,-1 0 1,1 1-1,0-1 1,2 3-1,-1-3-96,-2-1 106,0-1 0,0 0 0,0 1 0,0-1 1,0 0-1,1 1 0,-1-1 0,0 0 0,0 0 0,0 1 0,1-1 0,-1 0 1,0 0-1,0 0 0,1 1 0,-1-1 0,0 0 0,0 0 0,1 0 0,-1 0 1,0 0-1,1 1 0,-1-1 0,0 0 0,1 0 0,-1 0 0,0 0 0,1 0 1,-1 0-1,0 0 0,0 0 0,1 0 0,-1 0 0,0 0 0,1-1 0,3 1-57,49-8-574,-51 8 638,-1-1 1,0 0 0,1 1 0,-1-1-1,0 0 1,0 0 0,0 0 0,1 0-1,0-1 1,3-3 3,9 1-41,-12 3 31,0 1 0,0-1 0,0 1-1,0-1 1,0 0 0,0 0 0,0 0 0,3-2 0,-1 0 12,0 0 1,0 1-1,0 0 0,0 0 0,0 0 1,0 0-1,6 0 0,-3 0-13,-1 0 1,0-1 0,10-5-1,20-11 27,-28 15-23,1 0 0,-1-1 1,0 0-1,13-10 1,32-34 116,-44 39 205,-18 20 283,-21 37-387,25-39-163,0 0 1,1 0-1,-1 1 0,-5 17 0,10-26-71,0 1-1,0-1 1,0 1-1,0 0 1,0-1 0,-1 1-1,1-1 1,0 1 0,0 0-1,1-1 1,-1 1-1,0 0 1,0-1 0,0 1-1,0-1 1,0 1-1,1-1 1,-1 1 0,0 0-1,0-1 1,1 1 0,-1-1-1,0 1 1,1-1-1,0 1 1,0 0-8,1 0-1,-1-1 1,0 1-1,0-1 1,1 1-1,-1-1 1,0 1 0,1-1-1,-1 0 1,1 0-1,-1 0 1,3 0-1,6-1-52,0 0 0,0-1 0,-1 0 0,19-7 0,12-2-73,-32 9 173,0-1 1,-1-1-1,1 1 1,0-1-1,-1-1 0,0 1 1,0-1-1,7-6 0,2-2 68,-11 7-211,-4 6 132,-1 0 1,0-1 0,0 1-1,1 0 1,-1 0 0,0-1-1,1 1 1,-1 0-1,0 0 1,1-1 0,-1 1-1,1 0 1,-1 0 0,0 0-1,1 0 1,-1 0 0,0 0-1,1 0 1,-1-1 0,1 1-1,-1 0 1,0 0 0,1 1-1,-1-1 1,1 0 0,-1 0-1,0 0 1,1 0-1,-1 0 1,1 1 0,0-1 109,4-9-26,-5 10 303,0 7-463,0-5 151,0 1 0,0-1 0,-1 0 0,1 0 0,-1 1 0,0-1 0,-2 6 0,3-7-84,0 0-1,0 0 1,-1 0-1,1 0 1,0 0-1,1 0 1,-1 0-1,0-1 1,1 1-1,-1 0 1,1 0-1,-1 0 1,1 0-1,1 2 1,-1-4 76,-1 2-88,1-1-1,0 0 0,-1 0 0,1 0 0,0 1 0,0-1 0,0 0 1,0 0-1,0 0 0,0 0 0,0 0 0,0-1 0,0 1 1,0 0-1,1 0 0,-1-1 0,0 1 0,0-1 0,1 1 1,-1-1-1,0 1 0,3-1 0,-1 0-3,0 0-1,1 0 1,-1 0 0,0 0-1,0-1 1,1 1-1,-1-1 1,0 0 0,0 0-1,0 0 1,0-1 0,5-2-1,6-3 34,4 0 37,-15 6-70,0 1 1,-1-1 0,1 0-1,-1-1 1,1 1-1,-1 0 1,1-1-1,-1 1 1,3-3-1,-2 1-5,1 1-1,0-1 1,0 1-1,0 0 1,8-4-1,-6 4 6,-1 0 0,0-1 0,9-5 0,-10 6 34,0 0-1,0 0 0,1 1 1,-1-1-1,0 1 1,1 0-1,0 0 1,-1 0-1,1 1 1,-1 0-1,1 0 1,-1 0-1,9 1 1,8 0 92,-20-1-78,1 0 1,-1 0-1,1 0 0,-1 1 0,1-1 0,-1 0 0,1 1 0,-1-1 0,1 1 0,-1 0 1,0-1-1,1 1 0,-1 0 0,0 0 0,0 0 0,1 0 0,-1 0 0,0 0 0,0 0 1,0 0-1,0 0 0,0 1 0,-1-1 0,1 0 0,0 1 0,0-1 0,-1 0 0,1 3 1,0-1-17,0 1 1,0 0 0,0-1-1,-1 1 1,0 0 0,0 0-1,0-1 1,0 1 0,-1 0-1,0 5 1,-1-4-15,1 0 0,-1-1 0,1 1 0,-1 0 0,-1-1 0,-4 8 0,1 1 18,6-13-21,0 0-1,-1 0 1,1 0 0,0 0 0,0 0 0,0 1-1,0-1 1,0 0 0,0 0 0,0 0 0,0 0-1,0 0 1,0 1 0,0-1 0,0 0 0,0 0-1,0 0 1,0 0 0,0 0 0,0 1 0,0-1-1,0 0 1,0 0 0,0 0 0,1 0 0,-1 0 0,0 0-1,0 1 1,0-1 0,0 0 0,0 0 0,0 0-1,0 0 1,0 0 0,0 0 0,1 0 0,-1 0-1,0 0 1,0 0 0,0 1 0,0-1 0,0 0-1,1 0 1,-1 0 0,0 0 0,0 0 0,0 0-1,0 0 1,0 0 0,0 0 0,1 0 0,-1 0-1,0 0 1,0 0 0,0 0 0,0 0 0,0 0-1,1 0 1,-1-1 0,0 1 0,0 0 0,0 0-1,0 0 1,0 0 0,0 0 0,1 0 0,-1 0 0,0 0-1,46-13-918,119-42 506,-157 52 467,-5 2 8,0 0 0,0-1 0,0 1 0,0 1 0,0-1 0,5 0 0,-8 1-44,0 0 0,1 0-1,-1 0 1,0 0 0,0 0 0,1 0 0,-1 0-1,0 0 1,1 0 0,-1 1 0,0-1 0,0 0-1,1 0 1,-1 0 0,0 0 0,0 1-1,1-1 1,-1 0 0,0 0 0,0 0 0,1 1-1,-1-1 1,0 0 0,0 1 0,0 12 484,-1-8-482,-1 1-1,0-1 1,0 0 0,-1-1-1,1 1 1,-1 0-1,0-1 1,0 1 0,-1-1-1,1 0 1,-7 5-1,-4 7-7,14-16-28,0 0 0,0 0 1,-1 0-1,1 1 0,0-1 0,0 0 0,0 0 0,0 0 1,0 0-1,0 0 0,0 1 0,0-1 0,0 0 0,0 0 1,0 0-1,-1 0 0,1 1 0,0-1 0,0 0 0,0 0 1,0 0-1,0 0 0,0 1 0,1-1 0,-1 0 0,0 0 1,0 0-1,0 0 0,0 1 0,0-1 0,0 0 0,0 0 1,0 0-1,0 0 0,0 0 0,0 1 0,0-1 0,1 0 1,-1 0-1,0 0 0,0 0 0,0 0 0,0 0 1,0 0-1,1 0 0,-1 1 0,13 2-658,18-3-188,60-17-631,-59 9 1284,36-3 0,-65 11 280,0 0-1,1 0 1,-1 0-1,0 1 0,1-1 1,-1 1-1,0-1 0,0 1 1,0 0-1,1 1 0,-1-1 1,0 0-1,0 1 0,-1 0 1,1 0-1,0 0 0,-1 0 1,1 0-1,3 4 0,2 4 105,0 0-1,0 1 0,10 21 1,-11-20-281,0-1 1,9 13-1,-9-18-72,-1 1 0,1-1 0,0 0-1,1-1 1,0 0 0,0 0 0,0 0 0,0-1 0,1-1-1,-1 1 1,1-1 0,0-1 0,11 3 0,2-2-1249,1 0 0,-1-1 1,1-1-1,25-3 0,-11 1-581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2:00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 11296,'-22'-4'5120,"27"4"-1921,9 7-2751,-11-2 32,7-2-288,-2 2-384,6 2 96,-1-7-1120,2 5 672,-2-5-2559,0 0 1727,-4 0-3008,1 3 2496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2:01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12544,'-9'3'1663,"7"-2"-1132,0 0 1,0 0 0,0-1-1,0 1 1,0-1 0,0 1-1,0-1 1,-4 0-1,11 2-74,0 0 0,1 0 0,-1 0 0,7 5 0,14 6 549,-14-9-701,1 0 1,-1-1-1,1 0 1,20 1-1,-12-1-56,350 29 541,4-21-6039,-343-11 4337,60 3-1104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2:02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451 33 4064,'0'-14'1307,"-1"13"-918,1 0 0,-1 0 0,1 0 0,-1-1 0,0 1 0,1 0 0,-1 0 0,0 0 0,0 0 0,0 0 0,0 1 0,0-1 0,0 0 0,0 0 0,0 1 0,0-1 0,0 0 0,0 1 1,-2-1-1,1 1-107,1 0-1,-1 0 1,0 0 0,0 0 0,1 0 0,-1 0 0,0 1 0,1-1 0,-1 1 0,0-1 0,1 1-1,-1-1 1,1 1 0,-1 0 0,1 0 0,-1 0 0,1 0 0,0 0 0,0 0 0,-1 1 0,-1 1 0,-6 7 646,-15 19 0,-24 35 1207,2 3 0,-70 140 0,83-134-1568,3 3-1,-27 100 1,47-137-418,2 0 1,2 0 0,2 0-1,1 1 1,2 0-1,7 71 1,0-74-63,2 0 1,1-1-1,14 37 1,-13-47-281,1-1 1,1 0-1,2-1 0,26 38 0,-34-54-560,1 0 0,-1 0-1,2-1 1,-1 1-1,1-2 1,0 1-1,0-1 1,0 0 0,1-1-1,16 8 1,15 2-1893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2:03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5632,'1'-1'467,"0"1"-406,-1-1 0,0 1 0,1 0 0,-1 0 0,0-1 0,1 1 0,-1 0 0,0 0 0,1-1 1,-1 1-1,1 0 0,-1 0 0,1 0 0,-1 0 0,0 0 0,1 0 0,-1 0 0,1 0 0,-1 0 0,1 0 1,-1 0-1,1 0 0,-1 0 0,1 0 0,-1 0 0,0 0 0,1 0 0,-1 0 0,1 1 0,-1-1 0,0 0 1,1 0-1,0 1 0,3 1-140,7 3 888,-2 0 1,1 0-1,0 1 1,-1 0 0,14 13-1,12 18 2126,46 61-1,21 49 424,-32-36-782,94 208 0,-142-269-2020,19 65 0,-32-82-314,-1-1 0,-2 2 0,2 41-1,-7-45-137,-1 0 0,-2 1-1,-1-1 1,-1 0-1,-2-1 1,0 1 0,-3-1-1,0 0 1,-21 43-1,18-48-308,-1 0 0,-1-2 0,-1 0 0,-1 0 0,-1-1 0,0-1 0,-2-1 0,0-1 0,-2-1 0,1 0 0,-29 16 0,-4-3-2418,-76 29-1,41-21 298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2:14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0 771 1824,'0'-3'7842,"2"-2"-3951,9-14-4081,-5 10 1068,14-22-266,2 2 1,1 1-1,43-42 0,-56 60-533,83-76 291,-76 70-335,182-140 1048,-192 150-1050,0 1 1,1 1 0,0-1-1,0 1 1,0 1-1,9-4 1,-15 7-24,0-1 1,0 1-1,0-1 0,0 1 1,0 0-1,0 0 0,0 0 1,0 0-1,0 0 0,0 1 1,0-1-1,0 0 0,0 1 0,0 0 1,0-1-1,0 1 0,0 0 1,-1 0-1,1 0 0,0 0 1,0 0-1,-1 0 0,1 1 1,-1-1-1,1 1 0,-1-1 1,0 1-1,0-1 0,1 1 0,-1 0 1,1 3-1,1 2 21,-1-1 1,0 1-1,0 0 0,-1 0 1,0 0-1,0 0 0,0 11 0,0 2 60,0 7 43,-1 0-1,-1-1 0,-7 42 1,3-47 36,0 0-1,-14 31 1,6-15 83,12-29 93,5-14 155,8-14-393,86-144-300,-89 148 249,11-15 34,-18 29-69,0 0 0,-1 0 0,1 0 0,0 0 0,0 0 0,0 1 0,1-1-1,-1 0 1,0 1 0,4-2 0,-6 3-14,0 0-1,1 0 0,-1 0 0,0 0 0,0 0 0,0 0 1,1 0-1,-1 0 0,0 0 0,0 0 0,0 0 1,1 0-1,-1 0 0,0 0 0,0 0 0,0 0 0,1 0 1,-1 0-1,0 0 0,0 0 0,0 0 0,1 1 0,-1-1 1,0 0-1,0 0 0,0 0 0,0 0 0,1 0 1,-1 1-1,0-1 0,0 0 0,0 0 0,0 0 0,0 0 1,0 1-1,3 10 178,-3 19 41,0-22-165,-1 20 33,-1 0 0,-2 0 1,0 0-1,-2-1 0,-17 49 0,19-62-29,-1 5 334,19-42-243,34-58-207,64-80 0,-86 128-109,43-41 0,-68 74 158,0-1 0,0 0 0,0 0-1,0 0 1,0 1 0,0-1 0,0 1 0,0-1 0,1 1 0,1-1 0,-3 1 1,1 0-1,-1 0 1,0 0-1,1 0 1,-1 0-1,1 0 0,-1 0 1,0 0-1,1 0 1,-1 1-1,0-1 1,1 0-1,-1 0 1,0 0-1,1 1 0,-1-1 1,0 0-1,1 0 1,-1 1-1,0-1 1,0 0-1,0 1 1,1-1-1,-1 0 0,0 1 1,0-1-1,0 0 1,1 1-1,-1-1 1,0 0-1,0 1 1,0-1-1,0 1 0,0-1 1,0 0-1,0 1 1,0-1-1,0 0 1,0 1-1,0-1 1,0 1-1,0-1 0,-1 1 1,-8 198 534,7-179-505,0-7 21,1-1 0,0 1 0,1-1-1,1 17 1,1-9 4,-2-18-28,0 0-1,0 0 1,0 0 0,1 0 0,-1 0 0,0 0 0,1 0 0,-1 0 0,1 0 0,0 0 0,0 0 0,-1 0 0,1 0 0,1 0 0,-1-1 0,0 1 0,0 0-1,1-1 1,-1 1 0,2 1 0,0-2 12,0 1-1,1-1 0,-1 0 1,0 0-1,1 0 0,-1-1 1,0 1-1,1-1 1,-1 0-1,4 0 0,9-1-29,1-1 0,-1 0 0,0-1 0,-1-1 0,1 0 0,0-1 0,-1-1 0,0-1 0,-1 0 0,0-1 0,0 0 0,13-11 0,-7 3-26,-1-2 1,0-1-1,23-31 0,-41 49 14,-1 1-1,0-1 0,1 0 1,-1 1-1,0-1 0,1 1 1,-1 0-1,1-1 0,-1 1 1,0-1-1,1 1 0,-1 0 1,1-1-1,-1 1 0,1 0 1,0-1-1,-1 1 0,1 0 1,-1 0-1,1 0 0,-1-1 1,1 1-1,0 0 0,-1 0 1,1 0-1,-1 0 0,1 0 1,0 0-1,-1 0 0,1 0 1,-1 0-1,1 1 0,0-1 1,-1 0-1,1 0 0,-1 0 1,1 1-1,-1-1 1,1 0-1,-1 1 0,2 0 1,0 2 23,1-1 1,-1 2-1,0-1 1,0 0 0,3 6-1,2 4 50,-3-8-64,0 1 0,0 0 1,0 1-1,-1-1 0,0 1 1,-1-1-1,1 1 0,-1 0 1,0 0-1,1 10 1,-3-16 320,1-8 230,2 4-432,-3 2-132,1 1-1,0-1 1,0 0 0,-1 0-1,1 0 1,0 0-1,-1-1 1,1 1 0,-1 0-1,1 0 1,-1 0 0,0 0-1,1 0 1,-1-1-1,0 1 1,0 0 0,0 0-1,0 0 1,0-2 0,0-9 13,-1-1 0,-1 1 0,0 0 0,0 1 0,-1-1 0,0 0 1,-1 1-1,-6-12 0,10 22-19,-1 0-1,1 0 1,0 0-1,-1 1 1,1-1 0,-1 0-1,0 0 1,1 0 0,-1 1-1,0-1 1,1 0-1,-1 1 1,0-1 0,0 0-1,1 1 1,-1-1 0,0 1-1,0-1 1,0 1 0,0 0-1,0-1 1,0 1-1,0 0 1,-1-1 0,1 2-2,-1-1-1,1 0 1,0 1 0,-1-1 0,1 0 0,0 1 0,-1 0-1,1-1 1,0 1 0,0 0 0,0 0 0,0-1 0,0 1 0,-1 0-1,1 1 1,-5 4 0,1 1-1,0-1 0,1 1 1,-7 12-1,4-3-7,1-1 1,-6 28-1,-4 10 99,11-38-115,-6 30-1,4-13 77,7-30-11,-1 0 0,1 0-1,0 0 1,0 0-1,0 0 1,0 0 0,0 0-1,0 0 1,1 3 0,0-4-11,-1-1 0,0 1 1,0-1-1,0 0 0,0 1 0,0-1 1,0 1-1,1-1 0,-1 1 1,0-1-1,0 1 0,1-1 0,-1 0 1,0 1-1,1-1 0,-1 0 1,0 1-1,1-1 0,-1 0 0,1 0 1,-1 1-1,0-1 0,1 0 1,-1 0-1,1 1 0,-1-1 1,1 0-1,-1 0 0,1 0 0,-1 0 1,1 0-1,-1 0 0,1 0 1,-1 0-1,1 0 0,-1 0 0,0 0 1,1 0-1,0 0 0,18-6 136,-15 5-130,0 0 0,1 0 0,-1-1 1,0 1-1,1-1 0,-1 0 0,0-1 0,0 1 0,-1-1 1,1 1-1,4-5 0,-2 1 15,1-1 1,-1 0-1,0-1 1,0 0-1,-1 0 0,0 0 1,-1 0-1,0-1 1,0 1-1,4-15 1,-2 7-419,-7 35 132,1-11 260,-1-1-1,1 1 0,1-1 1,-1 0-1,1 1 0,1-1 1,-1 0-1,1 1 0,0-1 1,5 9-1,-2-6 81,-1-2-42,1 1 0,-1-1-1,2 0 1,-1 0 0,8 7-1,-11-13-20,-1 0-1,1-1 1,0 1-1,0-1 1,0 0-1,0 1 1,0-1-1,0 0 1,0 0-1,0-1 1,1 1-1,-1 0 1,0-1-1,0 1 1,1-1-1,-1 1 1,0-1-1,1 0 1,-1 0-1,0 0 1,1-1-1,-1 1 1,0-1-1,1 1 1,-1-1-1,3-1 1,44-19 152,79-46 0,-109 56-248,107-71-52,-96 59 283,-30 23-161,0 0 0,0 0 0,0 0 0,0 0 0,0 0 0,0 0 0,0 0 0,0 0 0,-1 0 0,1 0 0,0 0 0,0 0 0,0 0 0,0-1 0,0 1 0,0 0 0,0 0 0,0 0 0,0 0 0,0 0 0,0 0 0,0 0 0,0 0 0,0 0 0,0 0 0,0 0 0,0 0 0,0 0 0,0-1 0,-1 1 0,1 0 0,0 0 0,0 0 0,0 0 0,0 0 1,0 0-1,0 0 0,1 0 0,-1 0 0,0 0 0,0-1 0,0 1 0,0 0 0,0 0 0,0 0 0,0 0 0,0 0 0,0 0 0,0 0 0,0 0 0,0 0 0,0 0 0,0 0 0,0 0 0,0 0 0,0-1 0,0 1 0,-21 8-294,-97 48-133,104-48 432,1 1 0,0-1 0,1 2 0,0 0 0,0 0 0,-15 19 0,25-26-22,0 0 1,0 1-1,0-1 1,0 1-1,0-1 0,0 1 1,1 0-1,0-1 1,0 1-1,0 0 1,0 0-1,1 0 0,-1 0 1,1 5-1,0-7 26,0 0-1,1 1 1,-1-1-1,1 0 1,-1 0-1,1 0 1,0 0-1,-1 0 1,1 0-1,0 0 1,0-1-1,1 1 1,-1 0-1,0 0 1,1-1-1,-1 1 1,1-1-1,-1 1 1,1-1 0,0 0-1,-1 1 1,1-1-1,0 0 1,0 0-1,0 0 1,0-1-1,2 2 1,0-1 35,-1 0 1,1 0-1,0-1 1,-1 0 0,1 1-1,0-1 1,-1 0-1,1-1 1,-1 1 0,1 0-1,0-1 1,-1 0-1,1 0 1,5-3 0,1-1 48,0 0 0,0-1 0,11-10 0,-14 12-80,6-6 30,-1-1-1,0 0 1,-1-1 0,19-23-1,30-57 68,-56 86-95,0-2-28,1 0 1,-1-1-1,0 1 0,-1-1 1,0 0-1,0 0 0,-1 0 1,1-10-1,-6 22-262,0 7 30,-5 29 154,-16 51 0,4-17 62,-4 28 49,-36 123 108,52-200-108,-2-1-1,-1 0 1,0 0-1,-2-1 0,0 0 1,-2-1-1,-17 19 1,21-28 84,0-2 0,-1 1 0,-13 9 0,19-16-82,0 0 0,0-1-1,-1 1 1,1-1-1,-1 0 1,1-1-1,-1 0 1,0 0 0,-7 1-1,12-2-20,0-1 0,1 0 0,-1 0 1,0 0-1,1 0 0,-1-1 0,0 1 0,1 0 0,-1-1 0,1 1 0,-1-1 0,0 1 0,1-1 0,-1 0 1,1 0-1,0 1 0,-1-1 0,1 0 0,0-1 0,-1 1 0,1 0 0,0 0 0,0 0 0,0-1 0,0 1 1,0 0-1,0-1 0,0 1 0,1-1 0,-1 1 0,0-1 0,1 1 0,-1-1 0,1 0 0,0 1 1,0-1-1,-1-2 0,1-1-15,-1 0 1,1 0-1,0-1 1,1 1-1,-1 0 1,1 0-1,0 0 1,0 0-1,1 0 1,0 0-1,2-6 0,7-8-65,0 1 0,1 1-1,24-26 1,50-46 41,-50 54 42,179-158-60,-93 89 146,-108 92-72,0 0 0,1 2 0,0 0 0,27-13 0,-40 22 0,1 1 0,-1-1-1,0 1 1,0 0 0,1-1-1,-1 1 1,1 0 0,-1 0-1,0 1 1,3 0 0,-3-1-11,-1 0 1,0 0-1,1 0 1,-1 1-1,0-1 1,1 1 0,-1-1-1,0 1 1,0-1-1,0 1 1,0 0-1,0-1 1,1 1 0,-1 0-1,0 0 1,-1 0-1,1 0 1,0 0 0,1 2-1,-1-1-6,0 1-1,0 0 1,-1 0 0,1-1 0,-1 1-1,1 0 1,-1 0 0,0 0-1,0 0 1,-1 0 0,1 0-1,-1 2 1,-13 35 114,3-8-37,-15 47 435,25-73-425,2-10-40,5-13-32,3 2-25,1 1-1,0 0 1,1 1-1,1 0 1,0 1-1,0 1 1,1-1-1,19-11 0,-8 8-24,0 1 0,1 1-1,1 1 1,34-11-1,-58 23 26,0-1-1,0 0 1,0 1 0,-1 0-1,1-1 1,0 1 0,0 0-1,0 0 1,0 0 0,0 0-1,0 0 1,-1 0-1,1 1 1,0-1 0,0 1-1,0-1 1,0 1 0,-1-1-1,1 1 1,0 0 0,-1 0-1,4 2 1,-3-1 13,-1 0 0,1 0 0,-1 0 0,0 0 1,1 0-1,-1 0 0,0 0 0,0 0 0,0 1 0,-1-1 1,1 0-1,0 1 0,-1-1 0,1 0 0,-1 1 1,0-1-1,0 4 0,1 8-1,0 0 1,2 0-1,-1 0 0,2-1 1,0 1-1,1 0 0,0-1 1,10 18-1,-14-28 11,1 0 0,-1 0 0,1 0 0,0 0 0,0-1 0,0 1 0,1-1 0,-1 1 0,0-1 0,1 0 0,0 1 0,0-2 0,-1 1 0,1 0 0,0 0 0,0-1 0,1 0 0,-1 1 0,0-1 0,0 0 0,1-1 0,-1 1 0,0 0 0,1-1 0,-1 0 0,6 0 0,-2-1 5,-1 0 1,0 0-1,0-1 0,0 0 1,0 0-1,-1 0 0,1-1 1,-1 0-1,1 0 1,-1 0-1,0-1 0,0 0 1,8-8-1,3-3-98,-1 0 171,0-1 0,18-24 0,-29 35-62,0-1 0,-1 1 0,0-1 0,0 0 0,-1 0 0,1-1 0,-1 1 0,-1 0 1,1-1-1,-1 1 0,0-1 0,0-7 0,-1 12-45,0 1 0,0-1 1,0 1-1,0-1 1,-1 1-1,1 0 0,0-1 1,-1 1-1,1-1 0,-1 1 1,1 0-1,-1-1 0,1 1 1,-1 0-1,0 0 0,0 0 1,0-1-1,0 1 0,0 0 1,0 0-1,-2-1 0,3 2 17,-1-1-1,0 1 0,0 0 0,0 0 1,0-1-1,0 1 0,0 0 0,0 0 1,0 0-1,0 0 0,0 0 1,0 0-1,0 1 0,0-1 0,1 0 1,-1 0-1,0 1 0,0-1 0,0 0 1,0 1-1,0-1 0,0 1 0,1-1 1,-1 1-1,0-1 0,0 1 0,1 0 1,-1-1-1,0 1 0,1 0 1,-2 1-1,-3 4-26,0 0 0,0 0 0,1 0 0,0 1-1,0-1 1,0 1 0,1 0 0,0 0 0,0 0 0,1 1 0,0-1 0,0 1 0,1-1 0,0 1 0,0 0 0,1-1 0,0 11-1,2-3-46,-1 0 63,1-1 1,6 28-1,-7-39 38,0 0-1,0 0 0,0-1 1,0 1-1,0 0 1,0-1-1,1 1 1,-1-1-1,1 1 1,0-1-1,0 0 1,0 0-1,0 0 1,0 0-1,0 0 1,1 0-1,-1 0 1,1-1-1,-1 1 1,5 1-1,-5-3-15,0 1-1,1-1 0,-1 0 1,0 0-1,0 0 1,0 0-1,0 0 1,0 0-1,0-1 1,0 1-1,1-1 1,-1 0-1,0 1 1,0-1-1,-1 0 1,4-2-1,4-2-16,0-1 0,9-8 0,-1 0-36,87-50 338,26-20-461,-112 70 193,-2 0-1,1-1 1,-2 0 0,0-1-1,-1-1 1,-1 0 0,21-36-1,-11 5 56,-3-1 0,22-79-1,2-46-89,-19 68-89,-22 97 81,-1 0 1,0 1-1,0-1 0,-1 0 1,0 0-1,-1 0 0,0 0 1,-1-12-1,1 20 9,0 1-1,0 0 1,0 0 0,0-1-1,0 1 1,0 0 0,0 0-1,0-1 1,-1 1 0,1 0 0,0 0-1,0-1 1,0 1 0,0 0-1,0 0 1,0 0 0,0-1-1,-1 1 1,1 0 0,0 0-1,0 0 1,0 0 0,-1-1-1,1 1 1,0 0 0,0 0-1,0 0 1,-1 0 0,1 0-1,0 0 1,0-1 0,-1 1-1,1 0 1,0 0 0,0 0-1,-1 0 1,1 0 0,0 0-1,0 0 1,-1 0 0,1 0-1,0 0 1,0 0 0,-1 1-1,1-1 1,0 0 0,0 0-1,-1 0 1,1 0 0,0 0-1,0 0 1,0 0 0,-1 1-1,1-1 1,0 0 0,0 0 0,0 0-1,-1 0 1,1 1 0,0-1-1,0 0 1,0 0 0,0 1-1,0-1 1,-1 0 0,-9 17-135,-3 18 104,1 0-1,-13 70 1,0 75 125,17-113-229,-8 145 386,16-200-194,1 0 0,3 19 1,-3-26 8,0 0 0,1-1 1,-1 1-1,1 0 1,0-1-1,0 1 0,1-1 1,4 8-1,-5-11-46,-1 1 0,0-1 0,1 0 0,-1 0 0,1 0 0,0-1 0,-1 1 1,1 0-1,0 0 0,-1-1 0,1 1 0,0-1 0,0 0 0,-1 1 0,1-1 0,0 0 0,0 0 0,0 0 0,-1 0 0,1-1 0,0 1 0,0 0 0,-1-1 0,4 0 0,1-1 23,0 0 0,0-1 0,0 1-1,0-1 1,9-7 0,44-33-32,65-44 20,-101 71-5,-31 29-31,0 0 0,-6 16 0,10-20-35,-4 8 61,1 1 0,0 0 0,-4 21 0,11-38-2,0 1 0,-1-1 0,1 1 0,0-1 0,0 0 0,0 1-1,0-1 1,0 1 0,0-1 0,0 1 0,1-1 0,-1 0-1,0 1 1,1-1 0,-1 0 0,2 3 0,-2-4-5,1 1 0,0 0 0,0 0 0,-1-1 0,1 1 0,0 0 0,0-1 0,0 1 0,0-1-1,0 1 1,0-1 0,0 1 0,0-1 0,0 0 0,0 1 0,0-1 0,1 0 0,5 0 32,-1 0 1,1 0-1,-1 0 0,0-1 0,12-3 0,-12 2 3,68-13-8,0 1-12,0-4-1,73-27 1,-71 13-93,-45 14-39,-26 15 216,-14 9-108,0 1 0,0 0 0,0 1 0,1 0 0,1 0 0,-1 0 0,1 1 0,1 0 0,0 1 0,-8 15 0,13-23 14,1-1 1,-1 1-1,1-1 1,-1 1-1,1 0 1,0-1-1,0 1 1,0 0 0,0-1-1,0 1 1,0 0-1,1-1 1,-1 1-1,0 0 1,1-1-1,-1 1 1,1-1-1,0 1 1,0 0-1,-1-1 1,1 0 0,0 1-1,0-1 1,0 0-1,0 1 1,1-1-1,-1 0 1,0 0-1,0 0 1,1 0-1,-1 0 1,3 1-1,0 0 3,0 1-1,1-1 1,-1 0-1,1-1 1,-1 1-1,1-1 1,0 0-1,0 0 1,-1 0 0,6 0-1,9-2-677,-1-1-1,0-1 1,23-6-1,-28 6-1390,-9 2 1700,-2 1-386,-1-1 0,1 1 0,0-1 0,-1 1 0,1-1 0,0 1 0,-1-1-1,1 0 1,1-1 0,-3 2 273,1-1-1,-1 0 1,0 1 0,1-1-1,-1 1 1,0-1 0,0 0-1,1 1 1,-1-1 0,0 0-1,0 1 1,0-1 0,0 0-1,0 1 1,0-1 0,0 0-1,0 0 1,0 1 0,0-1-1,0 0 1,0 1 0,0-1-1,-1 0 1,1 1 0,0-1-1,0 1 1,-2-2-1,-2-7-2120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2:14.9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80 8064,'-58'-37'3648,"31"17"-3168,17 14 1216,7 1-1024,-7-4 864,7 9-897,3-3-255,8 3-256,10 3-544,4 6 224,1-1-1311,4 4 831,-4-1-2336,-1 3 1696,-9-8-3392,5 7 2624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2:15.2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69 12288,'8'-9'5567,"33"-5"-4831,-9 5 1376,8 4-1312,31-1 512,6 1-768,17-4-256,-7 6-160,11-5-256,-8 8 64,13 0-544,-12 8 352,-6 0-4416,-9 7 2593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2:18.5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303 661 1152,'10'-20'1086,"-2"7"1092,-8 11-1804,1-1-1,-1 0 1,0 1 0,0-1 0,0 1-1,0-1 1,0 0 0,0 1 0,-1-1-1,-1-4 1,1 2 167,-1-1 0,0 1 0,0 0 0,-5-9 0,6 12-357,-1-1 1,0 1 0,0 0 0,0 0 0,0 0-1,0 0 1,0 1 0,0-1 0,-1 0 0,1 1 0,0 0-1,-1-1 1,0 1 0,1 0 0,-4-1 0,1 1 16,1 0 1,-1 1-1,0-1 1,0 1-1,0 0 1,0 0 0,0 1-1,-5 0 1,-2 2 102,0 0 0,0 1 1,0 0-1,1 1 0,0 0 0,-15 10 1,15-8-131,1 1 0,0 0 0,1 1 1,0 0-1,0 0 0,1 1 0,-9 12 1,12-15-90,1 0 0,-1 1 0,1 0 0,0 0 1,1 0-1,0 0 0,1 0 0,-1 1 0,1-1 0,1 1 1,-1 10-1,2-16-51,0-1-1,0 1 1,0 0 0,0-1 0,1 1 0,-1 0-1,1-1 1,0 1 0,0-1 0,0 1 0,0-1 0,0 0-1,1 1 1,-1-1 0,1 0 0,-1 0 0,1 0 0,0 0-1,0 0 1,-1 0 0,1-1 0,1 1 0,-1-1-1,0 1 1,0-1 0,1 0 0,-1 1 0,0-1 0,1-1-1,-1 1 1,1 0 0,0-1 0,-1 1 0,1-1 0,0 0-1,-1 1 1,4-2 0,4 1 57,0-1-1,1-1 1,-1 0 0,0 0-1,0-1 1,17-7 0,-4-1-14,34-20 0,-39 19-54,-1 0 0,0-1-1,-1-1 1,0-1 0,-1 0-1,-1-1 1,-1-1 0,0 0 0,15-27-1,-6 3 94,-2-2-1,-1-1 0,14-52 0,-26 75-85,-1 1 0,-1-2 0,-1 1 0,-1 0 0,0-1 0,-2 0 0,-2-33 0,1 51-33,0 0-1,-1-1 0,0 1 0,0 0 1,0 0-1,0 0 0,-1-1 0,1 1 1,-5-6-1,6 10 5,0 0 1,-1-1-1,1 1 1,-1 0-1,1 0 1,-1-1-1,1 1 1,0 0-1,-1 0 1,1 0-1,-1 0 1,1 0-1,-1 0 1,1-1-1,-1 1 1,1 0-1,-1 0 1,0 1-1,1-1 1,-1 0-1,1 0 1,-1 0-1,1 0 0,-1 1 1,-13 6 229,12-6-184,-6 4 35,0 0 0,0 0 0,1 1 0,0 0 0,0 0 0,0 0 1,1 1-1,0 0 0,0 0 0,1 1 0,0 0 0,0 0 0,0 0 0,-3 12 1,-4 14 35,1 1 1,2 0 0,2 0 0,1 1 0,2 0 0,0 53 0,4-74-9,0 0 0,1 1 0,1-1 0,1 0 1,0 0-1,1 0 0,0 0 0,11 23 1,-13-34-87,0-1 1,0 1 0,0-1 0,1 1-1,-1-1 1,1 0 0,0 0 0,0 0-1,0 0 1,0-1 0,0 1 0,1-1 0,-1 0-1,1 0 1,0 0 0,-1 0 0,1 0-1,0-1 1,0 0 0,0 0 0,0 0 0,0 0-1,0-1 1,1 0 0,-1 1 0,0-1-1,0-1 1,0 1 0,7-2 0,-1 0 21,0-1 0,0 0 1,0 0-1,0-1 1,-1 0-1,1-1 0,-1 0 1,0 0-1,-1-1 0,12-9 1,-11 5-48,0 1 0,0-1 1,-1 0-1,-1-1 0,0 1 1,11-23-1,24-73 278,-38 97-224,-3 5-12,-1 4-41,0 0 1,1 0-1,-1-1 0,0 1 0,0 0 0,0 0 0,0-1 1,0 1-1,0 0 0,1 0 0,-1-1 0,0 1 1,0 0-1,0 0 0,0-1 0,0 1 0,0 0 0,0 0 1,0-1-1,0 1 0,0 0 0,0 0 0,0-1 1,0 1-1,-1 0 0,1 0 0,0-1 0,0 1 0,0 0 1,0 0-1,0 0 0,0-1 0,-1 1 0,1 0 1,0 0-1,0 0 0,-1-1 0,0 3-48,-9 31 50,2 0-1,1 0 1,2 1-1,1 0 1,2 0-1,1 34 1,1-66 13,0 1 0,1-1 0,-1 0 0,0 0 1,1 1-1,-1-1 0,1 0 0,-1 0 0,1 0 0,0 0 0,0 0 1,0 0-1,0 0 0,1 0 0,-1 0 0,0 0 0,1-1 1,-1 1-1,1-1 0,0 1 0,-1-1 0,1 1 0,0-1 0,0 0 1,0 0-1,0 0 0,0 0 0,0 0 0,0 0 0,0-1 1,1 1-1,-1-1 0,0 1 0,0-1 0,1 0 0,-1 0 0,0 0 1,0 0-1,1 0 0,-1-1 0,0 1 0,0-1 0,4 0 0,16-6-14,0-1 0,0-1 0,-1-1 0,34-20 0,74-59 159,-124 85-154,-2 2-22,-1 1-1,0-1 0,1 1 1,-1-1-1,1 1 1,0 0-1,4-2 1,-7 3 14,1 0 1,-1 0-1,0 0 1,1 0-1,-1 0 1,0 0-1,0 0 1,1 0-1,-1 0 1,0 0 0,0 0-1,1 1 1,-1-1-1,0 0 1,1 0-1,-1 0 1,0 0-1,0 0 1,0 0-1,1 1 1,-1-1 0,0 0-1,0 0 1,1 0-1,-1 0 1,0 1-1,0-1 1,0 0-1,0 0 1,1 1-1,-1 0 10,0 0-1,0 0 1,0 0-1,0 1 1,0-1 0,0 0-1,0 0 1,0 0-1,0 0 1,-1 0-1,1 0 1,-1 2-1,-9 27 33,-1-1-1,-2 0 1,-1-1-1,-19 29 0,10-18 56,-27 63-1,-8 46-28,38-95 47,10-32 16,7-19 13,3-13-23,3-14-67,2-1 0,0 2 0,18-47 0,-16 53-57,1 2 0,1-1 1,22-29-1,38-36-99,26-10-123,-27 27 139,16-16 163,-82 79-77,1 0 0,-1 0 0,1 1-1,0-1 1,-1 0 0,1 1 0,0 0 0,0-1-1,0 1 1,0 0 0,0 1 0,0-1 0,0 0 0,0 1-1,1 0 1,2 0 0,-4 0-3,0 0 1,0 1-1,0-1 0,1 1 1,-1-1-1,0 1 0,0 0 1,-1 0-1,1 0 0,0 0 1,0 0-1,0 0 0,-1 1 1,1-1-1,0 1 0,-1-1 0,1 1 1,-1 0-1,0-1 0,0 1 1,1 0-1,-1 0 0,1 3 1,1 3 27,0-1 1,-1 1-1,0 0 0,-1 0 1,0 0-1,0 0 1,0 0-1,-1 1 1,0-1-1,-1 0 0,0 0 1,0 0-1,-1 0 1,0 0-1,0 0 1,-1-1-1,0 1 0,0-1 1,-1 1-1,1-1 1,-2 0-1,1-1 1,-1 1-1,0-1 0,-1 0 1,1 0-1,-9 7 1,10-11-2,1 0 0,0-1 0,-1 1 0,1-1 0,-1 0 0,1 1 0,-1-2 0,0 1 0,1 0 0,-1-1 0,0 0 1,-6 0-1,8 0-28,-1 0 1,1 0-1,0 0 1,-1-1-1,1 1 0,0-1 1,0 1-1,0-1 1,-1 0-1,1 0 1,0 0-1,0 0 1,0 0-1,0 0 1,0-1-1,1 1 1,-1-1-1,0 1 1,1-1-1,-1 0 1,-2-3-1,4 4-5,0 1-1,-1-1 1,1 0 0,0 0 0,0 1-1,-1-1 1,1 0 0,0 1-1,0-1 1,0 0 0,0 0 0,0 1-1,0-1 1,0 0 0,0 0-1,1 1 1,-1-1 0,0 0-1,0 1 1,0-1 0,1 0 0,-1 1-1,0-1 1,1 0 0,-1 1-1,1-1 1,-1 1 0,1-1-1,-1 1 1,1-1 0,-1 1 0,2-2-1,1 0-36,1 0-1,-1 0 1,1 0 0,6-2-1,-5 2 51,8-2-4,-1 0 1,1 1-1,0 0 1,0 1-1,24-1 1,19-3-28,8-6-2,67-22 0,-96 23 38,-1-2-1,-1-1 0,47-28 0,-67 34 40,-1 0-1,0-1 1,0 0 0,-1-1-1,0 0 1,-1-1-1,0 0 1,11-17 0,-16 20-21,-1 1 0,7-14 0,-10 18-12,0 0 0,0 1 0,-1-1 0,1 0 0,0 0 0,-1 1 0,0-1 0,0 0 0,0 0 0,0-5 0,0 7-16,0 0-1,-1 1 1,1-1 0,0 0-1,0 0 1,-1 1-1,1-1 1,0 0-1,-1 0 1,1 1-1,0-1 1,-1 0-1,1 1 1,-1-1-1,0 1 1,1-1 0,-1 0-1,1 1 1,-1-1-1,0 1 1,1 0-1,-1-1 1,0 1-1,1-1 1,-1 1-1,0 0 1,-1-1-1,1 1-2,-1 0 0,0 0-1,0 0 1,0 1-1,1-1 1,-1 0 0,0 1-1,0-1 1,0 1-1,1-1 1,-4 2 0,-2 3-22,-1-1 1,1 1 0,0 0 0,-7 7 0,10-9 27,1 1 0,-1 0 0,1 0 0,0 0 0,0 1 0,1-1 0,-1 1 0,-1 5 0,-7 10 0,2-7 34,-19 22 0,-6 5 85,7-5-135,-14 19-112,40-51 131,0-1 0,0 1 1,-1 0-1,2 0 0,-1 0 1,0 0-1,1 0 1,-1 0-1,1 0 0,0 0 1,0 1-1,0-1 0,0 0 1,0 0-1,1 0 0,0 0 1,-1 0-1,1 0 0,0 0 1,1 0-1,-1-1 0,0 1 1,1 0-1,0-1 0,-1 1 1,1-1-1,0 1 1,0-1-1,0 0 0,1 0 1,-1 0-1,0 0 0,1 0 1,0 0-1,-1-1 0,1 1 1,0-1-1,0 0 0,0 0 1,0 0-1,-1 0 0,6 0 1,-1 0 4,0-1 1,0 1 0,0-2-1,1 1 1,-1-1-1,0 0 1,0-1 0,-1 1-1,1-1 1,0-1 0,0 1-1,7-5 1,-4 1 45,-1 0 1,1-1 0,-2 0 0,1 0-1,11-13 1,-16 15-30,0 0-1,0-1 1,-1 1 0,0-1-1,0 1 1,0-1-1,-1 0 1,0 0 0,0-1-1,0 1 1,0-7 0,-1-1-37,0 1 1,-1-1 0,-1 1 0,0-1-1,-1 1 1,0-1 0,-1 1 0,-9-24-1,9 31-10,1 0-1,-1 1 0,0-1 0,0 1 0,-1 0 0,1 0 1,-1 0-1,-7-6 0,9 9 9,0 1 0,0-1 0,0 1 0,0-1 0,0 1 0,-1 0 0,1 0 0,0 0 0,0 0-1,-5-1 1,6 2 9,-1 0 1,1 0-1,-1 0 0,1 0 0,-1 0 0,1 0 0,-1 1 0,1-1 0,-1 0 0,1 1 0,0-1 0,-1 1 0,1-1 0,0 1 0,-1 0 0,1 0 1,0-1-1,0 1 0,-2 1 0,2-1-3,0 0 0,0 1 0,0-1 0,0 0 1,0 0-1,0 0 0,0 1 0,1-1 0,-1 0 0,0 1 1,1-1-1,-1 1 0,1-1 0,0 1 0,-1-1 0,1 1 0,0-1 1,0 1-1,0-1 0,0 1 0,0-1 0,0 1 0,0-1 1,1 1-1,-1-1 0,0 1 0,1-1 0,-1 1 0,1-1 1,0 0-1,-1 1 0,3 1 0,0 2-3,1 0 0,-1 0 0,1-1 0,0 0 0,0 0 0,1 0 0,5 4 0,-4-4 20,-1-1-1,2 0 1,-1 0-1,0 0 1,1 0-1,-1-1 1,1 0 0,0-1-1,-1 1 1,1-1-1,0-1 1,0 1-1,0-1 1,0 0-1,0-1 1,13-2-1,-9 1-7,-1-1-1,0-1 1,0 1-1,-1-2 0,1 1 1,-1-1-1,0-1 0,0 0 1,0 0-1,13-12 0,30-35 185,57-49-194,-70 71 166,16-13 31,84-84 1,-132 119-172,0 0 1,0 0-1,-1 0 1,-1-1-1,1 0 1,5-15-1,-10 23-13,0-1-1,0 1 0,-1 0 0,1-1 1,-1 1-1,0 0 0,1-1 0,-1 1 1,0 0-1,0-1 0,-1 1 0,1-1 1,0 1-1,-1 0 0,0-1 0,1 1 1,-1 0-1,0 0 0,0 0 0,0-1 1,0 1-1,-2-2 0,1 2-17,0 0 0,0 1 0,0-1 1,-1 0-1,1 1 0,0 0 0,0-1 0,-1 1 0,1 0 0,-1 0 1,1 0-1,-1 1 0,1-1 0,-1 1 0,0-1 0,1 1 0,-1 0 0,0 0 1,-5 1-1,-2 0-1,0 1 1,-1 0-1,1 1 1,0 1-1,0-1 1,1 2-1,-1-1 1,1 1 0,0 0-1,0 1 1,1 0-1,-1 1 1,1 0-1,-12 14 1,10-11 17,1 1 0,0 1 0,1-1 1,1 2-1,0-1 0,0 1 0,1 0 1,1 0-1,0 0 0,-5 24 0,5-3 15,0 1-1,3 0 0,1 0 0,1 1 0,2-1 1,1 0-1,2 0 0,15 52 0,-18-79 3,1-1-1,0 1 1,0-1-1,0 0 1,1 0-1,7 10 0,-8-14-10,0 1 0,0-1 0,0 1 0,1-1-1,-1 0 1,1 0 0,-1-1 0,1 1 0,0-1-1,0 0 1,0 0 0,7 2 0,4 1 40,1-2 0,0 0 0,0-1 0,0-1 0,30-1 0,-20-2-5,0-1 0,47-13 0,-61 13-27,1-2 1,-1 0-1,0 0 0,0-1 0,0-1 0,-1 0 0,0 0 0,-1-1 0,1-1 1,-1 0-1,-1 0 0,0-1 0,0 0 0,-1 0 0,0-1 0,-1 0 0,0-1 1,7-16-1,-9 15 9,16-40 100,-20 49-117,0 0 0,0 0 0,0-1 0,-1 1 0,1 0 0,-1 0-1,0-1 1,0 1 0,0 0 0,-2-7 0,2 10-13,-1-1-1,1 1 0,-1 0 0,1-1 1,-1 1-1,1 0 0,-1 0 0,1 0 1,-1-1-1,0 1 0,0 0 0,0 0 1,0 0-1,0 0 0,0 0 0,0 0 1,0 1-1,0-1 0,0 0 0,0 1 1,-1-1-1,1 0 0,0 1 0,0-1 1,-1 1-1,1 0 0,-2-1 0,1 1 7,0 0-1,0 0 0,0 1 0,-1-1 1,1 1-1,0-1 0,0 1 0,0 0 1,0-1-1,0 1 0,0 0 0,1 0 0,-1 1 1,0-1-1,0 0 0,-1 2 0,-7 7-9,1 0 0,0 1 0,1 0 0,0 0 0,1 0 0,0 1 0,1 0 0,0 1 0,-5 18 0,9-26 26,1 0 0,0 0 0,0 0-1,0 0 1,1 0 0,0 1 0,0-1 0,0 0-1,0 0 1,1 1 0,0-1 0,0 0-1,0 0 1,1 0 0,0 0 0,0 0 0,0 0-1,0-1 1,5 8 0,-1-4-5,1 1 0,0-1 1,0-1-1,0 1 0,1-1 0,0 0 1,0-1-1,17 10 0,-19-14-13,0 1 0,1-1 0,-1 0 0,1 0 0,0-1 0,-1 0 0,1 0 0,0 0 0,0-1 0,8-1 0,11-1 0,33-7 0,-27 3-758,33-11 1,-19-2-3140,-36 14 1502,0 0 0,11-9 0,-19 13 1822,0-1 0,0 1 0,-1-1 0,1 0 1,-1 0-1,1 1 0,-1-1 0,1 0 0,-1 0 0,0 0 0,0 0 0,1-4 0,1 0-779,6-10-2082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01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10 202 2560,'-6'-4'5913,"6"3"-5656,-3-11 2391,3-10-1248,2 17-1193,1-1 0,0 0 0,0 1 0,0 0-1,1 0 1,0 0 0,0 0 0,0 1 0,0-1 0,1 1-1,9-7 1,6-2 82,36-18 0,-50 28-250,12-7 120,1 1 0,0 1 0,0 1 0,35-7-1,-53 13-161,0 1-1,0 0 0,0-1 1,0 1-1,1 0 0,-1 0 1,0 0-1,0 0 0,0 0 1,1 0-1,-1 1 0,0-1 1,0 0-1,0 1 0,2 0 1,-2 0-2,0 0 1,-1-1-1,1 1 1,0 0-1,-1 0 1,1 0-1,-1 0 1,0 0-1,1 0 1,-1 0-1,0 0 1,0 0-1,1 1 1,-1-1-1,0 0 1,0 0-1,0 0 1,-1 2 0,1 8 10,-2 0 0,0 1 0,0-1 1,-8 22-1,-4 17-16,8-14 102,-3 44 1,8-63-60,1 1 1,0 0-1,2-1 0,5 30 1,-5-39 49,0-1 1,1 0-1,0 0 0,0 0 1,1 0-1,0-1 1,0 1-1,1-1 1,-1 0-1,1 0 0,6 5 1,-7-8 13,0 1 0,0-1 0,0 0 0,1 0 0,-1 0 0,1 0 0,0-1 0,-1 0 0,1 0 0,0 0 0,0-1 0,1 0 0,-1 0 0,0 0 0,0 0 0,8-1 0,-9 0-56,0-1-1,0 0 0,0 0 0,0 0 0,0 0 0,0 0 0,-1-1 0,1 0 0,-1 0 0,1 0 1,-1 0-1,1 0 0,-1-1 0,3-3 0,3-1 25,3-3-10,-1-1 0,0 0-1,17-22 1,22-42 3,-27 39-15,9-13-12,-14 18 21,2 2 0,35-41 0,-48 63-40,5-6-2,1-1-1,0 1 1,1 1-1,1 1 1,19-13-1,-33 23-16,1 1-1,-1-1 1,0 0-1,1 1 1,-1-1-1,1 0 1,-1 1-1,1 0 1,0-1 0,-1 1-1,1 0 1,-1 0-1,1 0 1,-1 0-1,1 0 1,0 0-1,-1 0 1,3 1 0,-2 0 6,1 1 0,-1-1 1,0 0-1,0 1 0,0-1 1,0 1-1,-1 0 0,1 0 1,0 0-1,-1-1 0,3 5 1,7 12 31,-1 1 1,-1 0 0,12 34-1,-5-12-8,-14-36-263,7 16 439,-1 1-1,9 35 1,-16-47-2561,1 1 0,-1 15 0,-1-22-118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2:19.0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29 11552,'-32'-20'5215,"14"17"-4511,8-2 2208,7 10-1728,-11-5 1088,9 6-1344,-8-1 192,3 4-640,2-6-512,3 5 0,-4 1-320,9-3 224,0 3-3392,4-1 1920,19 12-11551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2:26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1 325 1984,'0'0'16981,"1"-5"-15968,2 1-901,0-1 0,1 1-1,0 0 1,0 0 0,0 1-1,8-6 1,16-15 327,70-86 639,-60 67-908,54-47 1,-89 88-168,-1 0 0,1-1 0,-1 1-1,1 1 1,0-1 0,0 0 0,0 1 0,3-2 0,-4 2 10,-1 1 0,0 0 0,1 0 0,-1 0 0,0 0 0,1 0 0,-1 0 0,0 0 0,1 0 0,-1 0 0,0 1 0,1-1 0,-1 0 0,0 1 0,0-1 0,1 1 0,-1 0 0,0-1 0,0 1 0,0 0 0,0 0 0,2 1 0,-1 0 7,-1 0 0,0 0-1,0-1 1,0 1 0,0 0-1,0 0 1,0 0 0,-1 0-1,1 0 1,0 0 0,-1 0-1,0 0 1,1 0 0,-1 0-1,0 3 1,-2 35 237,1-32-263,0 7 77,-1 22 113,-2 1 0,-17 68 1,-18 33 254,-50 161 66,52-195-345,28-86-95,1 0 1,-2-1-1,-15 21 0,19-32 93,0 0-1,0-1 1,-1 1 0,1-2-1,-1 1 1,-10 6 0,15-12-131,4-2 33,7-9 98,13-13-94,-6 8-91,1 1 0,0 0 0,1 2 0,1 0 0,26-14 0,-36 22 50,1 1 0,-1 0 0,1 0 0,0 1 0,0 1 0,0 0 0,0 0 0,1 1 0,-1 0 0,1 0 0,-1 1 0,0 1 0,21 3 0,-4 4 81,0 0 0,0 2 0,43 23 0,-33-9-434,-35-22 280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2:27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42 4896,'-7'-17'1584,"6"17"-1508,1-1-1,0 0 1,0 1 0,0-1-1,0 0 1,0 0 0,0 1 0,0-1-1,0 0 1,0 1 0,0-1-1,0 0 1,1 1 0,-1-1 0,0 0-1,0 1 1,1-1 0,-1 0-1,0 1 1,1-1 0,-1 0 0,1 1-1,0-1 1,1-2 1616,-2 2-1591,0 1-1,0 0 1,1-1 0,-1 1-1,0 0 1,0-1 0,0 1-1,1 0 1,-1 0 0,0-1 0,1 1-1,-1 0 1,0 0 0,0 0-1,1-1 1,-1 1 0,0 0-1,1 0 1,-1 0 0,0 0-1,1 0 1,-1-1 0,1 1-1,-1 0 1,0 0 0,1 0-1,-1 0 1,0 0 0,1 0 0,-1 0-1,1 0 1,-1 0 0,0 1-1,1-1 1,-1 0 0,1 0-1,17 11 1449,-9-4-1083,-1 0 0,9 11 0,77 115 3189,-57-76-2500,-23-37-823,-2-1-1,0 2 1,-1-1 0,-1 2-1,10 31 1,2 28 244,-4 0 0,-3 0 0,-4 2 0,-4-1 0,-3 1 0,-4 0-1,-12 103 1,9-165-537,-25 185 415,20-165-425,-2 0 0,-2 0-1,-17 39 1,-5-11-74,-72 111 0,54-107-1704,-95 102-1,49-75-2731,29-32-2760,34-27 3284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2:37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23 109 5984,'-10'-9'17029,"15"2"-15904,-2 5-1058,0 0 1,0 0-1,-1 0 1,1-1-1,3-3 1,-3 3-8,0 0 1,0 0-1,0 1 1,0-1-1,6-3 1,16-6-39,0 1 0,29-8 1,-41 15-12,-1 1 1,1 1 0,-1 0 0,1 0 0,0 1-1,24 2 1,-29 0 19,0 0-1,0 1 1,-1 0 0,9 3-1,-13-3-4,0-1 0,0 0 0,0 1 0,0-1 0,0 1 0,-1 0 0,1 0 0,-1 0 0,1 0 0,-1 1 0,0-1 0,3 5 0,-4-6-8,-1 0 1,1 0-1,-1 1 1,1-1-1,-1 1 1,0-1-1,0 0 0,0 1 1,0-1-1,0 1 1,0-1-1,0 0 1,0 1-1,-1-1 0,1 0 1,0 1-1,-1-1 1,1 0-1,-1 1 1,1-1-1,-2 2 0,0 1 4,-1 0-1,0 0 0,0 0 1,-5 6-1,-26 20 381,0-1-1,-75 46 1,96-64-319,11-9-69,-1 0 0,1 0 0,-1-1 0,1 1 0,-1 0 0,1-1-1,-1 1 1,-4 0 0,1 3-57,6-5 36,-1 1 0,1-1 0,0 0 0,0 0 0,0 1 1,-1-1-1,1 0 0,0 0 0,0 1 0,-1-1 0,1 0 0,0 0 1,-1 0-1,1 0 0,0 1 0,-1-1 0,1 0 0,0 0 0,-1 0 1,1 0-1,0 0 0,-1 0 0,1 0 0,10 1-37,1 0-1,-1 1 1,0 1-1,0-1 1,0 2-1,0-1 1,0 1-1,12 7 1,1 2 5,0 1 0,30 24 0,-47-33 39,-1-1 0,0 1 0,0 0 0,-1 0 0,1 1 1,-1-1-1,0 1 0,5 11 0,-8-14 32,1-1 1,-1 1-1,-1 0 0,1-1 1,0 1-1,-1 0 1,1 0-1,-1 0 0,0-1 1,0 1-1,0 0 1,0 0-1,-1 0 0,1 0 1,-1-1-1,0 1 1,0 0-1,0-1 0,0 1 1,0 0-1,0-1 1,-1 1-1,-1 2 0,-3 2 62,0 0-1,-1-1 0,0 0 1,0 0-1,0 0 0,-1-1 1,0 0-1,0 0 0,0-1 1,-1 0-1,1 0 0,-1-1 1,-12 3-1,-2-1 29,1-1-1,-2 0 1,1-2-1,-25-1 1,38-1-392,-1-1 0,-19-4-1,16 3-635,11 0-134,0 1 1,0-1 0,0 0-1,0 0 1,0 0 0,0 0-1,0 0 1,-4-5-1,8-2-4666,7 4 3349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2:39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637 166 2912,'0'0'10560,"-1"-12"-5611,-15-35-1771,12 39-2826,-1-1-1,0 1 0,-11-12 1,11 14-254,1 1-43,-1 0 0,1 1 0,-1-1 1,0 1-1,-1 0 0,1 1 0,-1-1 0,0 1 0,0 0 0,0 0 0,0 1 0,0 0 0,0 0 0,-1 0 0,1 1 0,-10-1 0,1 1-65,0 1 0,-1 0 0,1 1-1,0 0 1,-28 7 0,31-4-37,1-1 0,0 2 0,0-1 0,-16 11 0,-35 26 159,36-21 7,1 2 0,1 0 0,1 2 0,1 0 0,1 2-1,-23 36 1,38-54-102,1 0-1,0 1 1,1 0-1,0 0 1,0 1-1,1-1 1,0 1-1,1 0 1,0-1-1,-1 16 1,3-21 26,1 1-1,-1 0 1,1-1 0,1 1 0,-1-1 0,1 1 0,-1-1 0,1 0 0,0 0 0,1 0 0,-1 0 0,1 0 0,0 0 0,0 0 0,0-1 0,0 1 0,1-1 0,3 3 0,7 6-4,-13-10-22,1 1 0,0-1 1,1 0-1,-1-1 0,0 1 0,4 2 1,34 21 288,-29-17-220,1 0 0,-1-2 0,23 11 0,37 10 197,-54-20-183,0-1 0,1-1 0,21 4 0,1 0 97,-15-3-139,-1 2 1,0 1-1,26 13 0,-38-16-53,-1 0 0,0 1 0,0 1 0,-1 0 0,0 0 0,-1 1 0,0 0 0,10 13-1,-12-13 97,4 4-82,-1 0 0,-1 0 0,0 1-1,-1 0 1,9 24 0,-14-29-26,1 1 68,-1 0-1,0 0 0,2 17 0,-1 6 83,-1-21-86,0 26-1,-2-22-214,-1-12 167,0 0-1,0 1 1,0-1 0,0 1-1,-2 5 1,1 0-1,1-9 6,0 0-1,0 0 1,-1 0 0,1 0 0,0 0 0,0 0 0,0-1 0,-1 1 0,1 0 0,-1 0 0,1 0-1,0 0 1,-1 0 0,0 0 0,1-1 0,-1 1 0,1 0 0,-2 1 0,-9 6 122,1 0 0,-1 0 0,0-1 0,0-1 0,-13 6 0,8-5-50,-1-1 1,1-1 0,-31 6-1,-51 3 106,68-11-388,0-2-1,0-1 1,0-1-1,0-1 0,-38-9 1,30 2-3529,-61-22 0,90 27 2913,2 2-559,1 0 0,0 0 0,0-1 0,0 0-1,0-1 1,-7-4 0,8 3-666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2:45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489 44 1664,'4'-9'15693,"-3"11"-17440,-8-2 1321,-5 0-4918,13-16 1475,-1 15 4398,0-1 0,0 1 1,0-1-1,0 1 1,0 0-1,1-1 1,-1 1-1,1 0 0,5-7 6371,-19 11-4696,11-2-2096,0-1-1,0 1 0,0 0 0,0 0 1,0 0-1,0 0 0,0 0 0,1 0 1,-1 0-1,0 1 0,1-1 0,-3 3 0,-20 22 552,22-23-610,-21 25 470,1 1 0,-27 48 0,-13 35-223,-66 108 773,116-202-965,0 0-1,2 1 1,0 0-1,-10 30 1,5-1 68,-15 91 0,8 55 156,20-165-258,1-1 1,1 0-1,2 0 1,0 0-1,2 0 1,2 0-1,0 0 1,14 36-1,24 39 360,73 121-1,-36-104-413,-49-80-2464,-29-38 1511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2:46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41 2720,'7'-8'2749,"-6"8"-2495,-1 0 0,1 0-1,-1-1 1,0 1 0,1 0 0,-1-1 0,0 1-1,1-1 1,-1 1 0,0-1 0,1 1 0,-1 0-1,0-1 1,0 1 0,1-1 0,-1 1 0,0-1 0,0 1-1,0-1 1,0 0 0,0 1 0,0-1 0,0 1-1,0-1 1,0 1 0,0-1 0,0 0 0,0-18 9393,-1 20-9523,-1-1 1,1 1-1,0 0 0,0 0 0,-1 1 0,1-1 0,0 0 1,0 0-1,0 1 0,0-1 0,1 0 0,-1 1 0,0-1 0,0 1 1,1-1-1,-1 1 0,0 2 0,-11 35 223,4 1 123,2 1 0,-2 61 1,8 87 116,2-75-153,-2 55-365,-1-158-155,0 0 1,0-1-1,-2 0 1,-4 16-1,-4 17-2809,12-19-3078,9-25-1013,3-9 1786,-4 1 2448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2:47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58 4736,'-23'-16'9178,"22"16"-9185,-9-6 4168,10 6-4080,0 0 0,0 0 1,-1 0-1,1 0 0,0-1 0,0 1 0,0 0 1,0 0-1,0 0 0,-1 0 0,1 0 0,0 0 1,0 0-1,0 0 0,0-1 0,0 1 1,0 0-1,-1 0 0,1 0 0,0 0 0,0-1 1,0 1-1,0 0 0,0 0 0,0 0 0,0 0 1,0-1-1,0 1 0,0 0 0,0 0 1,0 0-1,0 0 0,0-1 0,0 1 0,0 0 1,0 0-1,0 0 0,0 0 0,0-1 0,0 1 1,0 0-1,0 0 0,0 0 0,0 0 1,1-1-1,-1 1 0,0 0 0,0 0 0,26-7 4161,2-1-3812,-17 5-239,1 1 0,22-2 0,-2 1-166,-15 2 47,1 0 1,0 1 0,25 4 0,-16-1-34,-19-2-16,0 0-1,1 1 0,-1 0 1,0 1-1,-1-1 0,1 2 1,7 3-1,51 33 255,-47-27-232,-8-5 10,0-1-1,0 2 0,-1 0 0,0 0 0,0 0 0,-1 1 0,-1 1 0,0 0 0,0 0 0,-1 0 1,0 1-1,-1 0 0,7 21 0,-4-2 55,-2 0 1,-1 1 0,-1 0 0,-2 0-1,-2 0 1,-3 50 0,0-62-65,-1-1 0,0 0 0,-2-1 0,0 1 0,-1-1 1,-1 0-1,-1 0 0,-1-1 0,0 0 0,-1 0 0,-1-1 0,-22 26 0,-6 5-100,-32 35 257,63-74-231,0-1 1,0 0 0,-1 0-1,0-1 1,0-1 0,-1 1 0,-17 6-1,17-9-239,-1 0 0,0-1 0,-1 0-1,1-1 1,0 0 0,-1 0-1,1-2 1,-12 0 0,-8-4-4199,-50-12-1,61 12 2180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2:52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350 638 2912,'0'0'103,"0"-1"-1,0 1 1,0 0-1,0-1 1,0 1-1,0 0 1,0-1 0,1 1-1,-1 0 1,0-1-1,8-3 6695,-9-5-3250,1 8-3352,0 0 0,-1 0 0,1 0 0,0 0 1,-1 1-1,1-1 0,-1 0 0,1 0 0,-1 0 0,1 1 1,-1-1-1,0 0 0,1 1 0,-1-1 0,0 0 1,0 1-1,1-1 0,-1 1 0,0-1 0,0 1 1,0-1-1,0 1 0,-1-1 0,0 1-32,0-1 0,-1 1 1,1 0-1,-1 0 0,1 0 0,-1 0 0,1 0 1,-6 2-1,0 0-61,0 0 1,1 1 0,-1 0-1,-14 8 1,5 0-62,1 0 0,0 1-1,1 1 1,0 1 0,1 0 0,1 1-1,0 0 1,1 1 0,0 0 0,1 1-1,2 0 1,-1 1 0,-12 35 0,19-43-40,0 1 1,0-1 0,1 1-1,0 0 1,1-1-1,0 15 1,1-20 24,1-1 1,-1 1-1,1-1 0,0 1 1,1-1-1,-1 1 0,1-1 1,0 0-1,0 1 0,0-1 0,1 0 1,0 0-1,-1-1 0,1 1 1,0-1-1,7 7 0,-3-5 57,1 1-1,-1-1 1,1-1-1,0 1 0,1-1 1,-1-1-1,1 1 1,-1-1-1,1-1 0,0 0 1,0 0-1,0-1 0,0 0 1,0 0-1,1-1 1,-1 0-1,0-1 0,0 0 1,10-2-1,-16 2-27,0-1-1,-1 1 1,1 0 0,-1-1-1,1 1 1,-1-1 0,0 0-1,1 0 1,-1 0-1,0 0 1,0 0 0,0 0-1,-1 0 1,1-1-1,0 1 1,-1-1 0,0 1-1,1-1 1,0-3-1,1-2 11,0 0-1,-1-1 0,0 1 0,2-14 1,3-80 421,-4 49-476,-1-44 731,-2 94-824,1-1 0,-1 1 0,1 0 0,0-1 0,0 1 0,1-4 0,5 30 184,-2 0 1,0 1-1,-2-1 1,1 42 0,-9 98 471,4-158-572,-7 103 245,-42 192-1,45-279-169,-1 1 1,0-1-1,-12 23 0,15-37-49,-1 0-1,0 0 1,0-1 0,-1 1-1,0-1 1,0 0-1,-1 0 1,1-1-1,-1 0 1,0 0-1,-13 8 1,8-7-89,0-1 1,-1 0-1,1 0 1,-1-1-1,0-1 1,0 0-1,0-1 1,-1 0-1,1-1 0,0 0 1,-1-1-1,-17-2 1,29 2 31,0 0 0,-1 0 0,1-1 0,0 1 0,0 0 0,-1-1 0,1 1 0,0-1-1,0 1 1,0-1 0,-1 1 0,1-1 0,0 0 0,0 0 0,0 1 0,0-1 0,-1-1 0,2 1 6,-1 0-1,1 0 1,-1 0-1,1 0 1,0 0-1,-1 0 1,1 0-1,0 0 0,0 0 1,0 0-1,0 0 1,0 0-1,0 0 1,0 0-1,0 0 1,0 0-1,1-2 1,1-3-46,1-1-1,0 1 1,0 0 0,1-1 0,5-6 0,-7 10 70,144-186-188,-101 135 184,1 2 14,3 2-1,1 2 0,70-50 1,-101 83-11,103-83 211,-89 69-85,46-53-1,77-117 388,-106 129-389,-40 61-133,-10 9 14,0-1 1,0 1 0,0 0 0,1 0 0,-1 0 0,0 0 0,0 0 0,0 0 0,0 0 0,1 0 0,-1 0 0,0-1 0,0 1 0,0 0 0,1 0 0,-1 0 0,0 0 0,0 0 0,0 0 0,1 0 0,-1 0 0,0 0 0,0 1 0,0-1-1,1 0 1,-1 0 0,0 0 0,0 0 0,1 0 0,0 2 30,0 0-1,0 0 0,0 0 1,0 0-1,-1 1 1,1-1-1,-1 0 0,1 4 1,2 14 92,0 1 0,-2 0 0,-1-1 0,-2 29-1,-1-14-82,0 0 0,-3-1 0,-1 1-1,-15 45 1,15-55-9,7-25-35,0 0 0,0 0 0,0 0 1,0 0-1,0 0 0,1 0 0,-1 0 0,0 0 1,0 0-1,0 0 0,0 0 0,0 0 0,0 0 1,0 0-1,0 0 0,0 0 0,0 0 0,0 0 1,0 0-1,0 0 0,1 0 0,-1 0 1,0 0-1,0 0 0,0 0 0,0 0 0,0 0 1,0 0-1,0 0 0,0 0 0,0 0 0,0 0 1,0 0-1,0 0 0,0 1 0,0-1 0,0 0 1,0 0-1,1 0 0,-1 0 0,0 0 0,0 0 1,0 0-1,0 0 0,0 0 0,0 0 1,0 0-1,0 0 0,0 0 0,0 0 0,0 1 1,0-1-1,0 0 0,0 0 0,0 0 0,0 0 1,0 0-1,0 0 0,0 0 0,0 0 0,0 0 1,0 0-1,10-14-53,-2-4 4,0-1 0,9-28 0,-6 12 9,8-13 8,19-57 165,-30 81-181,1 1 0,1 1 0,0-1 0,2 2 0,16-23 0,-20 30 64,-8 14-9,1 0 0,-1 0-1,0 0 1,0 1-1,1-1 1,-1 0-1,0 0 1,0 0-1,0 0 1,1 0-1,-1 0 1,0 0-1,0 1 1,0-1 0,0 0-1,1 0 1,-1 0-1,0 0 1,0 1-1,0-1 1,0 0-1,0 0 1,0 0-1,1 1 1,-1-1-1,0 0 1,0 0 0,0 0-1,0 1 1,0-1-1,4 26 209,0 0-1,-2 0 1,-2 46-1,-1-33-309,0 11 151,1-9-4,5 64 0,-4-84-132,-1-19 92,0 1-1,0 0 1,0-1-1,0 1 1,0-1-1,1 1 1,-1-1-1,1 1 1,-1-1-1,1 1 1,0-1 0,0 1-1,0-1 1,1 0-1,-1 0 1,0 1-1,3 1 1,-1-4-11,-1 1 0,1-1 0,0 0 0,0 0 0,0 0 0,0-1 0,0 1 1,0-1-1,5-1 0,-6 2 4,11-4-23,0-1 1,-1 0 0,1-1-1,-1 0 1,0-1-1,-1 0 1,13-10-1,-3 3 24,23-20-62,0-2 0,48-52 0,1-1-160,-67 67 277,-17 15-34,1-1 1,-1 0-1,-1-1 0,0 0 0,9-11 0,-17 19-11,1 1-1,-1-1 1,0 1-1,0-1 1,1 1-1,-1-1 1,0 1-1,0 0 1,1-1-1,-1 0 1,0 1-1,0-1 1,0 1-1,0-1 1,0 1-1,0-1 1,0 0-1,-1 1-9,1-1 0,-1 1 0,0 0 1,1 0-1,-1-1 0,0 1 0,1 0 0,-1 0 0,0 0 0,1 0 0,-1 0 0,0 0 0,0 0 0,1 0 0,-1 0 0,0 0 0,0 0 0,1 1 0,-1-1 0,0 0 0,-8 2-26,1 1 0,0 0 1,0 0-1,0 0 1,0 1-1,0 1 0,-6 4 1,-2 3 9,0 0 0,-14 14 0,-77 89-186,83-87 152,7-9 34,0 1 0,2 1 0,0 0 0,2 1 0,0 0 0,1 1 0,-10 29 0,21-49 8,0 0-1,0 1 1,0-1 0,1 0-1,-1 1 1,1-1 0,0 1-1,0-1 1,0 1 0,0-1-1,1 1 1,-1-1-1,1 1 1,0-1 0,0 0-1,0 1 1,1-1 0,-1 0-1,4 4 1,-3-3 4,1-1 0,0 0 1,0 0-1,0 0 0,1 0 1,-1 0-1,1-1 0,0 1 0,-1-1 1,1 0-1,0-1 0,0 1 1,0 0-1,1-1 0,6 1 0,0 0 37,0-1-1,0-1 0,0 0 1,0-1-1,0 0 0,0 0 1,0-1-1,-1-1 0,1 0 0,18-7 1,-22 7-36,0-1 1,0 0-1,0 0 1,0 0-1,-1-1 1,1 0 0,-1 0-1,-1 0 1,1-1-1,8-11 1,-5 4 3,-1 0 0,0-1 0,-1 1 0,8-24 0,5-21 57,-3-1 0,13-78 0,-21 92-99,23-149 108,-21-45 7,-17 74 176,5 164-253,-3-22 0,4 23-19,0-1 0,-1 0 0,1 0-1,0 1 1,-1-1 0,1 0-1,0 1 1,-1-1 0,1 0 0,-1 1-1,1-1 1,-1 1 0,0-1-1,1 1 1,-1-1 0,0 1 0,1-1-1,-1 1 1,0 0 0,1-1-1,-1 1 1,-1-1 0,2 1 7,-1 0 0,1 0 1,-1 0-1,1 0 0,-1 0 1,1 0-1,-1 0 0,1 1 0,0-1 1,-1 0-1,1 0 0,-1 0 1,1 0-1,-1 1 0,1-1 0,0 0 1,-1 0-1,1 1 0,-1-1 1,1 0-1,0 1 0,-1-1 0,1 0 1,0 1-1,0-1 0,-1 0 1,1 1-1,0-1 0,-1 1 0,-5 10-38,1 0 0,-1 0 0,1 1-1,1-1 1,-3 15 0,-13 69 52,16-76 1,-6 38 17,2 0-1,3 1 0,3 0 0,2-1 1,7 63-1,27 104-135,0-77-7699,-25-118 5438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36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556 9 3968,'-10'-8'12149,"5"8"-10005,-1 0-1631,5 0-427,0 0-1,0-1 0,0 1 1,1 0-1,-1 0 0,0 0 0,0 0 1,0 0-1,0 0 0,0 1 0,1-1 1,-1 0-1,0 0 0,0 1 1,0-1-1,1 0 0,-1 1 0,0-1 1,0 1-1,1-1 0,-1 1 0,0-1 1,1 1-1,-1-1 0,0 1 0,1 0 1,-1 0-1,-2 4 130,-1 0 1,1 0-1,-1-1 0,0 0 1,-8 8-1,-8 7 194,-77 94 1523,0 1-658,-32 43 96,113-133-1211,1 0 0,2 2 1,0-1-1,2 2 0,1-1 0,1 1 0,-9 43 0,4 14 239,-5 101 0,18-155-290,1 1 0,1 0 0,2-1-1,1 1 1,1-1 0,2 0 0,1-1-1,1 1 1,18 37 0,-14-37 8,2 0-1,1 0 1,1-1 0,1-1 0,2-1 0,23 26-1,-8-14-94,17 18 181,-46-51-425,0-1 0,1 0 0,0 0-1,0-1 1,0 0 0,0 0 0,10 3 0,-17-6-70,1-1 0,-1 0 1,1 0-1,-1 0 1,1 0-1,-1 0 0,1 0 1,-1 0-1,1 0 0,0 0 1,-1 0-1,1 0 0,-1-1 1,1 1-1,-1 0 0,1 0 1,-1 0-1,1-1 1,-1 1-1,1 0 0,-1-1 1,0 1-1,1 0 0,-1-1 1,1 1-1,-1 0 0,0-1 1,1 1-1,-1-1 0,11-20-8040,-4 8 4465,6-7 135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01.6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1 5472,'0'0'150,"-1"0"1,1 1-1,0-1 1,-1 0 0,1 0-1,0 1 1,-1-1-1,1 1 1,0-1-1,-1 0 1,1 1-1,0-1 1,0 1-1,0-1 1,-1 0-1,1 1 1,0-1-1,0 1 1,0-1 0,0 1-1,0-1 1,0 1-1,0-1 1,0 0-1,0 1 1,0-1-1,0 1 1,-3 28 755,1-10-65,-28 182 3729,-25 102-2127,23-127-1845,28-153-518,0 1 0,0 26 0,5-51-1296,8-2 298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3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37 3488,'0'0'258,"0"-1"0,-1 0 0,1 0 1,0 0-1,-1 0 0,1 0 0,0 0 0,0 0 1,0 0-1,0 0 0,0 0 0,0 0 0,0 0 0,0 0 1,1 1-1,-1-1 0,0 0 0,0 0 0,1 0 1,-1 0-1,1 0 0,-1 0 0,1 0 0,-1 1 1,1-1-1,-1 0 0,2-1 0,3-9 6704,-5 130 2290,1 159-7555,7-162-1141,0 24-280,-8-56-1465,-22-87-17482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37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67 6464,'-11'-9'2090,"11"7"-1699,-1 1 0,1 0-1,-1-1 1,1 1-1,0-1 1,0 1-1,-1 0 1,1-1 0,0 1-1,0-1 1,0 1-1,1-1 1,-1 1-1,0 0 1,1-1 0,-1-1-1,22-13 3114,-19 14-3259,0 0-1,0 0 1,1 0 0,-1 1-1,1-1 1,-1 1-1,1 0 1,0 0 0,0 1-1,-1-1 1,8 0-1,4 1 387,25 3-1,-19-1-229,10 1 62,0 1 0,0 1 0,0 1 0,-1 2-1,0 1 1,0 2 0,-1 0 0,32 19-1,-49-23-287,-1 1 0,0 0 0,-1 1 0,0 0 0,0 0 0,-1 1-1,-1 0 1,1 1 0,-1 0 0,-1 0 0,9 19 0,-7-9 22,-1 0 0,0 1 0,-2 0 0,0 0-1,4 44 1,-9-52-113,-1-1 0,0 1 0,0 0-1,-2 0 1,0 0 0,0-1 0,-1 1-1,-1-1 1,0 0 0,-10 20 0,6-16-28,-2 0 1,0-1 0,0-1 0,-1 0 0,-1 0 0,-1-1 0,-17 15-1,-127 107-45,51-57-336,87-65 170,16-12-119,-1 0 0,1 0 0,0-1 0,-1 1-1,1-1 1,-1 1 0,1-1 0,-1 0 0,1 0 0,-7 0 0,7-1-204,0 0 0,0 0 0,0 0 0,1-1 0,-1 1 0,0-1 0,0 0 0,1 0 0,-1 0 0,0 0 0,1 0 1,-1 0-1,-3-4 0,4 4-31,0-1 1,0 0-1,0 0 1,0 0-1,1 0 0,-1 0 1,1 0-1,-1 0 1,1 0-1,0-1 1,0 1-1,0 0 1,0-1-1,0 1 1,0-1-1,0-3 1,-3-21-2996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40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344 507 2304,'-7'-9'1577,"11"5"1303,-4 3-2731,0 1-1,1 0 0,-1 0 0,0 0 0,1-1 0,-1 1 0,0 0 0,1-1 0,-1 1 0,0 0 0,0-1 1,0 1-1,1 0 0,-1-1 0,0 1 0,0 0 0,0-1 0,0 1 0,1-1 0,-1 1 0,0 0 0,0-1 1,0 1-1,0-1 0,0 1 0,0 0 0,0-1 0,0 1 0,0-1 0,-1 1 0,1 0 0,0-1 1,0 1-1,0 0 0,0-1 0,0 1 0,-1-1 0,1 0 3,-1 0 0,1 1 1,-1-1-1,1 0 0,-1 0 0,1 1 0,-1-1 1,0 0-1,1 1 0,-1-1 0,0 1 0,1-1 0,-1 1 1,0-1-1,0 1 0,0-1 0,1 1 0,-1 0 1,0-1-1,0 1 0,0 0 0,0 0 0,0 0 1,0-1-1,1 1 0,-1 0 0,0 0 0,0 0 1,0 1-1,0-1 0,0 0 0,-1 1 0,-2 0 2,0 0 0,0 0 0,-1 1 0,-6 3 0,3 1 30,0-1 0,0 2 0,0-1 0,1 1 0,0 0-1,0 0 1,-7 11 0,-1 3 264,-19 34 1,27-43-333,2 0 0,-1 0 0,1 1 0,1 0 0,0 0 0,1 0 0,-2 23 0,4-31-66,1 1 1,0-1 0,0 0-1,0 0 1,1 0 0,0 0-1,0 0 1,0 0 0,0-1-1,1 1 1,0 0 0,0 0-1,0-1 1,0 1 0,1-1-1,0 0 1,0 0 0,0 0-1,0 0 1,1 0 0,0-1-1,-1 0 1,9 6 0,-11-8-31,1 0 1,0 0-1,-1 0 1,1 0-1,0 0 1,0 0 0,0 0-1,0 0 1,0-1-1,0 1 1,0-1-1,0 0 1,0 1-1,0-1 1,0 0 0,0 0-1,0-1 1,0 1-1,0 0 1,3-1-1,0-3 29,1 0 0,-1 0 0,0 0 0,-1-1 0,1 0-1,-1 0 1,0 0 0,0 0 0,0-1 0,-1 0 0,0 0 0,0 1-1,0-2 1,2-8 0,0 0 39,-1 1-1,-1-1 1,0 0-1,-1 0 1,0-21 0,-2 25 26,0 3-4,0 0 0,0 0 0,-1 0 0,0 0 1,-3-11-1,3 17-95,1-1 41,0 4 23,2 16 281,-1 7 176,5 26 1,-1 4-225,-5 289 936,0-272-992,1-31-82,-7 54 0,5-83-153,-1 0 0,0 0 0,-1 0 0,0 0 0,-1 0 0,0-1 0,-1 0 0,0 0-1,-10 15 1,13-23-84,0 0-1,0 1 0,0-1 0,-1 0 0,1 0 0,-1 0 0,1-1 0,-1 1 1,0 0-1,1-1 0,-1 0 0,0 0 0,0 0 0,0 0 0,0 0 0,0 0 1,0-1-1,0 0 0,0 1 0,0-1 0,-1 0 0,1-1 0,0 1 0,0 0 1,0-1-1,-6-2 0,-5-1-340,-1-2 0,1 0 0,0 0 0,-14-10 0,19 11 342,1 0 7,-1 0 0,1 0 0,1-1 0,-1-1 0,1 1 0,0-1 0,0 0 0,-8-12 0,13 16 39,0-1 0,-1 1 1,2-1-1,-1 0 1,0 0-1,1 0 0,-1 0 1,1 0-1,0 0 0,1 0 1,-1 0-1,1 0 1,-1 0-1,1-1 0,0 1 1,1 0-1,-1 0 1,1 0-1,0 0 0,0 0 1,3-7-1,5-9-4,1 1-1,1 0 1,1 1-1,1 1 1,19-23-1,4 3 343,42-35-1,-48 47-113,1 1 1,1 1-1,1 2 0,1 1 0,1 2 1,47-18-1,-63 29-156,135-54 401,-121 46-216,0-2 0,44-30-1,-3 2 853,-73 45-1024,0 0-1,-1 1 0,1-1 1,0 0-1,-1 0 0,1 0 1,0 1-1,-1-1 0,1 0 1,-1 0-1,1 1 0,-1-1 0,1 1 1,0-1-1,-1 1 0,0-1 1,1 1-1,-1-1 0,1 1 1,-1-1-1,1 1 0,-1-1 0,0 1 1,0-1-1,1 1 0,-1 0 1,0-1-1,0 1 0,1 0 1,0 3 25,1 0 1,-1-1 0,1 1-1,-1 0 1,1 5 0,-2 2-56,0 0 1,0 0-1,-1 0 1,0 0-1,-1-1 1,0 1 0,-7 19-1,1-9-58,-2 0-1,-19 33 0,60-88-1900,94-106 1637,-121 136 344,0 0-1,0 0 1,0 0-1,1 1 1,-1 0-1,1 0 1,0 0 0,-1 0-1,1 1 1,1 0-1,7-3 1,-12 5-29,0 0 0,0 0 0,0 0 0,0 0 0,0 0 0,0 0 0,0 1 1,0-1-1,0 0 0,0 0 0,0 1 0,0-1 0,0 1 0,0-1 0,0 0 0,0 1 0,-1 0 0,1-1 1,0 1-1,0 0 0,-1-1 0,1 1 0,0 0 0,-1 0 0,1-1 0,-1 1 0,1 0 0,-1 0 0,1 0 1,-1 0-1,1 0 0,-1 0 0,0 0 0,0 0 0,1 0 0,-1 0 0,0 0 0,0 0 0,0 1 0,0 6 62,1 1-1,-1-1 0,-2 15 1,1-16-65,0 3-2,-2 28 239,3-36-269,0-1 0,0 1-1,0 0 1,1 0 0,-1 0 0,0 0 0,1-1 0,0 1-1,-1 0 1,1 0 0,0-1 0,0 1 0,-1-1 0,2 1-1,-1-1 1,2 3 0,-2-3-27,1 0-1,0-1 1,0 1 0,-1-1-1,1 1 1,0-1 0,0 0-1,0 0 1,0 0 0,0 0-1,0 0 1,0 0 0,0 0-1,-1 0 1,4-2 0,59-12-280,-2-4 0,98-41 1,-139 50 234,-1-1 0,0 0 0,0-2 0,26-21 0,-56 36-137,0 1 0,-17 9 0,-20 12 336,22-13-70,1 2 0,1 0 0,-31 24 0,53-36-53,-1-1-1,0 1 1,1 0 0,-1 0 0,1-1 0,-1 1-1,1 0 1,0 0 0,-1 3 0,1-4 6,1 0-1,0 0 1,0 0 0,-1-1-1,1 1 1,0 0 0,0 0-1,0 0 1,0 0 0,0 0-1,0 0 1,1 0 0,-1 0-1,0 0 1,0 0 0,0-1-1,1 2 1,1 0-17,-1 0 0,0-1 0,1 1 0,0 0 0,-1-1-1,1 0 1,0 1 0,-1-1 0,1 0 0,0 0 0,0 0 0,0 0 0,0 0 0,0-1 0,0 1-1,0-1 1,1 1 0,1-1 0,3 1-12,-1 0-1,1-1 0,-1 0 1,1 0-1,0 0 1,-1-1-1,1 0 0,-1 0 1,1-1-1,-1 0 1,0 0-1,1-1 1,-1 1-1,0-1 0,-1 0 1,1-1-1,-1 0 1,8-6-1,-4 2 12,0 0 0,-1-1 0,-1 0 1,1 0-1,-2 0 0,1-1 0,-1 0 0,-1-1 0,1 1 0,3-13 0,10-37-22,20-110 0,-4-69 179,-33 224-147,1-20 354,-2-58 0,-2 44 49,-1 34-119,2 15-270,0 0 0,0 0 0,-1-1 1,1 1-1,0 0 0,0 0 0,0 0 1,0-1-1,0 1 0,0 0 0,0 0 1,0 0-1,0 0 0,-1-1 0,1 1 0,0 0 1,0 0-1,0 0 0,0 0 0,-1 0 1,1 0-1,0-1 0,0 1 0,0 0 1,0 0-1,-1 0 0,1 0 0,0 0 0,0 0 1,0 0-1,-1 0 0,1 0 0,0 0 1,0 0-1,0 0 0,-1 0 0,1 0 1,0 0-1,0 0 0,0 0 0,-1 0 0,1 0 1,0 0-1,0 0 0,0 1 0,-1-1 1,1 0-1,0 0 0,0 0 0,0 0 1,0 0-1,0 0 0,-1 1 0,1-1 0,0 0 1,0 0-1,0 0 0,0 0 0,0 1 1,-11 13 217,3 1-45,1 1 0,1 0 0,-9 28 0,-5 54 156,11-31-113,3 0 0,5 113 0,2-161-342,1 0-1,0 0 0,1 0 1,2 0-1,-1 0 1,2-1-1,1 1 1,9 17-1,-15-34-300,-1-1-1,1 1 0,0-1 0,0 1 0,0-1 1,0 0-1,0 0 0,0 1 0,0-1 0,1 0 1,-1 0-1,0 0 0,1 0 0,-1 0 0,1-1 1,-1 1-1,1 0 0,-1-1 0,1 1 0,-1-1 1,1 1-1,0-1 0,-1 0 0,1 1 1,0-1-1,-1 0 0,4-1 0,9-8-5606,3 2 1946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43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1170 3968,'0'2'12975,"0"-2"-12870,0 1-1,0-1 0,0 0 0,0 0 0,0 1 0,0-1 0,0 0 0,0 0 0,0 0 0,0 1 0,0-1 0,0 0 0,0 0 0,0 0 0,0 1 0,0-1 0,0 0 0,0 0 1,0 1-1,1-1 0,-1 0 0,0 0 0,0 0 0,0 0 0,0 1 0,0-1 0,0 0 0,1 0 0,-1 0 0,0 0 0,0 1 0,1-1 0,6-5 1564,-2 1-1095,-3 1-404,1 1 0,-1-1 0,1 0 0,-1 0 0,0 0 0,0 0 0,0-1 0,2-5 0,12-34 374,-15 40-511,23-98 547,-7 30-139,-8 31-245,-5 24-48,-1 1 0,2 0 0,9-24 1,-14 39-136,0 0 0,0 0 0,1 0 1,-1-1-1,0 1 0,0 0 1,0 0-1,0 0 0,0-1 1,0 1-1,0 0 0,0 0 1,1 0-1,-1 0 0,0 0 1,0-1-1,0 1 0,0 0 1,1 0-1,-1 0 0,0 0 1,0 0-1,0 0 0,0 0 0,1 0 1,-1-1-1,0 1 0,0 0 1,0 0-1,1 0 0,-1 0 1,0 0-1,0 0 0,0 0 1,1 0-1,-1 0 0,0 0 1,0 1-1,0-1 0,1 0 1,-1 0-1,0 0 0,0 0 1,0 0-1,1 0 0,-1 0 0,0 0 1,0 1-1,0-1 0,1 0 1,5 12 585,-1 19-372,0 0 0,-2 0 1,-1 41-1,0 12 197,0-53-320,-2-1 0,-7 48 0,7-75-130,0-1-1,-1 1 0,1-1 0,-1 0 0,0 0 1,0 1-1,0-1 0,0 0 0,0 0 0,0 0 0,0 0 1,-1 0-1,1 0 0,-1 0 0,1-1 0,-1 1 1,-4 2-1,5-3-40,-1 0 0,1 0 0,-1-1 0,1 1 0,-1-1 0,0 1 0,1-1 0,-1 0 0,0 0 0,1 0 0,-1 0 0,0 0 0,0 0 0,1 0 0,-1 0 0,0-1 0,1 1 0,-1 0 0,1-1 0,-1 0 0,0 1 0,1-1 0,-1 0 0,1 0 0,0 0 0,-2-1 1,-7-5-193,4 3 67,0 0 0,0 0 0,0-1-1,0 0 1,-6-8 0,11 12 241,2 2-25,1 0 1,0 0-1,-1 0 1,1 0-1,-1-1 1,1 1-1,0 0 1,0-1-1,1 1 1,8 1 106,-1 0 0,1-1 0,0-1 0,-1 0 0,1 0 0,20-4 0,-10 0 46,1-1 1,29-10 0,-28 5-145,0-1 0,0-1 0,-1-1 0,-1-1 0,0-1 0,24-22-1,-18 11-34,-2-1 0,0 0-1,-2-2 1,32-51-1,56-133-219,-96 180 243,-1-1-1,-2 0 0,-1-1 0,7-44 0,-3 3 307,8-152-1,-23 215-272,-4-23 1,1 27-65,-1 7 32,3 3-14,-1 0 1,1 0 0,0 0-1,0 1 1,0-1-1,0 0 1,0 1 0,0-1-1,0 1 1,0-1 0,0 3-1,-13 28 159,1 1-1,-15 66 1,16-54-60,8-30-74,-88 383 954,56-116-884,33-220 26,3-54-113,1-1-1,-1 0 0,2 0 1,-1 0-1,0 0 1,5 10-1,-6-15-26,1-1 0,0 0 0,-1 0 1,1 1-1,0-1 0,0 0 0,0 0 0,0 0 0,0 0 0,0 0 1,0 0-1,0 0 0,0 0 0,0 0 0,0-1 0,1 1 0,-1 0 1,0-1-1,3 1 0,-1 0-21,-1-1 1,1 1 0,0-1-1,0 0 1,-1 0-1,1 0 1,0 0-1,0-1 1,4 0 0,1-2-38,0 0 1,0 0 0,0-1 0,0 1 0,10-8 0,-4 1 5,-1 0 1,-1-1-1,1-1 0,15-19 0,37-56-172,-48 62 204,-5 8 25,1 2-1,0 0 1,1 1-1,1 0 0,0 1 1,33-21-1,-42 29 38,1 1-1,0 1 1,0-1-1,0 1 1,0 0 0,1 1-1,-1 0 1,1 0-1,0 0 1,10 0-1,-12 2 83,-7-1 35,-13-2-187,10 3 39,-1-1-1,1 2 1,-1-1-1,1 0 1,-1 1 0,1 0-1,0 0 1,-1 0-1,1 0 1,0 1-1,0 0 1,-1 0 0,-6 4-1,3 0 9,-1 0 1,1 0-1,0 1 0,-12 14 0,2-1 165,1 1 0,1 1 0,1 1 0,1 0 0,1 1 0,1 0 0,-13 39 0,24-59-181,0 0 0,0 0-1,0 0 1,0 0 0,1 0 0,0 0 0,0 1-1,0-1 1,0 0 0,1 0 0,1 5-1,-2-8 0,0 0 0,1 0-1,-1 1 1,1-1 0,0 0-1,-1 0 1,1 0 0,0 0-1,0 0 1,-1-1 0,1 1-1,0 0 1,0 0-1,0 0 1,0-1 0,1 2-1,0-2-9,0 1 0,-1 0-1,1-1 1,0 0 0,0 1-1,-1-1 1,1 0 0,0 0-1,0 0 1,-1 0 0,1 0-1,0-1 1,0 1-1,1-1 1,3-2-47,0 1-1,-1-1 1,1 0-1,-1-1 0,0 1 1,0-1-1,0 0 1,-1-1-1,1 1 1,5-9-1,-3 6-10,50-65 40,-56 72 45,-1-1 0,1 0-1,-1 1 1,1-1-1,-1 0 1,1 1 0,-1-1-1,1 0 1,0 1-1,-1-1 1,1 1 0,0-1-1,-1 1 1,1 0 0,0-1-1,0 1 1,-1 0-1,2-1 1,-2 1 3,1 0 0,-1 1 0,1-1 0,-1 0 0,0 0-1,1 0 1,-1 1 0,0-1 0,0 0 0,1 0 0,-1 1 0,0-1 0,1 0 0,-1 0 0,0 1 0,0-1-1,0 0 1,1 1 0,-1-1 0,0 0 0,0 1 0,0-1 0,0 1 0,0-1 0,1 1 0,0 5 91,-1-1 0,1 1-1,-1 9 1,0-14-98,0 3-1,0 0 0,0 0 0,0 0 1,1 0-1,0 0 0,-1 0 0,1 0 1,1 0-1,-1 0 0,1 0 0,-1 0 0,1 0 1,0-1-1,0 1 0,1-1 0,-1 1 1,1-1-1,-1 0 0,1 0 0,0 0 0,1-1 1,-1 1-1,4 2 0,-3-2-27,0-1 1,-1 0-1,1 0 0,0-1 0,0 1 1,0-1-1,0 0 0,0 0 0,0 0 1,1 0-1,-1-1 0,0 0 0,0 0 1,0 0-1,6-1 0,2-1-112,1-1 0,0 0 0,19-8 0,-22 7 109,0-1-1,-1 0 1,1 0-1,-1-1 0,0 0 1,-1-1-1,1 0 1,7-8-1,-4 1-10,1 0-1,-2-1 0,16-26 0,0-6-58,-2-3 1,21-59-1,27-123 87,-22-13 286,-49 233-267,2-11 14,13-94 114,-14 94 87,-2-1 0,-2-43-1,-3 48 5,4 19-223,0 0-1,0 0 1,0 0-1,0 0 1,0 0-1,0 0 1,-1-1-1,1 1 1,0 0-1,0 0 1,0 0-1,0 0 1,0 0-1,0 0 1,0 0-1,0 0 1,-1 0-1,1 0 1,0-1-1,0 1 1,0 0-1,0 0 1,0 0 0,0 0-1,-1 0 1,1 0-1,0 0 1,0 0-1,0 0 1,0 0-1,0 0 1,0 0-1,-1 0 1,1 0-1,0 0 1,0 0-1,0 0 1,0 1-1,0-1 1,0 0-1,-1 0 1,-6 11 139,-5 19 11,2 1 1,1 0 0,-6 45-1,4-22-31,-31 211 651,38-208-572,2 1 1,10 93-1,-8-147-198,16 101 66,-13-91-67,1 0 0,1 0 0,0 0-1,1-1 1,9 17 0,-14-28-24,0 0 0,1 0 0,-1 1-1,1-1 1,0-1 0,-1 1 0,1 0 0,0 0 0,0-1 0,0 1-1,0-1 1,1 1 0,2 0 0,-4-1-4,1-1-1,0 1 0,-1-1 1,1 0-1,-1 0 1,1 0-1,0 0 1,-1 0-1,1 0 1,-1 0-1,1 0 1,0-1-1,-1 1 1,1 0-1,-1-1 1,1 0-1,-1 1 1,1-1-1,-1 0 1,3-2-1,1-1-82,0 0 0,0 0 0,-1-1-1,0 1 1,0-1 0,0 0 0,6-11 0,19-43-268,-22 42 300,8-14-23,16-41-53,-27 63 127,-2 0 0,1 0 0,-1 0 0,0-1 1,0-17-1,-2 24 25,0 0 0,-1 0 0,1 1 0,-1-1 1,0 0-1,1 1 0,-1-1 0,-2-4 0,2 7 13,1-1 0,-1 0 0,1 0 0,-1 0 0,1 0 0,-1 1 0,1-1 0,-1 0 0,0 0 0,0 1 0,1-1 0,-1 1 0,0-1 0,0 1 0,0-1 0,1 1 0,-1-1 0,0 1 0,0 0 0,0-1 0,0 1 0,0 0 0,0 0 0,0 0 0,0-1 0,0 1 0,0 0 0,-2 1 0,1-1 46,0 1 0,-1 0 0,1 0 0,0 0-1,0 1 1,-1-1 0,1 1 0,0-1-1,0 1 1,1-1 0,-1 1 0,0 0-1,0 0 1,1 0 0,-1 0 0,1 0 0,0 0-1,0 0 1,-2 4 0,-2 6 149,0 0-1,-4 19 1,9-30-204,-7 26 268,1 1 0,-3 51 0,8-62-282,1 0 0,1 1 1,0-1-1,1 0 0,9 32 0,-8-40 17,1 0-1,-1-1 1,2 1-1,-1-1 1,1 0-1,1 0 0,0-1 1,0 1-1,0-1 1,1-1-1,-1 1 1,2-1-1,11 8 0,-10-8-395,0-1-1,1 0 0,0 0 1,0 0-1,0-2 0,0 1 0,0-1 1,1-1-1,0 0 0,-1 0 1,16 0-1,11-4-2896,-34 1 2892,-1 1 0,0-1 0,0 1 0,0-1 1,0 0-1,1 1 0,-1-1 0,0 0 0,0 0 0,-1-1 1,1 1-1,0 0 0,2-2 0,-4 2 237,1 0 1,-1 1-1,1-1 0,-1 0 1,1 0-1,-1 1 0,1-1 0,-1 0 1,0 0-1,1 0 0,-1 1 1,0-1-1,0 0 0,1 0 1,-1 0-1,0 0 0,0 0 0,0 0 1,0 0-1,0 1 0,-1-1 1,1 0-1,0 0 0,0 0 1,-1 0-1,1 0 0,0 1 0,-1-1 1,0-1-1,-1-5-736,-4-17-1251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43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4 9728,'-45'0'4384,"37"-3"-3808,11 3 1823,7 3-1439,7 2 1152,11-1-1216,12 4 736,5 0-960,5-1-288,0 1-224,-2 0-160,-2 1 32,-1-6-608,3 5 320,-6-3-2368,-2-1 1472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1:44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 7296,'0'0'564,"0"0"-509,0 0 1,0 0 0,0 1 0,0-1-1,0 0 1,0 0 0,0 0 0,0 0-1,0 1 1,0-1 0,0 0 0,0 0-1,0 0 1,0 0 0,0 0 0,0 1-1,0-1 1,0 0 0,0 0 0,0 0-1,0 0 1,1 0 0,-1 1 0,0-1-1,0 0 1,0 0 0,0 0 0,0 0 0,0 0-1,0 0 1,1 0 0,-1 1 0,0-1-1,0 0 1,0 0 0,0 0 0,0 0-1,1 0 1,-1 0 0,0 0 0,0 0-1,0 0 1,0 0 0,0 0 0,1 0-1,-1 0 1,0 0 0,0 0 0,8 4 580,-1 1 1,0 0 0,0 0 0,-1 0 0,0 1-1,0 0 1,0 0 0,-1 1 0,1-1 0,-2 1-1,9 15 1,1 6 770,18 56 0,-27-70-1143,109 362 4692,-84-249-2965,14 131 1,-39-215-1756,-2-1 0,-2 1 0,-1-1 0,-2 1 1,-3-1-1,-17 80 0,5-60-137,-47 115-1,54-156-315,-1 1 1,-1-2-1,-1 1 0,0-2 0,-2 0 0,0 0 0,-1-2 0,-23 21 0,13-17-1205,-1-2-1,-1 0 0,0-2 0,-46 20 0,21-13-908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2:54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74 2560,'-19'3'1167,"18"-3"-1041,0 0 0,0 0 1,0 0-1,0 0 0,0 0 0,0 0 0,0 1 0,0-1 1,0 0-1,0 1 0,0-1 0,0 1 0,0-1 1,0 1-1,0-1 0,1 1 0,-1 0 0,0-1 1,0 1-1,1 0 0,-1 0 0,0 0 0,1 0 1,-1-1-1,0 1 0,1 0 0,0 0 0,-1 2 0,-9 10 1992,5-6 118,5-7-2180,0 0 1,0 0-1,0 0 0,0 1 1,0-1-1,0 0 0,0 0 1,0 0-1,0 0 0,0 0 1,0 0-1,0 0 0,0 1 1,0-1-1,0 0 0,0 0 1,0 0-1,0 0 0,0 0 0,0 0 1,0 0-1,0 0 0,0 1 1,0-1-1,1 0 0,-1 0 1,0 0-1,0 0 0,0 0 1,0 0-1,0 0 0,0 0 1,0 0-1,0 0 0,1 0 1,-1 0-1,0 0 0,0 0 0,0 0 1,0 0-1,0 0 0,0 0 1,0 0-1,1 0 0,-1 0 1,0 0-1,0 0 0,0 0 1,0 0-1,0 0 0,0 0 1,1 0-1,22-1 1946,24-3 0,57-15-1122,-94 17-644,183-43 388,-147 30-509,-32 10-74,0 0 1,25-4 0,-25 6-99,58-5-401,-60 8-681,-1 0 1,15 3-1,-9 0-1949,28 9 0,-8 3 486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2:58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1346 1568,'-6'3'774,"0"-1"0,1 1 0,-1 1 1,1-1-1,-1 1 0,-4 5 0,-13 8 3396,22-16-3640,-9 5 1344,10-6-1796,0 0 0,0 0-1,0 0 1,1 0 0,-1 0-1,0 0 1,0 0 0,0 0 0,0 0-1,0 0 1,0 0 0,1 0 0,-1 0-1,0 0 1,0 0 0,0 0 0,0 0-1,0 0 1,0 0 0,0 0 0,1 1 544,-1-1-545,0 0 1,0 0 0,0 0 0,0 1-1,1-1 1,-1 0 0,0 0 0,0 0-1,0 0 1,0 0 0,0 0 0,0 0-1,0 0 1,0 1 0,0-1 0,0 0-1,0 0 1,0 0 0,0 0-1,0 0 1,0 0 0,0 1 0,0-1-1,0 0 1,0 0 0,0 0 0,-1 0-1,1 0 1,0 0 0,0 0 0,0 1-1,9-2 446,0-1 0,0 1-1,-1-1 1,10-4 0,-10 3-370,-1 0 1,0-1-1,0 1 0,0-2 1,0 1-1,-1-1 1,0 0-1,7-7 1,-3 2 62,-2 0 0,1 0 0,13-23 0,-12 13-52,-1-1-1,-1-1 1,-1 1-1,0-1 1,5-42-1,1 4 72,1-7 45,9-35-117,-18 85-83,-3 11-61,0 1 0,-1 0 0,0 0 0,1-10 1,8 24-26,-6-3 90,1 0 1,-1 1-1,0 0 0,-1 0 1,0 0-1,4 14 0,7 47 249,-9-42-445,18 134 550,-21-134-270,-1-1 1,-1 1-1,-1-1 0,-6 34 1,6-55-136,1 0 1,-1-1-1,0 1 0,0-1 1,-1 1-1,1-1 1,-1 0-1,0 1 0,0-1 1,0 0-1,0 0 1,0 0-1,-5 4 0,5-6-38,1 1 1,-1-1-1,0 0 0,0 0 0,0-1 0,0 1 0,0 0 1,0-1-1,0 1 0,0-1 0,0 0 0,-1 1 0,1-1 1,0 0-1,0 0 0,0-1 0,0 1 0,0 0 1,0-1-1,0 1 0,0-1 0,0 1 0,0-1 0,-3-2 1,-7-3-112,0-1 1,0 0 0,0-1 0,-19-17 0,28 22 39,-10-7-332,9 5 70,7 3-99,0 3 375,0-1 0,0 1 0,0 0 0,0 0 0,0 1 0,0-1 1,0 1-1,0-1 0,-1 1 0,4 3 0,12 6 50,-3-5 118,-1-1 0,1-1 0,0 0 0,0-1 0,0 0 0,0-1 0,1-1 0,-1-1 0,0 0 0,29-4 0,-24 1-9,0-2 0,0 0-1,0-1 1,-1 0 0,0-2 0,0 0 0,28-18 0,-32 16-46,-1-1 1,0-1-1,-1 0 0,0-1 1,-1 0-1,-1 0 1,0-2-1,14-22 0,3-14 114,28-67 0,-38 76-45,-10 24-78,10-20-14,-1 0 0,-3-1 0,18-76 0,-12-21 3,-13 81 50,19-211 191,-24 156-274,-3 66-273,1 44 269,0 0-1,0 0 1,0 0 0,0 0-1,0 0 1,0 0 0,0 0-1,0 0 1,0 0-1,-1 1 1,1-1 0,0 0-1,0 0 1,0 0 0,0 0-1,0 0 1,0 0 0,0 0-1,0 0 1,-1 0-1,1 0 1,0 0 0,0 0-1,0 0 1,0 0 0,0 0-1,0 0 1,0 0-1,-1 0 1,1 0 0,0 0-1,0 0 1,0 0 0,0 0-1,0 0 1,0 0 0,0 0-1,-1 0 1,1 0-1,0 0 1,0 0 0,0 0-1,0-1 1,0 1 0,0 0-1,0 0 1,0 0 0,0 0-1,0 0 1,0 0-1,-1 0 1,1 0 0,0 0-1,0-1 1,0 1 0,0 0-1,0 0 1,0 0 0,-7 11-196,5-9 161,-3 8 15,0 0 0,1 0 0,0 0 0,1 0 0,0 1 0,0 0 0,-1 13 0,3-17 26,-48 239 89,-18-1 40,56-209-106,2 1-1,1-1 0,1 2 1,-1 54-1,7-46 56,5 53 0,-1-73-25,2 0 0,0-1 0,14 40 0,-18-62-38,1-1 1,-1 1-1,1-1 0,-1 1 1,1-1-1,0 0 0,0 0 1,0 0-1,0 0 0,0 0 0,0 0 1,0 0-1,1-1 0,-1 1 1,1-1-1,-1 0 0,1 0 1,0 0-1,-1 0 0,1 0 1,0 0-1,0-1 0,-1 1 0,1-1 1,0 0-1,0 0 0,0 0 1,0 0-1,0 0 0,-1-1 1,1 1-1,0-1 0,0 0 0,-1 0 1,1 0-1,0 0 0,-1 0 1,1-1-1,-1 1 0,0-1 1,1 0-1,-1 1 0,0-1 1,0 0-1,2-3 0,73-90-212,-58 72 186,0 1 1,37-32-1,-54 53 27,12-11-42,2 0 1,-1 2 0,1 0-1,1 0 1,0 2 0,0 0-1,1 1 1,-1 0 0,2 2-1,-1 0 1,21-2 0,82-12 190,-111 19-205,-9 0 46,0 0 0,-1 0 0,1 0 0,0 0 0,0 0-1,0 0 1,0-1 0,-1 1 0,1 0 0,0 0 0,0-1 0,0 1-1,-1 0 1,2-1 0,-3-2 42,-1 1-1,0 0 1,0 0-1,0 0 1,0 0-1,0 1 1,0-1 0,0 0-1,-1 1 1,1-1-1,-3 0 1,-2 0-73,0 1 0,-1 0 0,1 1 0,0 0 1,-1 0-1,1 0 0,-1 1 0,1 0 0,0 0 1,-8 3-1,1 0-8,1 1 0,0 0 0,-1 1 0,-12 8 0,10-5 24,2 2 0,-1 0 0,1 1 0,1 1 0,0 0 0,-16 22-1,10-10-34,2 1 0,-27 54-1,37-65 60,0 0-1,2 1 1,-6 20 0,10-32-23,0 1 0,0-1 1,0 1-1,1-1 0,-1 1 1,1-1-1,1 1 0,-1-1 0,0 1 1,1-1-1,0 1 0,0-1 1,1 1-1,-1-1 0,1 0 1,0 0-1,3 6 0,-3-7 35,1-1 0,0 1 0,0 0 0,0-1 0,0 0 0,0 1 0,1-1 0,-1 0 1,1-1-1,-1 1 0,1-1 0,0 1 0,0-1 0,-1 0 0,1-1 0,0 1 0,0-1 0,6 1 0,0-1 53,1-1-1,-1 0 1,0 0 0,0-1-1,20-5 1,-21 3-83,0 0 1,0 0-1,0-1 0,0 0 0,-1 0 1,1-1-1,-1 0 0,-1-1 0,1 1 1,-1-2-1,-1 1 0,1-1 0,8-14 1,3-8-62,-2 0 0,20-55 1,-14 34-60,0-11-80,-16 46 225,-15 46-215,1 0 1,-5 42-1,11-55 186,0-1-1,2 1 0,0 0 0,0-1 0,2 1 0,0-1 1,5 18-1,-6-31 10,0 1 1,1-1-1,-1 1 1,1-1-1,0 0 1,0 1-1,1-1 0,-1-1 1,1 1-1,-1 0 1,1 0-1,0-1 1,0 0-1,3 3 1,-4-4-2,0 0 0,0 0 1,0 0-1,-1 0 0,1 0 1,0-1-1,0 1 0,0-1 1,1 1-1,-1-1 0,0 0 1,0 0-1,0 0 1,0 0-1,0 0 0,0 0 1,0 0-1,0-1 0,0 1 1,0-1-1,0 1 0,0-1 1,0 0-1,0 0 0,0 0 1,0 0-1,1-2 0,2-1-1,-1 0-1,0-1 1,0 0-1,0 0 1,0 0-1,-1 0 0,0 0 1,3-7-1,17-43 1,18-65-1,-11 27 23,51-159 58,100-382-181,-171 602 118,6-29 126,-16 61-149,0 0-1,0 0 1,0 0 0,0 0-1,0 0 1,0 0 0,0 0-1,0 0 1,0-1 0,0 1-1,0 0 1,-1 0-1,1 0 1,0 0 0,0 0-1,0 0 1,0 0 0,0 0-1,0 0 1,0 0 0,0 0-1,0 0 1,0 0-1,0 0 1,0 0 0,0 0-1,0 0 1,0 0 0,0 0-1,0-1 1,0 1 0,0 0-1,0 0 1,0 0-1,-1 0 1,-6 12-246,4-6 211,-4 5 5,1-2 27,0 1-1,-6 15 0,-5 20-20,-15 65-1,-4 56 170,21-95-3,-9 49 6,4 1 1,7 1 0,2 219-1,12-325-87,0-1 0,7 29 0,-6-38-13,0 1 1,0-1 0,1 0 0,-1 0 0,1 0-1,1 0 1,-1 0 0,1-1 0,6 8-1,-7-11-42,0 0-1,-1 0 0,1 0 1,0 0-1,0 0 0,0-1 1,0 1-1,1-1 0,-1 0 1,0 0-1,1 0 0,5 1 1,6-1 26,23 0 0,-35-1-22,31 0 114,-1-2-1,40-7 1,-57 6-93,0 0 0,0-2 0,-1 0 0,0-1 0,0 0 0,22-13 0,-30 14-23,0 0 0,-1 0-1,0 0 1,0 0-1,0-1 1,-1 0-1,1-1 1,-2 1 0,1-1-1,-1 0 1,0 0-1,0 0 1,0 0-1,-1-1 1,-1 0 0,4-11-1,0-13 29,5-55 0,-10 71-21,-1 1-1,0 0 1,-1 0 0,-1 0-1,-7-30 1,8 41-16,-1 0 0,1 0 0,-1 0 1,0 0-1,-4-7 0,5 10 5,1 0 1,-1 1-1,1-1 1,-1 0 0,0 1-1,0-1 1,1 1-1,-1-1 1,0 1-1,0-1 1,0 1-1,1 0 1,-1-1-1,0 1 1,0 0 0,0 0-1,0-1 1,0 1-1,0 0 1,1 0-1,-1 0 1,0 0-1,0 0 1,0 0-1,0 1 1,0-1 0,0 0-1,0 0 1,0 1-1,1-1 1,-1 0-1,0 1 1,-1 0-1,-3 2-1,1 0-1,0 0 0,0 0 0,0 1 1,0 0-1,0 0 0,1 0 0,-1 0 1,1 0-1,0 1 0,0-1 0,1 1 0,-1 0 1,-1 6-1,-4 11-37,2 0 0,-5 22 1,11-42 32,-3 12 47,1 0 0,1 0 1,0 0-1,1-1 0,1 1 1,0 0-1,0 0 0,2 0 1,0 0-1,0-1 0,1 1 1,12 23-1,-12-27-55,1 0 0,1 0 0,0-1 0,0 0 0,1 0 0,0-1 0,1 0 0,0 0 0,0-1 1,0 1-1,1-2 0,0 0 0,1 0 0,-1 0 0,1-1 0,19 7 0,-24-11-327,0 0 1,0 0-1,0 0 1,0 0-1,0-1 1,8 0-1,-12 0 110,1 0-1,-1 0 0,1 0 0,-1-1 0,1 1 1,-1 0-1,1-1 0,-1 1 0,1-1 1,-1 1-1,0-1 0,1 0 0,-1 1 1,0-1-1,0 0 0,0 0 0,1 0 1,-1 0-1,0 0 0,0 0 0,0 0 0,-1 0 1,1-1-1,0 1 0,0 0 0,0-2 1,2-19-3015,1-1 1099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2:58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17 8640,'-20'0'1074,"13"0"-374,-1-1-1,0 0 0,-13-3 1,-1 0 20,22 4-644,-1 0 1,1-1 0,-1 1 0,1 0 0,0 0 0,-1 0 0,1 0 0,-1 0-1,1 0 1,-1 0 0,1 0 0,0 0 0,-1 0 0,1 0 0,-1 0-1,1 0 1,-1 0 0,1 0 0,0 0 0,-1 0 0,1 0 0,-1 1 0,1-1-1,0 0 1,-1 0 0,0 1 0,2-1 44,-1 1-1,1-1 1,-1 0 0,1 1-1,-1-1 1,0 0 0,1 1-1,-1-1 1,1 0 0,-1 0-1,1 0 1,0 1 0,-1-1-1,1 0 1,-1 0 0,1 0-1,-1 0 1,2 0-1,286 12 4926,4-20-5304,-189 4-2,-77 3-438,-6 1-1130,0-1 1,22-4-1,-35 2-732,-4 2 854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2:58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44 182 9984,'-40'3'3337,"37"-2"-2108,5-1-64,24-2 538,-16 2-1360,202-21 2199,96-28-2387,-71-2-1931,-82 11-3789,-106 27 2677,-3 4 819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02.3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147 26 3808,'1'-1'250,"-1"0"0,0 1 0,0-1 0,0 0-1,0 0 1,1 0 0,-1 1 0,0-1 0,1 0 0,-1 0 0,0 1 0,1-1 0,-1 0 0,1 1 0,-1-1-1,1 1 1,0-1 0,-1 0 0,1 1 0,0-1 0,-1 1 0,1 0 0,0-1 0,-1 1 0,2-1 0,-2 1-23,1 0 0,-1 0 1,1-1-1,-1 1 0,1 0 1,-1 0-1,1-1 1,-1 1-1,0 0 0,1-1 1,-1 1-1,0 0 1,1-1-1,-1 1 0,0-1 1,1 1-1,-1 0 1,0-1-1,0 1 0,0-1 1,1 1-1,-1-1 1,-2 1-14,0 0 0,0 0 0,0 0 0,0 1 0,0-1 0,0 1 0,1-1 0,-1 1 0,0 0 0,0 0 1,0 0-1,1 0 0,-3 1 0,-7 5-67,1 0 0,-1 1 0,1 0 0,1 1 0,0 0 0,0 1-1,1 0 1,-15 21 0,17-19-89,0-1 0,0 1 0,1 0 0,1 1 0,0-1 0,-2 17 0,5-24-22,0 0 0,1 0-1,0 0 1,0 0-1,0 0 1,0 0 0,1 0-1,0 0 1,0 0-1,1 0 1,-1 0 0,1 0-1,0 0 1,0-1 0,1 1-1,-1-1 1,1 0-1,6 8 1,-2-4 139,2 0-1,-1 0 1,1-1 0,0 0-1,13 8 1,-17-12-312,0-1 0,0 0-1,0 0 1,1 0 0,8 2-1,-10-4-331,-1 1 0,0-1-1,1 0 1,-1 0 0,0 0-1,1-1 1,-1 1 0,0-1-1,0 0 1,5-1 0,-6 1 77,-1 1 0,1-1 0,-1 0 0,1 0 0,-1 0 1,1 0-1,-1 0 0,1-1 0,-1 1 0,0 0 1,0-1-1,0 1 0,0 0 0,2-4 0,6-11-1986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2:59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17 4480,'-9'-17'20309,"9"17"-20549,2 0 243,-1 0 1,0 1 0,1-1 0,-1 0 0,0 0-1,1 1 1,-1-1 0,0 1 0,0-1 0,0 1 0,1 0-1,-1-1 1,0 1 0,2 2 0,10 5 83,24 9-1,0 1 1,-1 3-1,42 30 0,-63-39 17,0 0-1,0 2 1,-2 0-1,0 0 1,0 2-1,-1-1 1,-1 2-1,-1-1 1,11 23-1,1 17 138,-2 1 0,18 84 0,-23-70-26,-3 0-1,-3 0 0,-4 1 0,-2 0 1,-4 1-1,-3-1 0,-14 77 1,5-91-125,-3 0 0,-2-1 1,-35 74-1,22-62-105,-3-2 0,-79 117 0,-16-13-553,31-41-1352,62-81 18,-17 24-4242,51-70 5877,0 0-319,0 0 0,-1-1-1,1 1 1,-1 0 0,1-1-1,-4 3 1,4-5 82,1 1 1,0 0-1,-1-1 0,1 1 1,-1-1-1,1 1 0,0-1 0,-1 0 1,1 0-1,-4 0 0,-13-2-3729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3:06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1 720 1152,'10'-5'13162,"-8"1"-11278,0 2-1655,-1 4 639,7-1-508,1 0-1,0 1 1,-1-1-1,1 2 1,8 2-1,-6-1-57,19 3-100,0-2 1,0 0-1,0-2 1,34-1-1,-40-1-179,184 0 618,-113-2-354,168-4 603,-7-4-429,-72 1-84,-21-3-431,-26 2 161,354-33 354,-160 10-351,-21-10 32,-118 12 110,292-44-225,-137 21 188,-29 5-89,115 8-129,-277 30 17,64-9 109,104-7-86,-76 12-101,-46 3 149,-86 6 1,-94 3 54,-18 1-125,0 0-1,0 1 1,0 0-1,8 0 1,8 1 60,-20-1-68,0-1 0,0 1 0,0 0 0,0 0 0,0 0 1,0 0-1,0 0 0,0 0 0,0 0 0,0 0 0,0 0 1,0 0-1,0 0 0,1 0 0,-1 0 0,0-1 0,0 1 1,0 0-1,0 0 0,0 0 0,0 0 0,0 0 0,0 0 1,0 0-1,0 0 0,0 0 0,0-1 0,0 1 0,0 0 1,0 0-1,0 0 0,0 0 0,0 0 0,0 0 0,0 0 1,-1 0-1,1 0 0,0-1 0,0 1 0,0 0 1,0 0-1,0 0 0,0 0 0,0 0 0,0 0 0,0 0 1,0 0-1,0 0 0,0 0 0,0 0 0,-1 0 0,1 0 1,0 0-1,0 0 0,0 0 0,0 0 0,0 0 0,0 0 1,0 0-1,0 0 0,0 0 0,-1 0 0,1 0 0,0 0 1,0 0-1,0 0 0,-10-5-82,-44-11 187,24 7-13,-50-20-1,-4-15-98,74 38-4,2-1-1,-1 1 0,1-2 1,0 1-1,-13-16 0,8 8 7,11 12-24,-1-1 1,1 1-1,0-1 1,0 1-1,0-1 1,0 1-1,0-1 1,-1-5 0,-2-7-245,4 15 264,1 1 0,0-1 0,0 1 0,0-1 0,-1 1 0,1-1 1,0 1-1,0-1 0,0 0 0,0 1 0,0-1 0,0 1 0,0-1 0,0 1 0,0-1 0,1 1 1,-1-1-1,0 0 0,0 1 0,0-1 0,1 1 0,-1-1 0,0 1 0,0-1 0,1 1 0,-1 0 1,1-2-1,0 1 7,1 0 1,-1 0 0,1 0-1,-1 1 1,1-1-1,-1 0 1,1 1 0,-1-1-1,4 0 1,2-1-5,0 1 1,-1 1-1,1-1 0,0 1 0,8 1 1,6 3 59,0 1 1,0 0-1,-1 2 1,0 1 0,0 0-1,-1 1 1,0 1 0,35 25-1,-50-32-55,1 0-1,-1 1 0,0 0 1,0 0-1,-1 0 0,1 0 1,-1 1-1,0-1 0,5 10 1,-7-12 23,0 1 0,0-1 0,0 1 0,-1-1 0,1 1 0,-1-1 0,0 1 0,1-1 0,-1 1 0,-1-1-1,1 1 1,0 0 0,0-1 0,-1 1 0,0-1 0,1 1 0,-1-1 0,0 0 0,0 1 0,0-1 0,-1 0 0,-1 3 0,-6 8 86,-2-1-1,1-1 0,-20 16 1,-2 3 51,8-5-198,-90 83-4208,110-105 3233,1 0 0,-1 0 0,1-1-1,-1 0 1,0 0 0,0 0-1,0 0 1,0 0 0,0-1 0,0 0-1,-1 0 1,1 0 0,0 0 0,-7 0-1,-18 2-4042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3:09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116 111 2816,'2'-3'10094,"9"-3"-6232,15-4-1536,-17 7-1979,-1 0 1,0-1-1,12-7 0,-1 0 35,7-3 170,-14 8-337,1-1 1,-1 2-1,15-5 0,-17 6-66,2 1-8,0 0 1,24-4 0,-33 7-137,-1 0 0,1 0 0,0 0-1,-1 0 1,1 0 0,0 0 0,-1 1 0,1-1 0,0 1 0,-1 0 0,1 0 0,-1 0 0,1 0 0,-1 0-1,0 0 1,1 1 0,-1-1 0,0 1 0,4 3 0,-5-3 17,0 0 0,0 1 1,0-1-1,0 1 0,0-1 0,0 0 1,-1 1-1,1-1 0,-1 1 0,0 0 0,0-1 1,0 1-1,0-1 0,0 1 0,-1-1 1,1 1-1,-2 4 0,-17 59 398,-4-1-1,-42 88 1,25-84-128,30-51-243,6-14-46,3-3 40,8-2 2,-5 1-40,5-2-4,-1 1 0,1 1 0,0-1 0,0 1 0,-1 0 0,1 0 0,0 1 0,-1 0 0,1 0 1,0 1-1,-1-1 0,0 2 0,1-1 0,5 4 0,11 6 9,0 1-1,-1 1 1,-1 0 0,0 2 0,22 22 0,-42-37-4,1 1 0,-1-1 0,0 1 1,0-1-1,0 1 0,0-1 0,0 1 1,0 0-1,0-1 0,0 1 0,-1 0 1,1 0-1,-1 0 0,1-1 0,-1 1 1,0 0-1,1 0 0,-1 3 0,-1-2 35,1-1 0,-1 1 0,0 0 0,0 0 0,0 0 1,0-1-1,0 1 0,-1-1 0,1 1 0,-4 4 0,-3 2 61,0-1 0,0 1 1,-1-2-1,0 1 0,-11 6 1,11-9-42,0 1 1,-1-1 0,1-1-1,-1 0 1,0 0 0,0-1 0,0 0-1,0-1 1,-1 0 0,-11 0-1,4-1 72,1-1-1,0-1 0,-1-1 0,1 0 0,-27-8 0,4 0-445,-72-22-153,94 26-1981,1-1-1,-18-11 0,35 18 2117,-7-4-756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3:10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36 4224,'0'-2'515,"-1"1"0,1-1 0,0 1 0,-1-1 0,1 0 0,0 1 0,0-1 0,0 1 0,0-1 0,0 0 0,1 1 0,-1-1 0,0 1 0,1-1 0,-1 1 0,5-10 8295,-12 71-6783,7-10-1431,-2 140 114,2-44-59,-5 79-176,-4 19 74,0 70 155,7-276-601,2-20 14,-2 0 0,-6 32-1,6-44-35,2-5-86,0-1-1,0 0 1,0 0-1,0 0 1,-1 0-1,1 0 1,0 1-1,0-1 1,0 0-1,0 0 1,0 0-1,0 1 1,0-1-1,0 0 1,0 0-1,0 0 1,0 1-1,0-1 0,0 0 1,0 0-1,0 0 1,0 0-1,0 1 1,0-1-1,0 0 1,1 0-1,-1 0 1,0 0-1,0 1 1,0-1-1,0 0 1,0 0-1,0 0 1,0 0-1,1 1 1,0-1-502,-12-1-3109,9 0 3103,1-1 0,-1 1-1,0-1 1,1 1 0,0-1-1,-1 1 1,1-1 0,0 0-1,0 0 1,0 0 0,0 0-1,0 0 1,0 0-1,0 0 1,0-4 0,-1-3-1252,1 0 0,-1-13-1,2 11 694,-1-26-1530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3:11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15 231 4160,'-2'-4'450,"0"-1"0,1 0-1,-1 0 1,1 0 0,-1-7 0,2 10-92,0 0-1,0-1 1,0 1 0,0 0-1,1-1 1,-1 1-1,1 0 1,-1-1 0,1 1-1,0 0 1,0 0 0,0 0-1,0 0 1,2-3 0,10-10 868,0 1 0,1 1 0,0 1 0,1 0 0,19-12 0,-20 14-775,-1 2-232,0 1 0,1 0 0,0 0 0,0 1 0,0 1 0,1 1 0,0 0 0,0 0 0,0 2 0,0 0 0,0 0 0,20 2 0,-6 1-10,0 2 0,-1 0 0,1 2 0,-1 1 1,43 16-1,-54-16 4,1 1 1,-1 1-1,-1 0 0,0 1 1,24 18-1,-34-22-128,0 0 0,0 1 0,0 0 0,0 0 0,-1 0 0,0 1 0,-1-1 0,1 1 0,-1 1 0,-1-1 0,1 0-1,-1 1 1,0 0 0,2 14 0,-3-14-8,-1 0-1,0 0 1,0 0-1,-1 0 0,0 0 1,0 1-1,-1-1 1,0 0-1,0 0 1,-1 0-1,0 0 1,-1 0-1,0-1 0,-4 10 1,-2-3 18,-1 1 1,0-1-1,-1-1 1,-1 0-1,0 0 1,0-1-1,-24 17 1,0-5 149,-74 40-1,95-56-251,0 0 0,0-1 0,0-1 0,-1-1 0,0 0-1,0-1 1,0 0 0,-25 1 0,29-5-127,1-1 0,-1 0-1,1-1 1,-1 0 0,1-1-1,0 0 1,0-1 0,0 0-1,1 0 1,-18-11 0,-2-5-1603,-32-27 1,9-2-4199,28 24 3061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3:13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504 28 4064,'1'-1'168,"-1"0"0,0 0 0,0 0 0,1 0 1,-1 0-1,0 0 0,1 0 0,-1 0 0,1 0 0,-1 0 0,1 1 1,0-2-1,13-13 9403,-15 16-8304,-12 8-1092,-5 3 152,0 1 0,1 0 0,1 1 0,0 1-1,1 1 1,1 0 0,0 1 0,1 0-1,1 1 1,-15 30 0,-41 134 667,27-66-484,38-107-488,-130 378 895,112-310-842,0-4 247,-15 96 0,33-145-227,1-1 1,1 1-1,1 0 1,0 0-1,2 0 1,1 0-1,1-1 1,10 34-1,17 21 404,45 87 0,-63-138-329,13 19 166,46 65-1,-35-57-62,-26-32-843,-14-29-5089,-3-7 1835,0 2 1222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3:19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350 527 3328,'0'0'1061,"7"-18"4422,-6 16-5263,0 0 0,-1 0-1,1 0 1,-1 0 0,0 0 0,1 0 0,-1 0 0,0-1 0,0 1 0,-1 0 0,1 0 0,0 0-1,-1 0 1,1 0 0,-1 0 0,0 0 0,1 0 0,-1 0 0,0 0 0,0 0 0,-1 0 0,1 0-1,0 1 1,0-1 0,-1 0 0,1 1 0,-1-1 0,0 1 0,-1-2 0,-3-1-87,1 1-1,0-1 1,-1 1 0,1 0-1,-1 1 1,0-1 0,0 1 0,0 0-1,0 1 1,0-1 0,0 1-1,-1 0 1,1 1 0,0 0 0,-1 0-1,1 0 1,0 1 0,0-1-1,-1 1 1,1 1 0,0 0 0,0-1-1,0 2 1,0-1 0,-10 7-1,5-3-84,0 2 0,1-1 0,-1 1 0,2 1 0,-1 0 0,1 0 0,1 1 0,0 0-1,0 0 1,1 1 0,-7 13 0,4-3 15,0 0 1,1 1-1,2 1 0,0 0 1,-4 29-1,10-46-27,0 0 0,0 0 1,1 0-1,0 0 0,0 0 0,1 1 0,0-1 0,0 0 0,0 0 1,1 0-1,0-1 0,0 1 0,0 0 0,1-1 0,3 7 1,-1-6-26,-1 0 0,0-1 0,1 1 1,0-1-1,1 0 0,-1 0 1,1-1-1,0 0 0,0 0 0,0 0 1,0 0-1,12 3 0,3 1 41,0-2 0,0-1 0,1 0 0,0-2 0,0 0-1,0-2 1,0 0 0,0-1 0,0-2 0,0 0 0,0-1 0,0-1-1,-1-2 1,0 0 0,0-1 0,0-1 0,19-10 0,-25 10-6,0 0 0,-1-1 0,0 0 1,-1-2-1,15-14 0,-24 21-10,0 0 0,0 0 0,-1-1 0,4-6 0,-6 9-11,0 1 0,0-1 0,0 0 0,-1 0 0,1 0 0,0 0 0,-1 0 0,1 0 0,-1 0 0,0 0 0,0 0 0,0 0 0,0 0 0,0-3 0,0 5-30,0 0 1,0-1 0,0 1 0,0-1-1,-1 1 1,1 0 0,0-1 0,0 1-1,0 0 1,0-1 0,-1 1 0,1 0-1,0-1 1,0 1 0,0 0 0,-1-1-1,1 1 1,0 0 0,-1 0-1,1-1 1,0 1 0,-1 0 0,1 0-1,0 0 1,-1-1 0,1 1 0,0 0-1,-1 0 1,1 0 0,-1 0 0,0 0-5,0 0 1,0 0 0,0 1 0,0-1 0,0 0 0,0 1-1,0-1 1,1 0 0,-1 1 0,0-1 0,0 1 0,-1 1-1,-20 22-40,20-22 70,-3 4-22,0 1-1,0 0 1,0 0-1,1 0 1,0 1-1,1-1 1,-1 1-1,2 0 1,-1 0-1,-2 14 1,4-13-18,0-5 15,1 1-1,-1 0 1,1-1-1,1 10 0,-1-13 16,1 0-1,-1 0 0,0 0 0,0 1 0,1-1 1,-1 0-1,1 0 0,-1 0 0,1 0 0,0 0 1,-1 0-1,1 0 0,0 0 0,0 0 0,0-1 1,-1 1-1,1 0 0,0 0 0,0-1 0,0 1 1,0 0-1,0-1 0,0 1 0,3 0 0,4 1 67,-1-1 0,1 0 0,0 0 1,0-1-1,0 0 0,0 0 0,0-1 0,-1 0 0,1 0 0,13-4 0,-8 1-25,0-1 1,0 0-1,0 0 1,0-2-1,15-10 1,-25 14-37,1 0 0,0 0 0,-1 0 1,0-1-1,0 0 0,0 1 0,0-1 0,-1 0 0,0-1 1,1 1-1,-2 0 0,1-1 0,0 1 0,-1-1 0,0 1 0,0-1 1,0 0-1,0 0 0,-1 1 0,0-1 0,0 0 0,-1-9 1,0 7-23,0-1 1,-1 1 0,0 0 0,0-1-1,0 1 1,-1 0 0,0 1 0,0-1 0,-1 0-1,0 1 1,0 0 0,0 0 0,-11-11 0,12 15 5,0-1-1,0 1 1,0 0 0,0 0 0,-1 1 0,1-1 0,-1 1 0,1-1 0,-1 1 0,0 0 0,1 0 0,-1 1 0,0-1 0,-5 1 0,5-1 1,0 1-20,0 0 1,-1 0 0,1 0 0,0 1-1,0-1 1,-1 1 0,1 0 0,0 0-1,0 1 1,0-1 0,0 1 0,0 0-1,1 0 1,-1 0 0,-3 3 0,2-1-13,0 0 1,0 0 0,1 1 0,0 0 0,0-1 0,0 1-1,0 1 1,1-1 0,0 0 0,-3 7 0,5-10 35,0 0 1,0 0 0,0 1 0,1-1 0,-1 0-1,1 0 1,-1 0 0,1 1 0,0-1-1,0 0 1,0 0 0,0 1 0,0-1 0,0 0-1,1 0 1,-1 1 0,1-1 0,-1 0 0,1 0-1,0 0 1,0 0 0,0 0 0,0 0-1,0 0 1,1 0 0,-1 0 0,1 0 0,-1-1-1,1 1 1,-1-1 0,4 3 0,-1-2 22,0 1 1,0-1-1,0 0 0,0-1 1,0 1-1,0-1 1,1 0-1,-1 0 1,1 0-1,-1-1 0,1 1 1,-1-1-1,1 0 1,-1 0-1,8-2 1,25-6 20,0-1-1,0-2 1,36-16 0,99-59 124,-167 83-168,142-75-26,-144 77 37,-1 0 1,0 0-1,0 0 1,0 0 0,0 1-1,1-1 1,-1 1 0,0 0-1,1 0 1,-1-1-1,4 2 1,-4-1-19,-1 1 0,1-1 1,-1 1-1,0-1 0,1 1 0,-1 0 0,0-1 1,1 1-1,-1 0 0,0 0 0,0 0 0,0 0 1,0 0-1,0 0 0,0 1 0,0-1 1,0 0-1,1 3 0,0 0 27,0 0 0,-1 1 1,1-1-1,-1 1 0,0-1 0,0 1 0,-1 0 1,1 6-1,-2 40 32,0-39-53,-1 11-14,-1 0 1,-8 25-1,0 6 343,9-40-283,0 1 268,3-16-310,-1 1 1,1 0 0,0-1 0,-1 1 0,1-1-1,0 1 1,-1-1 0,1 1 0,-1-1 0,1 1 0,-1-1-1,1 0 1,-1 1 0,1-1 0,-1 0 0,1 1-1,-1-1 1,0 0 0,1 0 0,12-18-66,2 0 0,0 1-1,1 1 1,1 1 0,1 0 0,22-15 0,-37 28 37,1 1 0,-1 1 0,0-1 0,1 0 0,-1 1 0,1-1 1,0 1-1,3 0 0,-6 0 8,1 1 1,-1 0-1,0 0 1,0 0 0,0 0-1,0 0 1,1 0-1,-1 0 1,0 0-1,0 0 1,0 1-1,0-1 1,1 0-1,-1 1 1,0-1 0,0 1-1,0 0 1,0-1-1,0 1 1,0 0-1,0-1 1,0 1-1,-1 0 1,1 0 0,0 0-1,0 0 1,-1 0-1,1 0 1,1 2-1,1 6 5,-1 0-1,0 1 1,0 0 0,0-1-1,-2 1 1,1 0 0,-1-1-1,-2 17 1,1 7 121,1-31-111,0 0 0,0 0 0,1 0 0,-1 1-1,1-1 1,-1 0 0,1 0 0,0 0 0,-1 0 0,1 0-1,0 0 1,1 0 0,-1 0 0,0 0 0,0 0 0,1-1-1,-1 1 1,1 0 0,0-1 0,-1 1 0,1-1 0,0 0-1,0 0 1,2 2 0,0-1 55,0-1-1,1 1 1,-1-1-1,0 1 1,1-1-1,-1-1 1,1 1 0,0-1-1,-1 1 1,9-2-1,1 0-45,-1-1 0,1 0-1,-1-1 1,1 0 0,-1-1 0,0 0-1,-1-1 1,1-1 0,11-7 0,-13 6-7,-1 0 1,-1-1 0,0 0 0,0-1 0,0 0 0,-1 0 0,0-1 0,9-15 0,11-29 91,-2 0 0,33-104 0,9-19-127,-63 166 11,10-22 2,13-42 0,-12 27 80,-8 27-97,-1-2-1,-1 1 1,3-24-1,-5-11-215,-5 49 125,-3 13 31,-2 14-2,3-10 101,0 0 0,-1-1 0,-8 15 0,-6 15 55,2 0-45,-8 26-126,-10 17 164,15-5 121,4 0 1,-9 100-1,18 19-105,6-175-21,10 53-58,-10-72 23,-1 0 1,1 0 0,0 0-1,0 1 1,0-1 0,0 0 0,1 0-1,-1 0 1,0 1 0,0-1 0,1 0-1,-1 0 1,0 0 0,1 0-1,0 0 1,-1 0 0,1 0 0,-1 0-1,1 0 1,0 0 0,0 0 0,0 0-1,-1 0 1,1 0 0,0-1 0,0 1-1,0 0 1,0-1 0,0 1-1,1-1 1,-1 1 0,0-1 0,0 1-1,0-1 1,0 0 0,0 0 0,1 1-1,-1-1 1,0 0 0,0 0-1,0 0 1,1 0 0,-1-1 0,1 1-1,3-1 19,-1 0-1,0 0 0,1-1 0,-1 1 0,0-1 0,0 0 0,0 0 0,0-1 0,-1 1 0,8-6 0,22-22 60,-14 14-134,-1-1 1,-1-1-1,30-38 0,-35 35 114,-1-1 0,-1 0 0,11-33 0,-1 2-19,-12 31-190,0 0-1,5-27 0,-13 40-201,-3 9 69,-6 14 109,-7 26 139,3 0 0,-17 78 0,27-106 42,2 0 1,-1 0-1,1 0 0,1 0 1,2 20-1,-2-29-12,1 0-1,0 0 1,-1 0-1,1 0 1,0 0 0,1 0-1,-1 0 1,0 0-1,1 0 1,0-1-1,-1 1 1,1-1-1,0 1 1,0-1 0,1 0-1,-1 1 1,0-1-1,1 0 1,-1-1-1,1 1 1,0 0-1,0-1 1,-1 1-1,1-1 1,0 0 0,4 1-1,2 0 50,1-1 0,-1 0-1,0-1 1,1 0 0,-1 0-1,0-1 1,0 0 0,1 0 0,-1-1-1,0 0 1,16-7 0,-1-1-18,1-2 1,40-25-1,-51 27-107,0-1 0,17-17 1,-18 15 8,23-17 1,-14 18 57,-22 12-6,0 0 1,1-1-1,-1 1 1,1 0-1,-1 0 1,0 0-1,1 0 1,-1-1 0,1 1-1,-1 0 1,1 0-1,-1 0 1,1 0-1,-1 0 1,0 0-1,1 0 1,-1 0-1,1 0 1,-1 0-1,1 0 1,-1 1-1,1-1 1,-1 0 0,0 0-1,1 0 1,-1 1-1,1-1 1,-1 0-1,0 0 1,1 1-1,-1-1 1,0 0-1,1 1 1,-1-1-1,0 0 1,1 1-1,-1-1 1,0 0 0,0 1-1,0-1 1,1 1-1,-1-1 1,0 1-1,5 21-10,-3-16-2,0 1-1,-1-1 1,0 1 0,0 0 0,-1 0-1,0 13 1,-3 11 96,3-18-8,-2-1 0,0 1-1,-4 15 1,1-15 6,-4 5 124,9-18-200,0 0-1,0 1 1,0-1 0,-1 1 0,1-1-1,0 1 1,0-1 0,0 0 0,0 1-1,0-1 1,0 1 0,0-1 0,0 1-1,0-1 1,0 1 0,0-1 0,0 0-1,0 1 1,0-1 0,0 1-1,0-1 1,1 1 0,-1-1 0,0 0-1,0 1 1,1 0 18,8-18 181,63-128-287,-68 136 34,0 0 1,1 1 0,0-1-1,0 1 1,1 0 0,0 0 0,13-13-1,-19 21 57,0 0 0,0 0 1,0 0-1,0 0 0,1 0 0,-1 0 0,0 0 0,0 0 0,0 0 0,1 0 0,-1 0 1,0 0-1,0 0 0,0 0 0,1 0 0,-1 0 0,0 0 0,0 0 0,0 0 1,1 0-1,-1 0 0,0 0 0,0 0 0,0 0 0,0 0 0,1 1 0,-1-1 1,0 0-1,0 0 0,0 0 0,0 0 0,0 0 0,1 1 0,-1-1 0,0 0 0,0 0 1,0 0-1,0 0 0,0 1 0,0-1 0,0 0 0,0 0 0,0 0 0,0 1 1,0-1-1,0 0 0,0 0 0,0 0 0,0 1 0,0-1 0,3 13 0,-3-11-11,2 17 63,0 2-1,-2 22 1,0-23-52,0 0-1,4 23 1,-2-20-41,-2-21 70,0 1 0,0 0-1,0-1 1,0 1-1,1 0 1,-1-1-1,1 1 1,-1-1-1,1 1 1,0-1-1,2 3 1,-1 0 31,-2-4-55,0-1 0,0 0 0,0 0-1,0 0 1,0 1 0,0-1 0,1 0 0,-1 0-1,0 0 1,0 0 0,0 1 0,0-1-1,0 0 1,1 0 0,-1 0 0,0 0 0,0 0-1,0 0 1,0 0 0,1 1 0,-1-1 0,0 0-1,0 0 1,0 0 0,1 0 0,-1 0-1,0 0 1,0 0 0,0 0 0,1 0 0,-1 0-1,0 0 1,0 0 0,1 0 0,-1 0 0,0 0-1,0 0 1,0 0 0,1-1 0,-1 1-1,9 0 53,0-1 0,0 0 0,0-1 0,0 0 0,13-5 0,43-20-144,-48 20 144,3-4-19,-1 0-1,0 0 1,-1-2-1,28-24 0,-36 27-77,0 0-1,17-23 0,-12 13 170,-5 7-142,-1 1-1,-1-1 1,0-1-1,-1 1 1,10-25-1,-13 20-24,-3 15 37,-1 1 0,0-1-1,1 1 1,0 0-1,-1 0 1,1-1-1,0 1 1,0 0 0,0 0-1,0 0 1,1 0-1,1-3 1,-7 31-624,-18 64 595,3-10 90,15-65-86,1-6 23,0 1 1,0-1-1,1 1 1,1 0-1,0 0 1,0-1-1,1 17 0,2-18 84,-2-6-78,0 0-1,0 0 1,0-1 0,0 1-1,1 0 1,-1 0-1,1 0 1,-1-1 0,1 1-1,0 0 1,-1-1 0,1 1-1,0 0 1,0-1 0,0 1-1,1-1 1,-1 0-1,0 1 1,1-1 0,-1 0-1,0 0 1,1 0 0,-1 0-1,1 0 1,3 2 0,-3-2 17,1 0 1,0 0 0,-1 0 0,1 0 0,0 0 0,0-1 0,0 1 0,0-1 0,0 1 0,0-1 0,0 0 0,0-1-1,0 1 1,0 0 0,-1-1 0,1 1 0,0-1 0,0 0 0,0 0 0,-1 0 0,1-1 0,4-1 0,-1-2-10,0 0 0,0 0 1,0 0-1,-1-1 0,1 1 0,-1-1 1,7-12-1,-4 4-29,0 0-1,-1 0 1,0-1 0,-2 0-1,1 0 1,-2 0 0,0-1-1,-1 1 1,0-1 0,-2 0-1,1-17 1,0 26 33,-2 6-22,1 0-1,-1-1 1,1 1-1,-1 0 1,1-1-1,-1 1 1,0-1-1,0 1 1,0 0-1,1-1 1,-1 1-1,-1-1 1,1-1-1,-4 12-481,0 11 566,4-14-89,-1 12 61,-1 0 1,-1 0 0,-7 24 0,4-18-30,-6 30 0,5-16-111,7-36 93,-1 1 1,1-1-1,0 0 0,0 0 1,1 0-1,-1 0 0,0 1 1,2 2-1,0 12 233,-2-16-229,1 0-1,-1 0 0,1 0 0,-1-1 0,1 1 0,-1 0 0,1-1 0,-1 1 0,1 0 0,0-1 0,-1 1 1,1-1-1,0 1 0,0-1 0,-1 1 0,1-1 0,0 1 0,0-1 0,0 0 0,0 1 0,-1-1 0,1 0 0,0 0 1,2 0-1,23 4 263,-19-5-264,0 0 1,-1 0 0,1-1-1,0 0 1,-1 0 0,1-1-1,-1 1 1,0-1-1,11-8 1,15-5 151,-24 12-90,1 1-53,-1-1 0,1 0 0,-1 0 0,0-1-1,0 0 1,0 0 0,-1-1 0,9-8 0,-6 3-80,1-2 77,0 0 0,-1-1 1,12-18-1,-17 21-55,0 1 0,-1-1-1,0 0 1,0-1 0,-1 1 0,-1-1 0,0 1 0,0-1 0,-1 0 0,-2-22-1,-29 87 51,24-39-12,-37 88-15,41-96-2,1 0 1,0 0-1,0 0 0,1 1 0,0-1 0,0 0 1,2 9-1,-1 12-46,-1-26 78,0 0-1,0 0 0,1-1 0,-1 1 0,0 0 0,1 0 0,-1 0 0,1 0 0,-1 0 0,1 0 0,-1 0 1,1-1-1,-1 1 0,1 0 0,0 0 0,-1-1 0,1 1 0,0 0 0,0-1 0,0 1 0,-1-1 0,1 1 1,0-1-1,0 1 0,0-1 0,0 0 0,0 0 0,0 1 0,0-1 0,0 0 0,0 0 0,0 0 0,0 0 1,1 0-1,4 0 36,0 0 1,0 0 0,-1 0-1,11-3 1,1-1-29,1 0-1,-1-2 1,0 0 0,-1-1-1,1 0 1,-1-2 0,-1 1-1,0-2 1,0 0 0,-1-1-1,0-1 1,-1 0 0,0-1-1,16-21 1,-22 26-27,-1 0-1,0-1 1,-1 0 0,1-1 0,-2 1 0,1-1-1,-1 0 1,-1 0 0,4-18 0,-1-12 117,-5 34-193,-1 2 26,-2 6 92,0 2-59,1-1-1,-1 1 0,1 0 1,-1 7-1,-3 8-25,-17 38 88,-27 82-20,43-121 88,-3 11-104,8-27 14,1-1 1,0 1 0,0-1-1,0 1 1,0-1 0,0 0-1,0 1 1,0-1-1,0 1 1,1-1 0,-1 1-1,1-1 1,-1 0 0,1 1-1,-1-1 1,2 3-1,-1-3-113,0-1 104,0 0 0,0 0 1,0 0-1,0 1 0,0-1 0,0 1 0,0-1 0,0 0 1,0 1-1,0 0 0,0-1 0,-1 1 0,1-1 0,1 2 0,-1-1 4,-1 0-1,1-1 0,0 1 0,0 0 0,0-1 0,0 1 0,0-1 0,0 1 0,0-1 0,1 1 0,-1-1 1,0 0-1,0 1 0,2-1 0,6 0 66,1 0 0,-1-1 1,1 0-1,11-4 0,-17 4-72,-1 0 0,1 0-1,-1-1 1,1 1 0,-1-1-1,0 0 1,1 0 0,-1 0 0,0 0-1,0-1 1,0 0 0,-1 1-1,5-6 1,42-48 0,-31 29-19,21-41-1,-37 65 32,1-1-16,-1 0 0,1 1 0,0 0 0,0-1-1,1 1 1,-1 0 0,0 1 0,1-1 0,0 1-1,0-1 1,0 1 0,0 0 0,6-2 0,-6 2 20,-3 2-22,0 0-1,0 0 1,0 0 0,0 0 0,0 0 0,0 0 0,0 0 0,0 0 0,0 1-1,0-1 1,0 0 0,0 1 0,0-1 0,0 0 0,0 1 0,0-1 0,0 1-1,0-1 1,-1 1 0,1 0 0,0-1 0,0 1 0,1 1 0,0 1-35,1 0 1,-1-1 0,0 1-1,0 0 1,3 5-1,-3-3 54,-1-1 0,0 1 0,0-1-1,0 1 1,0-1 0,-1 1-1,0 0 1,0-1 0,-1 8-1,-8 42 150,9-53-168,-1 13-95,1-13 105,0 0-1,0 0 1,0 1 0,0-1 0,0 0-1,0 1 1,-1-1 0,1 0-1,0 1 1,-1-1 0,1 0 0,-1 0-1,1 0 1,-1 1 0,0-1 0,1 0-1,-1 0 1,0 0 0,-1 1-1,-3 3 66,8-5-24,8-5-25,-2-2-60,0 0 1,-1 0-1,11-13 0,-1 1 87,-3 4 56,7-6-206,0 1 0,1 0 0,35-22-1,-57 41 106,-1 1-1,1-1 0,0 1 0,0-1 1,0 1-1,0-1 0,-1 1 0,1 0 0,0-1 1,0 1-1,0 0 0,0 0 0,0-1 0,0 1 1,0 0-1,0 0 0,0 0 0,0 0 0,0 1 1,0-1-1,0 0 0,0 0 0,0 0 1,0 1-1,0-1 0,0 1 0,0-1 0,0 0 1,0 1-1,-1 0 0,1-1 0,0 1 0,0-1 1,-1 1-1,1 0 0,0 0 0,-1-1 1,1 1-1,-1 0 0,1 0 0,-1 0 0,1 0 1,-1 0-1,1 1 0,1 3-3,0 1-1,-1 0 1,0-1-1,0 1 1,-1 0-1,1 8 1,-2-4 12,0 0 1,-1-1-1,0 1 1,0 0-1,-1-1 1,-8 17 0,1 1 43,5-18-43,-3 7 212,17-16-47,-2-1-183,0-1-1,0 1 0,-1-1 0,1-1 1,-1 1-1,1-1 0,-1 0 0,10-7 0,-4 3-2,14-10 31,0-1-1,-2-1 1,0 0-1,-1-2 1,32-39-1,-53 58-54,12-11-290,-7 12 203,-7 1 121,1 1-1,-1-1 1,0 0 0,1 1-1,-1-1 1,0 1 0,1-1-1,-1 1 1,0-1 0,0 0-1,0 1 1,1-1 0,-1 1-1,0-1 1,0 1 0,0 0-1,0-1 1,0 1 0,2 21 182,-1-1 0,-2 26 0,0-28-124,0 1 0,2-1 0,3 23 0,-2-32-103,-2-5 88,1 0 1,0 0-1,1 0 0,2 8 0,-3-11-22,0-1 1,0 1 0,0-1-1,0 0 1,0 1 0,0-1-1,1 0 1,-1 0-1,0 0 1,1 1 0,-1-2-1,0 1 1,1 0 0,-1 0-1,1 0 1,0-1-1,-1 1 1,3 0 0,1 0-10,0-1 0,0 1 0,0-1 0,0 0 0,1-1 1,-1 1-1,0-1 0,0 0 0,0 0 0,-1-1 0,10-3 1,8-2 75,123-19 58,-5 1-558,-112 19 144,21-7-717,-45 12 609,0-1 0,0 1 1,0-1-1,0 0 0,0 0 0,-1-1 1,1 1-1,4-5 0,-7 6 58,1 0-1,-1 0 1,0 0-1,0-1 1,-1 1 0,1 0-1,0-1 1,0 1-1,-1 0 1,1-1-1,-1 1 1,1-1 0,-1 1-1,1-1 1,-1 1-1,0-1 1,0 1-1,0-2 1,0 0-186,0 1 1,-1 0 0,0 0-1,1 0 1,-1 0-1,0 0 1,0 0-1,0 1 1,0-1 0,0 0-1,0 0 1,-1 1-1,-2-4 1,-31-25-3694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3:20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50 4640,'-8'-9'5109,"72"7"3344,29-6-5487,-11 1-1697,240-3 1696,-92 4-2085,72 0-198,-237 7-573,194-3 86,124 3-1176,-361-1 280,21 2-2495,-15 5-4714,-19-2 4566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3:20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6048,'0'-1'121,"0"0"1,1 1-1,-1-1 1,0 1-1,1-1 0,-1 0 1,1 1-1,-1-1 1,1 1-1,-1-1 1,1 1-1,-1 0 0,1-1 1,0 1-1,-1 0 1,1-1-1,0 1 1,-1 0-1,1-1 1,0 1-1,-1 0 0,1 0 1,0 0-1,-1 0 1,1 0-1,0 0 1,0 0-1,-1 0 1,1 0-1,1 0 0,29 2 1652,-30-2-1625,22 3 1188,-1 1 0,0 1-1,23 8 1,-29-7-906,0 0-1,0 1 0,0 1 1,-1 1-1,-1 0 1,1 1-1,24 23 0,0 9 435,-2 1 0,-2 2 0,55 91 0,-62-84-505,-2 1 0,-2 1 0,22 73 0,28 172 771,-64-242-972,-2 0 0,-3 1 1,-2-1-1,-3 1 1,-3 0-1,-16 98 1,14-129-163,-1 0 0,-2-1 0,-10 27 0,12-40-84,0 0 0,-1 0 0,-1 0 0,0-1 0,0 0 0,-2-1 0,-15 17 0,9-14-150,-2 0 0,1-1-1,-1-1 1,-21 10 0,-83 36-1959,79-39 1318,2 0-897,-93 37-4346,39-26-1755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3:32.6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57 992 3072,'0'0'976,"2"1"413,8 6 7322,-5-4-8742,-2-2 243,0-1 0,0 1 0,1-1-1,-1 0 1,0 0 0,0 0 0,0 0 0,0 0 0,0-1 0,4 0-1,27-9 643,-30 8-796,0 0 0,0 0 0,-1 0-1,1-1 1,-1 1 0,0-1 0,0 0 0,0 0 0,0 0 0,0 0 0,0 0 0,-1-1 0,0 1-1,1-1 1,-1 1 0,-1-1 0,1 0 0,0 0 0,-1 0 0,0 0 0,0 0 0,0 0 0,-1 0-1,1-1 1,-1 1 0,0 0 0,-1-8 0,0 8-28,0-1 1,0 0-1,-1 1 0,0-1 0,0 1 1,0 0-1,-1 0 0,1 0 0,-1 0 0,0 0 1,0 0-1,0 1 0,-5-4 0,6 5-20,0 0 0,0 1 0,0-1 0,0 1-1,0 0 1,0-1 0,0 1 0,-1 0 0,1 0-1,0 1 1,-1-1 0,1 0 0,-1 1 0,1 0-1,-1-1 1,1 1 0,-1 0 0,1 0 0,-1 1-1,1-1 1,-1 0 0,1 1 0,-1-1 0,1 1-1,0 0 1,-5 2 0,2 0 38,0 1 0,0 0 0,0 1 0,0-1 0,1 1-1,-1 0 1,1 0 0,0 0 0,-3 7 0,-15 17 140,19-25-134,0 1 1,0-1-1,0 1 1,0 0 0,1 0-1,-1 0 1,1 0-1,1 0 1,-1 1 0,1-1-1,0 0 1,0 1-1,0-1 1,1 1 0,0-1-1,1 9 1,1 4-110,-2-15 86,0-1 1,0 1 0,1-1 0,-1 1-1,1-1 1,-1 1 0,1-1 0,0 1-1,0-1 1,0 0 0,0 0 0,1 1-1,2 3 1,-1-2-1,0 0 17,0 0 1,0 0 0,1-1 0,-1 1-1,1-1 1,0 1 0,0-1 0,5 3-1,-1-3 11,0-1 0,0 0 0,0-1 0,0 1 0,1-2 0,-1 1 0,0-1 0,1 0 0,14-3 0,7-2 98,39-14-1,-48 13-56,41-11-127,99-31 390,-135 39-371,-1-1-1,26-13 1,-40 16-6,0 1 0,-1-1 0,1 0 0,-2-1 0,1-1 0,15-17 0,-12 7 5,0 0 1,-2-1-1,0 0 0,-1-1 0,8-26 0,36-121-258,-16 15-2,-33 122 244,-1 1 1,-1-1-1,-2-36 0,-3 30-3,-2 0-1,-14-66 1,6 44-521,12 59 532,0 0 1,-1-1-1,1 1 1,0 0 0,0 0-1,0-1 1,0 1-1,-1 0 1,1-1 0,0 1-1,0 0 1,-1 0-1,1 0 1,0-1-1,0 1 1,-1 0 0,1 0-1,0 0 1,-1-1-1,1 1 1,0 0 0,0 0-1,-1 0 1,1 0-1,0 0 1,-1 0-1,1 0 1,0 0 0,-1 0-1,1 0 1,0 0-1,-1 0 1,1 0 0,0 0-1,-1 0 1,1 0-1,0 0 1,-1 0-1,1 1 1,0-1 0,-1 0-1,1 0 1,0 0-1,0 0 1,-1 1 0,1-1-1,-1 0 1,-11 11-263,6-2 252,1 0 0,0 1 0,1-1 0,-6 19 0,-8 18 125,-16 19 94,-53 74 0,75-120-97,0 1 0,2 0-1,0 0 1,1 1 0,1 0 0,-5 24 0,3-4 30,3 0 0,-5 59 1,11-58 108,4 59 1,-1-86-203,0 0 0,1-1 0,6 18 0,-6-25 14,0 0 0,0 0 0,1 0 0,0 0 0,0-1 0,0 0 0,1 0 0,8 8 0,-9-10 17,0 0 1,1-1-1,-1 0 0,1 1 0,0-2 1,0 1-1,0 0 0,0-1 0,0 0 1,1 0-1,10 2 0,-6-2-26,0-1-1,0 0 1,0-1 0,0 0-1,0 0 1,12-3-1,12 0 39,-28 4-37,-1-2 0,0 1 0,1 0 0,-1-1 0,1 0-1,-1-1 1,0 1 0,8-4 0,11-6-40,27-7 0,-28 10-30,42-20-1,-59 25 53,0-1-1,0 1 1,0-2-1,0 1 0,-1-1 1,0 0-1,0 0 0,0 0 1,0-1-1,6-10 0,-9 11-21,0 0 0,0 0-1,0-1 1,-1 1 0,0-1 0,0 1-1,0-1 1,0 1 0,-1-1 0,-1-10-1,-1-1-1,0 0 0,-5-18 0,4 24-22,1 1 0,-2-1 0,0 1 0,0 0 0,0 1 0,-12-18 1,15 25-9,0 1 1,0-1 0,-1 0 0,1 1-1,-1-1 1,1 1 0,-1 0-1,0-1 1,1 1 0,-1 0 0,0 0-1,0 0 1,0 0 0,0 1 0,0-1-1,0 0 1,0 1 0,-4-1 0,3 1 2,1 0 0,-1 1 0,1-1 0,-1 1 1,1-1-1,-1 1 0,1 0 0,0 0 0,-1 0 1,1 0-1,0 1 0,0-1 0,-4 3 0,-1 2 16,1 0-1,-1 1 0,1 0 0,0 0 1,1 1-1,0 0 0,-6 10 0,4-1 49,0 1 0,1 0 0,0 1 1,-4 28-1,8-26-47,0 1 1,1 22 0,1-30 154,0-5-93,1-1 1,0 0-1,0 0 0,3 12 1,-3-17-19,0 0 1,0 0-1,0 0 1,1 0-1,-1 0 1,1 0-1,-1-1 0,1 1 1,0-1-1,0 1 1,1-1-1,-1 0 1,0 1-1,5 1 1,-2-1 13,0 0 0,1-1 0,0 0 0,-1 0 0,1-1 0,0 0 1,0 0-1,-1 0 0,1 0 0,0-1 0,10-1 0,6-1 107,39-8 1,-18-1 18,66-24 1,-63 15-239,-1-2 1,45-29-1,-60 28 119,-23 18-97,0-1 0,0 1 0,14-8 0,-13 10 23,-7 2 14,1 0-1,-1 0 1,1 1-1,-1-1 1,1 0 0,0 1-1,-1 0 1,1-1-1,2 1 1,-3 0 7,-1 0-1,1 0 1,0 1-1,0-1 1,0 0-1,0 1 1,-1-1-1,1 1 1,0-1 0,0 1-1,-1-1 1,1 1-1,0 0 1,-1-1-1,1 1 1,0 0-1,-1 0 1,1-1 0,-1 1-1,0 0 1,1 1-1,1-1 48,-2-2 50,-9-5 5,4 4-133,1 0 0,-1 1 0,0 0 0,0 0 0,0 0 0,0 1 0,1 0 0,-1 0-1,0 0 1,0 0 0,0 1 0,0 0 0,0 0 0,0 0 0,-8 4 0,3-1-6,-1 1 1,1 0-1,0 1 0,1 0 1,0 1-1,-11 8 0,17-12 41,-1 1 1,1-1-1,-1 1 0,1-1 0,0 1 0,1 0 0,-1 0 0,1 0 1,-4 10-1,5-13 6,0 1 0,1 0 1,0 0-1,-1 0 0,1 0 0,0 0 1,0 0-1,0-1 0,0 1 1,1 0-1,-1 0 0,0 0 0,1 0 1,-1 0-1,1-1 0,0 1 1,-1 0-1,1 0 0,0-1 1,0 1-1,0-1 0,0 1 0,1-1 1,-1 1-1,0-1 0,3 3 1,3 1 28,0 0 1,0 0 0,0 0 0,1-1 0,0 0-1,0-1 1,0 1 0,0-2 0,0 1 0,0-1-1,1 0 1,-1-1 0,14 1 0,-7-2 12,-1-1-1,1 0 1,-1-1 0,1 0 0,-1-2 0,0 1 0,15-7 0,-8 0 3,0 0 0,28-19 0,-27 15-4,-8 5-78,-1 0 0,-1-1 1,21-21-1,-27 26 10,22-25-94,-1-1 0,-1-2 0,26-42 0,53-110-116,-99 173 244,17-30-71,26-68 0,-40 80 37,9-61 0,-12 56 19,1-12-185,-3 0 0,-1-60 1,-5 98-640,-3 16 578,-6 24 447,9-24-207,-54 135 45,38-98 61,-10 20 240,11-27-226,2 1-1,1 0 1,-16 74-1,22-63-20,2 0-1,2 0 1,3 1-1,1-1 0,9 59 1,-8-102-69,1 0 0,-1 0 0,1 0 0,0 0 0,1 0 0,-1 0 1,1-1-1,0 1 0,1-1 0,-1 0 0,1 0 0,0 0 0,7 6 0,-8-8 24,0-1-1,-1 0 1,1 0-1,0 0 1,0-1 0,0 1-1,0-1 1,1 0-1,-1 0 1,0 0-1,1 0 1,-1 0-1,0-1 1,1 1 0,-1-1-1,1 0 1,-1 0-1,1 0 1,-1-1-1,0 1 1,1-1-1,-1 0 1,0 0 0,1 0-1,-1 0 1,3-2-1,2-2-23,1 0 0,-1 0 0,0 0-1,-1-1 1,1 0 0,-1-1 0,10-12 0,-8 8-18,0-1 1,-1-1 0,0 1-1,7-17 1,-12 19 31,0 0-1,0 1 0,-1-1 1,-1 0-1,1 0 0,-1-20 1,2-4-582,-3 34 535,0 0 1,0 0 0,1-1 0,-1 1-1,0 0 1,0 0 0,0 0 0,0-1-1,0 1 1,1 0 0,-1 0 0,0 0-1,0 0 1,0-1 0,0 1 0,1 0-1,-1 0 1,0 0 0,0 0 0,1 0-1,-1 0 1,0 0 0,0 0 0,0-1-1,1 1 1,-1 0 0,0 0 0,0 0 0,1 0-1,-1 0 1,0 0 0,0 0 0,1 0-1,-1 1 1,0-1 0,0 0 0,1 0-1,11 2-6,-9-1 2,2 0 10,-1 0 0,1 1 0,-1 0 0,0-1 0,0 1 0,0 1 0,0-1 0,0 0 0,0 1 0,0 0 0,-1 0 0,1 0 0,-1 0 0,0 1 0,0-1-1,0 1 1,-1 0 0,1 0 0,-1 0 0,2 5 0,2 5-10,0 0 1,-2 1-1,0 0 0,4 27 0,-6-34 49,0 1 0,0-1-1,4 10 1,-6-16-22,1 1 1,0-1-1,0 0 1,0 0-1,1 0 1,-1 0-1,0 0 1,1 0-1,-1 0 1,1-1-1,0 1 1,0 0 0,0-1-1,-1 0 1,1 1-1,4 1 1,0-1 14,-1-1 0,0 0 0,1 0 0,-1-1 0,1 0 0,-1 1 0,0-2 0,1 1 0,-1-1 0,1 0 0,-1 0 0,10-3 0,5-4 51,37-19-1,-47 22-82,7-4 39,-1-1-1,0-1 1,-1-1 0,0 0 0,-1 0-1,0-2 1,-1 0 0,-1 0-1,21-32 1,-22 31-177,11-24 0,-19 63 18,-3 5-12,-1-12 152,1 1 1,1-1-1,0 1 0,8 33 1,-8-47 5,0 0 0,1 0 0,-1 0 1,1 0-1,0 0 0,0 0 0,1-1 0,2 4 0,-4-5 1,1-1 1,0 1-1,-1-1 0,1 1 0,0-1 0,0 0 0,0 0 0,0 0 0,0 0 0,0 0 1,0-1-1,0 1 0,0 0 0,0-1 0,0 0 0,0 1 0,1-1 0,1 0 0,1-1 5,0 1-1,0-1 1,-1 0-1,1 0 0,-1-1 1,1 1-1,-1-1 1,1 0-1,-1 0 0,7-5 1,6-5-3,18-16-1,-9 7-53,32-22-36,1 3 0,107-55 0,-146 87-6,-11 4 47,1 0 0,-1 0 0,0-1 0,0-1 0,14-10 1,-11 7 160,-8 5-175,-9 6-102,2 0 117,0-1-1,0 1 1,0 0-1,1 1 1,-1-1-1,1 0 1,-4 4-1,-8 9-26,-12 8 45,1 1 1,-32 40-1,41-45 46,11-14-11,1-1-1,0 1 1,0 1 0,1-1-1,-1 0 1,1 1-1,0 0 1,0 0 0,1 0-1,-3 9 1,5-13-24,0 0 0,0-1 0,0 1-1,0 0 1,0 0 0,0-1 0,1 1 0,-1 0 0,1 0 0,-1-1 0,1 1 0,0 0-1,-1-1 1,1 1 0,0-1 0,0 1 0,0-1 0,0 1 0,1-1 0,-1 0 0,0 0-1,0 1 1,1-1 0,2 2 0,3 1 41,0 0-1,0-1 1,0 1 0,7 1-1,2 0 18,1 0-1,-1-1 0,1-1 0,31 2 0,-14-4-32,46-5-1,-56 3-237,-20 1-132,0 0 1,1 0 0,-1 0-1,0-1 1,1 0 0,-1 1 0,0-1-1,0-1 1,0 1 0,0-1-1,0 0 1,5-2 0,-8 3-20,0 0 1,0 0 0,0 0-1,-1-1 1,1 1 0,0 0-1,-1 0 1,1-1 0,-1 1-1,1 0 1,-1 0 0,1-1-1,-1 1 1,0-1 0,0 1-1,0 0 1,0-1 0,0 1-1,0 0 1,0-1 0,0 1-1,-1-1 1,1 1 0,-1-2-1,0-7-1459,0-7-680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02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27 8384,'0'-3'334,"0"1"-27,0 1-1,0-1 0,0 1 1,0-1-1,0 1 1,0-1-1,-1 1 0,1-1 1,0 1-1,-1-1 0,1 1 1,-1-1-1,-1-1 1,-15 4 6681,-2 4-6105,-17 8-1469,41-13-2556,4 0 839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3:33.0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32 7712,'-35'-15'3520,"25"10"-3072,2 2 1184,3-2 64,5 10-960,-3-5 543,6 0-735,2 0-224,0 0-192,-2-5-896,12 5 416,-6-3-1887,4 6 1247,-8-3-2656,-2 5 2048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3:33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25 106 8800,'-23'-20'2842,"23"20"-2782,0 0-1,0 0 1,0 0-1,0-1 0,-1 1 1,1 0-1,0 0 1,0 0-1,0-1 1,0 1-1,0 0 1,0 0-1,-1-1 0,1 1 1,0 0-1,0 0 1,0-1-1,0 1 1,0 0-1,0 0 0,0-1 1,0 1-1,0 0 1,0 0-1,0-1 1,0 1-1,0 0 1,0 0-1,1 0 0,-1-1 1,0 1-1,0 0 1,0 0-1,0-1 1,0 1-1,0 0 0,1 0 1,-1 0-1,0-1 1,0 1-1,0 0 1,1 0-1,-1 0 1,0 0-1,0 0 0,0-1 1,1 1-1,-1 0 1,0 0-1,0 0 1,1 0-1,-1 0 0,0 0 1,0 0-1,1 0 1,-1 0-1,0 0 1,21-5 648,-17 4-240,73-12 1549,93-3 1,-139 14-1845,-7 0-124,718-34-1021,-682 37-1225,-9 3 651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3:36.6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221 676 4064,'0'0'49,"0"0"0,0 0 0,0 0 0,0-1 0,0 1 0,0 0 1,-1 0-1,1 0 0,0 0 0,0 0 0,0 0 0,0 0 0,0 0 0,0 0 0,0 0 0,0 0 0,0 0 1,0 0-1,0 0 0,0 0 0,0-1 0,0 1 0,0 0 0,0 0 0,0 0 0,0 0 0,0 0 1,0 0-1,0 0 0,0 0 0,0 0 0,0 0 0,0 0 0,0-1 0,0 1 0,0 0 0,0 0 0,0 0 1,0 0-1,0 0 0,0 0 0,0 0 0,0 0 0,0 0 0,0 0 0,0 0 0,0 0 0,0-1 0,0 1 1,0 0-1,0 0 0,1 0 0,-1 0 152,0-1 1,0 1 0,0-1-1,1 1 1,-1-1 0,0 1-1,0-1 1,0 1 0,0-1-1,0 0 1,0 1 0,0-1-1,0 1 1,0-1-1,0 1 1,0-1 0,0 1-1,-1-1 1,1 1 0,0-1-1,0 1 1,-1-1 0,1 1-1,0-1 1,0 1 0,-1-1-1,1 1 1,-1-1-1,1 1 1,0 0 0,-1-1-1,1 1 1,-1 0 0,1-1-1,-1 1 1,-1-2 82,-1 1 1,1 0-1,0 0 0,0 0 1,-1 0-1,1 0 0,-1 0 1,1 1-1,-1-1 0,1 1 0,-1 0 1,1 0-1,-1 0 0,1 0 1,-4 0-1,1 1-145,0 1-1,0-1 1,1 1 0,-1 0-1,0 0 1,1 1 0,-6 3-1,-7 4 29,-27 20 157,22-14-167,18-14-117,0 0 0,0 0 0,1 1 0,-1 0-1,1 0 1,0 0 0,0 0 0,0 0 0,0 0-1,1 1 1,-1-1 0,1 1 0,-3 5 0,5-8-24,0 0 0,0 0 0,0 0 0,0 0 0,1 0 0,-1 0 1,0 0-1,1 0 0,-1 0 0,0 0 0,1 0 0,-1 0 0,1 0 0,0 0 1,-1-1-1,1 1 0,0 0 0,-1 0 0,1-1 0,0 1 0,0 0 0,0-1 1,-1 1-1,1-1 0,1 1 0,2 2 89,0-1 0,0 0 0,0 0 0,7 2 0,-6-3-45,0 1 0,0-2 0,0 1-1,0-1 1,0 1 0,0-1 0,1-1 0,-1 1 0,0-1 0,0 0 0,0 0 0,0 0 0,8-4 0,-7 2-18,1-1 0,-1 0 0,0 0 0,0 0 0,0-1 0,-1 0 0,1 0 0,7-10 0,-2 0 8,0-1 0,-1-1 1,-1 0-1,-1 0 0,0 0 0,9-32 0,28-179-120,-30 142-74,-15 86 142,16-113 126,-15 98-79,-1 1 1,0-1-1,-1 0 1,0 0-1,-5-19 1,6 33-64,0 0 0,0 1 0,0-1 0,-1 1 0,1-1 0,0 0 0,0 1 0,0-1 0,-1 1 0,1-1 0,0 0-1,-1 1 1,1-1 0,-1 1 0,1-1 0,0 1 0,-1-1 0,1 1 0,-1 0 0,1-1 0,-1 1 0,0-1 0,0 1 0,1 0 6,-1 0-1,0 0 0,1 0 1,-1 0-1,1 0 1,-1 0-1,0 1 1,1-1-1,-1 0 1,1 0-1,-1 0 1,1 1-1,-1-1 1,1 0-1,-1 1 1,1-1-1,-1 1 1,1-1-1,-1 1 1,-2 3 32,-1 0 0,1 0 1,1 0-1,-5 8 1,-3 11 82,0 0 1,2 1-1,1 0 0,-8 45 1,-6 94 67,13-119 127,-1 59 0,8-88-207,2 1 0,0-1-1,0 0 1,2 0 0,-1 0 0,2 0-1,9 23 1,-13-36-60,1 0 1,0-1-1,0 1 0,0 0 0,0-1 0,1 1 0,-1-1 0,0 0 1,1 1-1,-1-1 0,1 0 0,-1 0 0,1 0 0,-1 0 0,1 0 0,0 0 1,-1-1-1,1 1 0,0 0 0,0-1 0,0 1 0,-1-1 0,1 0 1,0 0-1,0 0 0,0 0 0,0 0 0,0 0 0,0 0 0,2-1 1,6-1 70,1 0 1,-1-1-1,0-1 1,11-4 0,-12 4-216,15-5 179,80-35 266,-86 34-357,0 0 0,0 0 0,22-19 0,-35 25 53,6-3-281,-11 8 236,0 0 0,0 0-1,0 0 1,0 0 0,0 0 0,0 0-1,0 0 1,0-1 0,0 1-1,0 0 1,-1 0 0,1 0 0,0 0-1,0 0 1,-1 1 0,-2 8-52,1 0-1,0 0 1,-1 21 0,3-26 82,0 1 1,0 0 0,1-1 0,0 1 0,0 0 0,0-1 0,1 1-1,0-1 1,3 7 0,-3-8 21,1 1-1,0-1 1,0-1-1,0 1 1,1 0-1,-1-1 1,1 0-1,0 0 1,0 0-1,0 0 1,0 0-1,0-1 1,1 0-1,-1 0 1,1 0-1,0-1 1,-1 1-1,1-1 1,0 0 0,0 0-1,0-1 1,7 1-1,-5-1 15,1 0-1,0-1 0,0 0 1,-1 0-1,1 0 1,-1-1-1,1 0 1,-1-1-1,0 1 0,1-1 1,-2-1-1,1 0 1,10-7-1,-7 3-12,-1 0 0,0-1 0,14-19 0,-18 22-124,0-1 0,1 1 0,0 0 0,1 0 0,9-7 0,-20 53-370,4-27 422,1-3 30,-1 0 1,-1 0-1,0-1 0,0 1 1,-4 12-1,-8 34 32,-9 81 0,8-40 98,-24 88-113,36-171 40,2-12-6,0 0-1,0-1 0,0 1 0,0 0 0,-1-1 1,1 1-1,0-1 0,-1 1 0,1-1 0,-1 1 1,0-1-1,1 1 0,-1-1 0,-2 3 1,7-34 466,31-183-599,19-1 43,-39 170-23,1 0 0,2 2 0,41-71 0,-50 98-15,19-25-50,-26 37 131,1 0 0,0 0-1,0 0 1,0 1-1,0-1 1,0 1-1,1 0 1,-1-1 0,7-1-1,-9 4-8,0-1-1,0 1 1,0 0 0,0-1-1,0 1 1,0 0 0,1 0-1,-1 0 1,0 0 0,0 0-1,0 1 1,0-1-1,0 0 1,1 0 0,-1 1-1,0-1 1,0 1 0,0-1-1,0 1 1,0-1 0,0 1-1,0-1 1,0 1 0,-1 0-1,1 0 1,0 0-1,0-1 1,0 1 0,-1 0-1,2 2 1,1 1 0,-1 0 1,0 0-1,0 1 0,0-1 1,-1 0-1,2 6 1,-2-4 17,0 0 1,0 0-1,0 0 1,-1 0 0,0 0-1,0 1 1,0-1-1,-1 0 1,0 0 0,-1 0-1,1 0 1,-1 0 0,0 0-1,0-1 1,-1 1-1,0 0 1,0-1 0,0 0-1,-1 0 1,-4 6 0,2-3 32,-1 0 31,0 1-1,0-1 1,-1 0-1,0 0 1,-17 13-1,17-16-22,-1 0 0,1 0 0,-15 5-1,20-9-56,0 0-1,1 0 0,-1 0 1,0-1-1,0 1 0,0-1 1,0 0-1,0 1 0,0-1 1,0-1-1,0 1 0,0 0 1,0-1-1,0 0 0,0 1 1,-4-3-1,6 3 32,-3-3 27,10-1-109,-1 1 17,6-3-4,0 0 0,0 1-1,0 0 1,0 1 0,24-5 0,63-5 81,-53 8-67,136-11 200,-79 9-244,-76 4 77,-26 4-1,0 1 0,0-1 1,0 0-1,0 0 0,0 0 0,0 0 0,0 0 0,1 0 0,-1 1 0,0-1 1,0 0-1,0 0 0,0 0 0,0 0 0,0 1 0,0-1 0,0 0 1,0 0-1,0 0 0,0 0 0,0 1 0,0-1 0,0 0 0,0 0 0,0 0 1,0 0-1,0 1 0,0-1 0,0 0 0,-1 0 0,1 0 0,0 0 0,0 0 1,0 1-1,0-1 0,0 0 0,0 0 0,0 0 0,-1 0 0,1 0 1,-6 11-90,4-8 82,-20 25-131,17-21 82,-1 0-1,1 0 1,-6 10 0,11-16 56,-1-1-1,1 1 1,0-1-1,0 1 1,0-1 0,-1 1-1,1-1 1,0 1 0,0-1-1,0 1 1,0-1 0,0 1-1,0-1 1,0 1 0,0-1-1,0 1 1,0-1 0,0 1-1,1-1 1,-1 1 0,0-1-1,0 1 1,0-1 0,1 1-1,-1-1 1,0 1 0,0-1-1,1 1 1,1 0 24,-1 0 0,0 0 1,0 0-1,1 0 0,-1-1 0,1 1 1,-1 0-1,0-1 0,1 1 0,2 0 0,0-1 14,1 1 0,-1 0 0,1-1 0,0 0 0,-1 0 0,9-1-1,-8 0-64,-3 0 33,0 1 1,0 0-1,-1 0 1,1-1 0,0 1-1,-1 0 1,1-1-1,-1 0 1,1 1 0,0-1-1,-1 0 1,1 0 0,-1 0-1,0 0 1,1 0-1,-1 0 1,0-1 0,0 1-1,0 0 1,1-1-1,-1 1 1,-1 0 0,1-1-1,0 1 1,0-1 0,1-3-1,-1 0-37,0-1 0,0 0 0,0 1-1,-1-1 1,1 0 0,-1 0 0,-1 1 0,1-1-1,-1 0 1,-2-9 0,0 7-2,1-1 0,-2 1 0,1 0 0,-1 0 0,0 0 0,-8-10 0,0 7-318,15 13 300,-1-1 0,0 1 0,0 0-1,1-1 1,-1 0 0,1 1 0,-1-1 0,1 0 0,-1 0-1,1 0 1,5 0 0,-1 0 99,-1 0 0,1-1 0,0 0-1,13-2 1,-7 0 33,0-1-1,0 0 1,0-1-1,-1-1 1,20-9 0,17-13-92,-2-2 1,46-38 0,78-78 333,-153 129-233,-1 0 0,-1-1 0,0-1 1,23-35-1,-33 43-75,0-1-1,-1 0 1,0-1 0,0 1 0,-2-1-1,1 0 1,-1 0 0,-1 0-1,0 0 1,0-23 0,-2 27-96,-1-1 1,0 1 0,-4-13 0,5 21 60,0-1 0,-1 1 0,1-1 1,-1 0-1,1 1 0,-1-1 1,1 1-1,-1-1 0,1 1 1,-1-1-1,0 1 0,1 0 1,-1-1-1,0 1 0,1 0 1,-1-1-1,0 1 0,1 0 1,-1 0-1,0 0 0,0 0 1,1-1-1,-1 1 0,0 0 1,-1 1-1,-16 0-39,15 0 60,1 0 1,-1 0-1,1 0 0,-1 0 0,1 1 0,-1-1 0,1 0 0,-4 4 1,-1 0 3,-2 1 4,-1 1 1,1-1 0,0 1 0,1 1 0,0 0 0,0 0 0,0 1 0,1-1 0,1 2-1,-1-1 1,-4 11 0,0 4 5,1 1 0,1 0 1,1 1-1,2 0 0,0 0 0,-1 29 0,3-9 53,2 0-1,8 80 1,-4-107-65,6 26 0,-6-38 1,0 0 0,1 0 1,-1 0-1,1 0 0,0 0 0,8 10 1,-4-8 44,0 0 1,0 0-1,15 12 1,-18-17-16,0-1 1,1 0-1,0 0 0,-1 0 1,1-1-1,0 0 0,0 0 1,1 0-1,8 2 0,-5-3 9,0 0-1,0 0 0,1-1 0,-1 0 0,0-1 1,1 0-1,-1 0 0,0-1 0,0 0 0,0-1 1,12-4-1,-10 2-13,1-1 0,-1 0 0,0 0 1,0-1-1,-1 0 0,0-1 0,15-16 0,-20 18-38,-1 0-1,0 0 0,0 0 0,-1-1 0,0 1 0,0-1 0,0 0 0,-1 0 0,0 0 0,0 0 1,-1 0-1,0-1 0,0 1 0,-1 0 0,1-1 0,-2 1 0,1 0 0,-1-1 0,0 1 1,-1 0-1,0 0 0,-3-9 0,5 15 2,0 1 0,0-1 0,-1 0 0,1 0 0,0 1 0,0-1 0,-1 0 0,1 1 0,0-1 0,-1 0 0,1 1 0,-1-1 0,1 1 0,-1-1 0,1 1 0,-1-1 0,0 1 0,1-1 0,-1 1 0,1-1 0,-1 1 0,0 0 0,1-1 0,-1 1 0,0 0 0,0 0 0,1-1 0,-1 1 0,0 0 0,0 0 0,1 0 0,-1 0 0,0 0-1,0 0 1,1 0 0,-1 0 0,0 0 0,0 1 0,1-1 0,-1 0 0,0 0 0,1 1 0,-1-1 0,0 0 0,1 1 0,-1-1 0,0 1 0,-3 2 22,1-1-1,1 1 1,-1 0-1,0 0 1,1 0-1,-1 0 1,1 1-1,-2 3 1,-1 3 2,1 0 0,0 0 0,0 0 0,1 1 0,-2 12 0,4-17 25,1 0 0,-1 0 0,1 0 0,0 0 0,0-1 0,0 1 0,1 0 0,0 0 0,0 0 0,1-1 0,2 8 0,-1-7 17,0 0-1,0 0 1,0-1-1,1 0 0,-1 0 1,1 0-1,1 0 0,-1 0 1,1-1-1,-1 0 0,1 0 1,1 0-1,-1 0 0,0-1 1,1 0-1,0 0 0,-1-1 1,1 1-1,0-1 0,1-1 1,-1 1-1,7 0 0,18 1 26,1-1 0,41-3 0,61-13 26,-113 12-35,-16 1-71,16-1-273,0-1 0,37-11 0,-53 13-127,-1-1-1,1 0 1,-1 1-1,1-2 1,-1 1-1,0 0 1,0-1-1,0 0 1,0 0-1,-1 0 1,1 0-1,-1-1 1,0 0-1,0 1 1,0-1-1,0 0 1,4-9-1,-6 10-107,0-1 0,0 1-1,0-1 1,0 1 0,-1-1-1,1 0 1,-1 1-1,0-1 1,0 1 0,-1-1-1,1 0 1,-1 1 0,-1-7-1,0 2-377,-8-37-2502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3:37.2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18 353 6720,'0'-26'2170,"3"14"-1322,-2 7-1030,11-29 2632,21-57 12087,-33 86-14327,-1 0 1,1 1-1,-1-1 0,0 1 0,-1-1 0,1 1 0,-5-8 1,5 9-122,-12-21-255,10 19-362,0 1 0,0-1 0,1 0 0,-3-6 1,-7-16-6247,5 0-1609,1-2 2511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4:03.0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1188 128 480,'5'4'224,"2"0"-215,-4-2 316,0 0 1,0-1-1,0 1 1,-1 0 0,1 1-1,-1-1 1,4 5-1,11 7 1504,-16-13-1639,1-1-1,-1 1 0,1 0 1,-1 0-1,0 0 0,1 1 1,-1-1-1,0 0 0,0 0 1,0 1-1,0-1 0,0 1 1,0-1-1,0 1 0,0-1 1,-1 1-1,1-1 0,0 1 1,-1 0-1,0 0 0,1-1 1,-1 1-1,0 2 0,0-3-54,0-1 1,0 1-1,0 0 0,0 0 0,0-1 0,0 1 0,0 0 0,-1 0 0,1-1 0,0 1 1,0 0-1,-1-1 0,1 1 0,-1 0 0,1-1 0,-1 1 0,1 0 0,-1-1 0,1 1 1,-1-1-1,1 1 0,-2 0 0,1-1 26,-1 1 0,1 0 0,-1-1 0,0 1 0,1-1 0,-1 1 0,0-1 1,1 0-1,-4 1 0,-3-2 228,0 1 1,-1-1 0,-9-3 0,13 3-33,-13-4 162,1 0 0,-29-13 0,-4-1 30,-185-37 188,157 40-599,-119-21 95,46 10 67,73 13-49,0 3 0,-125-1-1,202 12-263,-1 0-1,1 0 1,0 0-1,0 0 1,-1 1-1,1-1 1,0 0-1,-1 0 1,1 1-1,0-1 1,0 1-1,0-1 1,-1 1-1,1-1 1,0 1-1,-1 1 0,1-1 8,0 1 0,0-1 0,0 1 0,0 0 0,0-1-1,0 1 1,1 0 0,-1 0 0,1 0 0,-1 0 0,0 3-1,-2 26 45,1 0 0,2 46-1,1-31-70,9 180 457,-2-84-410,-8-121 10,23 508 712,17 2 157,-33-463-765,44 332 320,-9-170-86,28 139 199,-31-141-257,-36-213 140,-1 1 0,0 30 625,0-47-1572,0 0 490,0 0 1,0 1-1,0-1 1,0 0-1,0 1 1,0-1-1,0 1 1,2-1-1,2 0 37,35-8-18,2 2 0,-1 2 1,1 1-1,-1 3 0,45 3 0,20-1-3270,-99-1 3,-22 4-2544,-4 0 2968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4:04.2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364 417 2976,'9'1'1509,"-1"0"1043,-2-2 2240,-5 0-4520,1 1-111,-1-1 0,0 1 0,1-1-1,-1 1 1,0-1 0,0 1-1,0-1 1,1 0 0,-1 0-1,0 0 1,0 0 0,0 0 0,0 0-1,0 0 1,-1 0 0,1 0-1,0 0 1,0 0 0,-1 0-1,1-1 1,0-1 0,1-8 362,-2 0 1,1 1-1,-1-1 1,-1 0-1,0 0 0,-3-14 1,2 17-375,0 0 0,-1 0-1,0 0 1,0 0 0,-1 0 0,0 1 0,0 0 0,-1-1 0,0 2 0,0-1-1,-10-9 1,-6-5 162,-1 2 1,-25-18-1,26 23-112,-2 1 1,1 1 0,-32-12-1,-19-10-96,52 24 137,-25-8 0,46 18-232,0 0 0,0 0 0,0 0 0,-1-1 0,1 1 1,0 0-1,0 0 0,0 0 0,0 0 0,0 0 0,0 0 0,0 0 0,0 0 0,-1 0 1,1 0-1,0 0 0,0-1 0,0 1 0,0 0 0,0 0 0,0 0 0,0 0 0,0 0 1,0 0-1,0 0 0,0-1 0,0 1 0,0 0 0,0 0 0,0 0 0,0 0 0,0 0 0,0-1 1,0 1-1,0 0 0,0 0 0,0 0 0,0 0 0,0 0 0,0-1 0,0 1-10,0 1-1,0-1 1,0 0-1,0 0 1,0 0-1,0 0 1,0 0-1,0 0 0,0 0 1,0 0-1,0 0 1,0 0-1,0 0 1,0 0-1,0 0 1,0 0-1,0 0 0,1 0 1,-1 0-1,0 0 1,0 0-1,0 0 1,0 0-1,0 0 1,0 0-1,0 0 0,0 0 1,0 0-1,0 0 1,0 0-1,0 0 1,0 0-1,0 1 1,0-1-1,0 0 0,0 0 1,0-1-1,0 1 1,0 0-1,0 0 1,1 0-1,-1 0 1,0 0-1,0 0 1,0 0-1,0 0 0,0 0 1,0 0-1,0 0 1,0 0-1,0 0 1,0 0-1,0 0 1,0 0-1,19 1-232,-6 2 216,-1 0 1,1 1-1,-1 0 0,1 0 0,-1 2 0,-1-1 0,19 13 0,-16-9 44,0 1-1,-1 1 0,-1 0 0,0 0 1,17 22-1,-20-22-34,-1 1 1,0 1-1,-1 0 0,0 0 0,-1 0 1,8 27-1,-11-30 45,-1 1 0,0 0 0,-1 0 0,0 0 0,0 0 0,-1 0 0,-1 0 1,0 0-1,-4 19 0,-1-10 50,0-1 0,-2 0 1,0 0-1,-1-1 0,-1 0 1,-1-1-1,-1 0 0,0-1 1,-1 0-1,-22 21 0,-30 39 226,55-64-264,9-10-26,0-1 1,0 0 0,0 1-1,0-1 1,0 0 0,0 0 0,-1 0-1,1 0 1,0 0 0,-1 0-1,1 0 1,-2 0 0,-3-4 717,2-8-102,-4-50-119,-1-88-1,8 104-437,-3-175-1467,-1 157-2746,3 49 1855,4 42-7934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4:10.1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521 791 3136,'-7'-5'350,"1"1"475,12 0-139,-5 3-251,-1 0 0,1 0 0,0 0-1,-1 0 1,1 0 0,0-1 0,-1 1 0,0 0-1,1 0 1,-1-1 0,0 1 0,1 0 0,-1-1-1,0 1 1,0 0 0,0-1 0,0 1-1,-1-2 1,1 1-266,-1 0 1,0 0-1,1 0 0,-1 1 0,0-1 0,0 0 0,0 0 0,0 1 0,0-1 1,-1 0-1,1 1 0,0-1 0,-1 1 0,1 0 0,-1-1 0,0 1 1,1 0-1,-1 0 0,0 0 0,0 0 0,1 0 0,-1 1 0,0-1 1,0 1-1,0-1 0,0 1 0,-2-1 0,-10 0-95,0 1 0,0 1-1,0 0 1,0 1 0,0 0 0,1 1-1,-1 0 1,-17 8 0,11-3-31,1 1 0,0 0 0,0 2 0,1 0 1,-18 15-1,16-10-14,1 1 0,1 1 0,1 1 0,0 1-1,2 0 1,-23 38 0,29-42-3,0 1 1,1 0-1,1 1 0,1 0 0,0 0 0,2 0 0,0 1 0,0 0 1,0 33-1,4-48-4,0 1 0,0-1 0,0 0 0,1 0 0,0 0 0,0 1 0,0-1 1,0 0-1,1 0 0,-1 0 0,1-1 0,0 1 0,0 0 0,1-1 0,-1 1 0,1-1 1,-1 1-1,1-1 0,0 0 0,0 0 0,1-1 0,-1 1 0,1-1 0,-1 0 0,1 1 0,0-1 1,0-1-1,5 3 0,-1-2 55,0 0 0,1 0 1,-1-1-1,0 0 0,1-1 0,-1 0 1,1 0-1,-1-1 0,1 0 0,-1 0 1,0-1-1,1 0 0,12-5 0,-8 1-17,1-1-1,-2 0 1,1-1-1,-1 0 0,0-1 1,0-1-1,-1 1 0,0-2 1,15-19-1,1-6 148,41-73 0,-25 35-175,-5-2 0,-2-1 0,-4-2 0,39-150 0,-37 59 23,-27 122-3,2-78 1,-8 115-100,-1-1 0,-1 1 0,0 0 0,0-1 0,-1 1 0,0 0 0,-1 0-1,-1 0 1,0 0 0,0 1 0,-8-13 0,12 22 22,0 0 1,-1 1-1,1-1 0,0 0 1,-1 1-1,1-1 0,-1 0 1,0 1-1,1-1 0,-1 1 1,1-1-1,-1 1 0,0-1 0,1 1 1,-1-1-1,0 1 0,0 0 1,1-1-1,-1 1 0,0 0 1,0 0-1,1-1 0,-1 1 1,0 0-1,0 0 0,0 0 1,0 0-1,1 0 0,-1 0 1,0 0-1,0 0 0,0 1 1,1-1-1,-1 0 0,0 0 1,0 1-1,1-1 0,-1 0 1,0 1-1,0-1 0,1 1 0,-1-1 1,0 1-1,1-1 0,-1 1 1,0 0-1,-2 3-33,0 0 1,0-1-1,0 1 0,1 0 1,-1 0-1,1 1 0,-2 5 1,-10 30 108,2 2 1,-6 45 0,8-39-74,2-13 12,-56 338 841,63-342-685,1-1-1,1 1 0,1-1 1,2 1-1,1-1 0,2-1 1,16 47-1,-22-71-96,1 0-1,0 0 1,0 0 0,0-1-1,1 1 1,0 0-1,0-1 1,6 7 0,-8-9-34,1-1 0,-1 0 0,1 0 1,0 0-1,-1 0 0,1 0 1,0-1-1,-1 1 0,1 0 0,0-1 1,0 0-1,-1 1 0,1-1 1,0 0-1,0 0 0,0 0 0,0 0 1,0 0-1,-1 0 0,1 0 0,0-1 1,0 1-1,0-1 0,-1 1 1,1-1-1,0 0 0,0 0 0,-1 0 1,2-1-1,124-79 623,-66 39-572,39-25 83,-86 51-248,-10 11-198,-11 10 11,0 2 235,0 1-1,0 0 1,1 0 0,0 1 0,0 0 0,1 0 0,-5 11 0,-24 72-47,27-70 114,-6 42 0,11-55 11,1 1 0,1 0-1,-1 0 1,2 0-1,0 0 1,0 0 0,3 11-1,-3-17 1,0-1 1,0 1-1,0-1 0,1 1 0,0-1 0,-1 1 1,1-1-1,0 0 0,1 0 0,-1 0 0,1 0 0,-1-1 1,1 1-1,0 0 0,0-1 0,0 0 0,0 0 0,4 2 1,-3-2 14,0-1 0,0 0 0,0 0 0,0 0 0,0 0 0,0-1 0,0 1 0,1-1 1,-1 0-1,0 0 0,0-1 0,0 1 0,0-1 0,0 0 0,0 0 0,6-3 0,-4 3-19,-1-2 0,1 1 1,-1 0-1,0-1 0,0 0 0,0 0 0,0-1 0,-1 1 0,1-1 0,-1 0 0,0 0 1,0 0-1,0-1 0,-1 0 0,1 1 0,-1-1 0,4-8 0,-2-1-3,0 0 0,0-1-1,-1 1 1,-1-1 0,-1 0-1,0 0 1,-1 0 0,0 0-1,-1 0 1,-1 0 0,-1 0 0,-4-22-1,4 31-43,0-1-1,0 1 1,-1 0-1,1 0 0,-1 0 1,-1 1-1,1-1 1,-1 1-1,0 0 1,0 0-1,-1 0 0,1 0 1,-1 1-1,0 0 1,0 0-1,-1 0 1,1 0-1,-1 1 0,0 0 1,0 0-1,0 1 1,0 0-1,0 0 1,-1 0-1,1 1 1,0 0-1,-1 0 0,1 0 1,-1 1-1,0 0 1,1 0-1,-9 2 1,-8-1-89,18-1 45,18 0 51,99-5-255,43 1 443,-123 5-115,-18-2-41,0 2 1,1 0-1,-1 1 0,20 4 0,-30-5-4,0 1-1,0-1 0,-1 1 0,1 0 0,0 0 1,-1 0-1,1 0 0,-1 1 0,0-1 0,0 1 1,0 0-1,0 0 0,0 0 0,-1 0 0,1 1 1,-1-1-1,0 1 0,0-1 0,0 1 0,1 4 1,0 0 24,-1 0 0,0 0 0,-1 1 0,0-1 1,0 1-1,0 12 0,-8 54 78,5-54-104,-24 110 385,24-124-284,2-7 269,7-22 220,5-15-625,1 1-1,2 1 1,23-39-1,-30 62-9,0 0 0,0 0 0,1 0 0,1 1 0,0 1 0,0 0 0,1 0 0,1 1 0,-1 0 0,1 1 0,20-10 0,-31 17 29,0 0 1,1 1 0,-1-1-1,1 1 1,-1-1 0,1 1-1,0-1 1,-1 1 0,1 0 0,-1 0-1,1 0 1,0 0 0,-1 0-1,1 0 1,0 0 0,-1 0-1,1 1 1,-1-1 0,1 0-1,0 1 1,1 0 0,-2 1 4,1-1 1,0 1-1,0-1 1,-1 1-1,1-1 0,-1 1 1,0 0-1,1 0 1,-1 0-1,0 0 1,0 0-1,0 0 0,1 3 1,1 6-13,0 1 1,-1 0-1,0-1 1,0 18-1,-2-27 8,1 46 4,-2 1 0,-14 87 1,15-134 26,0 0 0,0-1 0,-1 1 0,1-1 0,0 1 1,1 0-1,-1-1 0,1 4 0,-1-5-19,0 0-1,0 1 1,0-1 0,0 0-1,0 0 1,0 0 0,0 0-1,1 0 1,-1 1 0,0-1-1,0 0 1,0 0 0,0 0-1,0 0 1,1 0 0,-1 0-1,0 1 1,0-1 0,0 0-1,0 0 1,1 0 0,-1 0-1,0 0 1,0 0 0,0 0-1,1 0 1,-1 0 0,0 0-1,0 0 1,10-6 174,25-31-79,-1-1 1,45-69-1,-44 58-5,-18 25-53,-13 17-78,1-1 1,0 1-1,1 0 0,-1 0 0,1 1 0,1 0 1,7-7-1,-13 13 24,0-1 0,-1 1 1,1-1-1,-1 1 0,1 0 0,0-1 0,-1 1 1,1 0-1,0 0 0,-1-1 0,1 1 0,0 0 1,-1 0-1,1 0 0,0 0 0,0 0 0,-1 0 1,1 0-1,0 0 0,-1 0 0,1 0 1,0 0-1,-1 1 0,1-1 0,0 0 0,-1 0 1,1 1-1,0-1 0,-1 0 0,1 1 0,0-1 1,-1 1-1,1-1 0,-1 1 0,1-1 1,-1 1-1,1-1 0,-1 1 0,0 0 0,1-1 1,-1 1-1,0-1 0,1 1 0,-1 0 0,0-1 1,0 1-1,1 1 0,0 4-3,1 0 1,-1 0-1,0 0 0,0 8 0,1 162 110,-3-94-277,1-78 214,0 0-1,1 0 1,0 1 0,-1-1 0,2 0-1,-1 0 1,0 0 0,1 0 0,0 0 0,0 0-1,0 0 1,0-1 0,5 6 0,-7-8-16,1-1 0,-1 0 1,1 1-1,-1-1 1,0 0-1,1 0 1,-1 0-1,1 1 1,-1-1-1,1 0 1,-1 0-1,1 0 0,-1 0 1,1 0-1,0 0 1,-1 0-1,1 0 1,-1 0-1,1 0 1,-1 0-1,1 0 1,-1-1-1,1 1 0,-1 0 1,1 0-1,-1 0 1,0-1-1,1 1 1,-1 0-1,1-1 1,-1 1-1,1 0 1,-1-1-1,0 1 0,1-1 1,13-15 255,-13 14-278,8-12 22,-1 0 1,0-1 0,10-30 0,-3 10-15,15-40-23,-14 34-10,27-48 0,10 2-146,-53 106-293,1-9 437,-1 0 29,5 111-7,-4-108 10,1-1 0,1 1 1,0-1-1,1 0 0,0 0 1,1 0-1,8 16 0,-13-28 0,6 9 30,-1 1 0,1-2 0,0 1 0,1-1 1,9 10-1,-14-17-21,0 1 0,0-1 0,0 1 0,0-1 0,0 0 0,0 0 0,1 0 0,-1 0-1,0 0 1,1 0 0,-1 0 0,0-1 0,1 0 0,-1 1 0,1-1 0,-1 0 0,1 0 0,-1 0 0,1 0 0,-1-1 0,1 1 0,-1-1 0,0 1 0,1-1 0,-1 0 0,0 0 0,4-2 0,2-2 61,1 0 0,-1-1 0,0 0 1,0 0-1,0-1 0,-1 0 0,7-9 0,42-60 59,-26 32-243,-6 8 51,-15 23 33,0 0 0,0 0 0,1 1 0,15-14 0,-25 26 21,1-1 0,-1 0-1,1 0 1,0 1 0,0-1 0,-1 1 0,1-1 0,0 0-1,0 1 1,0-1 0,0 1 0,-1 0 0,1-1 0,0 1 0,0 0-1,0-1 1,0 1 0,0 0 0,0 0 0,0 0 0,0 0-1,0 0 1,0 0 0,0 0 0,0 0 0,0 1 0,0-1 0,0 0-1,1 1 1,0 0 4,-1 1 1,0-1-1,0 1 0,0 0 0,0-1 0,0 1 1,0 0-1,0 0 0,0 0 0,0-1 0,-1 1 1,1 0-1,-1 0 0,1 2 0,1 14 34,-1 0-1,-1 0 0,0-1 1,-5 32-1,2-23-68,-15 109 264,17-125-133,5-15 91,6-20 155,-8 20-313,22-74 93,-20 59-90,2 1 0,0 0-1,1 0 1,1 1 0,13-24-1,-17 36-69,-1 0-27,1 1 1,0-1-1,0 1 0,5-6 0,-8 11 62,-1-1 1,1 1-1,-1-1 1,1 1-1,-1-1 1,1 1-1,0-1 1,-1 1-1,1-1 1,0 1 0,-1 0-1,1-1 1,0 1-1,-1 0 1,1 0-1,0 0 1,-1-1-1,1 1 1,0 0-1,0 0 1,-1 0-1,1 0 1,0 0 0,0 0-1,-1 1 1,1-1-1,0 0 1,-1 0-1,1 0 1,0 1-1,0-1 1,-1 0-1,1 1 1,-1-1 0,1 0-1,0 1 1,-1-1-1,1 1 1,-1-1-1,1 1 1,-1-1-1,1 1 1,-1 0-1,1-1 1,0 2 0,2 6 3,1 1 1,-1 0 0,-1-1 0,0 1-1,0 0 1,0 0 0,-1 0 0,0 11 0,1 4-54,1 11-104,-1-12 264,1 0 0,1 0 0,7 25 0,-10-45-91,1 1 0,-1-1 0,1 1 0,-1-1 0,1 1 1,0-1-1,0 0 0,1 0 0,-1 0 0,1 0 0,4 4 0,-5-6-17,1 1-1,0-1 1,-1 1 0,1-1-1,0 0 1,0 0-1,-1 0 1,1 0-1,0 0 1,0-1 0,0 0-1,0 1 1,0-1-1,0 0 1,5-1-1,15-2 6,0 0 0,0-2 0,-1-1 0,1-1 0,-1 0 0,0-2 0,-1-1 0,0 0 0,-1-2 0,0 0 0,-1-1 0,0-1 0,-1-1 0,21-22 1,-9 7 62,29-30 195,-51 51-248,-1 0-1,0-1 1,0 1-1,-2-2 1,6-10-1,-11 18-200,-4 5 57,-5 7-69,-12 19 123,1 0 0,-28 52 0,40-62 90,-42 94 162,47-107-211,1 0 26,0 0-1,0 1 1,1-1-1,0 0 1,0 1-1,-1 5 0,2-9 14,0-1-1,0 0 0,0 0 0,1 0 1,-1 1-1,0-1 0,1 0 0,-1 0 0,0 0 1,1 0-1,0 0 0,-1 0 0,1 0 0,0 0 1,-1 0-1,1 0 0,0 0 0,0 0 0,0 0 1,0 0-1,0-1 0,0 1 0,0 0 0,0-1 1,0 1-1,0-1 0,0 1 0,0-1 0,0 0 1,0 1-1,1-1 0,-1 0 0,2 1 1,-1-1 19,0 0 1,0 0 0,-1 0-1,1 0 1,0-1 0,0 1-1,0 0 1,-1-1 0,1 1 0,0-1-1,0 0 1,-1 1 0,1-1-1,-1 0 1,1 0 0,-1 0 0,1 0-1,1-2 1,1 0 31,0-1 0,0-1 0,0 1 0,5-9 0,-1 0-32,-1 0 0,-1 0 0,0-1 0,5-17 0,13-61 49,-3 6-29,-17 76-76,-3 6-17,1 0-1,-1 0 1,0 0 0,0 0 0,0-6 0,2 51-762,-3-5 849,2 1 1,1-1-1,11 52 0,2-35-55,-14-48 34,1 0 1,-1 0 0,1 0 0,-1 0 0,2 0 0,-1-1-1,7 9 1,-8-12 0,-1 0 1,1 0-1,-1 0 0,1 0 1,-1-1-1,1 1 0,0 0 1,-1-1-1,1 1 0,0-1 1,0 1-1,0-1 0,-1 0 0,1 0 1,0 0-1,0 0 0,0 0 1,-1 0-1,4-1 0,1-1 16,0 1-1,-1-1 1,1 0-1,-1-1 1,7-4 0,1-1 8,-1 0 1,0-2 0,0 1 0,-1-2-1,15-17 1,44-64 78,-47 61-133,1-3 10,89-128 65,-93 129-53,-2 0-1,-1-1 1,15-45-1,50-211-130,-60 205 183,-9 33-178,-2-1 0,5-66 0,-16 116 71,0 0-1,0 0 1,0 0 0,0-1-1,-1 1 1,0-3-1,1 6 40,0 0-1,0-1 0,0 1 0,0 0 1,-1-1-1,1 1 0,0 0 0,0-1 1,0 1-1,-1 0 0,1-1 0,0 1 1,0 0-1,-1-1 0,1 1 0,0 0 1,-1 0-1,1 0 0,0-1 0,0 1 0,-1 0 1,1 0-1,-1 0 0,1 0 0,0-1 1,-1 1-1,1 0 0,0 0 0,-1 0 1,1 0-1,0 0 0,-1 0 0,1 0 1,-1 0-1,1 0 0,0 0 0,-1 1 1,1-1-1,0 0 0,-1 0 0,1 0 1,0 0-1,-1 0 0,1 1 0,0-1 0,-1 0 1,1 0-1,0 0 0,-1 1 0,1-1 1,0 0-1,-1 1 0,-4 3-3,0 1-1,0 0 1,0-1-1,1 2 1,-1-1-1,1 1 1,1-1-1,-1 1 1,1 0-1,0 0 0,-3 7 1,-2 11-119,-9 41 0,14-50 124,-18 74 14,-29 143 152,40-174-106,3 1 0,0 61 0,9-55 30,2-1 0,3 0 0,21 83 0,-25-132-30,1 0 1,1-1 0,0 1-1,1-1 1,0 0 0,2 0-1,8 13 1,-14-25-29,0 1-1,0-1 1,0 0-1,0 0 1,0 0 0,1 0-1,-1-1 1,1 1 0,-1 0-1,1-1 1,0 0 0,-1 0-1,1 0 1,0 0 0,0 0-1,0 0 1,0-1 0,0 1-1,0-1 1,0 0 0,0 0-1,0 0 1,0 0 0,0 0-1,0-1 1,-1 0 0,1 1-1,0-1 1,0 0 0,3-2-1,1 0 27,1-1 0,0 0 0,-1-1 0,0 0 1,0 0-1,0 0 0,-1-1 0,0 0 0,7-9 0,-2 2-26,-2 0-1,1-1 1,-2 0 0,0-1-1,0 0 1,-2 0 0,0 0-1,0-1 1,-2 0 0,0 0-1,0-1 1,-2 1 0,0-1-1,-1-25 1,-1 37-37,0 1 0,-1-1 0,1 0 0,-1 0 0,0 1 1,-1-1-1,1 1 0,-1-1 0,0 1 0,0-1 0,0 1 0,-1 0 0,1 0 0,-5-5 0,6 9 4,0-1-1,1 1 1,-1-1-1,0 1 1,0 0-1,0-1 0,1 1 1,-1 0-1,0 0 1,0-1-1,0 1 1,0 0-1,1 0 1,-1 0-1,0 0 1,0 0-1,0 0 1,0 1-1,0-1 1,1 0-1,-1 0 1,0 0-1,0 1 1,0-1-1,1 1 1,-1-1-1,0 0 1,0 1-1,-1 1 1,0-1 5,1 0 0,-1 1 0,0 0 0,0 0 0,1-1 0,-1 1 0,1 0 0,-1 0 0,1 0 0,-2 4 0,-5 17-7,1 0-1,0 1 1,2 0-1,1 0 0,1 1 1,0-1-1,2 1 0,4 40 1,-3-58 18,1-1 0,0 1 0,1 0 0,-1 0 0,1-1 0,1 1-1,-1-1 1,1 1 0,0-1 0,6 9 0,-6-12 14,0 1 0,0-1 0,1 1 1,-1-1-1,1 0 0,-1 0 0,1-1 0,0 1 0,0-1 0,0 0 0,1 0 0,-1 0 0,0 0 0,1-1 0,-1 0 0,8 2 0,1-3 39,1 1 0,-1-2 0,0 0 0,0 0 0,1-1 0,-1-1-1,0 0 1,-1-1 0,1-1 0,-1 1 0,1-2 0,14-9-1,-12 5-36,0 0 0,0-2-1,-1 0 1,-1 0 0,23-28-1,46-79 106,-44 61-29,-29 46-136,12-21 93,-19 31-71,-1-1 0,1 0 0,-1 0 0,0 1 0,0-1 0,0 0 0,0 0 0,-1 0 0,1-4 0,8 31-116,-7 8 59,-2 43 0,-1-28 126,0 11 12,-11 80 0,9-126-37,0 0-1,0 0 1,-8 15 0,11-25-4,-1-1 0,0 1 0,0 0 0,0-1 0,0 1 1,0-1-1,-1 1 0,1-1 0,0 0 0,-1 1 0,1-1 0,-1 0 0,1 0 1,-1 0-1,1 0 0,-1 0 0,0 0 0,0-1 0,1 1 0,-3 0 0,3-1-12,-1 0 0,1 1 0,0-1 0,0 0 0,0 0-1,0 0 1,0-1 0,0 1 0,0 0 0,0 0-1,0-1 1,-1 1 0,1 0 0,0-1 0,0 1-1,0-1 1,1 1 0,-1-1 0,0 0 0,0 1-1,0-1 1,0 0 0,0 0 0,1 1 0,-1-1-1,0 0 1,1 0 0,-1 0 0,1 0 0,-1 0 0,1 0-1,-1 0 1,1 0 0,-1-2 0,1 1-22,0 1 0,-1-1 0,1 0 0,0 0 0,0 0 0,0 1 0,0-1 0,0 0 0,1 0 0,-1 0-1,0 1 1,1-1 0,0 0 0,-1 1 0,1-1 0,0 0 0,0 1 0,0-1 0,0 1 0,0-1 0,0 1 0,0 0 0,0-1 0,1 1 0,-1 0 0,0 0 0,1 0 0,-1 0 0,3-1 0,5-3 13,0 0 0,0 1 0,0 0 1,10-3-1,14-1-42,-1 1 0,1 1 0,53-1 0,-39 3-14,79-4-3519,-103 7-77,-34 1-2555,1-1 5223,1 0 1,1-1 0,-1 1-1,0-2 1,0 1 0,1-1-1,-1-1 1,1 1 0,0-1-1,-8-6 1,-32-22-1968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4:10.4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65 10048,'-14'-8'1242,"10"5"-776,0 0 1,0 1-1,0 0 0,-1 0 1,1 1-1,-9-3 0,25 0 1615,15 0-551,154-17 2038,95 11-4768,-261 10-276,-1 1 1,29 6-1,-41-6 1139,-1-1 0,0 0 0,1 1 0,-1-1 1,0 1-1,0 0 0,1-1 0,-1 1 0,0 0 0,2 1 0,-3-1 188,1-1 1,-1 1-1,0-1 0,0 1 0,1-1 1,-1 1-1,0 0 0,0-1 1,0 1-1,1-1 0,-1 1 1,0 0-1,0-1 0,0 1 0,0 0 1,0-1-1,0 1 0,0-1 1,0 1-1,-1 0 0,1-1 0,0 1 1,0-1-1,-1 2 0,-10 17-4661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4:10.8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156 128 9984,'-108'-88'3680,"82"77"-2848,7 2-256,16 6-2400,6-2 864,16-1-1472,12 1 1408,19 10-3744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4:11.8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27 274 6048,'-1'0'186,"0"0"-1,-1 0 1,1 0 0,-1 0 0,1 0-1,-1 0 1,1 1 0,0-1 0,-1 0 0,1 1-1,0-1 1,-1 1 0,1 0 0,0-1-1,0 1 1,-1 0 0,-1 2 1376,13 16 1168,-8-16-2536,1 0-1,0 0 1,0 0-1,0 0 0,1-1 1,-1 1-1,1-1 1,-1 0-1,1 0 1,0-1-1,6 3 0,-1-1 200,0 0-1,0-1 0,0 0 1,11 0-1,-13-1-228,-1-1-1,1 0 1,-1 0 0,1-1 0,-1 0 0,1 0-1,-1 0 1,0-1 0,0 0 0,1 0-1,-1-1 1,5-3 0,-6 3-81,0-1 0,0 1 0,-1-1 0,0 0 0,0-1 0,0 1 0,0-1 0,-1 0 0,1 1 0,-1-2 0,-1 1-1,1 0 1,2-8 0,-1 2 55,-1 0-1,0 0 0,-1-1 0,0 1 1,-1-1-1,-1-23 0,-1 15 27,-1-1 0,-1 1 0,-6-22-1,8 39-177,1 0-1,-1 1 0,0-1 0,0 0 1,0 1-1,-1-1 0,1 1 1,-1-1-1,1 1 0,-1 0 0,0-1 1,0 1-1,0 0 0,0 0 1,0 1-1,-1-1 0,1 0 0,0 1 1,-1-1-1,-3-1 0,4 3 0,-1-1 0,1 1-1,-1-1 1,1 1-1,0 0 1,-1 0 0,1 0-1,-1 0 1,1 0 0,0 1-1,-1-1 1,1 1-1,0-1 1,-1 1 0,1 0-1,0 0 1,0 0 0,0 0-1,-1 1 1,1-1-1,1 1 1,-1-1 0,0 1-1,-3 2 1,-5 7 65,1 0-1,0 0 1,1 1-1,0 0 1,0 1 0,2 0-1,-11 27 1,10-20 41,1 1 0,1-1 1,1 1-1,-2 39 0,5-50-33,2 1-1,-1-1 1,1 1-1,1-1 1,0 0 0,0 1-1,1-1 1,0 0-1,1 0 1,0-1-1,1 1 1,7 10-1,-8-13-1,0-1 0,1 0 0,0 0 0,1 0 0,-1 0 0,1-1 0,0 0 0,0-1 0,1 1 0,0-1-1,-1 0 1,1-1 0,0 0 0,1 0 0,-1 0 0,1-1 0,8 2 0,-11-4-34,1 1 0,-1-1 0,1-1 0,-1 1 0,0-1 1,1 0-1,-1 0 0,1 0 0,-1-1 0,5-2 0,10-4 118,23-15 0,4-5 132,65-51 1,35-45-242,-61 51-245,-83 70 202,35-26-145,-35 27 147,1 0 0,-1 0 1,1 0-1,-1 1 0,1-1 0,0 1 1,0 0-1,0 0 0,4 0 1,-6 1 14,0 0 1,0 0-1,0 0 0,0 1 1,-1-1-1,1 1 1,0-1-1,0 1 1,0 0-1,0 0 1,-1 0-1,1 0 1,0 0-1,-1 0 1,1 0-1,-1 1 1,1-1-1,-1 0 0,0 1 1,1-1-1,-1 1 1,2 3-1,2 4 19,0 0 0,-1 0-1,4 11 1,-6-17-26,12 35 129,-8-18 39,2-1-1,0 0 1,17 28 0,-23-44-159,14 21 192,20 23 0,-29-40-151,0 1 0,0-1 0,1-1 0,0 1 0,0-2 0,14 9 0,19 9-80,-40-23-677,6-24-19351,-5 18 18894,11-18-1981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09.5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102 144 4896,'-13'-5'8602,"44"-15"-5615,-26 14-2849,0 0 0,-1 0 0,0 0 0,0 0 0,6-13 0,6-8 111,-14 24-234,0-1-1,0 1 1,-1-1-1,1 0 1,-1 1-1,3-9 0,-8 6-62,1 3-73,4 4-104,0 8-117,-4 0 371,0 1-1,1 0 0,0 0 0,0-1 0,1 1 1,0 12-1,-5 42 240,1-16-19,0 55 140,0-76-226,4-23-139,0 0-1,0-1 0,0 1 0,0 0 0,1 0 0,0 0 1,-1 0-1,2 1 0,0 4 0,-1-9-5,0 0 1,0 0-1,0 1 1,0-1-1,0 0 0,0 0 1,0 0-1,0 1 0,0-1 1,0 0-1,0 0 0,0 1 1,0-1-1,0 0 0,0 0 1,0 0-1,0 1 1,0-1-1,0 0 0,0 0 1,0 0-1,0 1 0,0-1 1,-1 0-1,1 0 0,0 0 1,0 1-1,0-1 1,0 0-1,0 0 0,-1 0 1,1 0-1,0 1 0,0-1 1,0 0-1,0 0 0,-1 0 1,1 0-1,0 0 0,0 0 1,0 0-1,-1 0 1,1 0-1,0 0 0,0 0 1,-1 0-1,1 0 0,0 0 1,-15-1-256,3-1 273,-6 5-108,15-3 67,0 0-1,0 0 0,0 1 0,0-1 1,0 1-1,0 0 0,0 0 1,-4 2-1,-2 2 18,4-3-25,1 0-1,0 1 0,0-1 0,0 1 1,0 0-1,0 0 0,0 0 1,1 1-1,-1-1 0,-2 5 0,5-7 25,1-1 0,0 0-1,0 0 1,0 1 0,0-1-1,0 0 1,0 1 0,0-1-1,0 0 1,0 1 0,0-1-1,0 0 1,0 1 0,0-1-1,0 0 1,0 1-1,0-1 1,1 0 0,-1 0-1,0 1 1,0-1 0,0 0-1,0 0 1,1 1 0,-1-1-1,0 0 1,0 0 0,0 1-1,1-1 1,-1 0 0,0 0-1,1 0 1,-1 1 0,0-1-1,1 0 1,17 7 358,-9-6-256,1 1 1,13-1 0,22 0 130,-20 1-114,0-2 0,42-6 0,-65 6-104,0 0 0,0-1-1,0 1 1,0-1 0,0 0-1,0 0 1,0 0 0,0 0-1,0 0 1,-1 0-1,1-1 1,0 1 0,-1 0-1,1-1 1,-1 0 0,1 1-1,1-3 1,0-1-995,-1-1 0,1 1 0,-1-1 0,3-10 0,-1 10-1191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4:12.2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847 5 9792,'-1'-1'282,"0"1"1,0-1-1,0 1 1,0-1-1,0 1 0,0 0 1,0-1-1,0 1 1,0 0-1,0 0 1,0 0-1,-1 0 1,1 0-1,0 0 1,0 0-1,0 0 0,0 0 1,0 0-1,0 1 1,0-1-1,0 0 1,0 1-1,0-1 1,0 1-1,-1 0 0,-25 11 570,1 2-1,0 1 1,1 1-1,1 0 0,-34 32 1,15-7-30,-63 79-1,80-88-753,-1-3-1,-1 0 0,-2-1 1,0-2-1,-2-2 0,-1 0 1,-41 21-1,-78 40-1576,145-81 834,0 0 0,1 0 1,-1 0-1,1 1 0,-5 5 1,10-9 522,1-1 0,-1 0-1,1 1 1,-1-1 0,1 0 0,-1 1 0,1-1 0,0 1 0,-1-1 0,1 0 0,-1 1 0,1-1-1,0 1 1,0 0 0,-1-1 0,1 1 0,0-1 0,0 1 0,0-1 0,0 1 0,0-1 0,-1 1-1,1 0 1,0-1 0,0 1 0,1-1 0,-1 1 0,0 0 0,0-1 0,0 1 0,0-1-1,0 1 1,1-1 0,-1 1 0,0-1 0,0 1 0,1-1 0,-1 1 0,0-1 0,1 1 0,-1-1-1,0 1 1,1-1 0,-1 0 0,1 1 0,-1-1 0,1 0 0,-1 1 0,1-1 0,20 12-5960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4:13.9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329 614 5472,'7'-14'1962,"-6"13"-1601,-1 0-1,1 0 1,0-1-1,0 1 1,-1 0-1,1-1 0,-1 1 1,1 0-1,-1-1 1,0 1-1,1-3 1,-1 4-187,-1-1 0,1 0 0,0 1 1,0-1-1,0 0 0,-1 1 0,1-1 0,0 1 1,-1-1-1,1 0 0,0 1 0,-1-1 1,1 1-1,-1-1 0,1 1 0,-1-1 1,1 1-1,-1 0 0,1-1 0,-1 1 0,1 0 1,-1-1-1,0 1 0,1 0 0,-1-1 1,1 1-1,-1 0 0,0 0 0,1 0 0,-2 0 1,-20-1 1298,10 4-1269,0 0 0,1 0 0,0 1 0,0 0 0,0 1 0,0 1 0,1 0 0,0 0 0,0 1 0,0 0 0,1 0 0,0 1 0,1 1 0,0-1 0,-10 15 0,-3 8 63,2 1-1,1 2 1,1 0 0,2 0-1,-15 53 1,26-72-189,1 1 1,0-1-1,1 0 1,0 1-1,1-1 1,2 21-1,0-34-50,-1 1 0,1 0 0,-1-1 0,1 1 0,0 0 0,0-1 0,0 1 0,0-1 0,1 0 0,-1 1 0,1-1 0,-1 0 0,1 0 0,0 0 0,0 0 0,0 0 0,0 0 0,0 0 0,0-1 0,1 1 0,-1-1 0,0 0 0,1 1 0,-1-1 0,1 0 0,0-1 0,-1 1 0,1 0 0,0-1 0,-1 1 0,6-1 0,15 1 78,0-2 0,43-6 0,42-14 3,-86 16-80,-1-1 1,0-1 0,-1-1-1,1-1 1,-1 0-1,32-22 1,-38 20 5,1 0 0,-1-1 0,-1 0 0,0-2 0,-1 1 0,0-1 0,-1-1 0,13-23 1,-12 16-5,0-1 0,-2 0 0,-1-1 0,0 1 1,-2-2-1,6-34 0,-13 57-68,1 0 0,-1 0-1,0 0 1,1 0 0,-1 0-1,0 0 1,0 0 0,-1 0-1,1 0 1,0 0 0,-1 0-1,1 0 1,-1 0 0,1 0-1,-1 0 1,-1-2 0,1 4 28,1 0 0,-1 0 0,1 0 0,-1 0 0,1 0 0,-1 0 1,1 0-1,-1 0 0,1 0 0,-1 0 0,1 0 0,-1 0 0,1 0 1,-1 1-1,1-1 0,0 0 0,-1 0 0,1 1 0,-1-1 0,1 0 1,0 0-1,-1 1 0,1-1 0,0 1 0,-1-1 0,1 0 1,0 1-1,-1-1 0,1 1 0,0-1 0,0 0 0,-1 2 0,1-1-8,-9 13-13,1 0 0,1 0 0,1 1-1,0 0 1,-6 25 0,3-10 62,-1 1-77,2-1-1,0 1 1,-3 36 0,11-61 65,0 0 0,0 0 0,1 0 1,-1 1-1,1-1 0,0-1 0,1 1 0,0 0 1,3 7-1,-5-10 0,1-1-1,1 0 1,-1 0 0,0 0-1,0 0 1,1 0 0,-1 0 0,1 0-1,0 0 1,0-1 0,-1 1-1,1 0 1,0-1 0,0 0-1,0 1 1,1-1 0,-1 0 0,0 0-1,0 0 1,1-1 0,-1 1-1,0 0 1,1-1 0,-1 0 0,4 1-1,1-2 29,0 1 1,0-1-1,0-1 0,0 1 0,-1-1 0,1-1 0,0 1 0,11-7 1,5-4 44,21-17 0,-23 15-41,15-9 84,-12 6-224,2 1 0,31-15 0,-54 31 80,-1-1 1,1 1-1,0 0 0,0 0 0,0 1 0,0-1 0,-1 1 1,1-1-1,0 1 0,0 0 0,0 0 0,0 0 1,0 0-1,0 1 0,5 0 0,-6 0-10,0 0 0,0 0 0,0 0-1,0 1 1,-1-1 0,1 0 0,0 1 0,-1 0 0,1-1-1,0 1 1,-1 0 0,0-1 0,0 1 0,1 0 0,-1 0-1,0 0 1,0 0 0,-1 1 0,1-1 0,0 3 0,2 4-14,-2 0 0,1 0 0,-1 0 1,-1 0-1,0 0 0,-2 17 1,-14 58 100,10-54-55,-60 241 109,43-180 378,-54 143 0,76-231-408,-1 1-1,0-1 1,0 1-1,0-1 1,-5 6-1,7-9-72,0 0-1,0 1 1,0-1-1,-1 0 1,1 0-1,0 0 1,0 1-1,-1-1 1,1 0 0,0 0-1,0 0 1,-1 0-1,1 1 1,0-1-1,-1 0 1,1 0-1,0 0 1,-1 0-1,1 0 1,0 0-1,-1 0 1,1 0 0,0 0-1,-1 0 1,1 0-1,0 0 1,0 0-1,-1 0 1,0 0-1,1-1 7,-1 0-1,1 0 0,-1 1 1,1-1-1,-1 0 0,1 0 1,-1 0-1,1 0 0,0 0 1,-1 0-1,1 0 0,0 0 1,0 0-1,0 0 0,0-1 1,-2-33-33,1 1 0,3-1 1,8-57-1,0 37-49,2 0 0,2 1 0,38-93 0,92-140-125,-127 258 89,1 1 0,1 1 0,40-44 0,-56 67 73,0 1 1,1 0 0,0 0-1,0 0 1,0 0 0,0 0-1,0 1 1,0 0-1,1 0 1,7-2 0,-11 3 8,1 1 1,0 0 0,0 0-1,0 0 1,0 0-1,-1 0 1,1 0 0,0 1-1,0-1 1,0 0-1,-1 1 1,1 0 0,0-1-1,0 1 1,-1 0-1,1 0 1,-1 0 0,1 0-1,-1 0 1,1 0-1,-1 0 1,1 1 0,-1-1-1,0 1 1,0-1-1,0 1 1,0-1 0,2 4-1,1 4 24,1 1-1,-2 0 0,1 1 1,-1-1-1,-1 0 1,0 1-1,0 0 0,-1 12 1,0-12-7,1 1 10,-2 1 0,1-1 0,-2 1 0,0-1-1,0 1 1,-1-1 0,-6 21 0,6-27 6,0 0 1,-1 0-1,0 0 1,0 0-1,0-1 1,-1 1-1,0-1 0,0 0 1,0 0-1,0-1 1,-1 1-1,0-1 1,0 0-1,0 0 1,0 0-1,-9 4 0,1-1 27,19-10-242,20-6 25,92-26 135,-78 23 85,1-2-1,-2-1 0,0-2 1,0-2-1,-2-1 0,-1-2 1,0-1-1,-2-2 0,0-2 1,29-31-1,87-113 193,-126 137-164,-1-1 1,-1 0-1,25-59 1,-18 14-50,22-88 1,-37 116-82,12-56 267,-26 97-239,-1 10-12,-2 7-19,-10 36-30,3 1 0,-7 50 0,-1 8 104,2-16 117,-7 145 1,17 87-55,6-299-81,1-3-220,0 0 0,5 18 0,-1 1-2235,-4-25 3263,-11-56-21778,-2-2 17873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4:14.3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88 149 8064,'-12'-11'913,"7"7"-575,1 0-1,-1 1 1,0-1 0,0 1 0,0 0 0,0 0 0,-7-2 0,8 3-521,1 1 640,0 0 1,1 0 0,-1 0 0,0-1 0,1 0 0,-4-2 0,6 4-330,-1 0 0,1-1 0,0 1 0,-1-1 0,1 1 0,0-1 0,-1 1 0,1-1 0,0 1 0,0-1 0,0 1 1,-1-1-1,1 1 0,0-1 0,0 1 0,0-1 0,0 1 0,0-1 0,0 1 0,0-1 0,0 0 0,0 1 0,1-1 0,-1 1 0,0-1 0,0 1 0,0-1 0,1 1 0,-1-1 0,0 1 0,0-1 0,1 1 0,-1 0 0,0-1 0,1 1 0,-1-1 0,1 1 0,-1 0 0,0-1 0,1 1 0,0-1 0,4-3 383,0 0 0,1 1 0,-1-1 0,1 1-1,0 0 1,0 0 0,9-2 0,48-11 734,-40 11-1009,18-4-269,1 3 0,0 1-1,48 1 1,-27 5-2676,90 14-1,-87-2-1887,-6 6 1451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4:16.4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264 1252 5888,'-2'-1'217,"1"1"1,0 0-1,-1 0 1,1-1-1,-1 1 1,1 0-1,-1 0 1,1 0-1,-3 1 1,-6 0 2177,15-6 1147,0-1-2509,-1 0 0,-1 0 1,1 0-1,2-8 1,8-12 294,4-3-648,-2 0 0,0-1 0,19-55 0,7-76 207,-27 93-768,44-116 1,-52 171-223,-4 14-92,-2 11 103,-20 270 114,-23-74 378,25-137-310,1-3 67,-41 106 0,41-136-62,-2 0 0,-1-1 0,-2-1 0,-28 37 1,30-46 18,-2-2 0,-1 0 0,-1-1 0,-36 30 0,55-51-44,0-1 0,0 0 0,0 1 0,0-1 0,0 0 0,0-1 0,0 1 0,-7 1 0,10-3-56,0 0 0,0 0 0,0 0 0,0 0 0,0 0 0,0 0 0,0 0 0,0 0 0,0 0 1,0-1-1,0 1 0,0 0 0,0-1 0,0 1 0,0-1 0,0 1 0,0-1 0,0 1 0,0-1 0,1 1 1,-1-1-1,0 0 0,0 0 0,1 1 0,-1-1 0,0 0 0,1 0 0,-1 0 0,1 0 0,-1 0 1,1 0-1,0 1 0,-1-1 0,1 0 0,0 0 0,0 0 0,-1 0 0,1 0 0,0-1 0,0 1 0,0-1 1,0-1-8,0-1 1,0 1 0,1 0 0,-1-1-1,1 1 1,-1 0 0,1 0 0,0 0 0,0-1-1,2-3 1,20-30-96,-17 28 80,55-75-40,133-141 0,-158 187 36,3 2 0,0 2 1,2 2-1,66-39 0,-32 28 1,-29 18 11,-1-1 0,78-61 1,-100 66 33,0 0 0,-1-2 0,-1 0 1,-1-1-1,-1-1 0,20-37 1,46-98 114,-79 143-150,3-2 183,-9 18-167,1-1 1,0 1-1,-1 0 0,1 0 0,-1 0 1,0-1-1,1 1 0,-1 0 0,0-1 1,0 1-1,1 0 0,-1-1 0,0 0 0,-5 7 28,2 0-98,1 1-1,0-1 1,1 1-1,-2 6 1,-1 6 1,-66 266 12,69-278 44,-4 9 26,2 0 0,0 0 0,0 0 0,2 0 0,-1 29 0,2-43-10,1 1 0,-1 0 0,0-1 0,0 1 0,1-1 0,-1 1-1,1 0 1,-1-1 0,1 0 0,0 1 0,0-1 0,-1 1-1,1-1 1,0 0 0,0 1 0,0-1 0,1 0 0,-1 0 0,0 0-1,0 0 1,1 0 0,-1 0 0,0 0 0,1 0 0,-1-1-1,1 1 1,-1-1 0,1 1 0,-1-1 0,1 1 0,-1-1 0,1 0-1,0 0 1,-1 0 0,1 1 0,0-2 0,-1 1 0,1 0-1,-1 0 1,1 0 0,0-1 0,-1 1 0,1-1 0,-1 1 0,1-1-1,-1 0 1,0 0 0,1 0 0,-1 1 0,0-1 0,2-2-1,4-2 11,0-1 0,-1 0-1,0 0 1,0-1 0,-1 1-1,1-1 1,4-10-1,28-57-13,-30 57 7,17-38-12,3 0 0,48-67 0,-74 120-40,-1-1-1,1 1 0,-1 0 1,1 1-1,0-1 0,0 0 1,0 1-1,3-3 1,-5 4 24,0 0 0,0 0 1,1 0-1,-1 0 1,0 0-1,1 0 0,-1 0 1,0 0-1,1-1 1,-1 1-1,0 0 0,0 0 1,1 0-1,-1 0 1,0 1-1,1-1 1,-1 0-1,0 0 0,0 0 1,1 0-1,-1 0 1,0 0-1,1 0 0,-1 0 1,0 1-1,0-1 1,1 0-1,-1 0 0,1 1-2,-1 0 0,1 0-1,-1 0 1,1 0 0,-1 0-1,0 0 1,1 0 0,-1 0-1,0 0 1,0 0 0,1 0-1,-1 2 1,2 42-32,-5 46 0,1-46 50,5 65 0,-1-96 29,-1 0 0,2 0 0,0 0-1,1-1 1,6 16 0,-9-26-9,1 0 0,-1 1 0,1-1-1,0 0 1,0 0 0,0 0 0,0-1 0,0 1-1,1 0 1,-1-1 0,1 1 0,0-1 0,0 0-1,0 0 1,0 0 0,0-1 0,0 1-1,0 0 1,1-1 0,-1 0 0,0 0 0,1 0-1,-1 0 1,1-1 0,6 1 0,3-2 54,-1-1 0,1 0 0,-1 0 0,0-2 0,0 1 0,20-11 0,-20 9-60,-1-1-1,0-1 1,0 0-1,0-1 1,-1 0-1,-1 0 1,1-1-1,-1 0 1,-1-1-1,1 0 1,8-14 0,5-13-141,36-81 1,-17 32-58,12-11-161,-39 77 274,-13 19 62,-1 1 0,0 0-1,1 0 1,-1-1-1,0 1 1,0 0-1,1 0 1,-1-1-1,0 1 1,1 0 0,-1 0-1,1 0 1,-1-1-1,0 1 1,1 0-1,-1 0 1,1 0 0,-1 0-1,0 0 1,1 0-1,-1 0 1,1 0-1,-1 0 1,0 0 0,1 0-1,-1 0 1,1 0-1,-1 0 1,0 1-1,1-1 1,-1 0 0,0 0-1,1 0 1,-1 1-1,0-1 1,1 0-1,-1 0 1,0 1 0,1-1-1,-1 0 1,0 0-1,0 1 1,1-1-1,-1 0 1,0 1 0,0-1-1,0 0 1,1 1-1,-1-1 1,0 1-1,0-1 1,0 0-1,0 2 1,3 8-15,0 1 0,-1 0 0,0 0 0,-1 0 0,0 0 0,-2 21 0,1-10 8,0 9 8,1 22 25,-3 0 1,-1 0-1,-12 55 1,13-99 39,-1 1-1,-6 14 1,7-21-34,1 1-1,-1-1 1,0 0-1,0 0 1,0 1-1,0-1 0,-1-1 1,1 1-1,-6 5 1,7-8-26,0 1 1,0 0 0,-1-1-1,1 1 1,0-1 0,0 1-1,0-1 1,-1 1-1,1-1 1,0 0 0,0 0-1,-1 1 1,1-1 0,0 0-1,-1 0 1,1 0-1,0-1 1,0 1 0,-1 0-1,-1-1 1,1 0-1,0 0 1,0 0-1,-1 0 0,1-1 0,0 1 1,0 0-1,1-1 0,-1 0 1,0 1-1,-1-4 0,-2-1-15,0 0 0,1-1 0,1 0 0,-1 0 0,-4-13 0,6 14-16,0 0-1,0 0 1,1 0-1,0 0 0,0 0 1,0-1-1,1 1 1,0 0-1,1-10 0,0 16 18,-1-1 0,0 1 0,0 0 1,0-1-1,0 1 0,0 0 0,0 0 0,1-1 0,-1 1 0,0 0 0,0 0 0,0-1 0,1 1 0,-1 0 0,0 0 0,0-1 0,1 1 0,-1 0 0,0 0 0,0 0 0,1 0 0,-1 0 0,0-1 0,1 1 0,-1 0 0,0 0 0,1 0 0,-1 0 0,0 0 0,0 0 0,1 0 0,-1 0 0,0 0 0,1 0 0,-1 0 0,0 0 0,1 0 0,-1 1 0,1-1 0,13 6-287,-12-4 291,18 8 46,1-1 1,0-1 0,0-1-1,1 0 1,-1-2 0,2-1-1,-1 0 1,0-2 0,0 0-1,1-2 1,-1 0 0,1-2-1,-1 0 1,37-9 0,-46 7-30,0 0 0,-1-1 0,1 0 0,-1-1 0,0 0 0,-1-1 0,0-1 0,0 0 0,0 0 0,-1-1 0,0 0 0,-1-1 0,0 0 0,-1 0 0,10-15 0,11-25 11,-2-1 0,32-86 0,-34 74 48,-3 7 13,18-79 0,3-60-168,-23 96-58,-17 87 94,2-10-67,-1 1 0,2-34 0,-7 89 29,-2-1 0,-11 47 0,6-31 137,-14 99 66,7 0-1,6 240 0,10-323-103,4 56 132,3 11-455,-8-129-14,0-1-1,0 1 0,1-1 1,-1 0-1,1 1 1,-1-1-1,1 0 1,0 1-1,0-1 1,0 0-1,2 3 1,-3-22-5741,1 7 4026,-3-60-4936,-7-39 1533,0 41 4453,-20-82 0,22 126 2066,-1 1-1,0-1 1,-2 1 0,-1 1-1,0 0 1,-29-40 0,-28-19 5199,67 79-5942,-12-15 1833,12 17-2093,1-1 0,0 1 0,-1-1 0,1 1 0,0-1 1,0 1-1,0-1 0,-1 0 0,1 1 0,0-1 0,0 1 0,0-1 0,0 1 0,0-1 0,0 1 0,0-1 0,0 0 0,0 1 0,0-1 0,1 1 0,-1-1 1,0 1-1,0-1 0,0 1 0,1-1 0,-1 1 0,0-1 0,1 1 0,-1-1 0,0 1 0,1 0 0,-1-1 0,0 1 0,2-1 0,2-2 156,1 1-1,-1 0 1,1 0-1,0 0 1,0 0-1,0 1 1,7-2-1,41-3 523,-40 5-640,204-14-184,-73 8-5293,-109 7 1482,-13 2 1274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4:16.8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75 11040,'-76'-43'4096,"68"43"-3168,-1-8-289,4 4-607,5-1-160,5-3-1439,9 1 863,4 7-3136,17 7 2144,23 1-3328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4:19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319 516 4384,'4'-4'491,"0"-1"0,0 1 0,0 0 0,0 0 0,9-6 0,-8 7 325,0-1-1,0-1 1,-1 1-1,7-8 1,-3 3 236,-5 6-235,0 0 1,0-1-1,-1 1 1,1-1 0,2-4-1,-5 7-707,0 1 0,0-1 0,1 1 0,-1 0-1,0-1 1,0 1 0,0-1 0,0 1 0,0-1-1,0 1 1,0-1 0,0 1 0,0-1 0,0 1 0,0-1-1,0 1 1,0-1 0,-1 1 0,1-1 0,0 0-1,-1 0-38,0 1-1,1-1 1,-1 1-1,1-1 1,-1 1-1,0-1 0,1 1 1,-1 0-1,0-1 1,0 1-1,1 0 1,-1-1-1,0 1 0,0 0 1,0 0-1,-1 0 1,-2 0-13,0 0 1,0 1-1,0-1 1,0 1 0,0 0-1,1 0 1,-1 1 0,0-1-1,0 1 1,1 0-1,-1 0 1,1 0 0,0 0-1,-5 5 1,1-2 38,-18 13 98,2 0 0,0 2-1,1 1 1,-36 46 0,-64 106 116,111-155-171,-18 37 1,26-49-65,1 0 1,0 0 0,0 0 0,0 0 0,1 0-1,0 1 1,0-1 0,0 0 0,1 1-1,1 10 1,-1-15-66,1-1 0,-1 0 0,0 1-1,1-1 1,-1 0 0,1 0 0,0 1 0,0-1-1,-1 0 1,1 0 0,0 0 0,0 0 0,0 0-1,0 0 1,0 0 0,0 0 0,0 0 0,0-1-1,0 1 1,1 0 0,-1-1 0,0 1 0,0-1-1,1 1 1,-1-1 0,0 0 0,1 1 0,-1-1-1,0 0 1,1 0 0,-1 0 0,1 0 0,-1 0-1,0 0 1,3-1 0,2 0 39,-1 0 0,1 0 0,0-1 0,0 1 0,-1-1 0,1-1 0,5-2 1,-2-1 21,0 0 0,0-1-1,-1 0 1,0-1 0,0 1 0,-1-1 0,0-1 0,0 1 0,-1-1 0,6-12 0,6-13-99,19-55 0,-31 74-1,19-58-84,5-15-320,-26 82 298,-2 9 51,0 11 23,-2-11 60,3 36 60,1 1 0,17 64 0,-17-87 38,1-1 0,1 0 0,1 0 0,0-1 0,1 1-1,1-2 1,0 1 0,22 24 0,-28-35-63,0-1 0,1 0 0,-1 0-1,1 0 1,0 0 0,-1-1 0,1 1 0,1-1 0,-1 0 0,0 0 0,0-1 0,1 1-1,-1-1 1,1 0 0,-1 0 0,1-1 0,0 1 0,-1-1 0,1 0 0,0 0 0,-1 0 0,1-1-1,-1 0 1,1 0 0,-1 0 0,1 0 0,-1-1 0,1 0 0,-1 1 0,0-2 0,0 1-1,0 0 1,0-1 0,6-6 0,8-6 43,-1-2 0,-1 0 0,22-30 0,35-64-40,-55 83-52,155-234 73,-145 222-48,28-58 0,-45 76-8,-1-1 0,-1-1 0,-1 0 0,7-33 0,-10 34-14,-3 17-6,0 0 0,-1 0 0,0 0 0,0-1 0,0 1 0,-1 0 0,0 0 0,0 0 0,-1-7 0,1 13 8,-1-1-1,1 1 1,0-1 0,0 0 0,0 1-1,0-1 1,-1 1 0,1-1 0,0 1-1,-1 0 1,1-1 0,0 1 0,-1-1-1,1 1 1,0-1 0,-1 1 0,1 0-1,-1-1 1,1 1 0,-1 0 0,1 0-1,-1-1 1,1 1 0,-1 0 0,1 0-1,-1 0 1,1-1 0,-1 1 0,1 0 0,-1 0-1,1 0 1,-1 0 0,1 0 0,-1 0-1,0 0 1,1 0 0,-1 0 0,1 1-1,-1-1 1,1 0 0,-1 0 0,1 0-1,-1 1 1,1-1 0,-1 0 0,0 1-1,-3 1-12,0 1 1,1-1-1,-1 1 0,-4 4 0,-13 13-29,2 1 0,-19 28 0,22-29 49,-5 8 54,2 1-1,1 1 0,2 1 0,0 0 1,-13 44-1,5-1 139,-17 93 0,33-132-141,2 1 1,2 0-1,0 69 0,4-99-24,1-1-1,-1 0 0,1 0 0,0 0 0,1 0 0,-1 0 1,4 8-1,-4-11 5,0 0 0,1 0-1,-1-1 1,0 1 0,0 0 0,1-1 0,-1 1 0,1 0 0,0-1 0,-1 0 0,1 1-1,0-1 1,0 0 0,0 0 0,0 0 0,0 0 0,0 0 0,0-1 0,0 1 0,3 0-1,2-1-5,0 1-1,0-1 1,0-1-1,0 1 1,0-1-1,0 0 0,0-1 1,-1 0-1,14-5 1,-6 1 39,0-1 1,0 0-1,18-14 1,-19 11-49,-1 0 1,-1-1-1,0 0 0,-1-1 0,0 0 1,16-27-1,39-86-129,-62 119 109,20-50-110,14-24 2,-6 24 109,-31 56-2,0 0 0,0 0 0,0-1 0,1 1 0,-1 0 0,0 0 1,0 0-1,0 0 0,1-1 0,-1 1 0,0 0 0,0 0 0,0 0 0,1 0 0,-1 0 0,0 0 0,0-1 0,1 1 0,-1 0 0,0 0 0,0 0 0,1 0 1,-1 0-1,0 0 0,0 0 0,1 0 0,-1 0 0,0 0 0,1 0 0,-1 0 0,0 1 0,0-1 0,1 0 0,-1 0 0,0 0 0,0 0 0,0 0 0,1 0 0,-1 0 1,0 1-1,0-1 0,0 0 0,1 0 0,-1 0 0,0 1 0,0-1 0,0 0 0,0 0 0,0 0 0,1 1 0,6 12-117,-6-11 101,19 39-118,-14-26 170,1-1 0,0-1-1,11 17 1,-14-25-26,0-1-1,0 1 0,0-1 1,1 0-1,0 0 1,-1-1-1,1 1 0,0-1 1,1 0-1,-1 0 0,1-1 1,6 3-1,1-1 7,1-1 0,-1 0 0,1-1-1,0-1 1,22 0 0,71-8 48,-87 5-55,0 0 43,0-1 0,0 0 0,-1-1-1,32-12 1,-53 18-84,-1-1-1,1 1 1,0 0-1,0 0 1,1 0-1,-1 0 1,-2 3-1,-5 5-23,-87 76-51,-8 8 15,90-77 155,-20 27 1,24-30-5,8-11-44,0 0 0,0 0 0,0 1 0,1-1 0,-1 1 0,-1 5 0,3-8-2,-1 0-1,1-1 0,0 1 0,0 0 1,0 0-1,0-1 0,0 1 1,0 0-1,0 0 0,0-1 0,0 1 1,0 0-1,0 0 0,0-1 0,0 1 1,1 0-1,-1-1 0,0 1 1,1 0-1,-1-1 0,0 1 0,1 0 1,-1-1-1,1 1 0,-1-1 0,1 1 1,-1-1-1,1 1 0,-1-1 1,1 1-1,0-1 0,-1 1 0,1-1 1,0 0-1,-1 1 0,1-1 0,0 0 1,-1 0-1,1 0 0,1 1 0,5-1 26,1 0-1,-1 0 0,0-1 0,1 0 1,-1 0-1,0-1 0,0 0 0,0 0 0,0 0 1,0-1-1,7-4 0,-3 1-22,-1-1 0,0 0 0,-1-1 0,1 0 0,-1 0 0,-1-1 0,0 0 0,0 0 0,0-1 0,-2 0 0,1 0 0,9-21 0,-8 12-35,-1 0 0,0-1 0,-2 0 0,0 0 0,-1-1 0,2-33 0,-6 47-12,0 0 0,0 0 0,0 1 1,-1-1-1,0 0 0,0 1 0,-1-1 0,0 0 1,-5-10-1,6 14 19,-1 0 1,1 0-1,-1 1 1,0-1-1,0 0 1,0 1 0,0 0-1,-1-1 1,1 1-1,-1 0 1,1 0-1,-1 0 1,0 1-1,0-1 1,0 0 0,0 1-1,0 0 1,0 0-1,0 0 1,0 0-1,-4 0 1,4 1 16,1-1-1,0 1 1,-1 0 0,1 0 0,0 0 0,-1 1 0,1-1-1,0 1 1,-1-1 0,1 1 0,0 0 0,0-1 0,0 1-1,0 1 1,-1-1 0,1 0 0,1 0 0,-1 1 0,0-1-1,0 1 1,0-1 0,1 1 0,-1 0 0,1 0 0,-1 0 0,1 0-1,0 0 1,0 0 0,0 0 0,0 0 0,-1 3-1,0 0-2,1 1 0,-1 0 0,1 0-1,0 0 1,0 1 0,1-1-1,0 0 1,0 0 0,0 0-1,3 12 1,-2-13 22,0 0-1,0 0 1,1 0-1,0-1 1,0 1-1,0 0 1,0-1-1,1 0 1,0 1 0,0-1-1,0 0 1,0 0-1,1-1 1,-1 1-1,1-1 1,0 0-1,0 0 1,0 0-1,1 0 1,-1-1-1,1 1 1,8 2-1,-3-1 22,1 0 0,0 0 0,0-1-1,0 0 1,0-1 0,0-1 0,0 0-1,0 0 1,1-1 0,-1 0 0,0-1-1,1 0 1,-1-1 0,0-1 0,0 1-1,0-2 1,18-7 0,-11 1-14,-1 0 1,-1-1-1,31-25 1,38-47 219,-30 27-186,30-27 45,-74 74-166,-5 6 25,-4 5 29,-3 3-11,-15 35-154,-3 13 185,-34 156 235,29-92 42,17-74-387,7-42 106,-1 0 1,1-1-1,0 1 1,0 0-1,0 0 0,0 0 1,0 0-1,0-1 0,0 1 1,0 0-1,0 0 0,0 0 1,0 0-1,1-1 0,-1 1 1,0 0-1,1 1 1,-1-2 5,1 0 0,-1 0 0,0 1 0,1-1 0,-1 0 1,0 0-1,1 0 0,-1 0 0,1 1 0,-1-1 1,0 0-1,1 0 0,-1 0 0,1 0 0,-1 0 0,0 0 1,1 0-1,-1 0 0,0 0 0,1 0 0,-1 0 0,1-1 1,-1 1-1,0 0 0,1 0 0,3-2 83,0 0 1,0 0-1,0-1 0,0 1 0,5-5 1,4-6-96,0 1 0,-1-2 0,18-23 0,26-48-202,-23 32 164,-17 28-2,37-53-160,-43 65 169,0 1 1,1 0-1,23-19 0,-31 29 23,-1 0 0,1 0 0,0 1 0,0-1 0,0 1 0,0 0 0,0-1 0,0 1 0,6-1 0,-7 2 3,-1 0-1,1 0 1,0 0 0,-1 0-1,1 0 1,-1 0 0,1 0-1,0 1 1,-1-1 0,1 1-1,-1-1 1,1 1 0,-1 0-1,1-1 1,-1 1 0,0 0-1,1 0 1,-1 0 0,0 0-1,2 2 1,53 68-84,-42-52 115,1 0 0,30 30 0,-42-46 6,0-1-1,0 1 1,0-1-1,0 0 1,1 0-1,-1 0 0,1 0 1,-1-1-1,1 1 1,0-1-1,-1 0 0,1 0 1,0 0-1,0-1 1,0 1-1,0-1 0,7 0 1,-5-1-2,-1-1 0,1 1 0,0-1 1,-1 0-1,1-1 0,-1 1 0,0-1 1,0 0-1,0 0 0,0-1 0,5-4 0,15-14-27,-1-2-1,-2 0 0,0-1 1,-2-1-1,-1-1 0,27-51 0,-44 75 3,0 0-1,-1 0 1,0-1 0,0 1-1,0 0 1,0-1-1,0-4 1,0 7-10,-1 0 0,0 1 0,0-1 0,0 0-1,0 0 1,-1 1 0,1-1 0,0 0 0,0 0 0,0 1 0,0-1 0,-1 0 0,1 1 0,0-1 0,-1 0 0,1 1 0,-1-1 0,1 1 0,0-1 0,-1 0 0,1 1 0,-1-1-1,0 1 1,1-1 0,-1 1 0,1 0 0,-1-1 0,0 1 0,1 0 0,-1-1 0,0 1 0,1 0 0,-1 0 0,0-1 0,1 1 0,-1 0 0,0 0 0,0 0 0,1 0-1,-1 0 1,-1 0 0,-3 1-23,0-1 0,0 1 0,0 0 0,0 0 0,0 1 0,0 0 0,0-1-1,0 2 1,1-1 0,-1 0 0,1 1 0,0 0 0,0 0 0,0 0-1,0 1 1,0-1 0,1 1 0,-1 0 0,-3 5 0,-1 4 66,-1 0 1,1 0 0,1 1-1,1 0 1,-7 19 0,0 5 135,-8 42 0,18-60-38,-1 0 1,2 1-1,1-1 0,1 23 0,0-38-136,0 0 1,1 0-1,0 0 1,0 0-1,0 0 0,0 0 1,1 0-1,0 0 1,0-1-1,0 1 0,0 0 1,1-1-1,0 0 1,0 0-1,0 0 0,0 0 1,1 0-1,0 0 1,0-1-1,-1 0 0,2 0 1,-1 0-1,0 0 1,1-1-1,-1 1 0,8 1 1,6 3-54,0-2 1,0 0 0,1-1-1,0-1 1,24 2 0,98-6-1501,-28-11-2661,-64 5 2156,-40 6 1537,88-15-5736,25-23 1596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4:24.7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1302 3552,'-7'1'1086,"10"2"-411,2 1 3841,5-4-3581,-1-1-1,0 0 1,0-1 0,0 0 0,12-4-1,45-21 758,-49 19-1184,10-3-187,-1-2 0,-1-1 1,0-1-1,-1-1 0,0-1 1,-1-1-1,21-22 0,-1-9 178,39-55 0,4-7 39,32-16 52,-66 73-306,76-101 0,-92 99-19,-3-1 1,-3-1-1,-2-1 1,23-73 0,-48 125-181,-1 1 0,0-1 0,-1 0 0,1-9 1,-1 15-90,-1 0 0,0 0 0,0-1 0,0 1 0,0 0 0,0 0 0,0 0 1,0 0-1,0 0 0,-1 0 0,1 0 0,0 0 0,-1 0 0,1 0 0,-1 0 1,1 0-1,-1 0 0,1 0 0,-1 0 0,1 1 0,-1-1 0,0 0 0,0 0 1,1 1-1,-1-1 0,0 0 0,0 1 0,0-1 0,0 1 0,0-1 0,0 1 1,0-1-1,0 1 0,0 0 0,0-1 0,-2 1 0,1 0-10,0 0-1,0 0 1,0 1-1,0-1 0,0 1 1,0-1-1,0 1 1,0 0-1,0 0 1,0 0-1,0 0 0,0 0 1,1 0-1,-1 0 1,0 1-1,1-1 1,-3 3-1,-4 5-65,-15 18 1,-22 42 23,-57 116 0,73-124 190,3 0 0,-19 69 0,-20 131 355,39-106-168,20-113-232,4-31 21,1-1 0,1 1 0,0 13 0,0-22-67,0 1-1,1 0 0,-1 0 0,1 0 0,-1-1 0,1 1 1,0 0-1,0-1 0,0 1 0,0 0 0,1-1 1,-1 1-1,1-1 0,0 0 0,-1 0 0,5 4 1,-5-5-14,0-1 0,0 1 1,0-1-1,0 1 0,0-1 1,0 0-1,0 1 1,0-1-1,0 0 0,0 0 1,0 0-1,0 0 1,0 0-1,1 0 0,-1 0 1,0 0-1,0 0 0,0 0 1,0-1-1,0 1 1,0-1-1,0 1 0,0 0 1,0-1-1,1-1 0,26-19 343,-24 18-308,29-29 59,-1-2-1,29-39 1,-18 19-101,71-73-21,-10 11-82,-77 81 44,-1 0 0,-2-2 0,-2 0 0,-1-2 0,18-46 0,59-209-3,-61 136 568,-37 148-515,0 10-16,0-1 1,0 1-1,0 0 0,0 0 1,-1 0-1,1 0 0,0 0 1,0-1-1,0 1 1,0 0-1,0 0 0,0 0 1,0 0-1,0 0 0,-1 0 1,1 0-1,0 0 0,0 0 1,0 0-1,0-1 0,0 1 1,-1 0-1,1 0 0,0 0 1,0 0-1,0 0 1,0 0-1,0 0 0,-1 0 1,1 0-1,0 0 0,0 0 1,0 0-1,-1 0 0,0 1-7,0 0-1,0-1 0,0 1 1,0 0-1,1-1 0,-1 1 1,0 0-1,0 0 0,0 0 1,1 0-1,-1 0 0,0 0 1,1 0-1,-2 2 0,-15 35 35,-21 74-1,26-72 36,-31 67 1,10-47 32,-67 89 1,25-41-49,-93 190-118,148-260 89,-7 16 82,17-31 48,-1-1 1,-23 32 0,70-102 412,-2 1-570,58-62-1,-48 68-118,85-62 1,-27 40 189,-86 54-134,-9 5 37,0 0 0,1 1 0,-1 0 0,1 0 0,12-3 0,-17 5 14,-1 1-1,1 0 0,0-1 1,-1 1-1,1 0 0,0 0 0,0 1 1,-1-1-1,1 0 0,-1 1 0,1 0 1,0 0-1,-1 0 0,1 0 0,-1 0 1,1 0-1,-1 0 0,0 1 1,0-1-1,3 3 0,2 2 14,-4-2 72,1 0 0,1-1 0,-1 1-1,1-1 1,4 3 0,-7-5-39,0-1 0,0 1 0,0 0 0,0-1 1,0 1-1,0-1 0,0 0 0,0 0 0,1 0 0,-1 0 0,0 0 0,0 0 0,0 0 1,0-1-1,0 1 0,0-1 0,3-1 0,6-3-2,1-1 0,0 0 0,11-10 0,20-9-143,-33 17 102,-9 7-48,-2 3 31,-4 7 18,0 1-1,1 0 0,0 1 0,1-1 1,0 0-1,1 1 0,0 0 1,0 0-1,1 11 0,0 16 92,6 46 1,-3-59-205,-2-16 141,2 0-1,-1 0 0,1-1 1,0 1-1,1 0 1,0-1-1,7 15 1,-8-20 1,-1 0 0,1 0 1,0 0-1,0-1 0,0 1 0,0-1 1,1 1-1,-1-1 0,1 0 1,0 1-1,-1-1 0,1-1 1,0 1-1,0 0 0,0-1 0,0 1 1,1-1-1,-1 0 0,0 0 1,0 0-1,1-1 0,-1 1 0,5-1 1,78 0 144,-85 0-151,1 0-1,-1 0 0,0 0 0,0 0 1,0 0-1,0 0 0,0 0 0,0-1 1,0 1-1,0 0 0,0-1 0,0 1 1,0-1-1,0 1 0,0-1 0,0 0 1,0 1-1,2-2 0,-3 1 83,1 0-81,1 1 0,-1-1 0,0 0 0,1 1 0,-1-1-1,0 0 1,0 0 0,0 0 0,0 0 0,0 0 0,2-2-1,4-5-139,2 1 152,0-1 0,-1-1 0,-1 1 0,1-1 0,-1 0 0,-1-1 0,8-14 0,32-48-187,-24 40 81,-16 24 145,1-1-1,-2 0 1,8-13-1,-2 4 1,-9 15-75,0 1 1,0-1 0,-1 1 0,1-1 0,-1 1-1,1-4 1,0-2 205,-1 6-183,-1 1-1,0-1 0,1 1 1,-1 0-1,1-1 0,-1 1 1,1-1-1,0 1 0,-1 0 1,1 0-1,0-1 0,0 1 0,2-2 1,11-12 2,-2 7-51,-9 6 29,-1 0 0,0 0 0,1 1-1,0-1 1,-1 1 0,1 0 0,0-1 0,0 1-1,0 1 1,0-1 0,0 0 0,0 1 0,0-1-1,4 1 1,-6 0 10,1 0 0,0 0-1,0 0 1,0 0 0,0 1 0,0-1-1,-1 1 1,1-1 0,0 1 0,0-1-1,-1 1 1,4 2 0,-4-2 1,0 0 1,0 0 0,0 0-1,-1 0 1,1 0-1,0 0 1,0 0-1,-1 0 1,1 1 0,-1-1-1,1 0 1,-1 0-1,0 1 1,1-1 0,-1 0-1,0 1 1,0-1-1,0 0 1,0 3-1,0 375 449,0-366-515,1 0 0,1 0 0,4 19 0,-6-31 85,1 0 1,-1 1-1,0-1 0,1 0 1,-1 0-1,0 0 0,1 0 1,-1 0-1,1 0 0,0 0 1,-1 0-1,1 0 1,0 0-1,0 0 0,0 0 1,0 0-1,-1-1 0,1 1 1,0 0-1,0-1 0,0 1 1,1 0-1,-1-1 0,0 1 1,0-1-1,0 0 0,0 1 1,0-1-1,0 0 0,1 0 1,-1 0-1,0 0 0,0 0 1,0 0-1,1 0 0,-1 0 1,1 0-1,5-2 14,0 0-1,0-1 1,0 1 0,0-1 0,6-5 0,-4 4-71,16-9 77,-1-2 0,0-1 1,-1 0-1,-1-2 0,-1-1 0,31-33 0,-16 8-18,-2 0 0,40-68 0,-66 98-28,26-46-12,-30 52 27,0 0 0,-1 0 0,0 0 0,-1 0 0,3-15 0,-5 21-15,0 0-1,1 0 1,-1 0 0,0 0 0,0 0 0,0 0 0,0 0 0,-1-1-1,1 1 1,-1 0 0,1 0 0,-1 0 0,0 0 0,1 0 0,-1 0-1,0 0 1,0 1 0,-1-1 0,1 0 0,0 0 0,0 1 0,-1-1-1,1 1 1,-1-1 0,0 1 0,1 0 0,-1 0 0,0-1-1,0 1 1,0 0 0,1 1 0,-1-1 0,0 0 0,0 0 0,-1 1-1,1 0 1,0-1 0,0 1 0,0 0 0,0 0 0,0 0 0,-3 0-1,-3 0-10,0 1 1,1 0-1,-1 0 0,1 1 0,0 0 0,-1 0 0,1 0 0,0 1 0,0 0 0,0 1 0,1-1 0,-1 2 0,-10 7 0,9-4 27,0-1-1,0 1 1,1 0-1,0 1 1,1 0 0,0 0-1,0 0 1,1 1-1,-6 12 1,3-2-25,1 0 0,1 1 0,0 0-1,-3 34 1,8-44 27,0 0 0,1 0-1,0 0 1,1 1 0,0-1 0,1 0-1,0-1 1,1 1 0,0 0 0,9 20-1,-9-26 17,0 0-1,0 0 0,0 0 1,1 0-1,0 0 0,0-1 1,0 0-1,1 0 0,-1 0 1,1 0-1,0-1 0,0 1 1,0-1-1,0-1 0,1 1 1,-1-1-1,1 0 0,10 3 1,-10-4 6,1 0 0,0-1 0,0 1 0,0-1 0,0 0 1,-1-1-1,1 0 0,0 0 0,0 0 0,-1-1 0,1 0 1,-1 0-1,1-1 0,-1 0 0,0 0 0,9-6 0,-6 3-14,-1-1 0,0 0-1,0 0 1,-1-1 0,0 0-1,0 0 1,8-14 0,2-7 88,13-34 0,7-11-47,-22 47-68,7-13-64,34-46-1,-54 83 53,1 0 1,-1 0-1,0 1 1,1-1-1,-1 1 0,1 0 1,-1 0-1,1 0 1,6-3-1,-8 18-283,-18 251 388,12-208 55,2-20-195,-12 49-1,14-81 89,-1 0-1,0 1 1,0-1-1,0 0 1,-3 5-1,4-8-18,1 0-1,-1 0 0,0-1 1,1 1-1,-1 0 1,1-1-1,-1 1 0,0-1 1,0 1-1,1-1 1,-1 1-1,0-1 1,0 1-1,-1-1 0,2 1-5,0-2 0,-1 1 0,1 0 0,-1 0 0,1 0-1,-1 0 1,1 0 0,-1 0 0,1 0 0,-1 0 0,1-1 0,0 1-1,-1 0 1,1 0 0,-1-1 0,1 1 0,0 0 0,-1-1-1,1 1 1,0 0 0,0-1 0,-1 1 0,1 0 0,0-1 0,0 1-1,-1-1 1,1 1 0,0 0 0,0-2 0,-3-3-30,0-1 0,0 0 1,1 0-1,0 0 0,1-1 0,-1 1 1,1 0-1,0-1 0,0-9 0,-2-79-414,3 94 439,0 0 0,0 0 0,0 0 1,0 0-1,1 0 0,-1 0 0,0 0 1,0 0-1,1 1 0,-1-1 0,1 0 1,-1 0-1,0 0 0,1 0 0,0 1 0,-1-1 1,1 0-1,-1 1 0,1-1 0,0 0 1,0 1-1,-1-1 0,1 1 0,0-1 0,0 1 1,0-1-1,-1 1 0,2-1 0,3 0-6,0 0-1,0 0 1,0 0-1,7 0 1,9-2-2,106-25 37,40-11 65,-119 22-50,0-2 0,-2-2-1,0-3 1,-2-1 0,0-2-1,-2-2 1,69-62 0,-87 68-60,-1-1 0,-1-2 1,26-38-1,46-90-4,-37 58 121,-26 45-77,41-91 0,-54 105-261,-18 37 234,0 0-1,0 0 0,1 0 1,-1-1-1,0 1 1,0 0-1,0 0 0,0-1 1,0 1-1,0 0 0,1 0 1,-1-1-1,0 1 0,0 0 1,0-1-1,0 1 0,0 0 1,0 0-1,0-1 0,0 1 1,0 0-1,0 0 0,0-1 1,-1 1-1,1 0 0,0 0 1,0-1-1,0 1 0,0 0 1,0 0-1,0-1 1,-1 1-1,1 0 0,0 0 1,0-1-1,0 1 0,0 0 1,-1 0-1,1 0 0,0 0 1,0-1-1,-1 1 0,1 0 1,0 0-1,0 0 0,-1 0 1,1 0-1,0 0 0,0 0 1,-1 0-1,1 0 0,0 0 1,-1 0-1,1 0 0,-2 0 4,1 0 0,0 0 0,-1 1-1,1-1 1,0 1 0,-1-1 0,1 1-1,0 0 1,0-1 0,0 1-1,-2 1 1,-3 4-15,-1 1 0,1-1 0,1 1 0,-1 0 0,-6 13 0,-19 42-119,14-26 110,-64 117 85,-12 21 300,60-97-296,3 2-1,-20 86 1,28-88-7,-18 83 334,33-138-106,4-19-96,5-15-91,8-39-29,15-56-91,-20 92-19,0 0 0,1 0 1,1 0-1,15-25 0,-20 37 20,11-14-112,-12 17 130,-1-1 1,0 1-1,1 0 1,-1 0-1,0 0 1,1-1-1,-1 1 1,1 0-1,-1 0 1,0 0-1,1 0 1,-1 0-1,1 0 1,-1 0-1,1 0 1,-1 0-1,0 0 0,1 0 1,-1 0-1,1 0 1,-1 0-1,1 0 1,-1 0-1,0 0 1,1 0-1,-1 0 1,0 1-1,1-1 1,-1 0-1,1 0 1,-1 1-1,0-1 1,1 0-1,-1 0 0,0 1 1,0-1-1,1 0 1,-1 1-1,0-1 1,0 0-1,1 1 1,-1-1-1,0 1 1,6 10-12,-1 0 0,-1 0 1,0 0-1,0 1 0,-1-1 0,3 20 1,8 29 66,-10-47-60,0-1 0,1 1 0,1-1-1,9 14 1,-13-22 20,2 0-1,-1 1 1,0-1-1,1-1 1,0 1-1,0 0 1,0-1-1,0 0 1,1 0-1,-1 0 1,1-1-1,0 1 1,9 2-1,-4-2 21,0-1 0,1 0-1,-1-1 1,0 0-1,1 0 1,-1-1-1,1-1 1,18-3 0,-17 2-4,1-1 1,-1-1-1,0 0 1,-1 0 0,1-1-1,-1 0 1,11-8-1,-8 3-44,-1 0-1,-1 0 0,1-2 1,15-18-1,37-56 113,-16 19-144,1 3-191,-55 75 118,0 0 0,-7 24 0,-1 7 45,0-8 94,1 1 1,3 1-1,-10 61 0,19-91 14,0-1 0,0 1-1,0-1 1,2 7 0,0 9 66,-2-20 84,1-1-171,0 0 0,0 0 0,0-1 0,0 1 0,-1 0 0,1-1 0,0 1 0,0-1 0,0 1 0,-1-1 0,1 1 0,0-1 0,0 1 0,-1-1 0,1 0 0,0 1 0,-1-1 0,1 0 0,-1 0 0,1 1 0,-1-1 0,1 0 0,-1-1 0,9-21 28,-5 4-41,-1 0 0,1-25 0,-1 4-95,1 6 33,-2 0-1,-1 0 1,-4-40 0,2 68 8,0 0-1,0-1 1,-1 1 0,-3-9 0,4 12 36,0 1 0,0 0 1,0-1-1,-1 1 0,1 0 1,-1 0-1,1 0 0,-1 0 0,0 0 1,0 0-1,1 1 0,-1-1 0,-5-2 1,7 4 20,0 0 0,0 0 1,0 0-1,0 0 0,0 0 0,-1 0 1,1 0-1,0 0 0,0 0 1,0 0-1,0 0 0,0 0 1,0 0-1,-1 0 0,1 0 0,0 0 1,0 0-1,0 0 0,0 0 1,0 0-1,0 0 0,0 1 0,-1-1 1,1 0-1,0 0 0,0 0 1,0 0-1,0 0 0,0 0 0,0 0 1,0 1-1,0-1 0,0 0 1,0 0-1,0 0 0,0 0 0,0 0 1,0 0-1,0 1 0,0-1 1,0 0-1,0 0 0,-2 11 5,3 11-60,0-20 53,-1 1-1,1-1 0,0 0 0,-1 1 1,1-1-1,0 0 0,1 0 0,-1 0 1,0 1-1,0-1 0,1 0 0,0 0 1,-1-1-1,1 1 0,0 0 0,0-1 1,0 1-1,0-1 0,3 2 0,-3-2 15,1 0 0,0 0 0,0 0 0,0 0 0,0-1 0,-1 0 0,1 1 0,0-1 1,0 0-1,0 0 0,0-1 0,0 1 0,0-1 0,0 1 0,0-1 0,3-1 0,6-3 40,285-110 72,-279 107-119,-1-1 0,0-1 1,0-1-1,-1 0 0,-1-1 1,0 0-1,0-1 0,-2-1 1,1-1-1,13-19 0,0-7 5,31-67-1,13-50 140,-25 52-87,-41 95-83,-1 4-8,0 0 1,-1-1-1,0 1 0,-1-1 0,0 0 1,0 0-1,1-12 0,-3 19 20,0 0 0,0 1-1,0-1 1,0 0 0,0 0-1,0 0 1,0 1 0,0-1 0,-1 0-1,1 0 1,0 0 0,-1 1 0,1-1-1,-1-1 1,1 2 3,0 0-1,-1 0 1,1 0-1,0 0 1,0 0-1,0-1 1,-1 1-1,1 0 0,0 0 1,0 0-1,-1 0 1,1 0-1,0 0 1,0 0-1,-1 0 1,1 0-1,0 0 1,0 0-1,-1 0 1,1 0-1,0 0 1,0 0-1,-1 0 1,1 0-1,0 0 1,0 0-1,-1 0 1,1 0-1,0 1 1,-2 0-17,0 0 0,1 0 0,-1 1 1,1-1-1,-1 1 0,1-1 0,0 1 0,0 0 1,-1-1-1,1 1 0,-1 3 0,-63 168-117,27-64 195,24-72-73,-15 36 94,-23 93-1,47-142-59,0 0 0,2 0 0,0 1 0,2-1 0,1 0 0,0 1 0,2-1 0,6 29 0,-6-42 16,1 0 1,0-1-1,1 1 0,0-1 0,10 18 1,-13-26-25,0 1 0,1-1 0,0 1 0,-1-1 0,1 0 0,0 0 1,0 0-1,0 0 0,0 0 0,1 0 0,-1-1 0,0 1 0,1-1 1,-1 1-1,1-1 0,0 0 0,-1 0 0,1 0 0,0-1 0,-1 1 0,1 0 1,0-1-1,0 0 0,0 0 0,0 0 0,-1 0 0,5-1 0,2-1 17,-1-1-1,0-1 0,0 1 0,0-1 0,0-1 0,0 1 0,-1-1 1,0-1-1,8-7 0,12-8 28,38-23-146,3 3-1,88-40 1,-48 24-125,-101 53 191,-10 5-16,-15 6-65,0 1 84,0 1-1,1 0 1,0 2-1,1 0 1,0 1 0,1 0-1,0 1 1,1 1-1,0 1 1,1 0-1,1 0 1,-16 28-1,17-25 36,0 0-1,1 1 1,2 0-1,0 1 1,0 0-1,2 0 1,1 1-1,-5 31 1,10-49-1,0 1 0,0-1 1,0 1-1,0-1 0,0 1 1,1-1-1,0 0 0,0 1 0,0-1 1,0 0-1,0 1 0,0-1 1,1 0-1,0 0 0,-1 0 0,5 5 1,-4-6 10,0 0 1,0 0 0,1-1-1,-1 1 1,1 0 0,-1-1-1,1 0 1,-1 1 0,1-1-1,0 0 1,-1 0 0,1-1-1,0 1 1,0 0 0,0-1-1,0 0 1,0 0 0,-1 0-1,1 0 1,4-1 0,4-1 9,0 0 0,-1-1 1,1 0-1,-1 0 0,0-2 1,0 1-1,-1-1 0,1 0 0,-1-1 1,0 0-1,-1-1 0,1 0 1,8-9-1,7-10 40,-1-2 0,32-47 0,-24 30-30,-2-2 0,-2-2 0,26-64 0,10-68-121,-1 1-147,-30 103 85,29-86-135,-60 161 276,0-1 1,-1 0-1,1 1 1,-1-1-1,0 0 1,0 1-1,0-1 1,0-5-1,0 8 2,0 0 0,0 0 1,0 0-1,0-1 0,0 1 0,0 0 0,0 0 0,-1 0 0,1 0 0,0 0 0,0 0 0,0-1 0,0 1 0,0 0 0,0 0 0,0 0 0,0 0 0,0 0 0,-1 0 0,1 0 0,0 0 0,0-1 0,0 1 0,0 0 0,0 0 0,0 0 0,-1 0 0,1 0 0,0 0 0,0 0 0,0 0 0,0 0 0,0 0 0,-1 0 0,1 0 0,0 0 1,0 0-1,0 0 0,0 0 0,0 0 0,-1 0 0,1 0 0,0 0 0,0 0 0,0 0 0,0 1 0,-11 12 1,-2 11-22,1 2 0,1-1-1,2 2 1,-9 34 0,6-18 4,-82 301-111,65-167 150,22-117-1277,-3-1 0,-26 86 0,31-133 497,1 0 0,-2 0 0,0-1 1,0 0-1,-1 0 0,-13 16 1,6-12-761,0-1 0,-1 0 0,-23 16 0,-33 19-5607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4:25.1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73 9312,'-5'-5'3424,"15"5"-2656,25 5-192,6-1 2623,44-1-1855,23-3 1376,10-3-1600,48-1-96,22-4-640,-17-4-448,5-1 0,-5 1-2048,-9 1 1184,-23 6-6591,-23-7 4159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5:05.3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94 192 3072,'-4'-11'593,"2"6"166,1 0 1,-1 1-1,1-1 1,0 0-1,0 1 1,0-9-1,1 11-254,0 0 0,0 0 0,0 0 0,0-1 0,-1 1 0,1 0 0,-1 0 0,1 0 1,-5-4 3331,5 7-3776,-3 5 994,-1 12-981,3-16 241,-7 54 725,-4 92 1,6-39-338,-3 70 391,4-45-428,-3 285 363,8-372-741,0-46 299,0-18-278,-6-186 13,0 99-446,13-155 1,5 56 212,-7 79-280,-3-15 245,-3 77-108,5 15-132,-4 46 271,-1 0-95,1 0-1,0 1 1,0-1-1,0 0 1,0 1 0,0-1-1,1 0 1,-1 0 0,0 1-1,0-1 1,0 0 0,0 1-1,1-1 1,-1 1 0,0-1-1,1 0 1,-1 1-1,1-2 1,0 1 36,16-10-83,29-15 0,-37 22 26,-1 1-1,1-1 0,0 2 1,1-1-1,14-1 0,1 2 15,0 0-1,0 2 1,1 1-1,-1 1 1,28 6-1,-42-6 12,-1 0 1,1 1-1,-1 0 0,1 1 0,-1 1 0,0-1 1,-1 1-1,1 1 0,-1 0 0,0 0 0,0 1 1,-1 0-1,0 1 0,9 10 0,-6-3 17,-2 1 0,1-1 0,-2 1 0,0 1 0,-1 0 0,6 21 1,-6-9-20,0 1 1,-2 0 0,2 30-1,-6-48 52,-1 1 0,0-1 0,-1 1 0,0-1-1,-3 14 1,3-21 22,0-1 0,-1 1 0,0 0-1,0-1 1,0 0 0,0 0 0,0 1 0,-1-1-1,0 0 1,0-1 0,0 1 0,0-1-1,-1 1 1,1-1 0,-1 0 0,-7 4 0,-6 3 17,-1-2 0,0 0 1,0-1-1,-1-1 0,0-1 1,-24 4-1,2-4 137,-80 2 0,94-7-223,1-2-1,0 0 1,-1-2-1,-27-8 1,39 8-1222,0-1 1,-19-10 0,72 31-17522,13-5 15786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5:53.8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418 614 2976,'0'-1'42,"0"1"0,0 0 1,0-1-1,0 1 0,0 0 0,0-1 1,0 1-1,0 0 0,0-1 0,0 1 1,0 0-1,0-1 0,0 1 0,0 0 1,0 0-1,1-1 0,-1 1 0,0 0 1,0-1-1,0 1 0,1 0 0,-1 0 1,0 0-1,0-1 0,1 1 0,-1 0 1,0 0-1,0 0 0,1-1 0,-1 1 1,6-3 4951,-6 2-4607,0 1 0,0-1 0,0 0 1,-1 1-1,1-1 0,0 1 0,0-1 1,-1 0-1,1 1 0,0-1 0,0 1 1,-1-1-1,1 1 0,-1-1 0,1 1 1,0-1-1,-2 0 0,-6 0 428,-1 0 0,1 1 0,-1 0-1,-12 1 1,8 0-462,-6 0-108,0 2 1,0 0 0,1 1 0,-1 0-1,1 2 1,0 0 0,0 1 0,1 1-1,0 1 1,-30 19 0,37-20-157,0-1 0,0 2 0,1-1 0,1 1 0,-1 1-1,1-1 1,1 1 0,0 1 0,0-1 0,1 1 0,0 1 0,1-1 0,0 1 0,1 0 0,1 0 0,-1 0 0,-1 17 0,5-24-81,-1 1 1,1-1-1,0 1 1,0-1-1,1 1 1,-1-1-1,1 1 1,1-1-1,-1 0 1,4 9-1,-4-12 18,0 1-1,1-1 0,-1 0 1,1 0-1,0 0 1,-1 0-1,1 0 1,0 0-1,0 0 1,0 0-1,0-1 0,1 1 1,-1-1-1,0 1 1,1-1-1,-1 0 1,1 0-1,-1 0 0,1-1 1,0 1-1,-1 0 1,1-1-1,3 1 1,3-1 8,0 0 1,0-1-1,0 0 1,0-1-1,0 1 1,-1-1-1,1-1 1,15-6-1,-2-2-125,-1 0 0,23-16 0,-22 11 24,-1 0 0,0-2 0,26-30 0,49-68-92,-70 88-75,-24 56 1124,12 34 223,-2-12-429,-10-41-568,1 0-1,0-1 0,0 1 0,9 15 0,-12-23-104,1 0-1,-1 0 0,1 0 0,0 0 0,-1 0 0,1 0 0,0 0 1,0 0-1,0-1 0,0 1 0,-1 0 0,1 0 0,0-1 0,0 1 1,0 0-1,1-1 0,-1 1 0,0-1 0,0 0 0,0 1 0,0-1 1,0 0-1,1 0 0,-1 0 0,0 1 0,0-1 0,0 0 1,0-1-1,1 1 0,-1 0 0,0 0 0,2-1 0,3-1 19,0-1 0,-1 1 0,1-1 0,-1 0 0,6-5 0,-2 2-26,89-52-176,198-86 0,-286 140 208,1 1-1,-1 0 1,18-3 0,-15 4-116,-4-2 149,-9 3 101,-5 3-150,-19 10 18,1 1 0,1 1 0,0 1 0,0 0 0,2 2 0,0 1 0,1 0 0,1 2-1,1 0 1,1 0 0,-20 33 0,25-35 61,-18 35 123,26-47-191,1 0 0,0-1 0,0 1 1,1 0-1,-1 0 0,1 1 0,0 9 0,1-14-19,0 0 0,0 0 0,1 0 0,-1 0 1,0-1-1,1 1 0,-1 0 0,1 0 0,0 0 0,0 0 0,-1-1 0,1 1 0,0 0 0,1-1 0,-1 1 0,0-1 1,0 1-1,1-1 0,-1 0 0,1 1 0,-1-1 0,1 0 0,-1 0 0,1 0 0,0 0 0,0 0 0,-1 0 0,1-1 1,0 1-1,0-1 0,0 1 0,3 0 0,4 0-16,0 0 0,0-1 0,0 0 0,0 0 0,0-1 0,10-2 0,-6 0 25,0 0 1,0-1 0,-1-1 0,0 0-1,0 0 1,0-2 0,-1 1 0,20-16-1,7-9 67,37-38-1,1-1-72,72-38-339,-29 24 220,-94 64 76,-2 0 0,36-41 0,-31 26 3,-1-1 1,-2-2 0,38-79-1,39-132-43,-100 246 51,5-18-288,-7 21 297,0-1-1,0 1 0,0-1 0,0 0 1,1 1-1,-1-1 0,0 1 1,0-1-1,0 1 0,0-1 1,0 1-1,0-1 0,0 1 1,-1-1-1,1 1 0,0-1 1,0 1-1,0-1 0,0 1 1,-1-1-1,1 1 0,0-1 1,-1 1-1,1-1 0,0 1 1,-1-1-1,1 1 0,0 0 1,-1-1-1,0 1 0,-4 4-91,0 1 102,1 1 1,0 0-1,0 1 1,1-1-1,-5 13 1,4-10 5,-28 63 43,-3-1 1,-3-2 0,-48 65-1,43-77 12,-1 2 67,-57 100 0,94-147-91,-9 21 68,16-33-105,0 0 0,0 1 0,0-1 0,-1 1 0,1-1 0,0 1-1,0-1 1,0 1 0,0-1 0,0 1 0,0-1 0,0 1 0,0-1-1,0 1 1,0-1 0,0 1 0,0-1 0,0 1 0,0-1 0,1 1-1,-1-1 1,0 1 0,0-1 0,0 0 0,1 1 0,-1-1 0,1 1-1,-1-1 6,1 1-1,0-1 0,-1 0 0,1 0 0,0 0 0,-1 0 0,1 1 0,0-1 0,0 0 1,-1 0-1,1 0 0,0-1 0,-1 1 0,1 0 0,0 0 0,0 0 0,30-14 71,-31 14-81,34-17-114,1 0 1,0 3 0,0 1-1,39-9 1,-69 21 129,0 0 0,0 0 0,0 0 0,0 1 0,0 0 0,0 0 0,0 0 0,6 2 0,-9-2-10,0 1 1,0 0-1,0 0 1,1 0 0,-1 0-1,0 0 1,0 1-1,0-1 1,0 0-1,-1 1 1,1 0-1,0-1 1,-1 1-1,1 0 1,-1 0-1,1 0 1,-1 0-1,2 3 1,5 14 72,-1 0 0,10 37 0,-3-6 178,-12-46-201,0 0 0,0 0 0,0 0 0,0 0 1,0 0-1,6 6 0,-8-9-39,1 0 1,0 0 0,0 0 0,0 0 0,0 0 0,0 0-1,0-1 1,0 1 0,0 0 0,1 0 0,-1-1 0,0 1 0,0-1-1,0 1 1,1-1 0,-1 0 0,0 1 0,1-1 0,-1 0-1,0 0 1,1 0 0,-1 0 0,0 0 0,1 0 0,-1 0 0,2-1-1,3-2 3,0 1 1,0-2-1,-1 1 0,1-1 0,-1 1 0,0-1 0,6-7 0,32-36 5,-32 34-33,7-6-111,1 1-1,38-29 1,27-25 375,-91 80-275,1 0 0,-1 0 0,2 1 0,-1 0 0,1 0 0,1 0 0,0 0 0,0 1 0,-5 20 0,3-2 113,1 1 0,-2 37-1,6-60-70,1 1-1,0-1 1,0 1-1,1-1 1,-1 1-1,1-1 0,1 1 1,-1-1-1,1 0 1,0 0-1,1 0 0,-1 0 1,1 0-1,4 5 1,-5-9-18,-1-1 0,1 1 0,-1-1 1,1 0-1,0 0 0,0 0 0,0 0 1,-1 0-1,1 0 0,0 0 0,0 0 1,0-1-1,0 1 0,1-1 0,-1 1 1,0-1-1,0 0 0,0 0 0,0 0 1,4-1-1,5 0 2,-1-1 1,19-5-1,-24 6 2,13-5 16,0-1-1,-1 0 1,0-1 0,32-20 0,55-52-2,-86 66-6,-1-2 0,-1 0-1,0-1 1,21-31 0,-36 47-32,0-1 30,1 0 1,-1 0-1,0 1 0,0-1 0,0 0 1,0-1-1,0 1 0,0 0 0,0 0 1,-1 0-1,1 0 0,-1-1 0,0 1 1,1 0-1,-1-1 0,0-2 0,5-15-234,-2 8 215,-2 11 5,0 0-1,-1 0 1,1 0-1,-1 0 1,0 0-1,1 0 1,-1 0-1,0 0 1,1 0-1,-1-2 1,0-3-61,0-11-171,1 16 229,-1 1 0,0-1 0,0 1 1,0-1-1,-1 1 0,1-1 0,0 0 1,0 1-1,0-1 0,0 1 0,0-1 1,-1 1-1,1-1 0,0 1 0,0-1 1,-1 1-1,1-1 0,0 1 1,-1 0-1,0-1 0,-5-2-14,5 2 15,0 0-1,0 1 0,0 0 0,1-1 0,-1 1 0,0-1 0,0 1 1,0 0-1,0 0 0,0-1 0,0 1 0,0 0 0,0 0 0,0 0 1,0 0-1,0 0 0,0 1 0,0-1 0,0 0 0,0 0 0,0 1 1,0-1-1,0 0 0,-1 2 0,-9 3-57,1 1 0,-1 1 0,-16 14 0,23-17 63,0 1-1,0 0 1,0 0-1,1 0 1,0 0-1,0 1 1,0-1-1,1 1 1,0 0-1,-3 11 1,1-2 56,1 1 0,-1 31 0,3-29-9,1 0 0,2 0 0,0 0 0,0-1 0,2 1 0,0-1-1,1 1 1,1-1 0,9 19 0,-13-32-40,0 0 1,0 0-1,0-1 0,1 1 1,-1 0-1,1-1 0,0 0 1,0 0-1,0 0 0,1 0 1,-1 0-1,1 0 0,5 2 1,-6-4 2,-1 0-1,0 0 1,1 0 0,-1-1 0,0 1 0,1-1 0,-1 0 0,1 0 0,-1 1 0,1-2 0,-1 1-1,1 0 1,-1 0 0,1-1 0,-1 1 0,0-1 0,1 0 0,-1 0 0,0 0 0,0 0 0,1 0-1,-1 0 1,0-1 0,0 1 0,2-3 0,4-3-17,-1 0-1,0 0 1,-1-1-1,1 0 0,9-17 1,22-49 3,-14 25 45,1 2-144,43-57 0,-65 101 111,-1 0 1,0-1-1,0 1 0,0 0 1,0-1-1,0 0 0,1-4 1,-4 3-230,-4 9 142,-7 9 51,5-4 24,1 1 0,0 0 0,0 1 0,1 0 0,0-1 0,1 1 0,0 1 0,-4 21 0,2 5 65,-3 52 0,8-72-11,0 0 0,1 0 0,1 0 0,4 27 0,-5-43-36,1-1-1,-1 1 1,1 0-1,0-1 1,-1 1-1,1 0 1,0-1-1,0 1 1,0-1-1,0 1 1,0-1-1,2 2 1,-2-2-9,0-1-1,-1 1 1,1-1 0,0 1 0,0-1 0,0 0 0,0 1 0,-1-1-1,1 0 1,0 0 0,0 0 0,0 0 0,0 0 0,0 0 0,0 0-1,-1 0 1,1 0 0,0 0 0,0 0 0,0 0 0,0-1-1,0 1 1,0 0 0,-1 0 0,1-1 0,1 0 0,7-4-19,0-1 1,-1 0 0,0 0-1,0-1 1,-1 0-1,7-8 1,38-51 46,-27 34 15,0-2-82,2 2-1,41-38 1,-13 13-61,-55 57 107,10-6 142,-3 14-151,-2-1 18,5 10 147,1-1-1,1 0 1,0-1-1,29 28 0,-38-41-157,0 1-1,0-1 1,1 1-1,-1-1 0,1 0 1,0-1-1,0 1 0,0-1 1,0 1-1,-1-1 1,2 0-1,-1 0 0,0-1 1,0 1-1,0-1 0,0 0 1,0 0-1,0-1 1,1 1-1,-1-1 0,0 0 1,0 0-1,0 0 0,0 0 1,-1-1-1,1 1 1,0-1-1,0 0 0,-1-1 1,0 1-1,1 0 1,-1-1-1,0 0 0,3-3 1,3-5-26,-1 1 1,0-1-1,-1 0 0,0-1 1,-1 0-1,0 0 1,-1 0-1,5-19 0,-8 26-18,-1 0-1,0 0 1,0 0-1,-1 0 1,1 0-1,-2-8 0,1 12 29,0 1-1,0-1 0,0 0 0,0 0 0,0 0 0,0 0 0,0 0 1,0 0-1,-1 0 0,1 1 0,0-1 0,-1 0 0,1 0 0,-1 0 1,1 1-1,-1-1 0,1 0 0,-1 0 0,0 1 0,1-1 0,-1 0 1,0 1-1,1-1 0,-1 1 0,0-1 0,0 1 0,1 0 0,-1-1 1,0 1-1,0 0 0,0-1 0,0 1 0,0 0 0,0 0 1,1 0-1,-1 0 0,0 0 0,0 0 0,0 0 0,0 0 0,0 0 1,-1 0-1,-2 1 16,1 1-1,-1-1 1,0 1 0,0 0 0,1 0 0,-1 0 0,1 0-1,-1 1 1,1-1 0,0 1 0,0 0 0,0 0 0,1 0 0,-1 0-1,1 0 1,-1 1 0,1-1 0,0 1 0,0-1 0,-2 9-1,0 0 83,0 0 0,0 1 0,1-1 0,1 1 0,-1 18 0,2 4-16,3-1 1,0 0 0,9 41-1,-9-66-134,1 0 0,-1 0 0,1-1 0,1 0 0,-1 1 0,1-1 0,1 0 0,0-1 0,0 1 0,11 12 0,-11-15-408,-1-1-1,1 0 1,0 0 0,0 0-1,0-1 1,1 0 0,6 4 0,-8-6-386,1 1 1,-1-1 0,1 1 0,-1-1 0,1-1 0,-1 1-1,1-1 1,0 1 0,-1-1 0,8-1 0,-10 0 231,1 1 0,-1-1 1,0 1-1,1-1 0,-1 0 0,0 0 1,0 0-1,0 0 0,1 0 0,-1 0 1,-1-1-1,1 1 0,0-1 0,0 1 1,0-1-1,-1 0 0,3-3 1,5-12-1015,-2-18-1894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3:3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3 203 6240,'-3'-4'2816,"38"-7"-2464,2-1 1440,7 4-1056,38-12 1696,8 3-1408,8-11 351,-4 8-799,6-3-352,-15 6-128,14 2 96,-9 2-96,-5 1-1568,-9 9 769,-8 3-5281,-10 3 3328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10.8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513 196 3488,'0'-1'231,"0"0"1,0 0-1,0 0 1,1 0 0,-1 0-1,0 0 1,1 0-1,-1 0 1,1 0-1,-1 1 1,1-1-1,-1 0 1,1 0-1,0 0 1,1 0-1,-1-1 36,0 1 0,0 0 0,0 0 0,0-1 0,0 1 0,0-1 0,-1 1-1,2-3 1,-1-1-125,1 1 1,-2-1-1,1 1 0,0-1 0,-1 1 0,0-1 0,0 1 0,0-1 0,-1 0 0,1 1 0,-1-1 0,0 1 1,0-1-1,-1 1 0,0 0 0,1-1 0,-1 1 0,-1 0 0,1 0 0,0 0 0,-1 1 0,0-1 0,0 1 1,0-1-1,-1 1 0,1 0 0,-5-3 0,-4-2 2,5 3-70,1 0-1,-1 1 1,0 0-1,0 1 1,-1-1 0,1 1-1,-1 1 1,0 0-1,-10-3 1,5 4-156,1 1 1,-1-1 0,1 2-1,-22 3 1,27-3 98,0 1 0,1 0 0,-1 1 0,1-1 0,-1 1 0,1 1 1,0-1-1,0 1 0,0 0 0,-7 7 0,7-5 68,-1 1 0,1 0 0,0 1 0,0 0 0,1-1 0,0 2 0,1-1 0,0 1 0,-6 16 0,6-12 27,1-1 0,1 0-1,0 1 1,0-1 0,1 1-1,2 24 1,1-23 2,1 0 0,0-1 0,1 1-1,1-1 1,0 0 0,1 0 0,0 0-1,15 20 1,-10-18 15,1-1 1,0 0-1,19 15 0,-14-16-129,-15-11 3,1-1 0,-1 1 1,0 0-1,0 0 0,1 0 0,-1 0 1,0 0-1,0 0 0,2 4 0,19 30 275,-16-27-129,-1 1 0,7 11 1,-2 1-25,-8-18-72,-1 1-1,1 0 0,-1-1 1,0 1-1,0 0 0,-1 1 0,2 7 1,-2-6 46,0 0 0,-1 1 1,0-1-1,0 0 0,0 1 1,-1-1-1,0 0 0,0 0 1,-1 0-1,0 0 0,0 0 1,-1 0-1,0 0 0,0 0 1,-8 11-1,5-8 18,3-5-3,0 0 0,-1 0 0,1 0 0,-1 0 0,-6 4 0,9-7-96,-1-1 1,1 0-1,-1 0 0,1 0 0,-1 0 1,0-1-1,1 1 0,-1 0 1,0-1-1,0 1 0,1-1 0,-1 1 1,0-1-1,0 0 0,0 0 0,0 0 1,0 0-1,1 0 0,-1 0 1,0-1-1,0 1 0,-2-1 0,-13-6 79,0 0 0,1 0 0,-27-18 0,24 13-84,-1 2 0,-24-11 0,-69-15-2120,103 34 955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5:54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20 9632,'-40'-20'3584,"35"20"-2784,10 0-256,8 0-2112,5 0 736,1 0-992,2 3 1056,6 6-3744,19-4 2496,2-10 96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5:58.3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391 323 3232,'-1'-30'3110,"2"25"-2011,-1-1 1,0 1-1,0-1 1,-1-6 0,0 10-900,0 0 0,0 1 0,0-1 1,0 0-1,0 1 0,0-1 0,0 1 1,-1 0-1,1-1 0,-1 1 0,1 0 1,-1 0-1,0 0 0,1 0 0,-1 0 1,0 0-1,1 0 0,-1 0 0,0 1 1,-3-1-1,-3-2 301,0 1-1,0 1 1,-11-2-1,12 3-341,0 0-1,0 0 1,0 1-1,0 0 1,0 0-1,0 0 1,0 1-1,0 0 1,0 1-1,1-1 1,-1 1-1,1 1 1,-1-1-1,1 1 1,0 0-1,1 1 1,-1-1-1,-8 10 1,-3 6 123,1 1 0,0 0 1,-21 42-1,22-39-129,1-1 39,1 1-1,1 1 1,1-1 0,-12 42 0,21-56-101,0-1-1,1 1 1,0 0-1,0-1 1,1 1-1,1 0 1,0 10-1,1-13-27,-1 0 0,1-1 1,0 1-1,1 0 0,0-1 0,0 1 0,0-1 1,0 0-1,1 0 0,9 10 0,-11-14-27,0 0-1,0 0 1,0 0-1,0 0 0,1 0 1,-1 0-1,1-1 1,-1 0-1,1 1 0,0-1 1,-1 0-1,1 0 1,0 0-1,0-1 1,5 2-1,-3-2 27,0 0 1,0 0-1,0-1 0,0 1 0,0-1 1,0 0-1,0-1 0,8-2 1,-3 0 16,-1-1 0,0 0 0,0 0 0,0-1 0,0 0 1,-1-1-1,0 0 0,11-12 0,-7 5-56,-1 0-1,0-2 1,10-18-1,-17 25-8,0 0 0,0 0 0,-1 0 0,0-1 1,0 1-1,-1-1 0,1-16 0,-3 5-41,0 1 1,-1-1-1,-1 1 0,-1-1 1,-8-24-1,11 45 31,0 0 0,0 0 0,1-1-1,-1 1 1,0 0 0,0 0 0,0 0 0,0-1 0,0 1 0,0 0 0,-1 0 0,1 0 0,0-1-1,0 1 1,0 0 0,0 0 0,0 0 0,0 0 0,0-1 0,0 1 0,0 0 0,0 0-1,-1 0 1,1 0 0,0 0 0,0-1 0,0 1 0,0 0 0,0 0 0,-1 0 0,1 0 0,0 0-1,0 0 1,0 0 0,0 0 0,-1 0 0,1-1 0,0 1 0,-1 0 0,-2 9 66,0 18-3,3-13-58,-1 17 82,2 0 1,7 42-1,-7-64-37,1-1-1,0 1 1,1-1 0,0 1 0,0-1-1,1 0 1,0 0 0,0 0-1,1-1 1,0 1 0,1-1-1,-1 0 1,8 7 0,-10-12-28,0 0 0,0-1 1,0 1-1,0-1 0,0 1 0,0-1 1,0 0-1,0 0 0,1 0 1,-1-1-1,0 1 0,0-1 0,1 0 1,-1 1-1,1-2 0,-1 1 1,0 0-1,0-1 0,1 1 0,4-3 1,2 1 29,0-2 1,-1 0-1,1 0 1,-1 0-1,10-7 0,-3 0-1,-1 0-1,-1-1 0,0 0 0,14-17 0,43-59 53,-23 28-106,-45 55-6,1 1 0,0 0 0,1-1 0,-1 2 0,9-7 0,-13 10 1,1 0 1,0-1 0,-1 1-1,1-1 1,0 1 0,-1 0-1,1 0 1,0 0 0,0-1-1,-1 1 1,1 0 0,0 0-1,0 0 1,-1 0 0,1 0-1,0 0 1,0 0 0,-1 0-1,1 1 1,0-1 0,1 0-1,-2 1-8,1 0-1,0 0 0,0 0 0,0 0 0,-1 0 0,1-1 0,0 1 0,-1 1 0,1-1 0,-1 0 0,1 0 0,-1 0 0,0 0 0,1 0 0,-1 0 0,0 0 0,0 0 0,0 1 0,0 0 0,1 17 37,-1 0 0,0-1 0,-2 1 0,0 0 0,-1-1 0,-1 1 0,-1-1 0,0 0 0,-10 20 0,4-9 77,6-15-79,0 0-1,-10 16 1,14-29 58,13-11 230,-5 4-226,11-11-100,15-22 0,-23 26 2,1 0-1,1 1 0,0 0 0,21-16 0,-29 25 8,1 0-24,1-1-1,-1 1 0,1 0 1,0 0-1,8-3 1,-12 5 28,1 1 1,-1 0-1,1 0 0,-1-1 1,1 1-1,-1 1 1,1-1-1,-1 0 0,1 1 1,-1-1-1,0 1 1,1 0-1,-1 0 1,0 0-1,1 0 0,3 2 1,6 6-13,-1-1 1,0 2 0,0-1-1,-1 1 1,12 15 0,-1-1 36,-16-20 13,-1 0 0,1 0 1,0 0-1,0-1 0,0 0 0,1 0 0,-1 0 1,1-1-1,-1 1 0,1-1 0,0-1 1,0 1-1,0-1 0,0 0 0,0-1 1,0 1-1,0-1 0,9-1 0,2-1-8,-1 0 1,1-1-1,-1-1 0,0-1 0,22-9 0,-15 4-31,-1 0 0,0-1 0,-1-2 0,-1 0 0,0-1 0,0-1 0,-2-1 0,0 0 0,0-2 0,-2 0 0,21-29 0,8-13 174,-44 59-173,-1 0-1,1-1 1,0 1-1,-1 0 0,1-1 1,-1 1-1,0-1 0,1 1 1,-1-1-1,0-2 1,-2 1-137,-4 9-59,-14 22-65,9-14 145,-16 31 0,9-8 146,-2 1-8,-18 55-1,36-89-16,1 0-1,1 0 0,-1 0 0,0 1 0,1-1 0,0 0 0,0 0 0,0 0 0,0 0 0,1 0 0,1 5 0,-2-7 7,1-1-1,-1 1 1,1-1 0,-1 1-1,1-1 1,0 1-1,0-1 1,-1 0-1,1 1 1,0-1 0,0 0-1,1 0 1,-1 0-1,0 1 1,0-1-1,1 0 1,-1-1 0,0 1-1,1 0 1,-1 0-1,1 0 1,-1-1-1,1 1 1,-1-1 0,1 1-1,-1-1 1,1 0-1,0 0 1,2 0-1,-1 0 15,1 0 0,-1 0-1,0-1 1,0 1 0,0-1 0,1 0-1,-1 0 1,0-1 0,0 1-1,-1 0 1,1-1 0,0 0-1,0 1 1,-1-1 0,1 0-1,-1-1 1,1 1 0,-1 0-1,0-1 1,0 1 0,3-5-1,0-3-34,1-1 0,-1 0 0,0 1-1,4-19 1,-6 14 6,0 1 1,-1-1-1,-1 0 1,-1-23-1,0 36 19,-2 29-255,-1 0 0,-8 30 0,0 4 300,-21 107 97,-2-7 180,26-133-272,-1 0 0,-2-1 0,-24 45 0,31-67-43,1 1 1,-1-1-1,0 0 1,0 0 0,-1 0-1,1 0 1,-1-1-1,0 1 1,0-1-1,-1-1 1,1 1-1,-1-1 1,0 0 0,0 0-1,0-1 1,0 1-1,0-1 1,-1-1-1,1 1 1,-13 0-1,16-2-17,-1 0 0,1-1-1,-1 1 1,1-1 0,0 0 0,-1 0-1,1 0 1,0 0 0,0 0-1,-1-1 1,1 0 0,0 1-1,1-1 1,-1 0 0,0 0-1,1-1 1,-1 1 0,1-1 0,-1 1-1,1-1 1,0 0 0,0 0-1,0 0 1,1 0 0,-1 0-1,-1-5 1,0 1-22,1-1 1,0 0-1,0 0 0,0 0 1,1 0-1,1 0 0,-1 0 1,1 0-1,1 0 0,1-11 1,0 7 10,2-1 0,-1 1 1,2 0-1,10-23 1,0 9-35,18-25 1,-20 34 66,1 0-1,0 2 1,1 0 0,23-19 0,74-45-15,-35 38-218,-20 11 322,53-23 193,-83 42-237,0-1-1,-1-2 1,45-29 0,-67 40-34,-4 2-29,1 1 1,-1-1-1,0 1 1,1-1-1,-1 1 1,1 0-1,0-1 1,-1 1-1,1 0 1,-1-1-1,1 1 1,-1 0-1,1 0 1,0 0-1,0-1 1,0 1-119,-2 5 101,0-1-1,0 0 1,0 1 0,-1-1 0,1 0 0,-1 0 0,0 0 0,-1 0-1,1 0 1,-1-1 0,1 1 0,-5 4 0,-6 9-10,9-11 34,-7 11 8,-14 27 0,23-39 1,0 0 1,0 0-1,0 0 0,1 0 0,0 0 0,0 0 0,0 1 1,0-1-1,1 0 0,0 10 0,1-12-6,-1-1 0,0 0 1,1 0-1,0 0 0,-1 0 0,1 0 0,0 0 0,0 0 1,0-1-1,0 1 0,1 0 0,-1 0 0,0-1 0,1 1 1,-1-1-1,1 1 0,-1-1 0,1 0 0,0 1 0,0-1 1,0 0-1,0 0 0,-1 0 0,1 0 0,0-1 0,0 1 1,1-1-1,-1 1 0,0-1 0,0 0 0,3 1 0,2-1 5,1 0 0,-1 0-1,1-1 1,-1 0 0,1 0-1,-1-1 1,14-4 0,11-7-9,-1-2 1,48-29-1,-64 33 1,0-1 0,-1 0 0,15-17 0,11-9-86,-18 13 25,-22 25 38,0 0 0,1 0 0,-1 0 0,0 0-1,0 1 1,0-1 0,1 0 0,-1 0 0,0 0 0,0 0 0,0 0 0,0 1 0,1-1 0,-1 0 0,0 0 0,0 0 0,0 0 0,0 1 0,0-1 0,0 0 0,0 0 0,0 0 0,0 1 0,1-1 0,-1 0-1,0 0 1,0 1 0,0-1 0,0 0 0,0 0 0,0 0 0,0 1 0,0-1 0,-1 0 0,1 0 0,0 1 0,1 9-50,-4 31 73,0 19 51,3-55-59,1 0-1,-1 1 0,1-1 1,0 0-1,0 0 1,0 0-1,1 1 1,3 5-1,-4-9 6,0 0 0,0 0-1,0-1 1,1 1 0,-1-1 0,0 1-1,1-1 1,-1 1 0,1-1 0,0 0-1,-1 1 1,1-1 0,0 0 0,0 0-1,0-1 1,0 1 0,-1 0 0,1-1-1,0 1 1,0-1 0,1 1 0,-1-1 0,0 0-1,0 0 1,0 0 0,0 0 0,0 0-1,0 0 1,0-1 0,2 0 0,7-2 62,-1 0 0,1-1 0,-1 0 1,14-9-1,-14 8-64,-9 4-11,131-73-97,-116 63 120,0 0 0,-1-2-1,0 0 1,-1 0 0,23-29 0,-14 8-47,-1-1 1,-2 0-1,16-39 0,40-119-163,-74 189 188,1-4-6,11-32-185,18-69 0,-31 105 160,-1-1-1,1 1 1,-1-1 0,1 1 0,-1-1 0,-1 1-1,1-1 1,-2-6 0,2 11 26,0 0-1,0 0 0,0 0 1,-1-1-1,1 1 1,0 0-1,0 0 1,-1 0-1,1 0 1,0 0-1,0 0 1,0 0-1,-1 0 1,1 0-1,0 0 1,0 0-1,-1 0 1,1 1-1,0-1 0,0 0 1,0 0-1,-1 0 1,1 0-1,0 0 1,0 0-1,0 0 1,-1 1-1,1-1 1,0 0-1,0 0 1,0 0-1,0 0 1,0 1-1,-1-1 1,1 0-1,0 0 0,0 1 1,-7 7-52,7-7 57,-13 16-30,2 2-1,0 0 1,-14 37-1,-16 63-11,31-87 96,9-26-47,-65 243-149,64-242 150,1 1 0,1-1-1,-1 1 1,1 0 0,1-1 0,-1 1 0,1-1-1,1 1 1,-1-1 0,1 1 0,6 13 0,-6-16 26,1-1 1,0 1 0,0-1 0,0 0 0,0 1 0,1-2 0,-1 1 0,1 0-1,0-1 1,1 1 0,-1-1 0,0 0 0,1-1 0,0 1 0,-1-1 0,1 0 0,9 3-1,-8-3-37,1-1 0,-1 0-1,1 0 1,-1-1 0,1 0-1,-1 0 1,1 0 0,-1-1-1,1 0 1,-1 0 0,0 0-1,1-1 1,-1 0 0,0-1-1,0 1 1,0-1 0,0 0-1,-1-1 1,10-5 0,15-12 122,-13 10-89,-1 0 0,0-2-1,0 1 1,20-24 0,-34 35 6,7-12 35,-8 7-104,-9 6-55,6 1 70,0 0 0,-1 0 0,1 0 0,0 0 0,0 1 0,0-1 0,0 0 0,0 1 0,0-1 0,1 1-1,-3 2 1,-18 24 12,8-8 60,2-5-86,0 2 1,1-1-1,1 1 0,1 1 0,-13 31 0,21-45 62,0 0 0,0 0 0,0-1 0,0 1 0,1 0 0,0 0 0,-1 0 0,2 0 0,-1 0 0,1 6 0,-1-9-20,0 0 0,1 0 0,-1 0 0,0 0 0,1 0 0,-1 0 0,0 0 0,1 0 0,-1-1 0,1 1-1,0 0 1,-1 0 0,1-1 0,-1 1 0,1 0 0,0-1 0,0 1 0,-1 0 0,1-1 0,0 1 0,0-1-1,0 0 1,0 1 0,0-1 0,-1 0 0,1 1 0,0-1 0,0 0 0,0 0 0,0 0 0,0 0 0,0 0 0,0 0-1,0 0 1,0 0 0,0 0 0,0 0 0,0 0 0,0-1 0,0 1 0,0 0 0,-1-1 0,1 1 0,0-1-1,1 0 1,5-2 20,-1-1-1,0 0 0,0 0 1,-1 0-1,10-10 0,24-28-141,-34 36 102,48-67 236,-46 64-202,0 0 0,8-16 0,-7 11-19,-8 12-29,-2 5-29,-3 9-19,3 0 71,1 0-1,0-1 1,1 1 0,3 22-1,-3-30 14,1 1 0,0-1 0,1 0 0,-1 1 0,1-1 1,0 0-1,0 0 0,0 0 0,1 0 0,-1 0 0,1-1 0,0 1 0,0-1 0,0 1 0,7 4 0,-7-6 1,0-1 0,0 1 0,-1-1 0,1 0 0,0 0 0,0 0 0,0 0 0,0-1 0,0 0 0,1 1 0,-1-1 0,0 0 0,0 0 0,0 0 0,5-2 0,6 0 96,0-2 0,13-4-1,-22 6-95,15-5 4,-1-1 0,0 0 0,-1-2 0,31-20 0,58-58-63,-71 66-203,-35 20 166,1 5 56,0 0 1,0 0 0,-1 0 0,1 1-1,-1-1 1,1 6 0,0-4 119,15 41-166,-11-30 195,-6-15-110,1 1 1,-1-1 0,0 0 0,1 1 0,0-1 0,-1 0 0,1 0 0,-1 1-1,1-1 1,0 0 0,0 0 0,0 0 0,0 0 0,0 0 0,0 0-1,2 1 1,1 1 56,1 0 0,0 0 0,0-1-1,6 3 1,-9-4-55,0-1-1,0 1 1,1-1 0,-1 0-1,0 0 1,1 0 0,-1 0-1,0 0 1,1 0 0,-1 0-1,0-1 1,3 0 0,22-9 4,-1 0-1,46-26 1,-28 13-362,-34 15-2498,-10 7 2450,0 0 0,0 1 1,0-1-1,0 0 0,0 0 1,0 1-1,0-1 0,0 0 1,0 0-1,0 1 0,0-1 1,0 0-1,0 1 1,-1-1-1,1 0 0,0 1 1,0-1-1,-1 0 0,1 1 1,-1-1-1,1 1 0,-1-2 1,0 2-143,1-1 125,0 1 0,-1-1 0,1 0 0,-1 1 0,1-1 0,0 1 0,-1-1 0,1 0 0,0 1 0,0-1 0,0 0 0,-1 1 0,1-1 0,0 0 0,0 0 0,0 1 0,0-1 0,0 0 0,0 1 0,1-1 0,-1 0 0,0 1 0,0-1 0,1 0 0,7-15-5119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5:44.8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46 993 4896,'-6'-3'499,"4"2"-358,1 1 0,-1-1 0,1 0 0,-1 0 0,1 1 0,-1-1 1,1 1-1,-1 0 0,0-1 0,1 1 0,-4 0 0,4 0 139,0-1 1,0 1 0,0 0 0,1-1-1,-1 1 1,0-1 0,0 1-1,0-1 1,1 0 0,-1 1-1,0-1 1,1 0 0,-1 1-1,1-1 1,-1 0 0,1 0-1,-1 0 1,1 1 0,-1-1-1,1 0 1,0 0 0,-1 0-1,1 0 1,0 0 0,0 0-1,0 0 1,0-1 0,-1-2 65,1 1 0,-1-1 1,1 1-1,0-1 0,0 0 0,0 1 1,1-5-1,2 1-144,-1 0 1,1 0 0,0 0-1,0 0 1,1 1 0,0-1-1,0 1 1,0 0 0,1 0-1,0 1 1,0-1 0,1 1-1,-1 0 1,1 1 0,0-1-1,0 1 1,8-4 0,-2 1-164,1 0 124,-1 0 1,1 0-1,1 1 0,15-5 1,-25 10-94,-1 0 0,0 0 1,1 1-1,-1-1 0,1 1 1,-1 0-1,1 0 0,-1 0 1,0 0-1,1 1 0,-1-1 1,1 1-1,-1 0 0,0 0 1,0 0-1,1 0 0,-1 1 1,0-1-1,0 1 0,0 0 1,0 0-1,-1 0 0,4 4 1,-3-4-8,-1 2 0,0-1 1,0 0-1,0 0 1,0 1-1,-1-1 1,1 1-1,-1-1 1,0 1-1,0-1 0,-1 1 1,1 0-1,0 6 1,0 8 103,-3 30-1,1-29-150,-7 106 174,-2 95 1444,10-218-1610,0 0-1,0-1 1,0 1 0,0 0-1,0-1 1,1 1 0,-1 0 0,0-1-1,1 1 1,-1-1 0,1 1 0,0-1-1,0 1 1,-1-1 0,1 1-1,0-1 1,0 0 0,0 1 0,2 1-1,-2-3-9,1 1-1,-1-1 0,0 1 0,0-1 1,1 0-1,-1 0 0,0 1 0,0-1 0,1 0 1,-1 0-1,0 0 0,1-1 0,-1 1 1,0 0-1,0 0 0,1-1 0,-1 1 1,0 0-1,0-1 0,0 1 0,1-1 1,-1 0-1,0 1 0,0-1 0,0 0 1,1-1-1,7-5-5,0 0 0,-1-1 0,0 0 0,0-1 1,-1 1-1,12-18 0,-2-3-42,14-31 0,11-28 101,51-103 26,-92 188-92,4-5 9,0 0 0,-1 0 0,-1-1 0,1 1-1,-2-1 1,1 0 0,2-17 0,-2 10-229,-2 16 218,-1 0 1,0 0-1,1 0 0,-1-1 0,0 1 0,1 0 0,-1 1 0,0-1 0,1 0 0,-1 0 0,0 0 0,1 0 0,-1 0 0,0 0 0,0 0 0,1 0 0,-1 0 0,0 1 0,1-1 0,-1 0 0,0 0 0,0 0 0,1 1 0,-1-1 0,0 0 0,0 0 0,0 1 0,1-1 0,-1 0 0,10 9 52,-10-9-51,5 5 7,1 0 1,-1-1-1,1 0 0,0 0 1,1-1-1,-1 1 1,0-1-1,1-1 0,0 1 1,-1-1-1,1 0 0,9 1 1,14 1 145,16 3 173,62 1 0,-78-8-400,8 1 138,-1-2 0,70-10-1,-106 11-58,0-1 0,1 1 0,-1 0 0,0-1-1,1 1 1,-1-1 0,0 1 0,0-1 0,0 1-1,1-1 1,-1 0 0,0 0 0,0 1 0,0-1-1,0 0 1,0 0 0,0 0 0,-1 0 0,1 0-1,0 0 1,0-1 0,-1 1 0,2-1 0,-2 0-1,0 1 1,0 0-1,0-1 1,0 1-1,0 0 1,0-1-1,-1 1 1,1 0-1,0-1 1,-1 1-1,1 0 1,-1 0 0,1 0-1,-1-1 1,1 1-1,-1 0 1,0 0-1,0 0 1,0 0-1,0 0 1,1 0-1,-1 0 1,-2-1-1,-4-4-15,0 1-1,-1 0 0,1 0 0,-1 1 0,0 0 0,0 1 1,-1-1-1,1 1 0,-17-3 0,-7 1 31,-43-3 0,65 7-55,0 1 0,0 0 0,0 1 0,0 0 0,0 1 0,0 0-1,0 0 1,1 1 0,-1 1 0,1-1 0,0 2 0,-17 9 0,22-11 58,-1 0 1,1 0-1,0 1 1,0-1-1,0 1 1,0 0 0,1 1-1,-1-1 1,1 1-1,0-1 1,1 1 0,-1 0-1,1 0 1,0 0-1,0 0 1,0 0-1,1 1 1,0-1 0,0 0-1,0 1 1,0-1-1,1 1 1,0-1 0,1 1-1,0 5 1,1 0 32,1 0 1,1 0-1,0-1 1,0 0-1,1 1 1,0-1-1,1-1 1,0 1-1,1-1 0,0 0 1,0-1-1,1 0 1,0 0-1,10 8 1,-8-9-37,0-1 1,0 0-1,1 0 1,0-1-1,0 0 1,0-1-1,1 0 1,-1-1-1,1 0 1,0-1-1,0 0 1,0-1-1,0 0 0,0-1 1,0-1-1,0 0 1,16-3-1,-7 0 11,-1-2-1,1 0 1,-2-1-1,1 0 1,-1-2-1,0-1 1,-1 0-1,0-1 1,20-16-1,102-85-152,-114 91 122,-2-2 0,-1 0 0,-1-1 0,-1-2 0,27-40 0,71-148 2,-79 138-1,-12 23-69,-2-1-1,-2-2 1,-3 0 0,15-65-1,-35 115 47,1 2-4,-1 0-1,0 0 1,-1-1-1,1 1 1,-1 0-1,0-1 0,0 1 1,0-1-1,-1-6 1,1 11 22,0 0 1,-1 0 0,1-1 0,0 1-1,0 0 1,0 0 0,0 0 0,-1-1-1,1 1 1,0 0 0,0 0 0,0 0-1,0 0 1,-1-1 0,1 1 0,0 0-1,0 0 1,-1 0 0,1 0-1,0 0 1,0 0 0,-1 0 0,1 0-1,0 0 1,0-1 0,-1 1 0,1 0-1,0 0 1,0 0 0,-1 0 0,1 1-1,0-1 1,0 0 0,-1 0 0,1 0-1,0 0 1,0 0 0,-1 0-1,1 0 1,0 0 0,0 1 0,-1-1-1,1 0 1,0 0 0,-13 9-29,12-8 23,-18 15 5,1 1 1,1 0-1,1 1 0,0 1 1,2 1-1,0 0 0,-19 37 1,-30 76-79,-66 199 0,112-279 88,-16 91 0,29-114 41,1-1 0,1 1 0,1 0 0,7 53 0,-5-73 9,1-1 0,0 0 0,1 1 0,-1-1-1,8 13 1,-9-19-41,0 0 1,1-1-1,0 1 0,-1 0 1,1-1-1,0 0 0,0 1 1,0-1-1,1 0 0,-1 0 1,0 0-1,1-1 0,0 1 1,-1 0-1,1-1 0,0 0 0,0 1 1,-1-1-1,1 0 0,6 0 1,-1 0-15,0-1 0,0 0 0,0 0 0,1-1 0,-1 0 0,0 0 0,0-1 0,0 0 0,0-1 0,0 1 0,-1-2 0,12-5 0,5-5 39,-1-2 0,28-23 0,-37 28-18,175-152-95,-179 154 26,-8 8 61,0-1 0,0 0 0,0 1 0,-1-1 0,1 0 0,0 0 0,-1 0 0,2-3 0,-3 5-14,0 0 0,0 0 0,0 0-1,0 0 1,0 0 0,0 0 0,0 0 0,0 0-1,0 0 1,-1 0 0,1 0 0,0 0 0,0 0 0,0 0-1,0 0 1,0 0 0,0 0 0,0 0 0,0 0-1,0 0 1,0 0 0,0 0 0,-1 0 0,1 0-1,0-1 1,0 1 0,0 0 0,0 0 0,0 0 0,0 0-1,0 0 1,0 0 0,0 0 0,0 0 0,0 0-1,0 0 1,0 0 0,0 0 0,0 0 0,0-1 0,0 1-1,0 0 1,0 0 0,0 0 0,0 0 0,0 0-1,0 0 1,0 0 0,0 0 0,0 0 0,0 0 0,0-1-1,0 1 1,0 0 0,0 0 0,0 0 0,0 0-1,-7 6-121,-11 32 62,2 1 0,2 1 1,1 0-1,-10 58 0,21-87 74,1 0 1,0 0-1,1 20 1,0-27 16,0 0 0,1 1 0,0-1 0,0 0 0,0 0 0,0 0 0,0 0 0,1 0 0,0-1 0,0 1 1,0 0-1,0-1 0,4 5 0,-5-7-26,0 0 0,0 0 1,0 0-1,-1-1 0,1 1 1,0 0-1,0-1 0,0 1 0,0 0 1,0-1-1,0 0 0,0 1 1,1-1-1,-1 1 0,0-1 1,0 0-1,0 0 0,0 0 0,0 0 1,1 0-1,-1 0 0,0 0 1,0 0-1,0 0 0,0 0 1,0-1-1,1 1 0,-1 0 1,0-1-1,0 1 0,0-1 0,0 1 1,0-1-1,0 0 0,1 0 1,1-2-14,0 0 1,0 0 0,0 0-1,0 0 1,-1-1 0,1 1-1,-1-1 1,3-6 0,7-16-18,-2 0 0,0-1 0,-2-1 0,-1 0 0,-1 0 0,-2 0 0,2-51 0,-5 71 1,-1-1-1,-1 0 1,0 1 0,0-1 0,-1 1-1,0-1 1,0 1 0,-1 0 0,0 0-1,0 0 1,-1 0 0,0 0 0,-1 1-1,-9-14 1,13 21 26,1 0 1,0-1-1,0 1 0,0 0 0,0-1 1,-1 1-1,1 0 0,0 0 0,0-1 0,-1 1 1,1 0-1,0 0 0,0 0 0,-1-1 1,1 1-1,0 0 0,0 0 0,-1 0 1,1 0-1,0 0 0,-1-1 0,1 1 1,0 0-1,-1 0 0,1 0 0,0 0 0,-1 0 1,1 0-1,0 0 0,-1 0 0,0 0 1,1 1-7,0-1 0,0 0 0,0 1 0,0-1 0,0 0 0,-1 1 0,1-1 0,0 0 0,0 1 0,0-1 0,0 0 0,0 1 0,0-1 0,0 0 0,0 1 0,0-1-1,1 0 1,-1 1 0,0-1 0,0 0 0,0 1 0,0-1 0,0 0 0,0 0 0,1 1 0,1 2 19,1 0-1,-1 0 1,1 0-1,0 0 0,-1-1 1,1 1-1,0-1 1,1 0-1,-1 0 0,0 0 1,1 0-1,-1-1 1,1 1-1,0-1 0,-1 0 1,1 0-1,6 1 1,6 0 104,1 0 1,27 0 0,366-26-71,-385 21 51,0-2 1,25-7-1,-48 11-83,1 0-1,0 0 0,-1-1 1,1 1-1,-1-1 0,0 1 1,4-4-1,-6 5-18,0 0 0,1 0 0,-1-1 1,0 1-1,0 0 0,1 0 0,-1-1 0,0 1 1,0 0-1,0 0 0,0-1 0,1 1 0,-1 0 0,0-1 1,0 1-1,0 0 0,0-1 0,0 1 0,0 0 1,0-1-1,0 1 0,0 0 0,0 0 0,0-1 1,0 0-9,-1 1 0,1 0 0,-1-1 0,1 1 0,-1 0 0,1-1 1,-1 1-1,1 0 0,-1 0 0,1 0 0,-1 0 0,1-1 0,-1 1 0,1 0 1,-1 0-1,1 0 0,-1 0 0,1 0 0,-1 0 0,0 0 0,-5 1 13,0 0-1,0 0 0,1 1 0,-1-1 1,0 1-1,-7 4 0,-2 0 28,2-1-23,0 1 1,0 0 0,1 1 0,0 0-1,0 1 1,1 0 0,0 1-1,0 0 1,-16 20 0,22-24-7,1 1 0,0-1 0,0 1-1,0 0 1,1 1 0,0-1 0,0 1 0,1-1 0,-1 1-1,1 0 1,1 0 0,0 0 0,0 0 0,0 0 0,1 0 0,-1 0-1,2 0 1,-1 0 0,1 0 0,0 0 0,3 9 0,-2-11 18,-1-1 1,1 0 0,0 1-1,0-1 1,1 0 0,-1 0-1,1 0 1,0-1 0,0 1-1,0-1 1,0 1-1,1-1 1,-1 0 0,1 0-1,0-1 1,0 1 0,0-1-1,0 0 1,6 2 0,-4-2-3,-1 0 0,1-1 1,-1 0-1,1 0 0,0 0 1,0-1-1,-1 1 0,1-2 1,0 1-1,0 0 1,-1-1-1,1 0 0,0-1 1,-1 1-1,9-5 0,4-3-21,0-2-1,0 0 1,-1-1-1,-1-1 1,0-1-1,15-16 0,35-28 99,-31 32-59,71-40 1,-25 18 184,-80 48-223,-1 0 0,0 0 0,0 0 1,0 0-1,1 0 0,-1 0 0,0 0 1,0 0-1,0-1 0,0 1 1,1 0-1,-1 0 0,0 0 0,0 0 1,0 0-1,0 0 0,1 0 0,-1 0 1,0-1-1,0 1 0,0 0 0,0 0 1,0 0-1,0 0 0,1 0 0,-1-1 1,0 1-1,0 0 0,0 0 0,0 0 1,0 0-1,0-1 0,0 1 0,0 0 1,0 0-1,0 0 0,0-1 0,0 1 1,0 0-1,0 0 0,0 0 0,0 0 1,0-1-1,-1 1 1,1 0 0,-1 0 0,1 0 1,-1 1-1,1-1 0,-1 0 0,1 0 0,0 0 1,-1 1-1,1-1 0,-1 0 0,1 0 0,-1 1 0,1-1 1,0 0-1,-1 1 0,1-1 0,0 1 0,-1-1 1,1 1-1,-20 21-40,16-18 11,0 0-1,0 1 1,0-1-1,1 1 1,-1 0-1,1 0 0,0 0 1,1 1-1,-4 9 1,2-3 54,2 1 0,0 0-1,0-1 1,1 1 0,1 0 0,1 16 0,-1-23-11,0 0 0,1 0 0,0 0 0,1-1 0,-1 1 1,1 0-1,0-1 0,1 1 0,-1-1 0,1 0 0,0 0 0,0 0 0,1 0 0,0 0 0,7 7 0,-7-10-2,0 1 0,1 0 0,-1-1 0,1 0 1,0 0-1,-1-1 0,1 1 0,0-1 0,0 0 0,0 0 0,0-1 0,0 1 0,0-1 0,0 0 0,1-1 0,-1 1 0,0-1 0,6-1 0,2-2-9,1 1 0,-2-1-1,1-1 1,0 0 0,20-13 0,-6 0-18,0-2 0,-1-1 0,-1-1 0,-1-1 0,-1-1 0,-1-1 0,32-48 0,2-18-36,48-102 0,-57 101 119,23-32-135,31-65 135,-100 188-60,1-2-63,0-1 0,-1 1-1,1-1 1,-1 0 0,0 0 0,0 0 0,0 0-1,0 0 1,-1 0 0,1 0 0,-1-5 0,0 9 58,0-1-1,0 1 1,-1-1 0,1 1 0,0 0 0,0-1 0,0 1 0,0 0-1,0-1 1,0 1 0,-1 0 0,1-1 0,0 1 0,0 0-1,0-1 1,-1 1 0,1 0 0,0-1 0,-1 1 0,1 0 0,0 0-1,0-1 1,-1 1 0,1 0 0,0 0 0,-1 0 0,1 0 0,-1-1-1,1 1 1,0 0 0,-1 0 0,1 0 0,0 0 0,-1 0 0,1 0-1,-1 0 1,1 0 0,0 0 0,-1 0 0,-17 7-37,14-6 10,-8 5 15,1 1 0,0 0 0,0 0 0,0 1-1,1 1 1,0 0 0,1 0 0,0 1 0,0 0-1,1 0 1,0 1 0,1 0 0,-7 14 0,-7 18 45,3 0 1,-19 62-1,18-46 32,-44 179-150,58-208 131,-1 40 0,3-35-5,3-11-30,0 0-1,2-1 1,4 26 0,-4-37 86,7 22 0,-9-31-66,1-1 0,0 1 0,0-1 0,0 1 1,1-1-1,-1 1 0,0-1 0,1 0 0,0 1 0,-1-1 0,1 0 1,0 0-1,0 0 0,4 2 0,-3-3-16,-1-1 0,0 0 0,0 0 0,0 0-1,0 0 1,0-1 0,1 1 0,-1 0 0,0-1 0,0 0 0,0 1-1,0-1 1,0 0 0,0 0 0,0 0 0,1-2 0,1 1 9,176-98-162,-100 53 374,-50 30-173,48-34 0,-9 4-345,-75 61 277,1 1 1,1 0-1,0 0 0,1 1 1,1-1-1,-1 22 1,-2 45 52,5-74-34,0-1 1,1 1-1,-1-1 1,1 1-1,1-1 1,-1 0-1,1 0 1,1 1-1,-1-1 0,1-1 1,0 1-1,1 0 1,5 7-1,-8-12-12,0-1 0,0 1 0,0-1 0,0 1 0,0-1 0,1 0-1,-1 0 1,0 1 0,1-1 0,-1 0 0,0 0 0,1-1 0,-1 1-1,1 0 1,0 0 0,-1-1 0,1 1 0,0-1 0,-1 1 0,3-1 0,-1 0 1,0 0 1,0 0 0,-1 0 0,1-1 0,0 1 0,0-1 0,0 0 0,-1 0 0,1 0 0,0 0 0,2-2 0,5-3 7,0-1 1,-1 0-1,0-1 1,16-16-1,114-114 91,-116 117-133,-1 0 0,0-1 1,24-34-1,-45 54 5,0-1 0,1 1 0,-1 0 1,0 0-1,0-1 0,0 1 0,0 0 0,-1-1 0,1 1 0,0-4 0,-1 5 27,0 1-1,0-1 0,-1 0 0,1 0 0,0 0 0,0 1 0,0-1 0,0 0 0,-1 1 0,1-1 0,0 0 0,-1 0 0,1 1 0,0-1 0,-1 0 0,1 1 0,-1-1 0,1 1 0,-1-1 1,0 1-1,1-1 0,-1 1 0,1-1 0,-1 1 0,0-1 0,1 1 0,-1 0 0,0-1 0,0 1 0,1 0 0,-1 0 0,0 0 0,0 0 0,1-1 0,-1 1 0,-1 0 0,-5 0-22,0 0 0,0 0-1,0 0 1,0 1-1,0 0 1,1 0-1,-1 0 1,0 1 0,1 0-1,-1 1 1,1 0-1,0 0 1,-1 0-1,1 0 1,1 1 0,-1 0-1,1 0 1,-1 1-1,-8 9 1,7-5 21,0-1-1,1 1 1,0 0 0,0 0 0,1 0 0,0 1 0,1 0-1,0 0 1,0 0 0,1 1 0,1-1 0,-2 13-1,1 0 97,1-1 0,0 1 0,2 0 0,5 41 0,-5-62-86,0 0 0,1-1-1,-1 1 1,1 0 0,-1 0 0,1-1-1,0 1 1,-1 0 0,1-1 0,0 1-1,0-1 1,0 1 0,1-1 0,-1 1-1,0-1 1,0 0 0,1 0 0,-1 1-1,1-1 1,-1 0 0,3 1 0,-2-1 9,1-1 0,-1 1 0,1-1 1,-1 0-1,1 0 0,-1 0 1,1 0-1,-1 0 0,1 0 0,-1 0 1,0-1-1,1 1 0,4-3 1,5-2 49,0-1 0,0 0-1,0-1 1,15-12 0,-26 18-67,109-87-111,30-21-14,-18 24 364,-120 84-200,9-5-108,-11 6 62,1 0-1,-1 1 1,0-1 0,0 0-1,1 0 1,-1 0 0,0 0-1,0 0 1,1 0 0,-1 0-1,0 0 1,0 0 0,1 1-1,-1-1 1,0 0 0,0 0-1,0 0 1,1 0 0,-1 1-1,0-1 1,0 0 0,0 0-1,0 0 1,0 1-1,1-1 1,-1 0 0,0 0-1,0 1 1,0-1 0,0 0-1,0 0 1,0 1 0,0-1-1,0 0 1,0 1 0,2 6-20,-1 1 1,-1-1 0,1 0-1,-1 1 1,0-1 0,-2 11-1,-11 46 197,10-51-148,-3 9-11,0-1 1,-2 0-1,0 0 0,-1 0 1,-2-1-1,0-1 1,-1 0-1,-26 32 1,36-48 0,-1 0 1,1-1 0,-1 0 0,0 1 0,0-1-1,0 0 1,0 0 0,0-1 0,-1 1-1,1-1 1,0 1 0,-1-1 0,-5 1-1,6-2-6,1 1-1,0-1 1,0 0 0,0 0-1,0-1 1,0 1-1,0 0 1,0 0-1,0-1 1,0 0-1,0 1 1,0-1-1,0 0 1,0 0-1,0 0 1,0 0 0,0 0-1,1 0 1,-1-1-1,0 1 1,1-1-1,0 1 1,-1-1-1,1 1 1,-2-4-1,-2-3-5,0 0-1,1 0 1,0-1-1,0 0 1,1 1-1,1-1 0,-1 0 1,1 0-1,1-1 1,0 1-1,-1-13 1,2 21-60,-11 2-158,0 0 143,0 0 1,-18 6 0,2-1-66,9-2 197,-19 8 1,29-9-101,8-3 45,0 0-1,0 0 1,0 0 0,0 0 0,0 0 0,0 0 0,0 0 0,0 0 0,0 0 0,0 0-1,1 0 1,-1 0 0,0 0 0,0 0 0,0 0 0,0 0 0,0 0 0,0 0 0,0 0-1,0 0 1,0 0 0,0 0 0,0 0 0,0 0 0,0 0 0,0 0 0,0 0 0,1 0-1,-1 0 1,0 1 0,0-1 0,0 0 0,0 0 0,0 0 0,0 0 0,0 0-1,0 0 1,0 0 0,0 0 0,0 0 0,0 0 0,0 0 0,0 0 0,0 1 0,0-1-1,0 0 1,0 0 0,0 0 0,0 0 0,0 0 0,0 0 0,0 0 0,-1 0 0,1 0-1,0 0 1,0 0 0,0 0 0,0 1 0,0-1 0,0 0 0,0 0 0,0 0 0,0 0-1,0 0 1,0 0 0,0 0 0,0 0 0,12 5 89,21 3-17,-32-7-70,60 11 81,116 7 1,-108-14-68,178 2-294,-217-7-64,-27 0-162,0 0 0,0 0 0,1-1 0,-1 1 0,0-1 0,0 0 0,2-1 0,-4 2 323,-1 0 0,0 0 0,1 0 0,-1 0 0,0-1 0,1 1 0,-1 0 0,0 0 0,0 0 0,1-1 0,-1 1 0,0 0 0,0 0 0,0-1 0,1 1 0,-1 0 0,0 0 0,0-1 0,0 1 0,0 0 0,0-1 0,1 1 0,-1 0 0,0-1 0,0 1 0,0-1 0,0 0-165,-1 0 0,1 1 1,0-1-1,-1 0 0,1 0 1,-1 0-1,1 1 0,-1-1 0,1 0 1,-1 1-1,0-1 0,1 0 0,-1 1 1,0-1-1,-1 0 0,-5-4-1288,0 0 0,-1 1 0,1 0-1,-1 0 1,0 0 0,-10-2 0,-17-6-2017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5:45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54 12224,'-29'-25'4511,"26"21"-2783,6-1-480,2 2-832,0 0 256,-1-2-384,6 2-192,-2-2-32,5 5-768,2 0 384,-2 0-2688,-4 0 1665,-1 5-3873,2-2 2944,3-3-2592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5:45.5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194 379 12064,'-18'-16'1628,"12"10"-687,-1 0 0,1 0 0,-15-8-1,21 14-923,0 0-1,0 0 0,0 0 0,0 0 0,0 0 1,0 0-1,0 0 0,0 0 0,0 0 1,0 0-1,0 0 0,-1 0 0,1 0 0,0 0 1,0 0-1,0-1 0,0 1 0,0 0 0,0 0 1,0 0-1,0 0 0,0 0 0,0 0 0,0 0 1,0 0-1,0 0 0,0 0 0,0 0 0,0 0 1,0 0-1,0 0 0,0 0 0,0 0 0,0 0 1,0 0-1,0-1 0,1 1 0,-1 0 0,0 0 1,0 0-1,0 0 0,0 0 0,0 0 0,0 0 1,0 0-1,0 0 0,0 0 0,0 0 0,0 0 1,0 0-1,0 0 0,0 0 0,0 0 1,0 0-1,0 0 0,0 0 0,0 0 0,0 0 1,0 0-1,1 0 0,-1 0 0,0 0 0,0 0 1,0 0-1,7-2 514,15-1-92,-15 2-193,142-14 4422,0 8-3343,146 13-1342,-222-2-547,-1 3 0,118 26-1,-187-32 456,10 2-896,0 1 1,19 8-1,-29-11 635,-1 0 0,0 0-1,0 0 1,0 0 0,0 1 0,0-1-1,0 1 1,0-1 0,0 1-1,0 0 1,-1-1 0,1 1-1,-1 0 1,1 0 0,-1 0-1,0 1 1,0-1 0,0 0 0,0 0-1,0 1 1,0 1 0,-2 21-2509</inkml:trace>
  <inkml:trace contextRef="#ctx0" brushRef="#br0" timeOffset="1">96 75 12480,'-55'-43'4607,"33"38"-3583,4-2-288,21 2-2240,7 2 385,3-5 639,1 4-288,4 4 448,9 0-3488,9 0 2080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5:50.2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0 855 3072,'17'0'10086,"-12"0"-9766,-1-1 1,1 0-1,-1 0 1,1 0-1,-1 0 1,0-1 0,7-3-1,-4 0-78,1 0 0,-2-1 0,1 0 0,-1 0 0,10-12 0,22-39 482,1 1-271,-13 27-157,2 0 0,0 2-1,40-28 1,-37 31-91,-2-1 1,0-1 0,39-47 0,-51 47-78,-1 1 0,-1-2 0,-1 0 0,-2-1 0,0 0 0,7-31 0,-15 45-6,-1-1 0,0 0 0,-1 0 0,0-1 0,-1 1 0,-1 0 0,-2-23 0,2 36-96,0 0 1,-1 0 0,1 1-1,0-1 1,-1 0 0,0 0-1,1 0 1,-1 0 0,0 0-1,0 1 1,0-1 0,0 0-1,0 1 1,-3-3 0,4 3-18,-1 1 0,1-1 1,-1 1-1,1 0 1,-1 0-1,1-1 0,-1 1 1,0 0-1,1 0 1,-1 0-1,0 0 0,1-1 1,-1 1-1,1 0 1,-1 0-1,0 0 0,1 0 1,-2 1-1,0-1-9,1 1 1,-1-1-1,1 1 0,-1 0 1,1 0-1,-1-1 0,1 1 0,-1 0 1,-1 3-1,-16 14 93,0 1 0,-23 32 0,-27 50 217,36-53-163,8-12 268,-34 71-1,51-91-325,1 0-1,1 1 0,1 0 1,1 0-1,0 1 0,1-1 1,-1 22-1,3-25-28,1-1-1,1 1 1,0 0 0,1 0 0,0-1 0,1 1-1,6 16 1,-7-25-28,0 0 0,0 0 0,1-1 0,-1 1-1,1-1 1,1 1 0,-1-1 0,0 0 0,1 0 0,0 0-1,0-1 1,0 1 0,1-1 0,-1 0 0,1 0 0,-1-1-1,1 1 1,0-1 0,0 0 0,0 0 0,8 1 0,0-1-8,0 0 1,0-2 0,0 1 0,0-2-1,0 1 1,1-2 0,-2 0-1,1-1 1,0 0 0,19-7 0,3-4 76,-1-1 0,47-29 1,-10-2-89,-62 40 39,-1-1 0,1 0 0,-2 0 0,1-1 0,11-15 0,-18 22-48,-1 1 0,1-1 1,-1 0-1,1 0 0,-1 0 0,0 1 1,1-1-1,-1 0 0,0 0 1,0 0-1,0 0 0,0 0 0,0 1 1,1-1-1,-1 0 0,-1 0 1,1 0-1,0-1 0,-5-1-67,-3 8-62,-1 3 181,0 0-1,1 1 1,1 1-1,-1-1 0,1 1 1,1 0-1,0 1 1,0-1-1,1 1 1,1 0-1,-1 1 1,2-1-1,0 1 1,0 0-1,1 0 1,0-1-1,1 1 1,1 1-1,1 11 0,-1-16-32,2-1-1,-1 0 1,1 0-1,0 0 0,1 0 1,0 0-1,4 7 1,-6-11-21,1-1 1,-1 0-1,1 0 1,-1 0-1,1 0 1,0 0-1,0 0 1,0 0-1,0-1 1,3 2 0,-4-2 7,0 0-1,1-1 1,-1 1 0,0-1 0,1 0 0,-1 1 0,1-1 0,-1 0 0,0 0 0,1 0 0,-1 0 0,1 0-1,-1 0 1,1 0 0,-1 0 0,1-1 0,-1 1 0,0 0 0,3-2 0,-3 1-16,1 0 1,-1 0-1,1 0 0,-1 0 1,0 0-1,1-1 0,-1 1 1,0 0-1,0-1 0,0 1 1,0-1-1,0 1 0,0-1 1,0 0-1,-1 0 1,2-2-1,7-33-200,-6 25 172,0-8-52,0 1-1,-2 0 1,0-1 0,-1 0 0,-6-38-1,2 46 13,0-4 256,4 15-167,0 1 0,0-1 0,0 1-1,0-1 1,0 1 0,0-1 0,0 1 0,0-1-1,0 1 1,0-1 0,0 1 0,0 0 0,1-1 0,-1 1-1,0-1 1,0 1 0,1-1 0,-1 1 0,0 0 0,1-1-1,-1 1 1,0 0 0,1-1 0,-1 1 0,0 0-1,1-1 1,0 1 0,12-6 64,1 2 1,0-1-1,0 2 0,0 0 0,25-2 0,-25 3-85,223-16-609,-213 16 148,58 1-4465,-56 1-547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5:50.6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9 148 9984,'-5'-16'3680,"2"7"-2848,11-2-256,5 2 672,5-2-801,19-1 1089,21-5-864,27 2-448,18-1-192,-8 4-192,-9 1 64,-1 2-3935,4 9 2175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5:09.1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1396 3808,'-2'-1'455,"1"1"-383,1 0 1,0 0 0,-1-1 0,1 1 0,0 0 0,0 0-1,-1 0 1,1 0 0,0-1 0,-1 1 0,1 0 0,0 0 0,-1 0-1,1 0 1,0 0 0,-1 0 0,1 0 0,0 0 0,-5 3 4338,14-3-1536,-3 0-2219,-3 0-362,0 0 0,0 0-1,0 0 1,0 0 0,0 0-1,0-1 1,0 0 0,0 1-1,0-1 1,0 0 0,0 0-1,-1-1 1,1 1-1,3-3 1,3-2-1,0-1 0,0 0-1,-1 0 1,0-1 0,0 0 0,-1 0 0,0-1-1,0 0 1,6-14 0,0-3 20,-2-1 1,0-1-1,-2 0 0,5-29 1,14-116 342,-20 109-426,9-100 426,-16 156-541,0-4-216,-1 12 98,0-1 0,0 1 0,0 0 0,0 0 0,0 0 0,1 0 0,-1 0 0,0-1 0,0 1-1,0 0 1,0 0 0,1 0 0,-1 0 0,0 0 0,0 0 0,0 0 0,0 0 0,1 0 0,-1 0 0,0 0 0,0 0 0,0 0 0,1 0 0,-1 0 0,0 0 0,0 0 0,0 0 0,1 0 0,-1 0 0,0 0 0,0 0 0,0 0 0,0 0 0,1 0 0,-1 0 0,0 0 0,0 0 0,0 0 0,0 1 0,1-1 0,-1 0 0,0 0 0,0 0 0,0 0 0,0 0 0,0 1 0,0-1 0,0 0 0,1 0 0,-1 0 0,0 0 0,0 1 0,0-1 0,3 4-3,-1 0 0,0 0 1,1 0-1,-1 1 0,-1-1 0,1 0 1,-1 1-1,1-1 0,-1 1 1,0 5-1,2 2 16,46 304 326,-46-288-173,0 39 1,-4-57-115,1 0-1,-2 0 0,1 0 1,-1-1-1,-1 1 1,0 0-1,-5 11 0,8-20-27,-1 0-1,1 1 1,-1-1-1,0 0 1,1 0-1,-1 0 1,0 0-1,0 0 1,0 0-1,0 0 1,0-1-1,0 1 1,0 0-1,0 0 1,0-1-1,0 1 1,0-1-1,0 1 1,0-1-1,-1 1 1,1-1-1,0 0 1,0 0-1,-1 1 1,1-1-1,0 0 1,0 0-1,-1 0 1,1 0-1,0 0 1,-1-1-1,1 1 1,0 0-1,0-1 1,0 1-1,-2-1 0,-4-2 7,1-1 0,0 1-1,0-1 1,0 0-1,-7-6 1,0-7-46,12 15-19,0 0 0,0 1-1,0-1 1,0 0 0,0 1 0,0-1-1,0 1 1,-1-1 0,1 1 0,-1 0 0,1 0-1,-1-1 1,1 1 0,-4-1 0,35 11 118,43 1-187,-34-10 253,0-3-1,71-12 1,-105 14-140,19-3 81,0-1 1,0-1-1,0-2 1,44-18-1,-58 21-70,-1-1 0,0 1-1,0-2 1,0 1 0,-1-1 0,0 0-1,0-1 1,-1 0 0,1 0 0,-2-1-1,1 1 1,-2-2 0,10-16 0,7-32 98,-2 0-1,17-89 1,-21 80-11,6-38-143,-5 0 0,-4-1 1,-2-169-1,-10 269-46,-1-14-25,0 20 81,0-1 0,0 1-1,0-1 1,0 0 0,0 1 0,0-1 0,-1 1-1,1-1 1,0 0 0,0 1 0,0-1 0,-1 1-1,1-1 1,0 1 0,0-1 0,-1 1 0,1-1-1,-1 1 1,1-1 0,0 1 0,-2-1 0,2 1 17,0 0 0,0 0 0,-1 0 0,1 0 0,0 0 0,0 0 0,-1 0 0,1 0 0,0 0 0,0 0 0,-1 0 0,1 1 0,0-1 0,0 0 0,0 0 0,0 0 0,-1 0 0,1 0 0,0 1 0,0-1 0,0 0 0,0 0 0,-1 0 0,1 1 0,0-1 0,0 0 0,0 0 0,0 1 0,0-1 0,0 0 0,0 0 0,0 0 0,0 1 0,-3 11-75,3-9 38,-14 62-204,-9 52 196,-3 40 190,3-19-79,-12 208-134,31-284 130,0 27 475,4-75-421,1-1-1,1 1 1,0-1 0,4 18-1,-1-12 159,-5-18-250,0-1 1,0 0 0,0 0 0,0 1 0,0-1 0,0 0 0,0 0 0,1 0 0,-1 1 0,0-1 0,0 0 0,0 0 0,0 0 0,0 1 0,1-1 0,-1 0-1,0 0 1,0 0 0,0 0 0,1 1 0,-1-1 0,0 0 0,0 0 0,0 0 0,1 0 0,-1 0 0,0 0 0,0 0 0,1 0 0,-1 0 0,0 0 0,0 0 0,0 0-1,1 0 1,-1 0 0,0 0 0,0 0 0,1 0 0,-1 0 0,0 0 0,0 0 0,1 0 0,-1 0 0,0 0 0,11-5 189,-4 0-101,-1-1 1,1 0-1,-1-1 1,0 1-1,-1-1 1,6-9 0,27-50 42,-30 52-136,0-3-164,2 1 0,18-24 0,-25 36 141,-1 1 0,2-1 0,-1 1-1,0 0 1,1 0 0,-1 0 0,1 1 0,0-1 0,0 1 0,0-1 0,0 2 0,0-1 0,0 0-1,1 1 1,-1-1 0,7 0 0,-6 2 11,1 0 0,-1 0 0,0 1 0,0-1 0,0 1 0,1 0 0,-1 1 0,0-1 1,0 1-1,-1 0 0,6 3 0,3 3 2,0 0 1,16 15 0,11 6 4,-38-28 9,-1 1 0,1-1 0,0 0 0,-1 1 0,1-1 0,-1 1 0,3 3 0,-4-4 287,0-5-6,-5-4-306,1 1-1,-1 0 0,-1-1 1,1 2-1,-1-1 0,0 1 1,-1-1-1,-12-8 0,18 14 8,-1 0-1,0 0 0,1 0 0,-1 0 1,0 0-1,0 0 0,0 0 0,1 1 0,-1-1 1,0 1-1,0 0 0,0-1 0,0 1 0,0 0 1,0 0-1,0 0 0,0 0 0,0 1 1,0-1-1,0 0 0,0 1 0,0-1 0,1 1 1,-1 0-1,0 0 0,0 0 0,1 0 0,-1 0 1,0 0-1,1 0 0,-3 2 0,-3 4-19,0 0-1,0 1 1,1-1-1,-10 16 1,16-22 34,-13 20-32,1 1 0,1 0 0,1 0 0,1 1 0,1 0 0,1 1 0,-4 26 0,10-47 40,0 0-1,1 1 1,-1-1-1,1 1 1,0-1 0,0 1-1,0-1 1,1 1-1,-1-1 1,2 5-1,-1-7 13,0 1 0,-1-1-1,1 0 1,0 0 0,-1 0-1,1 0 1,0 0 0,0 0-1,0 0 1,0 0 0,0-1 0,0 1-1,0 0 1,0-1 0,0 1-1,1 0 1,-1-1 0,0 1-1,0-1 1,0 0 0,1 1-1,-1-1 1,0 0 0,1 0-1,-1 0 1,0 0 0,0 0-1,1 0 1,-1 0 0,3-1-1,3 0 19,-1 0-1,1-1 0,0 0 1,0-1-1,-1 1 0,1-1 1,-1 0-1,11-8 0,4-4-36,20-19-1,-35 29-17,25-25 17,-1-1-1,40-52 0,-64 74 18,6-5-34,-11 25-349,-1 1 290,-1 5 10,2 0 0,3 19 0,-3-30 71,0 1 0,1-1 1,0 1-1,1-1 0,-1 0 1,1 0-1,1 0 0,6 9 1,-6-9-21,1-1 1,-1 0 0,1 0-1,1 0 1,-1-1-1,0 0 1,12 6-1,-14-7 36,1-2 0,0 1-1,0 0 1,0-1 0,0 0-1,0 0 1,0 0 0,0 0-1,1 0 1,-1-1 0,0 0-1,0 0 1,0 0 0,5-1-1,-4 0 8,0-1-1,0 1 0,0-1 0,0 0 0,-1 0 0,1 0 0,-1 0 0,5-4 0,-1 0 2,-1-1 0,0 1 0,9-14 0,2-4-19,-2-1-1,0-1 0,-2 0 1,12-32-1,15-28 88,50-66-320,-50 87 197,55-116 1,-57 80 139,48-197 1,-83 282-199,0 0 0,-2 1 0,0-1-1,0 0 1,-1 0 0,-2-19 0,1 34 60,-1 0 1,1-1-1,0 1 1,-1 0-1,1-1 0,0 1 1,-1 0-1,1-1 1,-1 1-1,0 0 1,0 0-1,-1-2 1,2 2 2,0 1 1,-1 0 0,1-1 0,-1 1-1,1 0 1,-1 0 0,1-1-1,-1 1 1,1 0 0,-1 0 0,1 0-1,-1-1 1,1 1 0,-1 0 0,1 0-1,-1 0 1,1 0 0,-1 0 0,1 0-1,-1 0 1,1 0 0,-2 1 0,-1 0-15,0 0 0,1 1 0,-1 0 0,0-1 1,1 1-1,-1 0 0,1 0 0,0 0 1,-1 1-1,-1 2 0,-5 7 28,0 0 1,1 0-1,0 1 0,-8 20 1,-20 60 17,19-47-29,-52 114-265,2-7 137,53-117 198,2 1-1,-9 49 0,10-26 23,2 0-1,3 1 0,4 113 1,4-155-56,5 28 0,-5-40 13,0 0 1,0 0-1,0-1 1,1 1-1,0-1 1,0 1-1,7 8 1,-2-5 87,-6-6-103,1 0 0,0 0-1,0 0 1,0-1 0,0 0-1,1 1 1,-1-1 0,1-1-1,0 1 1,-1 0 0,2-1-1,-1 0 1,7 3-1,0-2 57,-1-1-1,0 0 0,0-1 0,1 0 1,-1-1-1,13-1 0,63-11 134,-73 9-195,0 0 0,1-1 0,-1-1 0,-1 0-1,1 0 1,-1-2 0,18-11 0,-22 12-3,1 0 1,-1-1 0,-1 0-1,1 0 1,-1-1 0,-1 0-1,1 0 1,-1-1 0,-1 1-1,8-17 1,-3 3-42,-2-1 0,-1-1 0,0 0 0,-2 0 0,-1 0 0,-1-1 0,-1 1-1,-2-47 1,0 69 22,0 1-1,0 0 0,0-1 0,0 1 0,-1 0 1,1 0-1,0-1 0,-1 1 0,1 0 0,-1 0 0,1 0 1,-1-1-1,0 1 0,1 0 0,-1 0 0,-1-1 1,1 1-2,1 1 1,0 0 0,0 0-1,-1 0 1,1 0 0,0 0 0,-1 0-1,1 0 1,0 0 0,-1 0-1,1 0 1,0 0 0,-1 0 0,1 0-1,0 0 1,-1 0 0,1 0-1,0 0 1,-1 0 0,1 0 0,0 0-1,-1 0 1,1 1 0,-11 9-101,4 3 90,-1 0 0,1 1 1,1-1-1,0 1 0,1 0 1,-3 17-1,2-5 127,1 1 0,-2 41 1,7-59-39,0 0 0,1 0-1,-1-1 1,2 1 0,-1 0 0,5 10 0,-4-13-22,0-1 1,0 0 0,0 1-1,1-1 1,0 0-1,0-1 1,1 1-1,-1 0 1,1-1-1,7 7 1,-6-7-33,0 1 1,0-1-1,1 0 1,0 0-1,0-1 1,0 0-1,0 0 0,0 0 1,1-1-1,-1 0 1,1 0-1,0 0 1,8 0-1,5-1-122,1-1 0,-1-1 1,1-1-1,-1-1 0,35-9 0,-40 7-1529,0 0 0,0-1-1,0-1 1,19-12 0,-31 17 1107,-1 1 1,0-1 0,0 0-1,0 1 1,-1-1 0,1 0-1,0 0 1,-1 0 0,1-1-1,-1 1 1,0 0 0,1-1-1,-1 1 1,0 0 0,-1-1-1,1 0 1,0 1 0,0-4-1,0-10-4365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5:09.5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20 7136,'-14'-8'1087,"-12"-4"1031,44 13 3099,20 1-3229,48 7 743,150-5-1,84-9-2245,-106 14-3540,-61 11-6809,-101-12 6165,4 0-231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5:09.9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19 101 8128,'-14'-20'3680,"10"20"-384,13 0-513,10 0-1567,7-5 1056,24 1-1344,17-4-256,14 0-448,0-4-160,-9 0-32,-9 1-672,-10-3 352,2 8-4672,-2 6 2721,5 0-6401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12.8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0 694 2816,'3'-1'618,"0"-1"0,0 1 0,1 0 0,-1 0 0,0 1 1,0-1-1,6 0 0,1 0 15,7-4 306,0 0 0,0-1 0,28-15 1,-11 5-163,-10 5-480,-1-1 1,0-1 0,-1-1 0,0 0-1,27-26 1,-33 24-212,0-1 1,-1 0-1,-1 0 0,0-2 0,20-38 0,39-104 501,-17 10-139,-53 142-538,-1 0-1,1 0 0,-1 0 1,-1-1-1,1-9 0,-2 19 68,0 0 0,0 0 0,0 0-1,0-1 1,1 1 0,-1 0 0,0 0 0,0-1-1,0 1 1,0 0 0,0 0 0,0-1 0,0 1-1,0 0 1,0 0 0,0 0 0,0-1 0,0 1-1,-1 0 1,1 0 0,0-1 0,0 1 0,0 0-1,0 0 1,0 0 0,0-1 0,0 1 0,-1 0-1,1 0 1,0 0 0,0-1 0,0 1 0,0 0 0,-1 0-1,1 0 1,0 0 0,0 0 0,-1 0 0,1-1-1,0 1 1,0 0 0,0 0 0,-1 0 0,1 0-1,0 0 1,0 0 0,-1 0 0,1 0 0,-12 11-521,-10 22 278,16-19 316,0 1 1,-6 23-1,8-22 39,-58 220 588,54-200-501,1 1 0,1 0 0,0 40 0,6-68-20,0 0 0,1-1 0,0 1 0,1-1 0,0 0 0,0 1 1,1-1-1,0 0 0,6 13 0,-7-19-68,-1 1 1,1 0-1,0 0 1,0-1-1,0 1 0,0-1 1,0 0-1,1 0 1,-1 0-1,1 0 1,0 0-1,-1 0 1,1 0-1,0-1 0,0 0 1,0 1-1,0-1 1,0 0-1,0-1 1,0 1-1,1 0 0,-1-1 1,0 0-1,0 0 1,0 0-1,1 0 1,4-1-1,11-4 5,0-1 0,-1 0-1,0-1 1,0-2 0,23-13-1,5-2-19,24-12-123,-35 16 66,1 3 1,1 0 0,49-13-1,-83 29-30,1 1-1,-1 0 0,0 0 0,0 0 0,1 1 1,-1-1-1,0 1 0,0-1 0,1 1 1,-1 0-1,0 1 0,0-1 0,0 0 0,0 1 1,-1 0-1,1-1 0,0 1 0,-1 0 0,1 1 1,-1-1-1,4 5 0,-6-7 21,1 0 0,-1 0 0,0 0 0,0 0 0,0 0 0,0 1 1,0-1-1,0 0 0,0 0 0,0 0 0,0 0 0,0 1 0,0-1 0,0 0 0,0 0 0,0 0 0,0 0 0,0 1 0,0-1 0,0 0 0,0 0 1,0 0-1,0 0 0,0 1 0,0-1 0,0 0 0,0 0 0,0 0 0,0 0 0,0 0 0,-1 1 0,1-1 0,0 0 0,0 0 0,0 0 0,0 0 1,0 0-1,0 0 0,0 0 0,-1 0 0,1 1 0,0-1 0,0 0 0,0 0 0,-1 0 0,-11 3 287,-19-1 4,-1 0-330,0 2 0,1 0 0,-1 3 0,-42 13 0,62-17 13,0 2 0,1-1 0,0 1 1,-1 1-1,2 0 0,-1 1 0,1 0 0,0 0 0,0 1 0,-9 10 0,16-14 49,0-1 0,1 1 0,-1 0 0,1 0 0,0 1 0,0-1 0,-1 6 0,3-9-11,-1-1 0,1 1 0,0 0 0,0-1 0,-1 1 0,1 0 1,0-1-1,0 1 0,0 0 0,0 0 0,0-1 0,0 1 1,0 0-1,0-1 0,0 1 0,0 0 0,0 0 0,1-1 1,-1 1-1,0 0 0,0-1 0,1 1 0,-1 0 0,1-1 0,-1 1 1,0-1-1,1 1 0,-1 0 0,1-1 0,-1 1 0,1-1 1,0 0-1,-1 1 0,1-1 0,-1 1 0,1-1 0,0 0 1,-1 1-1,1-1 0,0 0 0,-1 0 0,1 0 0,0 1 0,0-1 1,-1 0-1,1 0 0,0 0 0,0 0 0,-1 0 0,1 0 1,0 0-1,-1-1 0,1 1 0,0 0 0,0-1 0,37-7 192,-1-1 0,72-30-1,-106 38-192,32-14 54,46-28 0,-25 12-5,-44 26-113,-8 4 12,-1-1 0,0 1 0,1-1 0,-1 0 1,5-4-1,-14 16-629,3-5 664,0 0-1,-1-1 0,-5 8 0,5-9 10,1 0 0,0 1 0,0-1 0,0 1 0,1 0 0,-1 0 0,1 0 0,-3 6 0,4-9 3,1 1-1,0-1 0,-1 1 0,1-1 0,0 0 0,0 1 0,0-1 0,-1 1 0,2-1 1,-1 1-1,0-1 0,0 1 0,0-1 0,1 1 0,-1-1 0,1 1 0,-1-1 0,1 0 0,-1 1 1,1-1-1,0 0 0,0 0 0,0 1 0,0-1 0,0 0 0,0 0 0,0 0 0,0 0 1,0 0-1,0 0 0,0 0 0,3 1 0,0 0 3,1 1-1,-1-1 1,1 1-1,0-1 1,0 0-1,0-1 1,0 1-1,0-1 1,0 0-1,0-1 1,0 1-1,8-1 1,-14-3-513,-7-4-1682,-9-6-3588,17 13 5744,-6-5-2503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5:35.5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0 597 1888,'3'0'15442,"2"-4"-17487,4-2 2408,-1-1 0,0-1-1,-1 1 1,0-1 0,11-15 0,25-48 596,-19 24-576,23-63 1,-37 83-24,-1-1 0,-2 0 1,7-55-1,-13 68-172,-1 10-114,0-1 1,1 0-1,0 1 1,0-1-1,1 0 1,1-6-1,-1 6-225,-3 13-23,-3 27 293,2-27-49,0 1 1,0 15-1,2 6-6,1 1 0,1-1 0,1 0 0,14 51 0,-17-76-69,3 5 81,0 0 0,8 17 0,-9-23-45,0 0-1,0 0 1,1 0 0,-1 0-1,0-1 1,1 1 0,0-1-1,-1 0 1,1 1 0,6 2-1,1 0 12,1 0-1,-1-1 1,1 0-1,-1-1 1,1 0-1,0 0 1,1-2-1,-1 1 1,12-1-1,-4-1-14,0-1 0,0 0 0,-1-2 0,29-6 0,-21 1-7,-1 0 1,0-2-1,-1-1 0,0-1 1,23-15-1,-40 23-4,0-1-1,-1-1 0,0 1 1,0-1-1,0 0 0,-1 0 1,0-1-1,0 0 0,0 0 1,-1 0-1,0 0 0,0 0 1,-1-1-1,3-10 0,-1 2 43,-2 0 0,0 0 0,-1-1 0,0 1-1,-2 0 1,0-20 0,-2 23-85,0-1-1,-1 1 1,-1 0 0,-9-25-1,10 30 10,3 6-6,-1 0 0,1 1 0,-1-1 0,0 0 0,0 1 0,0-1 0,1 1 0,-1-1 0,0 1 0,-1 0 0,1-1 0,0 1 0,0 0 0,-1 0 0,1 0 0,0 0 0,-1 0 0,1 0 0,-1 0 0,1 0 0,-1 0 0,0 1 0,1-1 0,-1 1 0,0-1 0,1 1 0,-1 0 0,0 0 0,0-1 0,1 1 0,-1 1 0,0-1 0,0 0 0,-1 1 0,-2 0-11,1 0 1,0 1 0,0-1 0,0 1 0,0 0-1,0 1 1,1-1 0,-1 0 0,1 1 0,-1 0-1,1 0 1,-5 6 0,0 2 14,-1 1 0,2 0 0,0 1 1,0-1-1,-8 25 0,5-6 165,-9 46 0,16-61-134,1 0 0,0 0 0,1 0 1,1 0-1,3 27 0,-2-34 25,1-1 0,0 1-1,0-1 1,1 0 0,0 0-1,1 0 1,-1 0 0,2 0 0,-1-1-1,1 1 1,11 12 0,-13-17 2,0 0 1,1 0 0,-1 0-1,1 0 1,-1-1-1,1 1 1,0-1 0,0 0-1,0 0 1,0 0 0,0-1-1,8 2 1,-6-2 10,0 0 0,1-1 0,-1 1 0,0-2 0,1 1 0,-1-1 0,12-2 0,4-4 6,-2 0 1,1-1 0,-1-2-1,19-11 1,-31 16-71,42-24 19,-1-2 0,-2-2 1,-2-2-1,50-50 0,-71 62 136,-5 5-101,-1 0 0,21-28-1,-38 45-51,0 1 1,-1-1-1,1 0 0,0 0 0,-1 0 0,1 0 0,-1 0 0,1 0 0,-1 0 0,0 1 1,1-1-1,-1 0 0,0 0 0,0 0 0,0 0 0,0-1 0,0 1 0,0 0 1,0-1-1,0 2-1,0-1 0,0 1 0,-1 0 0,1 0 0,0-1-1,0 1 1,0 0 0,-1 0 0,1 0 0,0 0 0,0-1 0,-1 1 0,1 0 0,0 0 0,0 0 0,-1 0 0,1 0 0,0 0 0,0 0 0,-1 0 0,1 0 0,0 0 0,0 0 0,-1 0 0,1 0 0,-1 0 0,-12 5-251,0 2 226,2 2 1,-1 0-1,1 0 1,0 1-1,-14 17 1,-1 1 56,4-6-49,-34 33-71,-89 114 0,140-162 125,1 0 1,0 0-1,0 1 0,1-1 1,0 1-1,0 0 0,-3 15 1,6-22-19,-1 0 0,1-1 0,0 1 0,0 0 0,0 0 0,0-1 1,0 1-1,0 0 0,0 0 0,0-1 0,1 1 0,-1 0 0,0 0 1,0-1-1,1 1 0,-1 0 0,0-1 0,1 1 0,-1 0 0,1-1 1,-1 1-1,1 0 0,-1-1 0,1 1 0,-1-1 0,1 1 0,0-1 1,-1 1-1,1-1 0,-1 0 0,1 1 0,0-1 0,0 0 0,-1 0 0,1 1 1,0-1-1,0 0 0,-1 0 0,1 0 0,0 0 0,0 0 0,1 0 1,4 0 26,1 0 1,-1 0-1,0-1 0,8-2 1,-10 2-11,5-1 50,-1 0 0,1-1 0,-1 0 0,0-1 0,0 0-1,0 0 1,-1 0 0,1-1 0,-1-1 0,0 1 0,-1-1 0,11-11 0,-8 7-79,0-1 0,-1-1 0,0 0 0,0 0 1,-2 0-1,1-1 0,4-15 0,-9 23-6,0 0 1,-1-1 0,0 1-1,0 0 1,0-9-1,-1 13-173,0 11 95,-1-4 132,-1 0-1,0 1 1,0-1 0,0 0-1,-1 0 1,-4 7 0,-24 35 256,23-36-250,-31 46 4,12-22 94,3 2 0,-33 66 0,-7 65 15,-25 53 378,76-199-554,12-22 75,-3 2 218,9-6-202,6-9-37,-1 1 0,0-2 0,0 1 0,-2-1 0,13-23 0,18-28 49,-17 37-17,1 1 0,1 0 1,42-33-1,91-58 62,-101 78-92,-29 19-32,-1 0 1,-1-1-1,-1-2 1,-1-1 0,-1 0-1,-2-2 1,0 0-1,-1-1 1,18-38-1,-20 28 70,-2 0 0,10-41 0,-19 59-72,-3 1-6,-2 10-91,-1 15-191,-1 11 236,-1 1 0,-1-1 0,-7 26 0,-1 3 102,-18 76-103,28-118 73,-2 8 20,0 1 1,1 0 0,0 20-1,2-32-47,0 0 0,0-1 0,1 1 0,-1 0 0,0 0 0,1-1 0,-1 1 0,1 0 0,1 3 0,-2-4 139,9 2 92,-7-3-214,0 0 0,0 0 0,0 0 0,0-1 0,0 1 0,0-1 0,0 1 0,0-1 0,0 1 0,0-1 1,0 0-1,0 0 0,0 0 0,-1 0 0,1 0 0,0-1 0,-1 1 0,3-3 0,3-2 12,-1-1 0,11-13 0,36-55 12,64-121 0,-106 174-82,27-47 105,-33 57-80,-10 25-211,-2 25 221,-4 38 1,3-7 8,5-56 3,1 1 0,1-1-1,0 1 1,1 0 0,0-1 0,1 1-1,1 0 1,6 25 0,-7-38 2,0 1 1,-1 0-1,1-1 0,0 1 1,0-1-1,0 1 1,0-1-1,1 1 1,-1-1-1,0 0 0,0 0 1,1 1-1,-1-1 1,1 0-1,-1 0 0,1-1 1,0 1-1,-1 0 1,1 0-1,0-1 1,-1 1-1,1-1 0,0 1 1,0-1-1,0 0 1,-1 0-1,1 0 0,0 0 1,0 0-1,3-1 1,5 0 84,1-1 0,-1-1 1,0 0-1,11-5 0,-14 6-133,4-3 37,-1 0-1,1 0 0,-1-1 1,0 0-1,-1-1 0,1 0 0,-1-1 1,9-9-1,0-4 32,0 0-1,19-31 1,-26 34-46,0-1 0,-1-1 1,11-31-1,-10 21 8,9-40 1,-14 43-108,-8 48 136,0 1-1,-7 30 0,-1 5 91,-16 110-22,24-110-246,3-34 352,9-23 64,-5-2-235,-1 1 0,0-1 1,0 0-1,1 0 1,-1 0-1,-1 0 0,1-1 1,0 0-1,-1 0 0,6-5 1,2-2-17,17-23 0,-13 11 40,-2-2 1,0 0-1,16-42 1,-13 28-121,4-20-43,-14 39 206,13-28 0,-16 42-65,-2 3-20,0 0-1,0 0 0,0 1 1,-1-1-1,1 0 0,-1 0 1,1 0-1,-1 0 0,1 0 1,-1 0-1,0 0 0,0-2 1,0 4-8,0 0 1,0 0-1,0 0 1,0 0 0,0 0-1,0 1 1,0-1-1,1 0 1,-1 0-1,0 0 1,0 0-1,0 0 1,0 0-1,0 0 1,0 0 0,0 0-1,0 0 1,0 0-1,0 0 1,1 0-1,-1 0 1,0 0-1,0 0 1,0 0-1,0 0 1,0 0 0,0 0-1,0 0 1,0 0-1,0 0 1,1 0-1,-1 0 1,0 0-1,0 0 1,0 0-1,0 0 1,0 0 0,0 0-1,0 0 1,0 0-1,0 0 1,0 0-1,0 0 1,1-1-1,-1 1 1,0 0-1,0 0 1,0 0 0,0 0-1,0 0 1,0 0-1,0 0 1,0 0-1,0 0 1,0 0-1,0-1 1,0 1 0,0 0-1,0 0 1,0 0-1,0 0 1,0 0-1,0 0 1,0 0-1,0 0 1,0 0-1,0-1 1,0 1 0,0 0-1,4 5 13,-2-1-1,0 1 0,-1-1 1,1 0-1,-1 1 0,0-1 1,0 1-1,-1 0 0,1 6 0,2 16 114,1 2-244,1 33-1,-4-47 126,1 9 14,1-1 0,0 1 0,2-1 0,8 23 0,-12-42-12,1 0-1,0-1 1,0 1 0,0-1-1,0 0 1,1 0 0,-1 0-1,1 0 1,0 0 0,0-1-1,0 1 1,0-1 0,0 1-1,1-1 1,-1 0 0,1-1-1,-1 1 1,1 0 0,-1-1-1,1 0 1,0 0-1,6 1 1,6 0 15,0 0-1,0-2 0,0 1 1,17-3-1,47-10 99,-70 11-106,0-1-1,-1 0 1,1-1-1,-1 0 0,0 0 1,0-1-1,0 0 0,-1-1 1,1 0-1,-1 0 0,0-1 1,0 0-1,-1 0 0,0-1 1,0 0-1,9-12 0,-11 11-28,0 0-1,-1-1 1,0 1-1,0-1 1,-1 0 0,0 0-1,-1 0 1,2-10-1,-1-5-42,1-48 0,-4 63 88,-1-1-1,1 1 0,-2-1 0,1 1 0,-1 0 0,-1 0 0,0-1 1,0 2-1,-8-16 0,11 23-32,0 1 1,0-1 0,-1 0-1,1 1 1,-1-1 0,1 1-1,0-1 1,-1 1 0,1-1-1,-1 1 1,1-1 0,-1 1-1,1-1 1,-1 1 0,1 0-1,-1-1 1,1 1 0,-1 0-1,0 0 1,1-1-1,-1 1 1,0 0 0,1 0-1,-1 0 1,0 0 0,1 0-1,-1 0 1,1 0 0,-1 0-1,0 0 1,1 0 0,-1 0-1,0 0 1,1 0 0,-1 1-1,0-1 1,1 0 0,-1 0-1,1 1 1,-1-1 0,0 0-1,1 1 1,-1-1-1,1 1 1,-1-1 0,1 1-1,0-1 1,-1 1 0,-3 4-51,0 0 0,1-1 1,0 2-1,-4 7 0,4-8 26,-8 18 15,2-1-1,0 2 1,1-1-1,1 1 1,2 1-1,0-1 1,1 1-1,2 0 1,0 37-1,3-54 38,0 0-1,0 0 0,1 0 1,0 0-1,0 0 0,1-1 0,0 1 1,4 7-1,-6-12-7,1 0 1,0 0-1,0 0 0,0 0 1,0 0-1,1-1 0,-1 1 1,1-1-1,-1 0 0,1 0 1,0 0-1,0 0 0,0 0 0,0 0 1,0-1-1,0 1 0,1-1 1,-1 0-1,0 0 0,1 0 1,3 0-1,-2-1 24,0 0 0,0-1 0,-1 1 0,1-1 0,0 0 0,-1 0 0,1-1 0,-1 1 0,1-1 0,-1 0 0,0 0 0,0 0 0,0-1 0,0 0 0,0 1 0,-1-1 1,1-1-1,4-4 0,6-8-27,-1 0 0,21-35 1,-28 41-44,136-177 32,-141 186 11,-1 1-1,1-1 0,-1 0 0,1 0 0,0 1 1,-1-1-1,1 1 0,0-1 0,-1 0 0,1 1 1,0-1-1,0 1 0,-1 0 0,2-1 1,-1 1-11,-1 0 1,1 1 0,-1-1 0,1 0-1,-1 0 1,1 1 0,-1-1 0,0 1-1,1-1 1,-1 0 0,1 1 0,-1-1-1,0 1 1,1-1 0,-1 1 0,0-1 0,0 1-1,0-1 1,1 1 0,-1-1 0,0 1-1,0 0 1,2 3-41,-1 1 0,0-1 0,0 1 0,-1-1 0,1 1 0,-1-1 0,0 1 0,0 4 0,-7 41-187,4-31 179,1-5 90,0-1-1,-1 0 0,0-1 0,-2 1 0,1 0 0,-1-1 0,-1 0 1,0-1-1,-1 1 0,0-1 0,-1 0 0,0-1 0,-12 12 0,-20 14 279,39-36-312,0 1 0,1-1 0,-1 0 0,0 0 0,0 0 0,1 0 0,-1-1 0,0 1 0,0 0 0,0 0 0,1 0 0,-1-1 0,0 1 0,1 0 0,-1-1-1,0 1 1,1 0 0,-1-1 0,0 1 0,1-1 0,-2 0 0,-12-13 201,14 13-196,0 0 0,0 0 0,0 0-1,0 0 1,0 0 0,0 0 0,0 0-1,1 0 1,-1 0 0,0 0 0,0 0-1,1 0 1,-1 1 0,1-1 0,-1 0-1,1 0 1,-1 0 0,1 0-1,0 1 1,-1-1 0,1 0 0,0 1-1,-1-1 1,1 0 0,0 1 0,0-1-1,1 0 1,26-14 180,6 3-180,1 1 1,0 2-1,70-9 0,-41 8-946,9 3-3848,-49 6-584,1 1-3923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5:36.0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69 10464,'-47'-57'3872,"44"54"-3008,-2 0-224,10-2-4064,3 5 1760,2 8 992,7 12-1504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5:38.4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301 1 4480,'-1'0'7031,"2"7"-2822,-1 0-4468,-38 236 6152,-40 120-3141,66-318-2485,-57 197 613,57-205-720,8-19-94,-2-1 1,0 0 0,-11 21-1,-18 30-92,34-66 67,0-1 0,1 0 1,-1 0-1,0 1 0,0-1 1,0 0-1,0 0 0,0 0 1,0 0-1,0 0 0,-2 1 1,2-2-25,1 0 0,0 0 0,0 1 0,-1-1 0,1 0 0,0 0 0,0 0 0,-1 0 0,1 0 0,0 0 0,0 0 0,-1 0 0,1 0 0,0 0 0,-1 0 0,1 0 0,0 0-1,0 0 1,-1 0 0,1 0 0,0 0 0,0 0 0,-1 0 0,1-1 0,-1 1-6,1-1 0,0 1 0,-1-1-1,1 1 1,0-1 0,0 1 0,-1-1-1,1 1 1,0-1 0,0 1 0,0-1 0,0 1-1,0-1 1,0 0 0,0 1 0,0-1-1,0 0 1,1-26-28,1 0 0,1 1 0,1-1-1,2 1 1,0 0 0,2 0 0,1 1 0,23-47 0,-20 53 40,0 0 0,2 0 0,0 1 0,0 1 0,19-16 0,-33 32-19,1 1 1,-1-1-1,1 0 0,-1 1 0,1-1 1,0 1-1,-1-1 0,1 0 1,0 1-1,-1-1 0,1 1 0,0 0 1,-1-1-1,1 1 0,0 0 0,0-1 1,0 1-1,-1 0 0,1 0 0,0 0 1,0 0-1,0 0 0,0 0 0,-1 0 1,1 0-1,0 0 0,0 0 1,0 0-1,0 0 0,-1 0 0,1 1 1,0-1-1,0 0 0,-1 1 0,1-1 1,0 1-1,0-1 0,-1 0 0,1 1 1,0 0-1,-1-1 0,1 1 0,-1-1 1,1 1-1,-1 0 0,1-1 0,-1 1 1,1 0-1,-1 0 0,1 0 1,1 3 27,-1 1 0,1-1 0,-1 0 0,0 0 0,0 1 0,0-1 1,0 1-1,0 5 0,4 123 165,-5-106-16,2 0 1,10 52-1,-11-76-144,0 0-1,0-1 0,0 1 1,0-1-1,0 1 1,1-1-1,2 4 1,-4-6-12,1 1 0,-1 0 0,1-1 0,0 1 0,-1 0 0,1-1 0,0 1 0,-1 0 0,1-1 0,0 1 0,0-1 0,-1 0 0,1 1 0,0-1 0,0 0 0,0 1 0,0-1 0,0 0 0,-1 0 0,1 0 0,0 0 0,0 0 0,0 0 0,0 0 0,0 0 0,0 0 0,1 0 0,2-2-10,1 0 0,-1-1 1,0 1-1,0-1 0,0 1 0,0-1 0,5-7 0,25-28 145,-15 15-132,1 1-87,8-11 1,44-38-1,-37 41 70,1-2 85,58-39 0,-82 64-148,-1-2 0,-1 1 0,11-11 0,-20 18-12,-2 2 61,-1 0 1,1 0-1,0 1 0,0-1 0,0 0 1,0 1-1,1-1 0,-1 0 0,0 1 1,0-1-1,1 1 0,-1 2 0,-1 0 2,-4 7 5,3-5 21,1 0 0,-1 0 0,1 0 0,0 0 0,-1 7 0,-1 5-28,2 1 0,0-1 0,1 1 0,1 0-1,0-1 1,2 1 0,0 0 0,1-1 0,7 23-1,-8-36 35,0 0 0,0 0 0,0 0 0,1-1-1,0 1 1,0-1 0,0 1 0,0-1 0,8 7-1,-10-9-32,1-1-1,0 1 1,0-1-1,0 0 1,0 1-1,0-1 1,0 0-1,0 0 1,0-1-1,0 1 1,0 0-1,1-1 1,-1 1-1,0-1 1,0 0-1,1 0 1,-1 0-1,0 0 1,1 0-1,-1 0 1,0 0-1,1-1 1,-1 1-1,4-2 1,2-2 47,1-1 0,-1 1-1,1-1 1,-1-1 0,-1 1 0,14-14 0,37-47-54,-43 47-11,1 1 0,27-25 0,78-43 217,-50 39-325,-64 42 96,0 0 0,-1-1 0,9-9 0,-15 14 33,0 1-1,1 0 0,-1 0 0,0 0 0,0 0 0,0-1 0,0 1 1,0 0-1,0 0 0,0 0 0,0 0 0,0-1 0,0 1 0,1 0 1,-1 0-1,0 0 0,0-1 0,0 1 0,0 0 0,0 0 1,-1 0-1,1-1 0,0 1 0,0 0 0,0 0 0,0 0 0,0-1 1,0 1-1,0 0 0,0 0 0,0 0 0,0 0 0,-1-1 0,1 1 1,0 0-1,0 0 0,0 0 0,0 0 0,0 0 0,-1-1 0,1 1 1,0 0-1,0 0 0,0 0 0,0 0 0,-1 0 0,1 0 0,0 0 1,0 0-1,0 0 0,-1 0 0,1 0 0,0 0 0,0 0 0,0 0 1,-1 0-1,1 0 0,0 0 0,-13-1 45,7 3-61,0-1-1,0 1 1,0 1 0,0-1 0,0 1-1,1 0 1,0 0 0,-1 0 0,1 1-1,-6 6 1,0 0-37,0 0 1,1 1-1,-11 16 0,12-14 46,0 2-1,1-1 0,-10 27 0,-12 48-218,24-70 195,-17 69 295,21-75-224,0 0 0,1 0 0,1 0 0,1 24 0,-1-35-39,0-1 0,1 1-1,-1 0 1,0 0 0,1-1-1,-1 1 1,1 0 0,-1-1-1,1 1 1,0-1 0,0 1-1,0 0 1,0-1 0,0 0-1,0 1 1,0-1 0,2 2-1,-2-3 1,0 1 0,0-1 0,0 1 0,1-1 0,-1 1-1,0-1 1,0 0 0,0 1 0,1-1 0,-1 0 0,0 0 0,0 0-1,0 0 1,1 0 0,-1 0 0,0-1 0,0 1 0,3-1-1,1-1 2,0 0 0,0-1 0,0 0 0,0 0 0,-1 0 0,1 0 0,-1-1 0,0 0 0,6-6 0,6-9-4,-1-2-1,19-31 1,21-51-10,-29 54 10,4-19-115,-19 43 106,-11 25 11,-1 0 0,1 0 0,0 0 0,0 0 0,0 0 0,0 0 0,0 0 0,0 0 0,0 0 0,0 0 0,0 0 0,0 0 0,0 0 0,-1 0 0,1 0 0,0 0 0,0 0 0,0 0 0,0 0 0,0 0 0,0 0 0,0 0 0,0 0 0,0 0 0,0 0 0,0 0 0,0 0 0,-1 0 0,1 0 0,0 0 0,0 0 0,0-1 0,0 1 0,0 0 0,0 0 0,0 0 0,0 0 0,0 0 0,0 0 0,0 0 0,0 0 0,0 0 0,0 0 0,0 0 0,0 0 0,0-1 0,0 1 0,0 0 0,0 0 0,0 0 0,0 0 0,0 0 0,0 0 0,0 0 0,0 0 0,0 0 0,-6 8 0,-33 156 218,-16 48-63,-31-11 481,33-86-397,19-44 64,29-62-270,0 0 0,-1-1 0,0 0 0,-1 0 0,-11 10 0,17-16-32,-1-1 0,0 0 0,0 1 0,1-1 0,-1 0 0,0 0 0,0 0 0,0-1 0,0 1-1,0 0 1,0-1 0,0 1 0,-1-1 0,1 0 0,0 0 0,0 1 0,0-1 0,0-1 0,-1 1 0,1 0-1,0-1 1,0 1 0,0-1 0,0 1 0,0-1 0,0 0 0,0 0 0,0 0 0,0 0 0,0 0-1,1 0 1,-1-1 0,-1-1 0,-7-5-39,1-1 0,1 0 0,-1-1 0,-9-15 0,10 14-27,-6-6-85,2 2-26,-11-19-1,21 29 144,-1 1-1,1 0 0,0 0 0,0-1 0,1 1 1,-1-1-1,1 0 0,0 1 0,0-1 1,0-5-1,2 8 25,-1 0 0,0-1 0,1 1 0,-1-1 0,1 1 0,0 0 0,0 0 1,0-1-1,0 1 0,0 0 0,1 0 0,-1 0 0,0 0 0,1 0 0,0 0 0,2-2 0,4-3-35,0 1-1,14-9 1,-10 6 30,1 1 54,26-12 1,-9 4 6,90-39-50,11-8-181,-90 38 188,-1-3 0,-1-1 0,-1-2-1,-1-1 1,48-58 0,-20 12-37,90-143 1,-54 46 65,-24 41 19,-62 105-89,-10 19 42,0 1 1,11-15-1,-16 23-5,1 1 1,-1 0-1,0-1 0,0 1 1,1-1-1,-1 1 1,0 0-1,1-1 0,-1 1 1,1 0-1,-1-1 1,0 1-1,1 0 0,-1 0 1,1 0-1,-1-1 1,1 1-1,-1 0 0,1 0 1,0 0-1,-1 0-4,1 0 1,-1 1-1,1-1 0,-1 1 0,0-1 0,1 1 0,-1-1 0,0 1 1,1-1-1,-1 1 0,0-1 0,0 1 0,0-1 0,1 1 1,-1 0-1,0-1 0,0 1 0,0-1 0,0 1 0,0-1 0,0 1 1,0 1-1,1 14 13,-1 1 0,-1 0 0,0-1 0,-1 1 0,-6 19 0,-27 85 247,22-80-193,-58 241 255,53-204-295,-4 36 239,12-57-134,-17 56 0,24-104-112,-2 14 90,5-22-79,2-3 0,3-5-19,-1-1 1,0 1 0,-1-1-1,1 1 1,2-14-1,6-13-118,0 7 59,33-72 164,-36 82-110,1 0 0,1 0 1,18-22-1,-27 37-2,0 0 1,-1 0 0,1 0-1,0 0 1,0 0 0,0 1 0,0-1-1,1 1 1,-1-1 0,0 1-1,1 0 1,-1 0 0,1 0-1,-1 0 1,1 0 0,0 0-1,-1 1 1,1-1 0,0 1-1,-1 0 1,1 0 0,0 0-1,-1 0 1,1 1 0,0-1 0,-1 0-1,1 1 1,0 0 0,-1 0-1,1 0 1,-1 0 0,0 0-1,1 0 1,-1 1 0,0-1-1,1 1 1,2 3 0,8 7 21,-1 0 1,0 2 0,-1-1 0,-1 1-1,12 21 1,-7-12 20,2 4-155,31 43 431,-39-58-1902,21 18 1,-29-28 432,9 5-115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5:38.8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143 104 11712,'-66'-72'4352,"39"64"-3393,-4 0-255,21 4-1600,6 1 353,-1-2-705,5 2 736,9 3-1568,9 3 1152,8 5-3072,16 9 2240,16 3-1600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5:40.3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4 464 2976,'0'0'117,"0"0"0,0-1 0,-3 0 1756,3 1-1756,0 0 0,0 0 0,0-1 0,0 1 0,0 0 0,0 0 0,0 0 0,0 0 0,0 0 0,0-1 0,0 1 0,0 0 0,0 0 0,0 0 0,0 0 0,0-1 0,0 1 0,0 0 0,0 0 0,7-3 2291,22 0-539,-17 2-401,57-3 1988,-52 2-2861,3 0 158,0-1 1,37-11 0,-51 12-675,0 0 0,0-1 0,-1 1 0,1-1 0,0-1 0,-1 1 0,0-1 0,0 0 0,0 0 0,0-1 0,-1 1 0,0-1 0,6-8 0,-3 0-13,1-1 0,-2 0-1,0-1 1,-1 1 0,0-1-1,-1 0 1,-1 0-1,0-1 1,-1 1 0,-1-1-1,0 1 1,-3-28 0,1 36 11,0 0 1,0 0-1,-1 0 1,0 0-1,-4-10 1,5 15-60,0-1 0,0 1 0,0 0 0,0 0 0,-1 0 0,1 0 0,0 0 0,-1 0 0,0 0 1,1 1-1,-1-1 0,0 1 0,0-1 0,0 1 0,0-1 0,0 1 0,0 0 0,0 0 0,-4-1 0,4 2-10,1 0-1,-1 0 1,1 0-1,-1 0 1,1 0-1,-1 0 1,1 1-1,-1-1 1,1 1-1,0-1 1,-1 1-1,1-1 1,0 1-1,-1 0 1,1 0-1,0 0 1,0 0-1,0 0 1,0 0-1,-2 1 1,-17 25 149,8-7 200,1 0 0,1 1 0,-13 40 0,19-50-174,1 0 0,1 0 0,0 0 0,0 0 0,1 1 0,1-1 0,0 1 0,0-1 0,4 20 1,-3-26-114,0 0 1,1-1 0,0 1 0,0 0 0,0-1-1,0 0 1,0 1 0,1-1 0,0 0 0,0 0-1,0 0 1,0-1 0,1 1 0,0-1 0,-1 0-1,1 0 1,0 0 0,1 0 0,-1-1 0,0 1-1,8 2 1,-4-3-6,0 0 0,1 0 0,-1 0 0,0-1-1,1 0 1,-1-1 0,1 0 0,-1 0 0,1-1 0,-1 0 0,16-4-1,2-2 9,0-1 0,-1-2-1,0 0 1,-1-1-1,0-2 1,34-24-1,-43 26-59,0-1 0,-1-1 0,0 0 0,-1 0 0,-1-2 0,0 0 0,-1 0 0,-1-1 0,0 0 0,8-21 0,30-89 21,-44 117-25,-3 4-12,1 0 0,-1 0 1,1 0-1,-1 0 0,0-5 1,-1 9-73,2 2-96,2 4 142,0 0-1,1-1 0,-1 2 1,-1-1-1,1 0 0,-1 1 1,0-1-1,4 12 0,15 52 427,-19-60-377,1 7 19,23 68 708,-22-71-621,0-1 1,1 0-1,0 0 1,13 17-1,-17-27-119,-1 0 0,1 0 0,-1-1-1,1 1 1,0 0 0,0-1 0,0 1-1,0-1 1,0 0 0,0 0-1,0 0 1,0 0 0,1 0 0,-1 0-1,0 0 1,1-1 0,-1 1 0,0-1-1,1 1 1,-1-1 0,1 0-1,-1 0 1,0 0 0,1-1 0,-1 1-1,1-1 1,-1 1 0,0-1 0,1 0-1,-1 1 1,0-1 0,0 0-1,0-1 1,1 1 0,-1 0 0,-1-1-1,1 1 1,0-1 0,0 1 0,0-1-1,1-2 1,14-19-1056,-2-1 1,0 0-1,13-31 0,-15 27-2167,1 1-1,27-36 0,-36 57 2299,0 0 0,0 0 1,1 1-1,-1-1 0,1 1 0,0 1 0,1-1 0,-1 1 1,9-4-1,18-2-3434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6:01.5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51 842 3904,'-1'1'287,"-1"0"0,1 1-1,-1-1 1,1 1 0,0 0 0,0-1 0,-1 1 0,1 0-1,1 0 1,-1 0 0,0 0 0,-1 2 0,2-1 162,-1-1 1,0 1-1,0-1 1,0 0-1,-1 1 1,1-1-1,-1 0 1,1 0-1,-4 4 1,-2 1 814,-1 0 2771,7-7-3956,1 0 0,0-1 1,0 1-1,-1 0 0,1 0 0,0-1 1,-1 1-1,1 0 0,0 0 0,0-1 1,0 1-1,-1 0 0,1-1 0,0 1 1,0 0-1,0-1 0,0 1 0,0 0 1,0-1-1,-1 1 0,1-1 0,0 1 1,0 0-1,0-1 0,0 1 0,0 0 1,1-1-1,-1 1 0,0-1 0,0 1 1,0 0-1,0-1 0,1-5 75,-1 0 0,1 0 1,1 0-1,-1 0 0,1 0 0,0 0 0,0 0 0,3-5 0,28-45 240,-23 40-159,4-7 194,1 1-1,32-35 1,-40 49-252,1 1 0,0 0 0,0 0 0,1 0 0,0 1 0,0 0 0,0 1 0,1 0 0,17-6 0,-23 10-126,-1 0 1,1 0 0,0 1-1,-1-1 1,1 1-1,-1 0 1,1 0 0,0 0-1,-1 0 1,1 1-1,0-1 1,-1 1 0,1 0-1,-1 0 1,1 0-1,-1 1 1,1-1 0,-1 1-1,0 0 1,0 0-1,0 0 1,0 0 0,0 1-1,4 4 1,-3-3 17,-1 0 1,0 1-1,0-1 0,0 1 1,-1 0-1,1 0 0,-1 0 1,0 0-1,-1 0 1,1 1-1,-1-1 0,0 0 1,0 1-1,-1-1 0,0 0 1,0 8-1,-3 12 135,-2 0-1,0-1 1,-13 33 0,0 5-32,3-20-46,7-20-34,6-16 29,3-10-23,5-15 57,0 2-153,2 0 1,0 0-1,0 0 0,2 1 1,0 1-1,1-1 0,0 2 1,25-26-1,-10 20-45,42-26 1,-63 43 36,1 0 1,-1 1 0,0-1 0,1 1-1,0 1 1,9-3 0,-14 4 21,1-1 0,-1 1 1,1 0-1,-1-1 0,1 1 1,-1 0-1,1 0 0,-1 0 1,1 1-1,-1-1 0,1 0 1,-1 1-1,1-1 0,-1 0 1,1 1-1,-1 0 0,0-1 1,1 1-1,-1 0 0,0 0 1,0-1-1,1 1 0,-1 0 1,0 0-1,0 1 0,0-1 1,0 0-1,0 0 0,0 0 1,1 3-1,-1 0 8,0 0 0,0 0 0,0 0 0,-1 0 0,1 0 0,-1 0 0,0 1 0,0-1 0,-1 0 0,1 0 0,-2 6 0,-1 0 27,0 0-1,0 0 1,-8 14 0,7-15 23,4-8-72,1-1 0,-1 0 0,0 1 0,0-1 0,0 0 0,0 1 0,0-1 0,0 0 0,0 1 0,0-1 0,1 0 0,-1 1 0,0-1 0,0 0 0,1 0-1,-1 1 1,0-1 0,0 0 0,1 0 0,-1 1 0,1-1 0,-1 0 6,1 1-1,0-1 1,0 0 0,0 0-1,0 0 1,0 0 0,0 0-1,-1 0 1,1 0 0,0 0-1,0 0 1,0-1 0,0 1-1,-1 0 1,1 0-1,0-1 1,0 1 0,0-1-1,-1 1 1,2-2 0,17-11 189,-16 10-182,12-9-33,-6 3-34,0 2 1,1 0-1,0 0 1,15-8-1,-23 14 44,1 0 1,-1 0-1,1 0 0,0 0 0,-1 0 1,1 1-1,0-1 0,0 1 1,-1 0-1,1 0 0,0 0 0,0 0 1,-1 0-1,1 1 0,0-1 1,-1 1-1,1 0 0,0-1 0,-1 1 1,1 1-1,-1-1 0,1 0 1,-1 0-1,4 4 0,-3-2 15,0-1 0,0 1-1,-1 0 1,1 1 0,-1-1 0,0 0-1,0 1 1,0-1 0,0 1 0,1 4 0,11 41 217,-8-27-176,-5-16-30,1 0 1,0 0 0,1 0-1,0 0 1,4 8 0,-6-13-15,0 0-1,0 1 1,-1-1 0,1 0 0,0 0 0,0 0 0,0 0-1,0 0 1,0-1 0,0 1 0,0 0 0,1 0 0,-1-1-1,0 1 1,0 0 0,1-1 0,-1 0 0,0 1 0,1-1-1,-1 0 1,0 1 0,1-1 0,-1 0 0,0 0 0,1 0-1,-1 0 1,0 0 0,1-1 0,-1 1 0,1 0 0,1-1-1,6-4-32,0 0 0,0 0 0,14-11 0,13-8 151,195-95 59,-190 99-469,-46 28 363,-12 11-49,1 1 1,0 0 0,2 1-1,0 0 1,-11 24 0,19-32-32,-10 25-36,14-35 38,1 0 0,1 0 0,-1 1 0,0-1 0,1 0 1,0 1-1,0-1 0,0 1 0,0 4 0,1-7 4,-1-1 0,0 1 0,0 0 0,1 0 0,-1 0 0,1 0 0,-1 0 0,1-1 0,-1 1 0,1 0 0,0-1 0,-1 1 0,1 0 0,0-1 0,-1 1 0,1 0 0,0-1 0,0 1 0,0-1 0,-1 0 0,1 1 0,0-1 0,0 0 0,0 1 0,0-1 0,0 0 0,0 0 0,0 0 0,0 0 0,0 0 0,0 0 0,0 0 0,-1 0 0,3-1 0,3 1 15,-1-1 1,0 0-1,1-1 1,7-2-1,0-3-4,0 0-1,0-1 0,-1-1 1,0 1-1,0-2 0,-1 0 1,17-19-1,-24 24-32,0 0-1,0 0 1,0-1-1,0 1 1,-1-1-1,0 0 1,0 0 0,0 0-1,-1-1 1,0 1-1,1-9 1,-2 11 9,-1 1 1,0 0-1,1 0 0,-2 0 1,1 0-1,0-1 0,-1 1 1,1 0-1,-1 0 1,0 0-1,0 0 0,0 0 1,0 0-1,-1 0 1,1 1-1,-1-1 0,0 0 1,0 1-1,0-1 1,0 1-1,0 0 0,0-1 1,-1 1-1,1 0 1,-1 1-1,-2-3 0,-33-14 59,31 15-32,-1 0 0,1 0 0,-13-9 0,5 4-25,9 3-5,18 0 19,11-1 47,1 1 0,0 1 0,0 1 0,0 1 0,1 1 0,29 3 0,-36 1-95,0-2 99,1 2 0,-1 0 0,23 8-1,-37-9-14,1-1 1,-1 1-1,0 0 0,0 0 0,0 0 0,0 1 1,0 0-1,0 0 0,0 0 0,-1 0 0,0 0 0,1 1 1,-1-1-1,-1 1 0,1 0 0,0 0 0,-1 0 0,3 6 1,-4-6-13,0 1 0,-1 0 0,1-1 0,-1 1 1,0-1-1,0 1 0,0 0 0,-1-1 0,1 1 1,-1-1-1,-2 6 0,1-4-11,1-1 0,-1 1 0,0-1 0,-1 0 0,1 0 0,-1 0-1,0 0 1,-7 8 0,5-21-113,5 5 78,-1 0-1,1 1 1,0-1-1,0 0 1,0 0 0,0 1-1,1-1 1,-1 0-1,1 1 1,-1-1-1,1 1 1,2-4-1,16-30-120,-16 31 140,3-5-65,1 1 1,1-1-1,14-13 0,-17 18 39,-1 1 0,1 0 0,0 0 0,1 0 0,-1 1 0,1 0 0,-1 0 0,9-3 0,-12 5 39,1 0 1,-1 1-1,1-1 1,-1 1 0,1-1-1,0 1 1,-1 0-1,1 0 1,0 0 0,-1 0-1,1 0 1,0 1-1,-1-1 1,1 1 0,-1 0-1,1 0 1,0 0-1,3 2 1,-5-2-11,1 1 0,-1-1 0,0 0 1,0 1-1,0-1 0,0 1 0,0 0 0,0-1 0,0 1 0,-1 0 1,1 0-1,-1-1 0,1 1 0,-1 0 0,1 0 0,-1 0 1,0 0-1,0-1 0,0 1 0,0 0 0,0 0 0,-1 0 0,1 0 1,0-1-1,-1 1 0,0 2 0,-17 40 385,18-37-346,9-11-214,40-22-266,89-30 0,-133 54 455,0 0 0,-1 1-1,1 0 1,0 0 0,0 0 0,-1 1 0,1 0 0,0 0 0,0 0 0,8 1 0,-10 0-16,1 1 1,-1-1 0,0 0-1,1 1 1,-1-1 0,0 1-1,0 0 1,0 0 0,-1 0 0,1 1-1,0-1 1,-1 1 0,1-1-1,-1 1 1,2 3 0,3 4-16,0 1 0,-1 1 0,-1-1 1,6 18-1,-9-25 42,-1 0 1,1-1-1,-1 1 0,1-1 1,0 0-1,1 0 1,-1 0-1,0 0 0,4 3 1,-4-4-22,-1-1 1,0 0-1,1 0 1,-1 0 0,1-1-1,-1 1 1,1 0-1,0 0 1,-1-1-1,1 1 1,0-1-1,-1 1 1,1-1-1,0 0 1,0 0 0,-1 0-1,1 0 1,0 0-1,0 0 1,-1 0-1,1-1 1,3 0-1,7-4-25,0 0 0,-1-1-1,1 0 1,-1-1 0,0 0-1,-1-1 1,0 0 0,0 0-1,-1-1 1,0-1 0,11-15-1,-17 21 36,0 0-1,0 0 0,-1 0 0,0-1 0,0 1 1,0-1-1,0 1 0,0-6 0,-1 7-24,-1 0-1,1 0 1,-1 0-1,0 0 1,0 1-1,-1-1 1,1 0-1,0 0 1,-1 0-1,0 1 1,1-1-1,-1 0 1,-1 0 0,-1-3-1,3 6 1,0-1-1,-1 1 1,1-1-1,-1 1 1,1 0 0,-1-1-1,1 1 1,-1 0-1,0-1 1,1 1 0,-1 0-1,1 0 1,-1 0-1,0-1 1,1 1 0,-1 0-1,1 0 1,-1 0-1,0 0 1,1 0 0,-1 0-1,0 0 1,1 0-1,-1 0 1,1 1-1,-1-1 1,0 0 0,1 0-1,-1 0 1,1 1-1,-1-1 1,1 0 0,-2 1-1,-18 13 4,10-4 32,-1 1 0,2 0-1,0 0 1,0 1 0,-7 14 0,12-19-18,0 0-1,1 0 1,0 0 0,1 0-1,-1 1 1,1-1-1,1 1 1,0 0 0,0-1-1,0 1 1,1 12 0,0-18-7,0-1 1,0 1 0,0-1 0,1 1-1,-1-1 1,0 0 0,1 1-1,-1-1 1,1 1 0,-1-1 0,1 0-1,0 1 1,0-1 0,-1 0 0,1 0-1,0 0 1,0 0 0,0 0-1,2 2 1,-2-3 3,0 1 0,0-1-1,0 1 1,1-1 0,-1 0 0,0 1-1,1-1 1,-1 0 0,0 0 0,1 0-1,-1 0 1,0 0 0,1 0-1,-1 0 1,0-1 0,3 0 0,5-2 19,0-1 0,-1 0-1,1 0 1,13-11 0,-12 9-51,30-16 50,1 1 1,1 3-1,54-17 0,-90 33-52,0 0-1,0 0 0,0 0 0,0 1 0,1 0 0,-1 0 0,0 0 1,11 1-1,-17 0 32,1 0 0,-1 0 1,0 1-1,1-1 1,-1 0-1,1 0 0,-1 0 1,1 0-1,-1 0 0,1 1 1,-1-1-1,0 0 1,1 0-1,-1 1 0,1-1 1,-1 0-1,0 1 0,1-1 1,-1 0-1,0 1 1,1-1-1,-1 1 0,0-1 1,0 0-1,1 1 0,-1-1 1,0 1-1,0-1 1,0 1-1,0-1 0,0 1 1,0-1-1,1 1 0,-1-1 1,0 1-1,0-1 0,-1 0 1,1 1-1,0-1 1,0 1-1,0-1 0,0 1 1,0-1-1,0 1 0,-1-1 1,1 1-1,-13 21 72,12-21-75,-74 91-6,70-86-87,4-5-4,3-3 13,3-1 50,13-9 118,-2 1-109,24-12 0,-34 21-34,0-1 0,0 1 0,0 0 0,1 0 0,-1 1 0,0 0 0,1 0 0,7 0 0,-12 1 53,0 0 1,1 0 0,-1 1 0,0-1-1,0 1 1,0-1 0,-1 1-1,1 0 1,0 0 0,0 0 0,0 0-1,0 0 1,-1 0 0,1 0-1,-1 1 1,1-1 0,-1 1 0,1-1-1,-1 1 1,0-1 0,0 1-1,2 2 1,2 5 19,-1 0 0,0 0 0,4 14 0,-2-4 152,0 0-42,-4-13-148,-1 0 0,2 1-1,-1-1 1,1 0 0,4 8 0,-6-13 23,0 0 1,0 0-1,-1 0 1,1 0-1,0 0 0,0 0 1,0-1-1,0 1 0,0 0 1,0-1-1,0 1 1,0 0-1,0-1 0,0 0 1,0 1-1,1-1 0,-1 0 1,0 1-1,0-1 1,0 0-1,1 0 0,-1 0 1,0 0-1,0 0 1,0 0-1,1 0 0,-1-1 1,0 1-1,0 0 0,0-1 1,0 1-1,0 0 1,1-1-1,-1 0 0,1 0 1,13-9 4,0-1 0,-1-1 1,-1 0-1,24-27 0,52-68 49,-53 68-176,-2-2 1,-3-1 0,30-50-1,75-175-91,-75 141 186,7-33-250,-63 138 57,-4 21 218,-1-1-1,0 1 1,0 0 0,0-1-1,0 1 1,0 0-1,0 0 1,0-1 0,0 1-1,0 0 1,0-1-1,0 1 1,0 0 0,0 0-1,0-1 1,-1 1 0,1 0-1,0 0 1,0-1-1,0 1 1,0 0 0,0 0-1,-1-1 1,1 1-1,0 0 1,0 0 0,0 0-1,-1-1 1,1 1-1,0 0 1,0 0 0,-1 0-1,1 0 1,0-1 0,0 1-1,-1 0 1,1 0-1,0 0 1,0 0 0,-1 0-1,1 0 1,0 0-1,-1 0 1,1 0 0,0 0-1,0 0 1,-1 0 0,1 0-1,0 0 1,-1 0-1,1 0 1,0 0 0,0 0-1,-1 1 1,1-1-1,0 0 1,0 0 0,-1 0-1,1 0 1,0 1-1,-1-1 1,-3 3-3,-1 0-1,0 0 1,1 0-1,0 0 1,0 1-1,0 0 1,-5 5-1,-23 34-30,18-19 70,0 1 1,1 1-1,-15 46 0,-19 90 262,30-97-153,3-17-83,3 0 0,1 1-1,3 0 1,-1 58 0,8-95-53,0 22-3438,-33-85-16445,17 5 16957,-3-7 1731,-30-61 3252,-35-50 6186,48 95-3125,35 69-5022,1-1 0,0 0 1,-1 1-1,1-1 0,0 0 0,-1 0 0,1 1 1,0-1-1,0 0 0,0 0 0,0 1 0,-1-1 0,1 0 1,0 0-1,0 0 0,1 1 0,-1-1 0,0-1 0,0 1-32,1 1 0,-1 0 0,0-1 0,1 1 0,-1 0 0,0 0 0,1-1 0,-1 1 0,1 0 0,-1 0 0,0 0-1,1-1 1,-1 1 0,1 0 0,-1 0 0,1 0 0,-1 0 0,0 0 0,1 0 0,-1 0 0,1 0 0,-1 0 0,1 0 0,5 1 447,0 0 0,-1 0 0,12 5 0,-12-4-392,277 78 1483,-145-44-4663,-127-34 1964,0 1 0,0 0 1,-1 1-1,1 0 0,-1 0 0,0 1 1,0 0-1,10 9 0,0 5-4328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6:02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18 315 5632,'-2'6'565,"-1"1"0,1 0 1,0-1-1,1 1 0,-1 0 1,1 8-1,-3 11 2347,4-25-2683,0 1-1,0-1 1,0 1 0,0-1 0,0 0-1,0 1 1,0-1 0,0 0 0,1 1-1,-1-1 1,1 0 0,-1 1 0,1-1-1,0 0 1,0 1 0,1 2 479,-2-4-586,1 0 1,-1 0 0,1 0-1,0 0 1,-1 0-1,1 0 1,-1 0-1,1 0 1,-1-1 0,1 1-1,-1 0 1,1 0-1,-1 0 1,1-1 0,-1 1-1,1 0 1,0-1 27,1-1 53,0 1-1,0-1 1,-1 0-1,1 1 1,0-1-1,-1 0 0,1 0 1,1-3-1,4-5 158,16-21 195,1 0 1,2 2 0,1 1 0,34-27-1,139-77 1571,-123 84-620,-75 47-1427,1-1 0,-1 1-1,1 0 1,-1-1 0,1 1 0,3-1-1,-6 2-64,1 0-1,-1 0 1,1 0-1,-1 0 1,0 0-1,1 0 1,-1 0-1,1 0 1,-1 1-1,1-1 1,-1 0 0,0 0-1,1 0 1,-1 0-1,1 1 1,-1-1-1,0 0 1,1 0-1,-1 1 1,0-1-1,1 0 1,-1 0-1,0 1 1,0-1-1,1 0 1,-1 1-1,0-1 1,0 1 0,0-1-1,1 0 1,-1 1-1,0-1 1,0 1-1,0-1 1,0 0-1,0 1 1,0-1-1,0 1 1,0-1-1,0 1 1,0-1-1,0 0 1,0 1-1,0-1 1,0 1-1,-1 5 22,0-1 0,0 0 0,-1 0 0,1 1 0,-1-1-1,0-1 1,-1 1 0,1 0 0,-4 5 0,-4 7 102,-1 6-1,2-7 1,2 1-1,0-1 1,-7 23-1,14-36-111,-1 0-1,1 0 0,0-1 0,0 1 1,0 0-1,0 0 0,0 0 0,0 0 1,1 0-1,1 4 0,1-7 3,8-3-45,0-1 0,0-1 0,-1 0 0,0 0 0,0-1 0,-1 0 0,1-1 0,11-10 0,8-11-79,28-34-1,21-21 7,-46 55 539,-33 30-436,0 0 1,0 1-1,0-1 1,0 0-1,1 0 1,-1 0-1,0 4 1,-2 7-65,-11 34 348,-10 63 0,23-107-254,1 0 0,-1 0 0,1 1 0,0-1 1,0 0-1,0 0 0,1 5 0,-1-7-37,0-1 0,1 1 0,-1-1 0,0 1-1,0-1 1,1 1 0,-1-1 0,0 1 0,0-1 0,1 1 0,-1-1-1,0 0 1,1 1 0,-1-1 0,1 0 0,-1 1 0,1-1 0,-1 0-1,1 1 1,0-1 3,0 0 1,0 0-1,0 0 0,0 1 0,0-1 0,0-1 0,0 1 1,0 0-1,0 0 0,0 0 0,0 0 0,0-1 1,-1 1-1,1 0 0,1-1 0,13-7-87,0 0-1,21-16 1,-22 13-23,1 1 0,20-9 0,7-1 10,-16 7 202,1 1-1,1 1 1,46-12 0,-72 22-106,0 1 1,0 0-1,0 0 1,1 0-1,-1 0 1,0 0 0,0 0-1,0 1 1,0-1-1,1 1 1,1 0-1,-3 0-1,0-1 0,0 1 1,0-1-1,0 1 0,0-1 0,-1 1 0,1-1 0,0 1 0,0 0 0,-1 0 1,1-1-1,0 1 0,-1 0 0,1 0 0,-1 0 0,1 0 0,-1-1 0,1 1 0,-1 0 1,1 0-1,-1 0 0,0 0 0,0 0 0,0 0 0,1 0 0,-1 2 0,-1 1 19,1 1 0,-1-1 0,0 1 0,0 0 0,0-1 0,0 0 0,-1 1 0,0-1 0,-2 5 0,-26 36 200,4-5 40,38-46-557,17-13-191,-12 7 302,1 0-35,2-1 147,20-11 0,-34 21 95,0 0 0,0 1 0,0 0 1,0 0-1,0 0 0,1 1 0,-1-1 0,11 1 0,-16 1-21,0 0-1,0 0 0,0 0 1,0 0-1,0 0 0,0 0 0,0 0 1,0 0-1,0 1 0,0-1 1,0 0-1,0 1 0,0-1 1,0 1-1,-1-1 0,1 1 0,0-1 1,0 1-1,0 0 0,-1-1 1,1 1-1,0 0 0,0 0 0,-1 0 1,1-1-1,-1 1 0,1 0 1,-1 0-1,1 0 0,-1 0 1,0 0-1,1 0 0,-1 0 0,0 0 1,0 0-1,0 1 0,1 4 24,-2 0-1,1 0 0,-1 0 1,0 0-1,-2 7 0,0 5 97,2 37 247,2-55-353,0 1 1,0-1-1,0 0 0,0 0 0,0 0 1,0 0-1,0 0 0,0 0 0,0 0 1,0 0-1,0 0 0,0 0 1,0-1-1,0 1 0,1-1 0,0 1 45,-1-1-76,1 1 0,-1 0 0,1 0 0,-1 0 0,1 0 0,-1 0 0,1 0 1,-1 0-1,1 1 0,-1-1 0,1 0 0,-1 1 0,1-1 0,-1 1 0,0 0 0,1-1 0,-1 1 0,3 2 0,-3-2 12,1 1-1,0 0 0,0 0 1,-1 1-1,1-1 0,-1 0 1,0 0-1,0 1 0,0-1 1,1 3-1,1 6 19,0 0-1,-1 0 1,1 23 0,-3-32-19,-1 29-516,1-1-1956,2-12-3405,-1-17 5559,-1-1 0,0 1-1,0-1 1,0 1-1,1-1 1,-1 1 0,0-1-1,1 1 1,-1-1 0,0 1-1,1-1 1,-1 0 0,1 1-1,-1-1 1,1 0-1,-1 1 1,1-1 0,-1 0-1,1 0 1,-1 1 0,1-1-1,-1 0 1,1 0 0,-1 0-1,2 0 1,15 1-7544,-12-2 5230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6:03.8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2 101 4576,'0'-2'176,"-1"1"0,1 0 0,0 0 0,0 0-1,0 0 1,-1 0 0,1 0 0,0-1 0,0 1 0,1 0 0,-1 0 0,0 0 0,0 0 0,0 0 0,1-1-1,-1 1 1,1 0 0,-1 0 0,1 0 0,-1 0 0,1 0 0,0 0 0,-1 0 0,1 1 0,0-1 0,0 0-1,1-1 1,3-4 1021,5-8 436,-9 11-1311,1 0 0,1 0 0,-1 0-1,0 0 1,1 0 0,-1 1 0,5-4 0,-3 3 113,0 0 0,1 0 0,-1 0 1,1 1-1,0 0 0,0 0 0,0 0 0,5-1 0,-8 3-278,1-1 1,-1 1-1,1 0 0,-1 0 0,1 0 1,-1 1-1,1-1 0,-1 1 0,1-1 1,-1 1-1,1 0 0,-1 0 0,0 0 1,0 0-1,1 0 0,-1 0 1,0 1-1,0-1 0,2 3 0,-1-1 5,-1-1 0,0 0 0,0 1-1,0-1 1,0 1 0,0 0 0,-1-1-1,1 1 1,-1 0 0,0 0 0,2 6-1,-1 1 145,0 1-1,1 12 0,0 6-95,5 38-61,-6-39-3247,37-46-14091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6:04.3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87 3648,'1'-12'16305,"7"8"-16872,12-4 2193,1 0-1,0 2 1,37-7 0,67-3 46,-79 11-989,-31 3-577,113-9 71,-102 10-145,0 1 0,49 6 0,-55-3-65,-16-3-11,1 0 0,0 1 0,-1 0 0,1 0 0,0 0 0,6 3 0,-1 0-446,-37 26-17606,8-15 12848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6:04.7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44 8384,'-55'-12'2704,"52"12"-2579,1-1 1,0 1 0,0 0-1,-1 0 1,1 0 0,0 0 0,0 0-1,-1 0 1,1 1 0,0-1-1,0 1 1,0-1 0,0 1-1,0 0 1,0 0 0,0 0 0,0 0-1,-4 3 1,3-2 1406,23 6 4153,20-6-3626,45-3 0,-54 0-1500,146-17 527,-60-3-3265,-93 16 689,13-2-3013,-32 6 2916,0 1 0,0 0 0,0 0 0,0 0 0,8 2 0,11 5-3303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13.6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77 246 2720,'-30'4'6241,"36"-2"-4246,10-2 9,-5-4-1392,1-1 0,-2 0 0,1 0 0,0-1 0,12-11 0,49-41 786,-34 25-746,-21 18-486,-1-1-1,18-23 1,8-7-108,-39 43-76,-3 5-17,-6 7-65,-14 19-51,15-21 167,-86 110 235,-5 6-369,71-80 129,20-34 69,0 0 1,0 0 0,0-1-1,-1 0 1,0 0 0,-1 0-1,-8 7 1,15-15-64,-1 1 1,1-1-1,-1 1 0,0-1 1,1 0-1,-1 1 0,0-1 1,1 0-1,-1 1 0,0-1 1,0 0-1,1 0 0,-1 0 1,0 0-1,0 0 0,1 0 1,-1 0-1,0 0 0,0 0 1,1 0-1,-1 0 0,0 0 1,0-1-1,1 1 0,-1 0 1,0-1-1,1 1 0,-1 0 1,0-1-1,1 1 0,-1-1 0,1 1 1,-1-1-1,0 0 0,-2-2 74,0 0 0,1 0 0,0-1 0,-1 1 0,-2-6 0,-1-4 71,1 1 0,-7-22 1,10 26-761,0 1 0,1 0 1,0 0-1,0-8 1,1 14 338,0 0 1,0 1-1,0-1 0,0 0 1,1 0-1,-1 0 1,0 1-1,0-1 1,1 0-1,-1 0 0,0 1 1,1-1-1,-1 0 1,1 0-1,-1 1 0,1-1 1,-1 1-1,1-1 1,-1 0-1,1 1 1,0-1-1,-1 1 0,1-1 1,0 1-1,0 0 1,-1-1-1,1 1 0,0 0 1,0-1-1,-1 1 1,1 0-1,0 0 1,0 0-1,1 0 0,11-1-2199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6:05.8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36 265 8320,'-6'-6'2808,"5"6"-2773,1 0 0,0 0 0,0 0 0,0 0 0,0 0 0,-1 0 0,1 0 0,0 0 0,0 0 0,0 0 0,0 0 0,0 0 0,-1 0 0,1 0 0,0 0 0,0 0 0,0 0 0,0 1 0,0-1 0,0 0 0,-1 0 0,1 0 0,0 0 0,0 0 0,0 0 0,0 0 0,0 5 3705,5-4 589,5 1-2552,-4-4-1506,0 1 1,0-1-1,0 0 0,0-1 0,0 1 0,0-1 0,0 0 0,9-8 0,42-36 701,-47 38-794,146-133 776,-147 134-845,-6 4-25,0 1 1,1 0 0,-1 0-1,1 0 1,0 0-1,0 0 1,0 1 0,1-1-1,6-2 1,-10 5-72,-1 0 1,1 0-1,-1 0 0,0 0 1,1 0-1,-1 0 0,1 0 1,-1 0-1,0 0 1,1 0-1,-1 0 0,1 0 1,-1 0-1,0 0 0,1 1 1,-1-1-1,0 0 0,1 0 1,-1 0-1,0 1 1,1-1-1,-1 0 0,0 0 1,1 1-1,-1-1 0,0 0 1,1 1-1,-1-1 1,0 0-1,0 1 0,0-1 1,1 0-1,-1 1 0,0-1 1,0 0-1,0 1 0,0 0 1,2 17 297,-2-14-240,-3 51 162,-1-1 0,-3 1-1,-2-1 1,-18 57-1,-6-12 314,8-27-116,9-23-313,5-18-69,1 1 0,-7 44 0,14-52-1,-2-1-1,-10 34 0,11-42-47,4-12 23,-1 0 1,0 0-1,0 0 0,0-1 0,0 1 0,0 0 0,-2 2 0,2-2-29,-1-1-1,1 0 1,-1 0-1,0 1 1,1-1 0,-1 0-1,0-1 1,0 1-1,0 0 1,-1 0 0,1-1-1,0 1 1,-1-1-1,1 0 1,-1 0 0,1 0-1,-5 1 1,-3 0 73,1-1 0,-1-1 1,-16 0-1,-18 1-17,23 3-208,-10 1 324,30-5-229,-2 0 224,107-8 666,-64 4-687,219-24 138,-229 25-586,38 1 0,-64 1-3016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6:06.4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414 21 8384,'-13'-20'6538,"12"29"-2805,-7 20-2076,-2 0 0,-1 0 1,-1-1-1,-20 34 0,-73 99 469,100-153-1967,-94 124 406,80-105-788,-18 25 402,7-22-3431,26-28 0,4-2 3002,0 0 0,-1 0 0,1 1 0,0-1 0,-1 0-1,1 0 1,0 0 0,-1-1 0,1 1 0,0 0 0,-1 0 0,1 0-1,0 0 1,-1 0 0,1 0 0,-1-1 0,-6-9-4712,-2-18-1865,8 25 5673,-3-17-2366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6:06.8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4 10624,'-8'-3'4796,"23"10"-1843,5 3-1144,0-1 0,1-1 0,25 7 0,-2-1-389,278 131 959,-317-143-2433,-1 0-857,0 0 1,0-1-1,1 0 1,-1 0 0,5 1-1,11-2-11850,-10-5 9567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6:07.1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571 21 10048,'-8'-1'451,"-76"-7"3604,-115 13 5310,3 2-8466,154-7-5328,0 0-4472,54-8 613,-1-7 6144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6:07.6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 11040,'-10'-4'2821,"6"7"-1106,5 17-333,-1-20-1375,19 89 6995,-5-33-4525,16 70-1258,-22-89-1034,0 0-1013,-6-11-3601,-2-23 3769,0-1 0,0 0 0,0 0 0,0 0-1,0 0 1,1 1 0,-1-1 0,1 0-1,-1 0 1,1 0 0,0 0 0,0 0 0,0 0-1,0-1 1,0 1 0,1 0 0,-1 0 0,0-1-1,1 1 1,-1-1 0,1 1 0,0-1 0,2 2-1,13 7-3525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6:09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39 5056,'-9'-13'1080,"8"12"-896,0 0 1,0 0 0,0 0 0,0-1 0,0 1 0,1 0-1,-1 0 1,-5-15 13678,6 18-13559,-1 0 1,1 0-1,-1 1 0,0-1 1,0 0-1,0 0 1,0 1-1,-1 1 1,1-3-248,0 0 1,0 0 0,1 1 0,-1-1-1,0 0 1,1 1 0,-1-1-1,1 0 1,-1 1 0,1-1 0,0 1-1,0-1 1,-1 1 0,1-1-1,0 1 1,0-1 0,0 1-1,1-1 1,-1 1 0,1 1 0,-1-1-17,1-1 0,-1 0 1,0 1-1,0-1 0,1 0 1,-1 1-1,0-1 0,0 1 1,0-1-1,-1 1 0,1-1 1,0 0-1,0 1 0,-1-1 1,1 0-1,-1 1 0,1-1 1,-1 0-1,-1 2 0,2-2 130,-2 3-121,1-4-48,1 0-1,0 0 1,0 1 0,0-1-1,-1 0 1,1 0 0,0 1-1,0-1 1,0 0 0,0 0 0,0 1-1,-1-1 1,1 0 0,0 1-1,0-1 1,0 0 0,0 0 0,0 1-1,0-1 1,0 0 0,0 1-1,0-1 1,0 0 0,0 1-1,0-1 1,1 0 0,0 8 62,0-1 1,0 0-1,-1 1 1,0-1-1,0 0 1,0 1-1,-3 7 1,1 12 75,-2 51 201,-5 63 187,-3 61-315,7 42 753,4-88-564,1-88-447,-2-42 97,2-21-59,-1 0-1,1 1 1,0-1-1,0 0 1,1 0 0,0 6-1,0 0 94,-4-8 90,3-3-168,0 0 0,0-1 0,-1 1 1,1 0-1,0-1 0,-1 1 0,1 0 0,0-1 0,0 1 0,0-1 1,0 1-1,-1-1 0,1 1 0,0 0 0,0-1 0,0 1 0,0-1 1,0 1-1,0-1 0,0 1 0,0-1 0,0 1 0,0 0 1,0-1-1,1 1 0,-1-1 0,0 1 0,0-1 0,0 1 0,0 0 1,1-1-1,20-88-110,-15 59 22,12-38 0,-9 43 68,0 0 0,20-34-1,-24 51 7,0 1-1,0-1 1,1 1 0,0 0 0,0 0-1,1 1 1,0 0 0,0 0-1,1 1 1,13-9 0,-11 9 6,1 0-1,-1 0 1,1 1 0,0 0 0,0 1 0,14-2 0,-22 4 20,1 1-1,-1-1 1,1 1 0,0 0 0,-1 0 0,1 1-1,-1-1 1,1 1 0,0 0 0,-1 0 0,1 0 0,-1 0-1,0 0 1,1 1 0,-1 0 0,0-1 0,0 1 0,0 0-1,0 1 1,-1-1 0,1 0 0,0 1 0,3 5-1,-1 0 16,0 0 0,-1 0 0,0 0 0,-1 0 0,0 1 0,0-1 0,0 1-1,-2 0 1,3 17 0,-2 7-18,-3 46 0,0-29 192,1-33-149,0 1 0,-1-1 0,-2 1-1,-6 28 1,8-42 1464,-2 6-7746,1-29-7517,12-20 9505,-1-13-646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6:11.7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10 364 3328,'-9'-4'4907,"21"4"5468,4 0-5321,0-1-6425,46-9 2795,0-4 0,0-2 0,77-32-1,321-142-3022,-370 147-2097,-11 5 1034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6:30.1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1097 3488,'0'4'7781,"13"-21"-4410,51-123-140,-28 47-2713,60-136-421,-44 98 46,-22 59-65,87-220 548,-107 263-592,12-54 1,-22 82-52,0 0 0,0 0 0,0 0 0,0 0 0,0 0 0,0 0 0,0 0 0,0 0-1,0 0 1,-1 0 0,1 0 0,-1-1 0,-2 2-148,-2 7-35,-28 59 70,-36 88 799,-2 71 72,55-177-646,-82 219 669,46-135-376,31-75-230,-40 77 0,23-69 189,-63 83-1,97-142-407,-12 13 131,16-18-70,-1 0 0,0 0 0,0 0-1,0 0 1,1 0 0,-1-1 0,0 1-1,0 0 1,0-1 0,0 1 0,0-1-1,-1 1 1,1-1 0,-2 1 741,7-5-400,18-18-326,-1 0-1,-1-2 0,-2 0 1,22-36-1,-22 30-4,2 2 0,1 0 0,25-25 0,-22 31-10,1 1 0,1 1 0,1 2 0,30-17 0,121-52 0,-108 55 0,-17 9-11,-21 9-2,45-26 0,-68 31-44,-11 9-6,-5 5 7,-42 46-259,38-43 319,2 1 0,-1 0-1,1 0 1,1 1 0,0 0-1,0 1 1,-11 20 0,17-26 5,0-1 0,1 0 1,-1 1-1,1-1 0,0 1 1,0-1-1,0 1 0,1 0 0,0-1 1,0 9-1,1-9-9,-1-1 0,1 1 0,0 0 0,1-1 0,-1 0 1,0 1-1,1-1 0,0 0 0,0 1 0,0-1 0,0 0 0,1 0 0,-1-1 0,1 1 1,3 2-1,-5-3 38,1 0 0,0 0 1,1-1-1,-1 1 0,0-1 0,0 0 1,1 1-1,-1-1 0,0 0 1,1 0-1,0-1 0,-1 1 0,5 0 1,-3-1 16,0 0 1,-1-1 0,1 1 0,0-1-1,-1 0 1,1 0 0,-1 0-1,1-1 1,3-2 0,-1 2 4,-1-1 1,1 0 0,-1-1-1,0 1 1,-1-1-1,1 0 1,-1 0-1,1-1 1,-1 1 0,0-1-1,-1 0 1,4-5-1,-5 6-53,0 0-1,0-1 0,0 1 1,-1 0-1,0 0 0,0-1 1,0 1-1,0-1 0,-1 1 1,1 0-1,-1-1 0,0 1 1,-1-1-1,1 1 0,-1-1 1,0 1-1,-1-5 0,-3-6 80,4 10-102,0-1-1,-1 0 1,0 1-1,0-1 1,-1 1-1,1 0 1,-1 0 0,0 0-1,-1 0 1,1 0-1,-1 1 1,-6-7-1,8 9-28,1 2 26,1 0 1,-1 0-1,1-1 0,-1 1 1,1 0-1,-1 0 1,1-1-1,0 1 1,-1 0-1,1-1 1,0 1-1,-1-1 1,1 1-1,0 0 1,-1-1-1,1 1 0,0-1 1,0 1-1,-1-1 1,1 1-1,0-1 1,0 1-1,0-2 1,1 2 13,-1-1 1,1 1-1,0-1 1,0 1-1,-1 0 1,1-1 0,0 1-1,0 0 1,0-1-1,0 1 1,-1 0 0,1 0-1,0 0 1,0 0-1,0 0 1,0 0-1,1 0 1,0 0-2,67-17 35,-50 12-22,1 0 0,1 1-1,-1 0 1,1 2 0,20 0 0,-20 3 15,-1 1 1,29 7 0,-40-7 34,-1 0 1,0 1 0,0 0-1,-1 0 1,1 1-1,-1 0 1,1 0 0,10 10-1,-7-4 22,-1 0 0,0 1 0,-1 0 0,15 23 0,-22-30-158,1 1-1,0 0 1,0-1 0,1 0 0,-1 0 0,1 0 0,0 0-1,0-1 1,1 0 0,-1 1 0,0-1 0,1-1-1,0 1 1,0-1 0,0 0 0,0 0 0,0 0-1,0-1 1,7 2 0,7-1-1328,-2 0-1517,1 1 0,-1 0 0,0 1 1,26 10-1,-4 2-1396,1 0 1776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6:34.0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11 782 5312,'-11'-4'3485,"22"7"332,6 2-2879,-9-3-629,0-1-1,0 0 1,0-1 0,0 0 0,1 0 0,-1-1 0,0 0 0,0-1 0,0 1 0,0-1 0,0-1 0,-1 0 0,11-5 0,-6 0-116,0 0 0,0-1 0,-1-1 0,13-14 0,-20 19-125,0 0-1,0-1 1,0 0 0,-1 1-1,0-1 1,0 0 0,-1-1-1,0 1 1,0 0 0,0-1 0,-1 1-1,0-1 1,0 1 0,0-9-1,-1-5 237,-1 0-1,0 0 1,-7-28-1,7 42-283,0 1-1,0-1 0,-1 0 0,0 1 1,0-1-1,-1 1 0,-2-5 0,4 9-28,1 0 0,-1 0-1,1 1 1,-1-1 0,0 0-1,1 1 1,-1-1 0,0 1-1,1-1 1,-1 1 0,0-1-1,0 1 1,1-1 0,-1 1-1,0 0 1,0-1 0,0 1-1,0 0 1,0 0 0,-1 0-1,0 0 0,1 0-1,-1 1 0,1-1 1,-1 1-1,1-1 0,0 1 0,-1 0 1,1-1-1,0 1 0,-1 0 1,1 0-1,0 0 0,0 0 0,0 0 1,0 0-1,-2 3 0,-6 9 22,0 1 0,1 1 0,0-1-1,1 1 1,-5 16 0,-6 13-6,5-16 99,3-8 61,1 0 1,-12 40-1,19-53-108,1 0 0,0-1 0,0 1 0,0 0 0,1 0 0,0-1 0,1 1-1,-1 0 1,1 0 0,1-1 0,-1 1 0,1-1 0,5 12 0,-5-13-14,0-1 0,0 1 0,1-1 1,0 0-1,0 0 0,0 0 0,0 0 0,1-1 0,-1 1 1,7 4-1,-8-6 1,1-1-1,-1 0 1,0 0 0,0 0 0,1 0-1,-1-1 1,0 1 0,1 0 0,-1-1-1,1 0 1,-1 0 0,1 1 0,-1-1 0,1-1-1,-1 1 1,1 0 0,-1-1 0,1 1-1,-1-1 1,0 0 0,1 1 0,-1-1-1,3-2 1,8-4 80,-1-1 0,0-1 0,17-15 0,-15 12-166,22-15-1,-35 26 30,0 1 1,0-1-1,1 0 0,-1 1 0,0-1 1,0 0-1,0 0 0,0 0 1,0 0-1,0 0 0,0 0 1,-1 0-1,1 0 0,0 0 0,-1 0 1,1-1-1,0 1 0,-1 0 1,1 0-1,0-3 0,-1 3 376,13-10-331,22-11 149,61-30 1,-82 47-224,25-13-41,72-21 0,-110 39 73,-1 0 0,1 0-1,-1 0 1,1 0 0,-1 0 0,1 0 0,-1 0 0,1 0 0,-1 0 0,1 0 0,-1 0 0,1 0 0,-1 0 0,1 1 0,-1-1 0,1 0 0,-1 0 0,1 1 0,-1-1 0,0 0 0,1 1 0,-1-1 0,1 0 0,-1 1 0,0-1 0,1 1 0,-1-1 0,0 0 0,1 1-1,-1-1 1,0 1 0,0-1 0,0 1 0,1-1 0,-1 1 0,0-1 0,0 1 0,0-1 0,0 1 0,0 0 0,0 0 0,0 21-38,-2-14 48,0-1 0,0 0 0,-1 1 0,0-1 0,0 0 0,-1 0 0,-7 11 0,-38 42 168,7-10-42,41-48-140,-1 0 53,1 1 1,-1-1 0,0 0 0,0 0-1,0 0 1,0 0 0,-2 1 0,13-12 748,10-6-616,168-108-236,-172 113-79,-8 4 114,1 1 0,-1-1 0,1 2 0,0-1 0,0 1 0,1 0 0,-1 1 0,1 0 1,13-3-1,-21 6 24,0 0 1,0 0 0,0 0-1,-1 0 1,1 0 0,0 0 0,0 0-1,0 0 1,0 1 0,0-1-1,0 0 1,0 0 0,0 1 0,-1-1-1,1 0 1,0 1 0,0-1 0,0 1-1,-1-1 1,1 1 0,0 0-1,-1-1 1,2 2 0,-1 0 3,0-1 0,0 1 1,-1 0-1,1 0 0,0-1 0,-1 1 1,1 0-1,-1 0 0,0 0 1,0-1-1,0 4 0,0 1-6,0 1 0,-1-1 0,0 1 0,0-1 0,-1 0 0,-3 9 1,-3 5-41,-3 9 238,-23 40 1,33-68 368,2-2-406,13-13 32,0 0-94,49-49-134,-37 40-23,-14 12 82,20-16-1,-29 25-53,1 0 0,-1-1 0,1 1 0,-1 1 0,1-1 0,0 0 0,0 1 0,0 0 0,-1 0 0,1 0 0,5-1 0,-8 4 29,0-1 0,0 0 0,0 0 0,0 0 0,0 1 0,0-1 0,-1 0 0,1 1 0,-1-1 0,1 1 0,0 1 0,-1 1-7,0 1 0,0 0-1,-1 0 1,1 0 0,-1 0-1,0-1 1,0 1 0,-1 0-1,-2 5 1,1 0-8,-1 4 122,1 1 0,0 0-1,1 1 1,1-1 0,1 21-1,1-36-58,1 1 0,-1-1-1,1 0 1,-1 0 0,1 0 0,0 0 0,-1 0-1,1 0 1,-1 0 0,3-1 0,8-3 48,0 0 1,1-1 0,-2-1-1,1 0 1,15-11 0,-4 3 8,40-21 30,71-45-147,-92 57-172,-47 34-230,-1-2 438,4-6-33,0 0 0,0 0-1,0 0 1,0 1 0,0-1-1,1 0 1,-2 7 0,-1 4-42,2-7 43,0 0 0,1 0 0,-1 0 0,1 0-1,1 9 1,0-14 21,0 0 0,0 0 0,0 0 0,1 0 0,-1 0 0,1 0 0,0-1 0,-1 1 0,1 0-1,0 0 1,0 0 0,0-1 0,0 1 0,1 0 0,-1-1 0,0 1 0,1-1 0,-1 0 0,1 1 0,-1-1-1,1 0 1,0 0 0,3 2 0,0-1 4,0 0 1,0 0-1,0 0 0,0-1 1,0 0-1,1 0 0,-1 0 1,0-1-1,1 0 0,-1 0 0,0 0 1,1-1-1,-1 1 0,6-2 1,4-3 101,0 0 1,0 0 0,22-13 0,-19 7-88,0-1 1,-1 0 0,0-2-1,-1 0 1,20-24 0,-15 17 83,2-3-77,-2-1 0,0-1 1,20-36-1,44-90 101,-21 34-352,-54 101 226,52-98-390,-62 113 376,1 1 1,-1-1 0,1 1 0,-1-1 0,1 1 0,-1-1 0,0 0 0,0 1 0,0-4 0,0 5-7,0 0-1,0-1 0,0 1 1,0-1-1,0 1 0,0 0 0,0-1 1,-1 1-1,1 0 0,0-1 1,0 1-1,0 0 0,-1-1 1,1 1-1,0 0 0,0 0 1,-1-1-1,1 1 0,0 0 1,-1 0-1,1-1 0,0 1 0,0 0 1,-1 0-1,1 0 0,-1 0 1,-1 0-23,1 0 1,-1 0 0,1 0-1,-1 0 1,1 0 0,-1 1-1,1-1 1,-1 1 0,1-1-1,-1 1 1,1 0 0,-1-1-1,1 1 1,0 0 0,-1 0-1,1 0 1,0 0 0,-2 2-1,-10 11-43,0 0 0,1 1 0,1 0 0,1 1-1,0 1 1,-10 22 0,7-16 49,-34 65-27,4 2-1,-50 148 0,83-210 25,-6 18 240,15-42-176,0 0-1,0 1 1,1-1-1,0 0 1,-1 1-1,1-1 1,1 1-1,0 5 1,-1-9-18,0-1 0,0 1 0,0 0 0,1-1 0,-1 1 0,0-1 0,0 1 0,1 0 0,-1-1 0,1 1 0,-1-1 0,0 1 0,1-1 0,-1 1 0,1-1 0,-1 1 0,1-1 0,-1 1 0,1-1 0,-1 0 0,1 1 0,0-1 0,0 0 0,1 1 5,-1-1-1,1 0 1,-1 0 0,1 0 0,-1 1-1,1-2 1,-1 1 0,1 0-1,-1 0 1,3-1 0,4-2 33,0 0 0,0 0 1,9-6-1,-10 5-9,20-9 10,5-2 31,-1-1 0,0-2 0,48-37 0,-56 34-88,-1-2 0,-1 0 1,-1-1-1,30-49 0,52-115 31,-92 168 22,90-179-277,-69 126 422,-27 53-421,-4 14-304,-3 13-209,-17 39 560,12-29 145,-10 29 0,-4 43 105,-2 7 30,23-93-90,-25 85 78,-68 152 1,89-228-54,-1 1 0,-3 13 0,8-21-5,-1 1 0,1-1 1,0 1-1,1-1 0,-1 1 1,1 0-1,1 8 0,-1-11 3,1 0-1,0 0 1,0 0 0,0 0-1,1 0 1,-1 0-1,1-1 1,0 1 0,-1-1-1,1 1 1,0-1-1,1 0 1,-1 1 0,0-1-1,1 0 1,-1-1-1,6 4 1,-4-2-29,1-1-1,0 0 0,-1 0 1,1 0-1,0-1 1,0 0-1,0 0 1,0 0-1,9 0 1,-7 0 46,0-2 0,0 1 0,0-1 0,0 0 1,0 0-1,0-1 0,0 0 0,-1 0 1,1 0-1,-1-1 0,1 0 0,-1 0 0,0-1 1,0 0-1,-1 0 0,1 0 0,-1-1 1,0 0-1,0 0 0,0 0 0,-1 0 0,0-1 1,5-7-1,-4 3-62,1-1-1,-2 1 1,6-18 0,-9 25 9,0-1 0,-1 1 0,1-1-1,-1 1 1,1 0 0,-1-1 0,0 1 0,-1-1 0,1 1 0,-1-1 0,1 1-1,-1 0 1,0-1 0,0 1 0,-1 0 0,-1-5 0,2 7-9,1 1 1,0-1-1,-1 1 1,1-1-1,0 1 1,-1 0-1,1-1 1,-1 1-1,1-1 1,0 1-1,-1 0 1,1-1-1,-1 1 1,1 0-1,-1 0 1,1-1-1,-1 1 1,1 0-1,-1 0 1,0 0-1,1 0 1,-1 0-1,1 0 1,-1 0-1,1 0 1,-1 0-1,0 0 1,1 0-1,-1 0 1,1 0-1,-1 0 1,1 0-1,-1 0 1,1 1-1,-1-1 1,1 0-1,-1 0 1,1 1-1,-1-1 1,1 0-1,-1 1 1,-20 20-175,17-16 79,-4 3 10,0 1 0,1 0 0,-10 18 0,15-25 115,1 0 0,0 1-1,-1-1 1,1 0-1,0 1 1,1-1 0,-1 1-1,0-1 1,1 1-1,-1-1 1,1 1-1,0 0 1,0-1 0,0 1-1,0-1 1,1 1-1,-1 0 1,0-1 0,1 1-1,0-1 1,0 1-1,0-1 1,1 4 0,-1-5-6,1 0 0,-1 0 1,0 0-1,0 0 1,0 0-1,1 0 1,-1 0-1,0 0 0,1-1 1,-1 1-1,1-1 1,-1 1-1,1-1 1,-1 1-1,1-1 1,-1 0-1,1 1 0,2-1 1,31-3 169,119-31 219,-57 11-467,-74 18 21,154-39 505,-168 41-522,0 1 0,0 0 0,0 0 0,1 1 0,12-1 0,-22 2 62,0 0 1,0 1 0,0-1 0,0 0 0,-1 0-1,1 0 1,0 0 0,0 0 0,0 0 0,0 1-1,0-1 1,0 0 0,0 0 0,0 0 0,0 0-1,0 0 1,0 1 0,0-1 0,0 0 0,0 0-1,0 0 1,0 0 0,0 0 0,0 0 0,0 1-1,0-1 1,0 0 0,0 0 0,0 0 0,1 0-1,-1 0 1,0 0 0,0 1 0,0-1 0,0 0-1,0 0 1,0 0 0,0 0 0,0 0 0,1 0-1,-1 0 1,0 0 0,0 0 0,0 0 0,0 1-1,0-1 1,0 0 0,1 0 0,-1 0 0,0 0-1,0 0 1,0 0 0,0 0 0,0 0 0,1 0-1,-1 0 1,0 0 0,0 0 0,0 0 0,0 0-1,0 0 1,1-1 0,-10 8-25,9-7 21,-60 31-333,39-22 421,-26 17 1,34-18-12,-7 5-141,-32 26 0,48-36 37,0 1 0,0 0-1,0 0 1,0 0 0,1 1 0,-1 0-1,1-1 1,0 1 0,1 0 0,-1 0-1,1 0 1,-3 11 0,5-13 46,-1 0-1,1-1 1,0 1 0,0 0 0,0 0-1,0 0 1,0 0 0,1-1 0,-1 1-1,1 0 1,0 0 0,0-1 0,0 1 0,0-1-1,0 1 1,0 0 0,1-1 0,-1 0-1,1 1 1,0-1 0,0 0 0,0 0-1,2 2 1,0-1 13,-1-1 1,0 0-1,1 0 0,-1 0 1,1-1-1,-1 1 0,1-1 1,0 0-1,0 0 0,-1 0 1,1 0-1,0-1 0,0 0 1,0 1-1,0-1 0,4-1 1,4-1 40,-1 0 0,0-1 0,0 0-1,-1-1 1,1 0 0,17-10 0,-13 5 21,0-1 0,-1 0 0,23-21 0,-28 22-60,-1-1-1,0 0 0,0-1 1,-1 1-1,0-2 0,-1 1 0,0-1 1,4-12-1,4-18 40,10-44 0,-19 63-64,4-11 4,89-388-379,-96 417 348,9-65 68,-11 64-50,1 0 0,-1 0-1,-1 0 1,1-1-1,-1 1 1,0 0 0,0 0-1,-4-10 1,5 15-1,0 1 0,0-1 0,-1 0 1,1 0-1,0 1 0,-1-1 0,1 0 0,-1 1 0,1-1 1,-1 1-1,1-1 0,-1 0 0,1 1 0,-1-1 1,0 1-1,1-1 0,-2 1 0,2-1 3,-1 1 0,1 0 1,-1 0-1,1 0 0,-1 0 0,1 0 0,0 1 0,-1-1 1,1 0-1,-1 0 0,1 0 0,-1 0 0,1 0 0,0 0 1,-1 1-1,1-1 0,0 0 0,-1 0 0,1 1 1,0-1-1,-1 0 0,0 1 0,-2 3-22,1 0-1,-1 0 1,0 0 0,-2 8-1,0-4-51,-2 7 85,0 0-1,0 1 1,-7 31-1,-6 52 133,17-79-144,-31 222 203,28-195-260,-10 113-13,10-92-2502,6-57 1387,-2 16-3160,2-26 3965,0 0 1,-1 0-1,1 0 0,0 0 1,-1 0-1,1 0 0,-1 0 1,1 0-1,-1 0 0,1 0 1,-1 0-1,0-1 0,1 1 1,-1 0-1,0 0 0,0-1 1,0 1-1,0 0 0,1-1 1,-1 1-1,0-1 0,-2 1 1,-16 3-5393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6:34.4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54 9056,'-52'-23'2922,"49"21"-2793,0 0 0,0 1-1,-1 0 1,1 0 0,-1 0 0,1 0-1,-1 0 1,1 1 0,-1 0-1,1 0 1,-1 0 0,1 0-1,-1 0 1,-6 2 0,7 1 1687,7 2-712,12 2 427,-15-6-1390,8 2 251,0-1 1,0 0 0,0 0 0,0 0-1,0-1 1,11 0 0,61-5 516,-51 2-818,247-20 327,-63 4-697,-57 13-1162,-127 6-299,0 1 1,1 2-1,31 7 0,-55-9 997,-1 0 1,0 0-1,9 4 0,6 10-5123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14.0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95 5216,'-26'-37'1696,"24"34"-1558,0 1 0,0 0 0,0 0 0,0 0 0,0 0 0,-4-2 0,6 3-42,-1 1 1,0 0-1,1-1 0,-1 1 1,1 0-1,-1-1 0,1 1 1,-1-1-1,1 1 0,-1-1 0,1 1 1,-1-1-1,1 1 0,0-1 1,-1 0-1,1 1 0,0-1 1,0 1-1,-1-1 0,1 0 0,0 1 1,0-1-1,0 0 0,0 1 1,0-1-1,0 0 0,0 1 0,0-1 1,0 0-1,0 1 0,0-2 1,1 1 12,-1 0 1,0 0 0,1 0 0,-1 0-1,0 1 1,1-1 0,0 0 0,-1 0-1,1 0 1,-1 1 0,1-1 0,0 0-1,-1 0 1,1 1 0,0-1 0,0 1-1,0-1 1,-1 1 0,1-1 0,0 1-1,0-1 1,0 1 0,0 0 0,2-1 0,29-2 1159,-23 3-1064,193-1 1401,-90 2-1473,-56-1 148,97 1-3389,-90 6 1114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6:34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26 10048,'-44'-17'3712,"49"17"-2880,18-3-224,3 3-1376,14-5 288,10 5-384,3 5 512,7 3-3104,11 7 1888,24 13-2848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6:37.8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1052 6560,'-1'-1'514,"0"-1"1,0 1-1,1-1 0,-1 0 1,0 1-1,1-1 1,0 0-1,-1 0 0,1 1 1,0-1-1,0 0 1,0 0-1,0 1 0,0-1 1,0 0-1,1 0 1,-1 1-1,2-4 0,0-5-240,2-9 472,0 1-1,2 0 0,0 0 1,1 0-1,1 1 0,0 0 1,13-18-1,-3 4-445,2 2 0,1 0 0,38-41 0,-14 29-140,2 1 0,1 3 0,61-36 0,-107 72-161,8-6 55,0 1-1,0 1 1,1 0-1,0 0 0,21-6 1,-31 11-45,1 0 0,-1-1-1,0 1 1,1 0 0,-1 0 0,1 0 0,-1 0 0,1 0 0,-1 1-1,0-1 1,1 0 0,-1 1 0,1-1 0,-1 0 0,0 1 0,1 0-1,-1-1 1,0 1 0,0 0 0,0 0 0,2 1 0,-1 0 18,0 0-1,-1 0 1,1 0 0,-1 1 0,0-1 0,0 0 0,0 1 0,0-1 0,0 1 0,0-1 0,0 4 0,0 1 22,0 0 0,0 0 0,-1 0 0,0 0 0,0 0 0,-1 0 1,0 0-1,-2 8 0,0-7 2,-1 0 0,0 0 0,0 0 1,0 0-1,-1-1 0,0 1 0,-7 6 0,-45 44 258,48-49-243,-15 12-1,15-13-21,0-1 0,-11 14 0,49-33 95,-2-4-141,0 0 1,41-34-1,40-47-132,-101 91 109,28-25-114,-32 29 126,0 0 0,0 0 0,0 0 0,1 0 0,-1 0 1,1 1-1,-1 0 0,1 0 0,5-2 0,-7 3 13,-1 0 1,1 1-1,-1-1 1,0 0-1,1 0 1,-1 1-1,0-1 1,1 1-1,-1-1 0,0 1 1,0-1-1,1 1 1,-1 0-1,0 0 1,0 0-1,0-1 1,0 1-1,0 0 1,0 0-1,0 0 0,0 1 1,-1-1-1,1 0 1,0 0-1,-1 0 1,1 1-1,0 1 1,3 5 13,-1 0 0,-1 1 1,3 9-1,-4-14-15,2 17 43,0 0-1,0 32 0,-2-32 53,0 0 0,6 29 0,-5-43-74,-1-1 1,1 0 0,0 1 0,1-1-1,4 9 1,-6-13-10,0 0 0,0-1-1,1 1 1,-1-1 0,0 0 0,1 1 0,-1-1 0,0 0-1,1 0 1,-1 0 0,1 0 0,0 0 0,-1 0-1,1-1 1,0 1 0,0 0 0,-1-1 0,1 1-1,0-1 1,0 0 0,0 0 0,-1 0 0,1 1-1,3-2 1,20-3 103,-1-1 0,-1 0 1,30-13-1,-30 11-59,-12 3-23,0-1-1,0 0 1,0 0-1,-1-1 0,1-1 1,-2 0-1,1 0 1,11-12-1,-17 15-36,1 0 1,-1-1-1,0 1 0,-1-1 0,1 0 0,-1 0 1,0 0-1,0-1 0,-1 1 0,1-1 1,-1 0-1,0 1 0,-1-1 0,0 0 0,0 0 1,0 0-1,0 0 0,-1-10 0,0 15-24,0 0-1,-1 0 0,1-1 1,0 1-1,0 0 0,-1 0 1,1 0-1,0 0 1,-1 0-1,1 0 0,-1 0 1,0 0-1,1 0 1,-1 0-1,0 0 0,1 0 1,-1 0-1,0 0 1,0 1-1,-2-2 0,2 1 5,-1 0 0,0 1 0,1-1 0,-1 1 0,0 0 0,1-1-1,-1 1 1,0 0 0,0 0 0,1 0 0,-1 0 0,-3 1 0,-4 1-28,0 1 0,-1 0 0,1 0 0,-9 6 0,12-7 18,-5 4 38,0 0 0,0 1 0,0 0 0,1 0 0,-12 12 1,16-14 0,0 1 0,0 1 1,1-1-1,0 1 1,0 0-1,0 0 1,1 1-1,-6 14 1,8-18 1,1-1-1,0 1 1,0-1 0,1 1 0,-1-1-1,1 1 1,0 0 0,0-1 0,0 1-1,0 0 1,0-1 0,1 1 0,0-1-1,0 1 1,0 0 0,0-1 0,0 0-1,1 1 1,0-1 0,-1 0 0,1 0-1,0 0 1,1 0 0,-1 0 0,0 0-1,1-1 1,0 1 0,2 2 0,2-1 17,0 1 1,0-1-1,0 0 0,0-1 1,0 0-1,1 0 1,-1 0-1,1-1 1,0 0-1,0-1 0,14 2 1,3-3 63,-1-1 0,1-1 0,0-1 0,-1-2 0,0 0 0,0-1 1,0-2-1,-1 0 0,0-1 0,0-2 0,31-19 0,-25 9-31,-2 0 1,-1-2-1,44-48 0,-64 64-9,-2 3-54,0 0 1,1 1-1,8-6 0,-8 5-78,-11 17-230,-8 11 332,1 2 0,1-1 0,1 1 0,1 1-1,1 0 1,-5 32 0,10-42 15,3-14-28,0-1 1,0 1-1,0 0 1,1-1 0,-1 1-1,1 0 1,0-1 0,0 1-1,0 0 1,0-1 0,0 1-1,0 0 1,1-1-1,1 6 1,-2-8 5,1 0 0,-1 0 0,1 0 0,-1 0 0,0 0 0,1 0 0,-1 0 0,1 0 0,-1 0 0,0 0-1,1 0 1,-1 0 0,1 0 0,-1 0 0,0 0 0,1-1 0,-1 1 0,0 0 0,1 0 0,-1 0 0,0-1 0,1 1 0,-1 0 0,1-1 0,-1 1 13,107-87 73,-63 56-233,1 1 0,77-36 0,-116 63 92,1-1-29,1 1 1,-1 0-1,12-3 0,-18 6 63,0-1-1,0 1 1,0 0 0,0 0-1,0 0 1,0 0-1,0 0 1,0 0-1,0 0 1,0 0 0,0 1-1,-1-1 1,1 0-1,0 1 1,2 0 0,-3-1 3,1 1 1,-1-1 0,1 1 0,-1-1-1,0 1 1,1 0 0,-1-1 0,0 1-1,0-1 1,1 1 0,-1 0 0,0-1-1,0 1 1,0 0 0,0-1 0,1 1-1,-1 0 1,0-1 0,0 1 0,-1 0-1,1 0 1,0-1 0,0 1 0,0 1-1,-2 4 29,-1 1 0,1-1 0,-1 0 0,0 0 0,-1 0 0,-5 8 0,-9 17 120,14-21-123,0 0 0,0 1 0,1-1 0,0 1 0,1 0 0,1 0 0,-1 21 0,2-28-25,0-1 1,0 1-1,1-1 0,0 1 0,-1-1 0,1 0 0,1 1 0,-1-1 1,0 0-1,1 0 0,-1 0 0,4 5 0,-3-6 20,0 0-1,0 0 0,0-1 1,1 1-1,-1 0 0,0-1 1,1 1-1,-1-1 1,1 0-1,-1 0 0,1 0 1,0 0-1,-1 0 0,1 0 1,0-1-1,0 0 0,4 1 1,1-1 33,-1 0 0,1-1 0,-1 0 0,1 0 0,-1-1 0,1 0 0,-1 0 0,0 0 0,0-1 0,0 0 0,8-6 0,9-5 33,38-33 0,-55 42-112,14-14 16,0-1-1,-2 0 1,0-2 0,-1 0-1,23-39 1,63-132-29,-67 118 52,19-27-11,17-35 5,-60 108-89,-1 0 0,15-55 0,-26 80 69,0-1 0,0 1-1,-1 0 1,1 0 0,-1 0 0,0 0-1,0-1 1,-1-3 0,0 7 15,1 1 0,0-1 0,0 0-1,0 1 1,-1-1 0,1 1 0,0-1 0,0 1 0,-1-1 0,1 0 0,-1 1 0,1-1 0,0 1 0,-1 0 0,1-1 0,-1 1 0,1-1 0,-1 1 0,1 0 0,-1-1-1,-1 0 1,1 1 1,0 0 0,0 0-1,-1 0 1,1 0 0,0 0-1,0 0 1,0 1-1,0-1 1,-1 0 0,1 1-1,0-1 1,0 0 0,0 1-1,0 0 1,0-1 0,-2 2-1,-8 5-11,0 2 0,0-1 0,0 1 1,1 1-1,0 0 0,1 0 0,0 1 0,1 0 0,0 1 0,1 0 0,-10 20 1,-2 13 18,-25 91 0,33-101 42,-39 153 136,42-148-94,2 0 1,-2 73-1,8-108-84,0 1-1,1 0 1,-1-1 0,1 1-1,1-1 1,-1 1 0,4 7-1,-5-11 0,2 0-1,-1 1 1,0-1-1,0 0 1,1 0-1,-1 0 1,1 0 0,-1-1-1,1 1 1,0 0-1,0-1 1,0 1-1,0-1 1,0 0-1,0 1 1,0-1-1,1 0 1,-1 0-1,0-1 1,4 2-1,5-1 23,-1-1 0,1 0 0,0-1-1,-1 0 1,1 0 0,-1-1 0,1 0-1,9-5 1,5 1 141,142-42 66,-140 38-260,-1-1 0,-1-1 0,0-2 0,28-18-1,-35 20 78,-12 6-1,-6 5-254,-1 7 199,0 0-1,0 0 1,-1 1-1,1-1 1,-6 11-1,-4 15 71,8-20-104,1 0 0,0 0 0,0 19 0,2-27 69,0 1-1,0-1 1,1 0-1,-1 0 1,1 0-1,0 1 0,0-1 1,0 0-1,1 0 1,0 0-1,-1-1 1,1 1-1,5 6 1,-6-8-23,1-1 0,-1 0 0,1 0 1,0 0-1,-1 0 0,1 0 0,0 0 1,-1-1-1,1 1 0,0 0 0,0-1 0,0 1 1,0-1-1,-1 0 0,1 0 0,0 0 0,0 0 1,0 0-1,0 0 0,0 0 0,0-1 1,0 1-1,-1-1 0,1 1 0,3-2 0,6-2-7,0-1-1,20-12 0,-21 12 18,304-152 167,-297 151-264,-16 6-63,-10 3 66,-6 3 91,1 0 0,1 1 0,-1 1 1,1 0-1,0 1 0,1 0 0,0 1 0,1 0 1,-15 17-1,22-23-19,1 0 0,0 1-1,1-1 1,-1 0 0,1 1 0,-1 0 0,1-1 0,1 1 0,-3 8 0,4-12 10,-1 1 0,1-1 0,0 0 0,0 1 0,0-1 0,0 0 0,0 1 0,0-1 0,1 0 0,-1 1 0,0-1 0,1 0 1,-1 1-1,1-1 0,-1 0 0,2 2 0,-1-2 8,0 0-1,0 0 1,0 0 0,0 0 0,1 0-1,-1-1 1,0 1 0,0 0 0,1-1-1,-1 1 1,0-1 0,1 1 0,-1-1 0,1 0-1,-1 1 1,0-1 0,1 0 0,-1 0-1,3 0 1,4-1 28,0 1 0,0-1 0,0-1 1,0 0-1,0 0 0,-1 0 0,1-1 0,-1 0 0,11-6 0,-7 3-89,-1-1 0,0 0 0,0 0 0,-1-1 0,15-16 0,-22 22 44,-1 0 0,1 0 0,0-1-1,0 1 1,-1 0 0,1-1 0,-1 1 0,0-1 0,0 0 0,0 0 0,0 1 0,0-1 0,0 0 0,-1 0 0,0 0 0,1 0 0,-1 0 0,0 1-1,0-1 1,-1 0 0,1 0 0,-1 0 0,1 0 0,-1 0 0,0 1 0,0-1 0,0 0 0,0 1 0,-1-1 0,1 1 0,-1-1 0,1 1-1,-1-1 1,0 1 0,0 0 0,0 0 0,0 0 0,-1 0 0,1 1 0,0-1 0,-1 0 0,-2-1 0,-5-2-40,-1 1-1,-19-6 1,12 4-105,11 2 28,11 2 79,20 0 74,-16 2-17,170-23-17,-165 22 11,9-1-4,0 1 0,30 2 0,-47 0 27,1-1 0,0 1 1,0 1-1,0-1 0,-1 1 0,1 0 1,0 0-1,-1 1 0,0-1 0,0 1 1,0 0-1,0 1 0,8 6 0,-11-7-9,1 0 0,-1 0 0,0 0 0,0 1-1,0-1 1,-1 0 0,1 1 0,-1-1-1,0 1 1,0 0 0,0-1 0,0 7 0,1 0 78,-2 0 0,0 0 1,-1 15-1,-7 6 206,8-29-213,2-2-87,-1-1-1,1 1 1,-1-1 0,1 0 0,-1 1 0,0-1 0,1 0-1,-1 0 1,0 0 0,1 0 0,-1 0 0,1-2-1,2 0-4,4-4-28,0-1 1,9-11 0,-11 11 40,1 1 0,-1 0 0,14-10-1,-11 10-16,-1 2-1,1-1 0,0 2 0,0-1 0,0 1 0,1 0 1,13-3-1,-17 6 4,0 0 1,0 0-1,0 0 0,0 1 1,0 0-1,0 1 0,0-1 1,1 1-1,-1 0 1,0 0-1,-1 1 0,1 0 1,10 5-1,79 41 226,-11-13 299,-72-31-542,0-1 0,0 1 0,0-2 0,1 0 0,-1-1 0,1 0 0,24-2 0,-17 1-160,-11 0-397,-1-1 0,0 1 1,0-2-1,0 1 0,0-1 0,0-1 0,0 1 1,13-7-1,-16 6-474,0 0 1,0 0-1,0-1 1,0 0-1,0 1 1,-1-2-1,1 1 1,-1 0-1,0-1 1,-1 0-1,1 0 0,4-9 1,6-23-5340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6:38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17 129 9632,'-16'-20'3584,"19"20"-2784,2-4-256,3 1 1759,11-2-1375,4 2 2112,3-6-1728,11 1 768,8 0-1216,21-4 224,39 1-640,3 2-480,-5 1 0,-13 1-160,-9-1 96,-1 0-4032,10 3 2272,-4 13-9311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7:27.8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1227 4 2560,'0'0'199,"-1"-1"-1,0 1 1,0-1 0,0 1 0,0 0-1,1 0 1,-1-1 0,0 1 0,0 0-1,0 0 1,0 0 0,-1 0-1,-4 0 3795,15 0-239,-12 0-3198,-1 1-1,1-1 0,-1 1 1,1 0-1,-8 2 0,6-1-155,0 0 1,-1-1-1,1 1 0,-6-1 0,-41-1 875,-155-3 869,13 12-1109,56 0-269,-180 11 14,241-13-902,43-3-60,31-4 168,1 1 0,-1-1 0,1 0-1,-1 1 1,1 0 0,0 0 0,-1-1 0,1 1-1,0 1 1,-1-1 0,1 0 0,0 0 0,0 1-1,0-1 1,0 1 0,0 0 0,1 0 0,-1 0-1,0-1 1,1 1 0,0 1 0,-1-1 0,1 0-1,0 0 1,0 0 0,0 1 0,0-1 0,0 3-1,-1 6 31,0-1 0,1 1 0,1 0 0,0 0 0,1 13 0,0 4 87,4 168 468,-13 178 149,-14-118-203,14-124-114,-8 88-11,10-124-179,3-79-29,3-16-173,-1 0 0,1 0 1,0 0-1,-1 0 0,1 0 0,0 0 0,0 0 0,0 0 0,0 0 1,0 0-1,0 0 0,0 1 0,0-1 0,0 0 0,1 1 1,-1-2-10,0 1 1,1-1 0,-1 0 0,0 0 0,0 1 0,0-1 0,0 0 0,0 0 0,0 0 0,0 1 0,0-1 0,0 0 0,0 0 0,0 1 0,0-1 0,0 0-1,0 0 1,0 0 0,0 1 0,0-1 0,0 0 0,0 0 0,0 1 0,0-1 0,0 0 0,0 0 0,-1 0 0,1 1 0,0-1 0,0 0 0,0 0 0,0 0 0,0 1-1,-1-1 1,1 0 0,0 0 0,0 0 0,0 0 0,-1 0 0,1 0 0,0 0 0,0 1 0,-1-1 0,1 0 0,0 0 0,0 0 0,0 0 0,-1 0 0,1 0-1,0 0 1,-1 0 0,-14 1 76,14-1-55,91 0-377,291 9 424,-215 4-121,116 13 148,-197-17 78,150 25-53,-166-21-1734,-82-15 182,9 1 831,0 1 0,1-1 0,0 0 1,-1 0-1,1 0 0,-1 0 0,1-1 1,0 1-1,0-1 0,0 0 0,-4-2 0,-24-20-5796,3 0 2069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7:29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624 145 5408,'0'0'66,"0"0"0,0 0-1,0 0 1,1 0 0,-1 0 0,0 0 0,0 0 0,0 0-1,1 0 1,-1 0 0,0 0 0,0 0 0,1 0 0,-1 0 0,0 0-1,0 0 1,0 0 0,1 0 0,-1 0 0,0 0 0,0 0-1,0 0 1,1 1 0,-1-1 0,0 0 0,0 0 0,0 0 0,0 0-1,0 0 1,1 1 0,-1-1 0,0 0 0,-4 6 1446,3-5-1235,0 0 1,0-1-1,0 1 0,1 0 1,-1 0-1,0 0 0,1 0 1,-1 0-1,1 0 0,-1 0 1,1 1-1,-1-1 0,1 0 1,-1 2-1,4 10 2201,-3-12-2355,1-1-1,-1 0 1,0 1 0,0-1-1,0 1 1,0-1 0,1 0 0,-1 1-1,0-1 1,0 1 0,0-1 0,0 1-1,0-1 1,0 1 0,0-1 0,0 0-1,0 1 1,0-1 0,-1 1-1,1-1 1,0 1 0,0-1 0,0 0-1,0 1 1,-1-1 0,1 1 0,0-1-1,0 0 1,-1 1 0,-2 2 1460,0-1 152,-5-8-731,5 3-793,-19-16 852,-43-28-1,51 38-939,0 2 1,-1 0-1,0 0 0,-31-8 0,-165-28 416,203 42-550,-176-31 272,177 29-653,12 2 95,18 1 203,11 3-5,48-4 0,-6 1 99,-21 2 20,0 3 0,0 2 0,66 17 0,-102-19-100,-18-5 83,0 0 0,-1 0 0,1 0 0,0 0 0,-1 0 0,1 0 0,0 0 0,-1 0-1,1 1 1,0-1 0,-1 0 0,1 0 0,0 1 0,-1-1 0,1 0 0,-1 1 0,1-1 0,-1 1 0,1-1 0,-1 1 0,1-1-1,-1 1 1,1-1 0,-1 1 0,1-1 0,-1 1 0,0 0 0,1-1 0,-1 1 0,0 0 0,0-1 0,0 1 0,1 0-1,-1-1 1,0 1 0,0 0 0,0-1 0,0 1 0,0 0 0,0 1 0,0 4 64,5 5-112,-3-9 41,-1 0 0,0 0 1,0 0-1,0 1 0,0-1 0,-1 0 0,1 1 0,-1-1 0,1 1 0,-1-1 1,0 0-1,0 1 0,0-1 0,0 1 0,-1 2 0,1 1 3,-1 0 0,1 0-1,1 11 1,-1 15 230,-2-13-60,-4 22 314,5-39-434,1 1-1,-1-1 0,0 0 0,0 1 1,0-1-1,-1 0 0,1 0 1,0 0-1,-1 0 0,0 0 0,1 0 1,-1 0-1,-2 2 0,-1-1-23,1-1 0,-1 1-1,1-1 1,-1 0 0,0 0 0,0-1 0,0 1-1,0-1 1,0 0 0,-6 0 0,-11 0 236,-24-1 0,6 0-53,16 1-249,1 1 0,-1 1 0,1 1 0,0 1 0,-41 15 0,61-18 33,0-1 0,1 0 0,-1 1 0,0-1 0,1 1 0,0 0 0,-1 0-1,1 0 1,0 0 0,0 0 0,0 1 0,0-1 0,0 1 0,0-1 0,1 1-1,-1 0 1,1-1 0,0 1 0,0 0 0,-1 4 0,1-2 2,0-1 0,1 1 1,0 0-1,-1-1 0,2 1 0,-1-1 1,0 1-1,1 0 0,0-1 0,0 0 1,0 1-1,3 5 0,4 7-1,-5-7 1,1 0-1,0-1 1,1 1-1,0-1 1,1 0-1,-1-1 1,13 14-1,-15-19 95,6 4 218,-9-8-284,1 1-1,-1-1 0,1 1 1,-1 0-1,1-1 0,-1 1 1,0-1-1,1 1 1,-1-1-1,0 1 0,1-1 1,-1 1-1,0-1 0,1 0 1,-1 1-1,0-1 1,0 1-1,0-1 0,0 0 1,1 1-1,-1-2 0,12-52 273,-1-80-356,-8 80 17,3-164-1416,-7 207 947,0 0 0,-3-13 0,-4 4-1345,8 20 1679,0-1 0,-1 0-1,1 1 1,-1-1 0,1 1 0,-1-1 0,1 1-1,-1-1 1,1 1 0,-1-1 0,0 1 0,1 0-1,-1-1 1,1 1 0,-1 0 0,0 0 0,1-1-1,-1 1 1,0 0 0,0 0 0,0 0 0,0 0 74,1 0 0,0 0 0,-1 0 0,1 1 0,0-1 0,-1 0 0,1 0 0,0 0 0,-1 1 0,1-1 1,0 0-1,0 1 0,-1-1 0,1 0 0,0 0 0,0 1 0,-1-1 0,1 1 0,0-1 0,0 0 0,0 1 0,0-1 0,-1 0 0,1 1 1,0-1-1,0 1 0,0-1 0,0 1 0,-10 35-5355,4 13 1765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7:30.4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163 64 3808,'4'-6'601,"7"-13"421,-8 2 2469,0 8-160,-2-4 2890,-2 22-4979,1 0-815,-24 94 1831,4-21-1540,-43 242 1320,-8 114-684,70-415-1267,-1 7 232,-1-25-153,3-13-358,3-16-1116,-3 24 1302,1-17-2130,2 1 0,0 0 1,8-26-1,1 21-146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7:31.1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18 562 3136,'-18'14'1883,"29"-20"5983,-7 2-7505,1 1 1,0-1-1,-1 0 0,0 0 1,1-1-1,-2 1 0,5-7 1,42-103 2063,-23 48-1688,-12 35-431,0 1 0,2 0 0,22-27 0,-25 38-79,1 2 0,1-1 0,0 2 0,1 0 1,26-17-1,-30 23-79,12-8 165,0 2 0,40-21 1,-64 37-301,0 0 0,0-1 0,0 1 0,-1-1 1,1 1-1,0 0 0,0 0 0,0 0 0,0-1 1,-1 1-1,1 0 0,0 0 0,0 0 0,0 0 1,0 0-1,0 1 0,0-1 0,-1 0 0,1 0 1,1 1-1,-1-1 8,-1 1 0,1-1-1,-1 1 1,1 0 0,-1-1 0,1 1 0,-1-1 0,0 1-1,1 0 1,-1-1 0,0 1 0,0 0 0,1-1 0,-1 1-1,0 0 1,0-1 0,0 1 0,0 0 0,0 0 0,0 4 72,0 0 0,-1 0 0,0 0 1,0 0-1,-2 7 0,-31 76 544,19-53-518,-12 40 0,26-69-117,0-4 14,0-1 1,1 1 0,-1 0-1,1-1 1,0 1 0,0 0-1,-1-1 1,1 1 0,0 0-1,0 0 1,1-1 0,-1 4-1,1-4-12,-1-1 0,0 0-1,0 0 1,0 0 0,0 0 0,0 0-1,0 0 1,0 1 0,1-1-1,-1 0 1,0 0 0,0 0 0,0 0-1,0 0 1,0 0 0,1 0 0,-1 0-1,0 0 1,0 0 0,0 0-1,0 0 1,0 0 0,1 0 0,-1 0-1,0 0 1,0 0 0,0 0 0,0 0-1,1 0 1,-1 0 0,0 0-1,0 0 1,0 0 0,0 0 0,1 0-1,-1 0 1,0 0 0,0 0-1,0 0 1,0 0 0,0 0 0,0-1-1,1 1 1,-1 0 0,0 0 0,0 0-1,0 0 1,0 0 0,0-1-1,9-7 52,-7 5-24,34-33-1,17-18 11,119-94 0,-170 147-42,2-2-35,0 0 1,1 0-1,0 0 1,9-3-1,-13 5 33,-1 1 0,1 0 0,0 0-1,0-1 1,0 1 0,-1 0 0,1 0 0,0 0-1,0 0 1,0 0 0,-1 0 0,1 0 0,0 0 0,0 0-1,0 1 1,-1-1 0,1 0 0,0 0 0,0 1 0,-1-1-1,1 0 1,0 1 0,-1-1 0,1 1 0,0-1 0,-1 1-1,1-1 1,-1 1 0,1 0 0,-1-1 0,1 1-1,-1-1 1,1 1 0,-1 0 0,1 0 0,-1-1 0,0 1-1,0 0 1,1 0 0,-1 1 0,1 4 56,0 0 0,0 0 0,-1 1 0,0-1 0,-1 9 0,1 3 98,-1 38 129,1 47 96,1-20-359,-1-46-4519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7:31.6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5 8320,'-1'0'198,"1"-1"1,0 1-1,0 0 1,-1 0-1,1-1 1,0 1-1,0 0 1,-1-1-1,1 1 1,0 0-1,-1 0 0,1 0 1,0-1-1,-1 1 1,1 0-1,-1 0 1,1 0-1,0 0 1,-1 0-1,1 0 1,-1 0-1,1 0 1,0 0-1,-1 0 1,2 8 5333,1 1-5845,2 20 2402,-1 59-1,-1-9-1268,0-56-583,14 136 642,-10-123-700,1-1 0,16 49 0,-20-73-121,-2-8 40,-1 0 0,1 0 0,0 1 0,0-2 1,1 1-1,2 6 0,-4-9-69,1 0-1,-1 1 1,0-1 0,1 0-1,-1 1 1,1-1 0,-1 0-1,0 1 1,1-1 0,-1 0-1,1 0 1,-1 0 0,1 1-1,-1-1 1,1 0 0,-1 0 0,1 0-1,-1 0 1,1 0 0,0 0-1,0 0 30,0 0 0,0 0 0,0-1 0,0 1 0,0-1 0,0 1 0,0 0 0,0-1 0,0 0 0,-1 1 0,1-1 0,2-1 0,1-2 16,0-1-1,0 0 1,0 1-1,0-2 1,-1 1-1,1 0 1,1-6-1,19-47 62,-22 52-122,10-26-15,48-115 67,-49 124-110,0 1 1,2 0-1,1 1 1,23-27-1,60-74-637,-96 121 133,-1-1-1,1 1 1,0-1 0,0 0-1,-1 1 1,1-1 0,-1 0-1,1 0 1,-1-2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7:32.9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80 5824,'0'0'52,"0"0"-1,0 0 1,0 0 0,0 0 0,0 0 0,1 0 0,-1 0-1,0 0 1,0 1 0,0-1 0,0 0 0,0 0-1,0 0 1,0 0 0,0 0 0,1 0 0,-1 0 0,0 0-1,0 0 1,0 0 0,0 0 0,0 0 0,0 0-1,0 0 1,0 0 0,1 0 0,-1 0 0,0 0 0,0 0-1,0-1 1,0 1 0,0 0 0,0 0 0,0 0-1,0 0 1,0 0 0,1 0 0,-1 0 0,0 0 0,0 0-1,0 0 1,0 0 0,0 0 0,0-1 0,0 1-1,0 0 1,0 0 0,0 0 0,0 0 0,0 0 0,0 0-1,6 4 2780,3 9 1094,-8-13-3816,0 1-1,0 0 0,0 0 0,0-1 1,0 1-1,0-1 0,0 1 1,0-1-1,0 1 0,0-1 1,0 1-1,0-1 0,0 0 0,1 0 1,-1 0-1,0 0 0,0 0 1,0 0-1,0 0 0,1 0 1,-1 0-1,0 0 0,0 0 1,0-1-1,0 1 0,0-1 0,0 1 1,0-1-1,0 1 0,0-1 1,0 1-1,0-1 0,0 0 1,0 0-1,0 1 0,0-1 0,0 0 1,-1 0-1,2-2 0,1-1 80,0-1 0,-1 1 0,0-1 0,1 0-1,-2 0 1,1 1 0,2-11 0,-3 10 40,2-16 421,-3 20-620,0 0 1,0 1 0,0-1 0,0 0-1,0 1 1,0-1 0,0 0 0,-1 1-1,1-1 1,0 0 0,0 1-1,0-1 1,-1 0 0,1 1 0,0-1-1,-1 1 1,1-1 0,-1 1 0,1-1-1,0 1 1,-1-1 0,1 1 0,-1-1-1,0 1 1,1-1 0,-1 1 0,0 0-9,0 0-1,-1 0 1,1 0 0,0 0 0,0 0 0,0 0 0,0 0-1,0 1 1,0-1 0,0 1 0,0-1 0,0 0 0,0 1 0,0 0-1,0-1 1,0 1 0,0 0 0,0-1 0,1 1 0,-1 0 0,-1 1-1,-14 16 135,9-6-54,1 0 1,0 1-1,1-1 1,0 1-1,-3 13 1,3-9-34,-8 24 122,-8 53-1,18-78-160,1 1 0,0 0 0,2 0 0,0 0 0,1 0 0,4 22 0,-3-29 42,0-1 1,1 0 0,8 17 0,-11-24-48,1 0 1,0 0 0,0 0 0,0 0 0,1 0 0,-1-1 0,0 1 0,1 0 0,-1-1 0,1 1 0,-1-1 0,1 0 0,0 1 0,-1-1 0,1 0-1,0 0 1,0 0 0,0 0 0,0 0 0,0-1 0,0 1 0,0-1 0,3 1 0,-2-1-7,0 0-1,-1-1 1,1 0-1,0 1 1,-1-1 0,1 0-1,0 0 1,-1-1-1,1 1 1,-1 0 0,0-1-1,0 0 1,1 1-1,-1-1 1,0 0 0,0 0-1,3-5 1,3-4 20,0 0 0,9-18 0,-7 12-5,19-30-48,2 1 1,1 1-1,59-61 0,-90 106 18,20-19-52,-21 19 45,1 0 0,-1-1-1,1 1 1,0-1 0,-1 1-1,1 0 1,-1-1 0,1 1-1,0 0 1,-1 0 0,1-1-1,0 1 1,-1 0 0,1 0-1,0 0 1,-1 0 0,1 0-1,0 0 1,-1 0 0,1 0-1,0 0 1,-1 0 0,1 0-1,0 1 1,-1-1 0,1 0-1,-1 0 1,1 1 0,0-1 0,-1 0-1,1 1 1,-1-1 0,1 1-1,0-1 1,2 7-24,0-1-1,-1 0 1,1 0 0,-1 1-1,-1-1 1,1 1 0,-1 0 0,0 12-1,1-8-15,3 64 174,-3-41-21,7 42 0,-7-66-117,1 0 0,-1 0-1,2 0 1,-1-1-1,1 1 1,1-1-1,0 0 1,9 13-1,-12-20 54,0 1-1,0 0 0,0-1 1,0 1-1,1-1 0,-1 0 1,1 0-1,0 0 0,0 0 1,-1-1-1,1 1 0,0-1 1,1 1-1,-1-1 0,0 0 1,0 0-1,0-1 0,1 1 1,-1 0-1,0-1 0,1 0 1,-1 0-1,0 0 0,1 0 0,-1-1 1,0 1-1,0-1 0,1 0 1,-1 0-1,0 0 0,5-3 1,-2 1-11,-1-1 0,0 1 1,0-1-1,0 0 0,-1-1 0,1 1 1,-1-1-1,6-8 0,1-4 49,10-22 1,-20 37-79,105-242 110,-92 208-113,21-39-123,-26 57 39,-8 16 11,3-4-280,-4 13 123,0-1 180,-3 98 269,-33 200 1,18-210 364,18-93-561,-1-1-1,1 1 0,0 0 1,0 0-1,-1 0 1,1 0-1,-1 0 1,1 0-1,-1-1 1,1 1-1,-1 0 0,0 0 1,1-1-1,-3 2 1,3-2-26,0 0-1,0 1 1,-1-1 0,1 0 0,-1 0 0,1 0-1,0 0 1,-1 0 0,1 0 0,0 0-1,-1 0 1,1 0 0,0 0 0,-1 0 0,1 0-1,0 0 1,-1 0 0,1 0 0,0 0 0,-1 0-1,1 0 1,0 0 0,-1-1 0,1 1 0,0 0-1,-1 0 1,1 0 0,0-1 0,-1 1 0,1 0-1,0 0 1,0-1 0,-1 1 0,1 0-1,0 0 1,0-1 0,0 1 0,0 0 0,-1-1-1,1 1 1,0 0 0,0-1 0,-4-7-151,2 5 121,1 1 0,-1-1-1,1 0 1,0 1 0,0-1 0,0 0-1,0 0 1,0 0 0,0 0 0,1 0 0,0 0-1,-1 0 1,1 0 0,0 0 0,1 0-1,-1-4 1,1-3-84,0-4-196,0 13 299,-1 1 0,0 0 0,0-1 0,1 1 0,-1 0 0,0 0 0,1-1 0,-1 1 0,0 0 0,0 0 0,1 0 0,-1-1 0,1 1 0,-1 0 0,0 0 0,1 0 0,-1 0 0,0 0 0,1 0 0,-1 0 0,0 0 0,1 0 0,-1 0 0,1 0 0,-1 0 0,0 0 0,1 0 0,-1 0 0,0 0 0,1 0 0,-1 0 0,1 0 0,-1 1 0,0-1 0,1 0 0,19 8-77,0-1 1,39 7-1,-52-13 117,0 0 1,0 0-1,1-1 0,-1 0 0,0-1 0,0 0 1,0 0-1,0 0 0,0-1 0,0 0 0,0 0 1,10-6-1,-9 4 20,-1-1-1,1-1 1,-1 1 0,0-1 0,-1 0-1,1-1 1,-1 1 0,9-15 0,-5 7 12,-2-1 1,0 1-1,12-30 1,-16 33-35,0-1 0,-1 0 0,0 0 0,-1 0 0,0 0 1,0 0-1,-2 0 0,0 0 0,-1-20 0,0 30-49,1 0-1,-1 0 0,1 0 1,-1 0-1,0 0 0,1 0 1,-1 0-1,0 1 1,0-1-1,0 0 0,-1 1 1,1-1-1,0 0 0,-1 1 1,-2-3-1,3 4 11,0-1 1,0 1-1,0-1 1,1 1-1,-1-1 0,0 1 1,-1 0-1,1 0 0,0-1 1,0 1-1,0 0 0,0 0 1,0 0-1,0 0 0,0 0 1,0 0-1,0 1 1,0-1-1,0 0 0,0 0 1,0 1-1,0-1 0,0 0 1,0 1-1,0 0 0,0-1 1,0 1-1,0-1 1,-1 2-1,-3 3 49,-1 1 0,1 0 0,0-1 0,1 2 0,-1-1 0,1 0 0,0 1 0,1 0 1,-5 13-1,1-2 172,2 1 1,-6 32-1,10-43-165,-1 0 0,2 0 0,-1 0 0,1 0 0,0 0 0,1 0 0,0 0-1,0-1 1,1 1 0,0 0 0,0 0 0,1-1 0,0 1 0,0-1-1,1 0 1,0 0 0,0 0 0,1 0 0,0-1 0,0 0 0,0 0-1,1 0 1,0-1 0,0 0 0,0 0 0,10 6 0,-2-3-23,0 0-1,0-2 1,1 1 0,0-2-1,1 0 1,-1-1 0,1 0 0,20 1-1,-21-3-873,1-1-1,0-1 0,-1-1 1,31-5-1,-42 6 315,-1-1 1,0 0-1,0 0 0,0 0 1,0 0-1,0 0 0,0-1 1,0 1-1,0-1 0,0 0 1,0 0-1,-1 0 0,1 0 1,-1-1-1,3-2 1,14-15-3381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7:34.7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69 757 4064,'0'-1'217,"1"0"1,-1 0-1,0 1 0,1-1 1,-1 0-1,1 0 1,-1 0-1,1 1 0,-1-1 1,1 0-1,-1 1 1,1-1-1,0 1 0,0-1 1,-1 0-1,1 1 1,0-1-1,0 1 0,-1 0 1,1-1-1,0 1 1,0 0-1,0-1 0,0 1 1,0 0-1,1 0 1,-1 0 77,0 0 1,1-1 0,-1 1-1,0 0 1,0-1 0,0 1 0,0-1-1,0 1 1,0-1 0,0 1-1,0-1 1,0 0 0,0 0 0,-1 1-1,1-1 1,0 0 0,0 0-1,-1 0 1,1 0 0,0-1 0,0 1-90,-1 1 0,0-1 0,0 0 0,0 1 0,0-1 0,0 0 0,0 0 0,0 1 0,0-1 0,0 0 0,0 0 0,0 1 1,0-1-1,-1 0 0,1 1 0,0-1 0,0 0 0,-1 1 0,1-1 0,-1 0 0,1 1 0,-1-1 0,0 0-110,0 0-1,0 1 0,0-1 0,1 0 1,-1 1-1,-1-1 0,1 1 0,0 0 1,0-1-1,0 1 0,0 0 1,0 0-1,0-1 0,0 1 0,0 0 1,0 0-1,0 0 0,-1 0 0,0 1 1,-1 0-43,0 0 1,0 0-1,1 0 1,-1 0 0,0 1-1,1-1 1,0 1 0,-1 0-1,1 0 1,-4 4-1,-21 25 46,19-22-35,7-7-76,-1 1 0,0 0 0,1-1 0,-1 1 0,1 0 0,0 0 0,-1-1 0,2 1 0,-1 0 0,0 0 0,0 0 0,1 0 0,0 0 0,0 0 0,0 1 0,0-1 0,0 0 0,0 0 0,1 0 0,-1 0 0,1 0 0,0 0 0,0 0 0,0-1 0,1 1 1,-1 0-1,3 4 0,-1-2 68,1 0 0,-1-1 1,1 1-1,0 0 0,0-1 0,1 0 1,0 0-1,-1 0 0,1-1 1,0 0-1,1 0 0,-1 0 1,7 2-1,-11-4-29,1-1 0,-1 1-1,1-1 1,-1 0 0,1 1 0,0-1 0,-1 0-1,1 0 1,-1 0 0,1 0 0,-1-1 0,1 1-1,0 0 1,-1-1 0,1 1 0,-1-1 0,0 1-1,1-1 1,-1 0 0,1 1 0,-1-1 0,0 0-1,1 0 1,-1 0 0,0 0 0,0 0 0,0-1-1,0 1 1,0 0 0,1-3 0,2-1 46,-2 0 0,1 0 1,0-1-1,-1 0 0,0 1 1,1-9-1,-1 7-11,-1 0-1,-1 0 1,0 0 0,0 0 0,0 0 0,0 1-1,-3-12 1,-15-45-131,15 56-36,2 3 62,-1 0 0,0 0 0,0 0 1,0 0-1,-1 0 0,-2-3 0,4 6 18,0 0 0,1 0 0,-1 0 0,0 0-1,0 0 1,0 1 0,0-1 0,0 0 0,1 0-1,-1 1 1,-1-1 0,1 1 0,0-1 0,0 1-1,0-1 1,0 1 0,0 0 0,0-1 0,-1 1-1,1 0 1,0 0 0,0 0 0,0 0 0,0 0-1,-2 0 1,2 1-11,1-1 0,-1 1 0,1-1 1,-1 1-1,1-1 0,-1 1 0,1 0 0,0-1 0,-1 1 0,1 0 0,0-1 0,-1 1 0,1 0 0,0-1 0,0 1 1,0 0-1,0 0 0,0-1 0,0 1 0,0 0 0,0 0 0,0-1 0,0 1 0,0 0 0,0 1 0,5 18-38,-4-16 94,0-1 0,0 0 0,1 0 0,-1 0-1,1 1 1,0-2 0,0 1 0,5 5 0,-6-7 5,0 0 0,0 0 0,0-1 0,0 1 0,1 0 0,-1 0 0,0-1 0,1 1 0,-1-1 0,1 0 0,-1 1 1,0-1-1,1 0 0,-1 0 0,1 0 0,-1 1 0,1-2 0,-1 1 0,0 0 0,1 0 0,-1 0 0,1-1 0,-1 1 0,3-2 1,2-1 79,-1 0 0,0 0 0,1-1 0,-1 0 0,0 0 0,-1 0 0,1-1 0,-1 0 0,6-8 0,-3 5 18,80-115 631,-30 38-601,-20 35-98,107-149-151,-108 143 434,48-99-1,-73 138-281,-11 17-58,0 0 1,0 0-1,0-1 1,0 1 0,1 0-1,-1 0 1,0 0 0,0 0-1,0 0 1,0 0 0,0 0-1,0 0 1,1 0-1,-1 0 1,0 0 0,0 0-1,0 0 1,0 0 0,0 0-1,1 0 1,-1 0 0,0 0-1,0 0 1,0 0-1,0 0 1,0 0 0,1 0-1,-1 0 1,0 0 0,0 0-1,0 0 1,0 0 0,0 0-1,0 0 1,1 0-1,-1 1 1,0-1 0,0 0-1,0 0 1,0 0 0,0 0-1,0 0 1,0 0-1,0 0 1,0 1 0,0-1-1,1 0 1,-1 0 0,0 0-1,0 0 1,0 0 0,0 1-1,1 4-8,-1-1-1,1 1 1,-1 0-1,0 0 1,-1 7-1,-18 207 139,8-134 74,-42 161-1,-57 79 127,81-248-166,-4-2 1,-4-1 0,-73 112-1,109-185-158,-6 9 124,0 0 0,-16 15 1,21-23-107,1 0 0,-1 0 0,0-1 1,-1 1-1,1-1 0,0 1 0,0-1 1,-1 0-1,1 0 0,0 0 0,-1 0 0,1 0 1,-1-1-1,1 1 0,-1-1 0,1 0 1,-1 1-1,-4-2 0,5 1-21,-1-1 0,1 0 0,0 1 0,0-1 0,0 0 0,0 0 0,0-1 0,0 1 0,0 0 0,0-1 0,1 1 0,-1-1 0,0 0 0,1 1 0,-1-1 0,1 0 0,0 0 0,-2-3 0,-2-4-14,1 0-1,-6-16 0,10 22 20,-5-11-21,1 1-1,1-2 1,0 1-1,1 0 1,1-1-1,0 1 0,0 0 1,2-1-1,0 1 1,4-23-1,-3 29 9,1 0-1,-1 0 0,1 0 1,1 1-1,-1-1 0,1 1 0,0 0 1,1 0-1,0 0 0,0 1 0,1-1 1,-1 1-1,1 1 0,1-1 0,-1 1 1,1 0-1,0 0 0,0 1 1,9-5-1,3 1 36,-1 1 1,1 1 0,31-6 0,59-4 81,-87 13-85,229-19-649,-248 22-386,1 0 0,-1-1-1,1 1 1,-1 0 0,0 1-1,1-1 1,3 2-1,-6-2 455,1 0 0,-1 1-1,0-1 1,0 1 0,0-1-1,0 1 1,0 0 0,0-1-1,0 1 1,0 0-1,0 0 1,0 0 0,0 0-1,-1 0 1,1 0 0,0 0-1,-1 0 1,1 0 0,0 0-1,-1 0 1,0 0-1,1 2 1,3 13-4233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14.9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0 714 4160,'0'0'73,"0"1"1,1-1-1,-1 0 1,0 0-1,0 1 1,0-1 0,0 0-1,0 0 1,0 0-1,0 1 1,1-1-1,-1 0 1,0 0-1,0 0 1,0 1-1,1-1 1,-1 0-1,0 0 1,0 0-1,0 0 1,1 0-1,-1 1 1,0-1-1,0 0 1,1 0-1,-1 0 1,0 0-1,0 0 1,1 0-1,-1 0 1,0 0 0,0 0-1,1 0 1,-1 0-1,0 0 1,0 0-1,1 0 1,-1 0-1,0 0 1,0-1-1,1 1 1,-1 0-1,0 0 1,0 0-1,1 0 1,-1 0-1,0 0 1,0-1-1,1 1 1,12-8 2250,13-9-815,-13 6-1223,0-1 1,-1 0-1,-1 0 1,0-1-1,12-20 1,-15 23-187,27-44 407,38-75 1,-47 79-361,94-179 589,-78 138-720,-41 89-53,0 1-1,0-1 0,-1 0 0,1 1 1,0-1-1,-1 0 0,0 0 1,1 0-1,-1 1 0,0-1 1,0 0-1,0 0 0,0 0 1,0-2-1,0 4 25,0 0 1,-1-1-1,1 1 1,0 0-1,0-1 1,0 1-1,-1-1 1,1 1-1,0 0 1,0-1-1,-1 1 1,1 0-1,0 0 1,-1-1-1,1 1 1,0 0-1,-1 0 1,1-1-1,0 1 1,-1 0-1,1 0 1,-1 0 0,1 0-1,0 0 1,-1 0-1,1-1 1,-1 1-1,1 0 1,0 0-1,-1 0 1,1 0-1,-1 0 1,1 1-1,-1-1 1,1 0-1,0 0 1,-1 0-1,1 0 1,-1 1-1,-20 9-68,11-2 139,0 0 0,0 1 1,1 0-1,0 1 1,0 0-1,1 1 1,0-1-1,1 2 1,-6 12-1,-7 19 202,-18 53 0,33-83-218,-15 44 418,3 0 0,2 2 0,-13 107 0,28-161-366,-1 1-1,1-1 1,0 0-1,1 0 0,-1 0 1,1 1-1,2 8 1,-2-12-32,0 0 1,0-1 0,0 1-1,0 0 1,0 0-1,0-1 1,0 1-1,1 0 1,-1-1-1,0 1 1,1-1 0,0 0-1,-1 1 1,1-1-1,0 0 1,-1 0-1,1 0 1,0 0 0,0-1-1,0 1 1,0 0-1,4 0 1,1 0 31,1 0 0,-1 0 1,1-1-1,0 0 0,-1-1 0,11-1 1,45-13 113,-60 14-191,29-8 146,-1-1 1,41-20-1,-60 25-160,-1-1-1,0-1 0,-1 0 0,1 0 0,-1-1 0,-1 0 1,0-1-1,0 0 0,10-14 0,-17 20-45,0 0 0,0 0 0,0-1 1,-1 1-1,0 0 0,1-1 0,-1 1 0,-1-1 0,2-7 0,-2 11 29,0-1 8,1 0 0,-1 1 0,0-1 0,0 1 0,0-1-1,0 0 1,0 1 0,0-1 0,0 1 0,0-1 0,-1 1-1,1-1 1,0 0 0,0 1 0,0-1 0,-1 1 0,1-1 0,0 1-1,0-1 1,-1 1 0,1-1 0,0 1 0,-1-1 0,1 1-1,-1-1 1,1 1 0,-1 0 0,0-1 0,0 0 1,0 1 1,-1-1-1,1 1 0,-1 0 1,1-1-1,-1 1 1,1 0-1,-1 0 0,1 0 1,-1 0-1,-1 0 1,-5 2-6,1-1 0,0 1 0,0 0 1,-9 4-1,1 0 9,1 1 0,-18 12 1,27-16 29,1-1 1,0 2-1,0-1 1,0 0-1,1 1 1,-1-1-1,1 1 1,0 0-1,0 0 1,0 0-1,-4 9 1,7-11 2,-1 0 0,0 0 0,1 0 0,0 0 0,-1 0 0,1 0 0,0 0 0,0 0 0,0 0 0,0-1 1,1 1-1,-1 0 0,0 0 0,1 0 0,0 0 0,-1 0 0,2 1 0,0 1 14,0-1-1,0 0 1,0-1 0,0 1-1,0 0 1,1-1-1,0 1 1,4 3 0,3 1 70,1-1 0,-1 0 0,1-1 0,16 6 0,-1-2 164,50 11 1,-62-17-884,-1-2 0,1 1 0,-1-2 1,1 0-1,25-3 0,-31 2-262,9-1-2183,-16 2 2855,-1 0 0,0 0 0,1 0 0,-1 0-1,1-1 1,-1 1 0,0 0 0,1 0 0,-1 0 0,0-1 0,1 1 0,-1 0-1,0 0 1,1-1 0,-1 1 0,0 0 0,1-1 0,-1 1 0,0 0 0,0-1-1,0 1 1,1 0 0,-1-1 0,0 1 0,0 0 0,0-1 0,0 1 0,0-1-1,1 0 1,-1-3-2025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7:40.8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509 17 4384,'25'-17'14122,"-54"43"-12110,-27 29 0,19-12-1357,-35 53-1,28-36-313,7-9 116,2 1 0,-50 99 0,53-69-25,3 1 0,-29 144 0,51-190-421,1 0 0,0 69-1,7-94 67,0 1-1,1-1 1,0 0 0,1 0-1,1-1 1,-1 1 0,2-1-1,0 0 1,0 0-1,1 0 1,0 0 0,1-1-1,0 0 1,1-1 0,0 0-1,1 0 1,-1 0-1,14 9 1,-6-9-209,-9-9-2345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7:41.8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55 6976,'-8'-15'2754,"8"15"-2621,0 0-1,0 0 1,-1-1 0,1 1 0,0 0 0,0 0 0,0-1-1,0 1 1,0 0 0,-1 0 0,1-1 0,0 1 0,0 0-1,0 0 1,0-1 0,0 1 0,0 0 0,0-1 0,0 1-1,0 0 1,0 0 0,0-1 0,0 1 0,0 0 0,0-1-1,0 1 1,1 0 0,-1 0 0,0-1 0,0 1 0,0 0-1,0 0 1,0-1 0,1 1 0,-1 0 0,0 0 0,0-1-1,0 1 1,1 0 0,-1 0 0,0 0 0,0 0 0,1-1-1,-1 1 1,0 0 0,1 0 0,1 11 4042,0-2-3748,-1 2 31,0 0 0,-1 1 0,-3 20 0,1-7-66,-3 43 263,1-13-166,3 64-1,2-5 149,-1-65 161,13-70 151,42-146-566,-42 119-365,2 0 0,24-51 0,-21 59 39,22-41-247,-8 40 345,-32 41-159,0 0 1,0 0 0,1 0-1,-1 0 1,0 0 0,0 0-1,1 0 1,-1 0 0,0 0-1,0 0 1,0 1 0,1-1-1,-1 0 1,0 0 0,0 0-1,0 0 1,1 0-1,-1 0 1,0 0 0,0 1-1,0-1 1,0 0 0,1 0-1,-1 0 1,0 0 0,0 1-1,0-1 1,0 0 0,0 0-1,0 0 1,1 1-1,-1-1 1,0 0 0,0 0-1,0 0 1,0 1 0,0-1-1,0 0 1,6 12 54,-1 1 120,-1 0-1,0 1 1,-1-1 0,2 24 0,-1 58 462,-3-57-414,0-26-172,1 53 207,-8 92 0,5-150-224,1 0 0,0 0 0,0 8 0,1 4-262,-6-41-16727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7:42.3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285 6 8384,'0'0'2704,"5"-6"2101,14 16-1652,-4-2-2082,-13-7-890,0 1 1,0 0-1,0 0 1,0 0-1,-1 0 1,1 0 0,-1 0-1,0 1 1,1-1-1,-1 0 1,0 1-1,0-1 1,0 1-1,-1-1 1,1 1 0,-1 0-1,1-1 1,-1 1-1,0 0 1,0-1-1,0 1 1,0 0-1,-1 3 1,0-1 42,0 0 1,0 0-1,-1 0 1,1 1-1,-1-1 1,0-1-1,-1 1 1,1 0-1,-1 0 1,-6 7-1,-1-2 51,-1-1 1,0 0-1,-18 12 0,21-16-219,-14 10 126,-46 23-1,58-33-475,0-1-1,0-1 0,0 0 1,0 0-1,-1-1 0,1 0 1,-20 1-1,26-3-364,0-1 1,0 0-1,0 1 0,0-1 1,-5-2-1,-10-5-5213,9 3 2646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7:43.0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171 33 6656,'-16'-15'2712,"16"15"-2570,0 0 1,-1-1-1,1 1 1,0 0 0,-1-1-1,1 1 1,0 0-1,-1-1 1,1 1-1,0-1 1,0 1 0,-1 0-1,1-1 1,0 1-1,0-1 1,0 1 0,0-1-1,0 1 1,0 0-1,0-1 1,0 1-1,0-1 1,0 1 0,0-1-1,0 1 1,0-1-1,0 1 1,0-1 0,0 1-1,2-6 4817,-3 6-4847,3 7 4473,4 8-4243,0 1 1,0 0 0,-2 0 0,0 0-1,-1 1 1,2 19 0,-1 103 499,-4-128-787,0-8-46,-4 156 312,2-130-134,-1 0 0,-2 0-1,-11 37 1,12-56-128,1 0 1,-1-1-1,0 1 1,-1-1 0,0 0-1,-1 0 1,0-1-1,0 1 1,-1-1-1,0-1 1,-13 12-1,19-18-41,0-1 0,0 1 0,0 0 0,0-1 0,0 0 0,0 1 0,-1-1 0,1 0-1,0 1 1,0-1 0,0 0 0,0 0 0,-1 0 0,1 0 0,0 0 0,0 0 0,0 0-1,-1-1 1,1 1 0,0 0 0,0-1 0,0 1 0,0-1 0,0 1 0,0-1 0,0 1 0,0-1-1,0 0 1,0 1 0,0-1 0,0 0 0,0 0 0,-1-2 0,-1 0 0,-1-1 0,1 0 1,0-1-1,0 1 0,1-1 1,0 1-1,-1-1 0,0-5 1,-3-8 2,2-1 0,0 0 0,1 0-1,1 0 1,0-25 0,3 6-11,11-68-1,-9 95-24,-1 0 1,1 0-1,1 1 0,0-1 1,1 1-1,0 0 1,0 0-1,1 1 0,0 0 1,1 0-1,0 0 1,0 1-1,1 0 0,16-13 1,-9 9 35,0 2-1,2 0 1,-1 1 0,1 0-1,0 1 1,1 1 0,36-9-1,-43 13-44,29-8-288,-1 3-1,2 1 0,57-3 1,-96 10-209,1 0 1,-1 0-1,0 0 0,1 1 1,-1-1-1,0 0 0,5 3 1,1 3-1534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7:46.4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26 3232,'0'0'227,"0"-1"1,1 0-1,-1 0 0,0 1 1,0-1-1,0 0 0,1 1 1,-1-1-1,0 0 1,1 1-1,-1-1 0,0 0 1,1 1-1,-1-1 0,1 1 1,-1-1-1,1 1 1,-1-1-1,1 1 0,-1-1 1,1 1-1,0 0 0,0-1 1,0 1 60,-1-1 0,1 1 0,-1 0 0,1-1-1,-1 1 1,1 0 0,-1-1 0,1 1 0,-1-1 0,0 1 0,1-1 0,-1 1 0,1-1 0,-1 1 0,0-1 0,0 1 0,1-1 0,-1 1 0,0-1 0,0 0 0,0 1 0,1-2 0,-1 2-256,0 0 0,0 0 1,0 0-1,0 1 0,0-1 1,0 0-1,0 0 0,0 0 1,0 0-1,0 0 0,0 0 1,0 0-1,0 0 0,0 0 1,0 0-1,0 0 0,0 0 1,0 0-1,-1 1 0,1-1 1,0 0-1,0 0 0,0 0 1,0 0-1,0 0 0,0 0 1,0 0-1,0 0 0,0 0 1,0 0-1,0 0 0,0 0 1,0 0-1,0 0 0,0 0 1,0 0-1,0 0 0,0 0 1,-1 0-1,1 0 0,0 0 1,0 0-1,0 0 0,0 0 1,0 0-1,0 0 0,0 0 1,0 0-1,0 0 1,0 0-1,0 0 0,0 0 1,-1 0-1,1 0 0,0 0 1,0 0-1,0 0 0,0 0 1,0 0-1,0 0 0,0 0 1,0 0-1,0 0 0,0 0 1,0 0-1,0 0 0,0 0 1,0-1-1,-4 7 366,-14 33 508,2 1 1,2 0-1,2 1 1,-9 46-1,-13 172 364,29-208-1170,-1 3 109,2 89 0,4-77-674,0-52-5380,7-38-3315,-3 13 6619,4-10-925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7:46.9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19 5984,'5'-18'4800,"-5"21"-3928,1 1 0,0-1 0,0 1 0,0-1 0,0 1 0,3 3 0,5 19 639,-7-10-806,0 0 0,-1 0-1,-1 0 1,-3 25-1,-13 66 965,8-59-1154,-23 209 598,11-73-1277,4-86-764,16-96 822,0-1 25,0-1-1,0 0 0,0 1 0,0-1 0,0 0 1,0 1-1,0-1 0,0 1 0,0-1 0,0 0 1,-1 1-1,1-1 0,0 0 0,0 1 0,0-1 1,0 0-1,-1 1 0,1-1 0,0 0 0,0 1 1,0-1-1,-1 0 0,1 0 0,0 1 1,-1-1-1,1 0 0,0 0 0,-1 1 0,1-1 1,0 0-1,-1 0 0,1 0 0,0 0 0,-1 0 1,1 0-1,0 1 0,-1-1 0,0 0 0,1 0 47,0 0 0,0 0 0,0 0 0,0 0 0,0 0 0,0 0-1,0 0 1,-1 0 0,1 0 0,0 0 0,0 0 0,0 0 0,0 0-1,0 0 1,0-1 0,0 1 0,0 0 0,0 0 0,0 0 0,0 0-1,0 0 1,0 0 0,-1 0 0,1 0 0,0 0 0,0 0 0,0 0-1,0 0 1,0 0 0,0 0 0,0 0 0,0 0 0,0-1 0,0 1-1,0 0 1,0 0 0,0 0 0,0 0 0,0 0 0,0 0 0,0 0-1,0 0 1,0 0 0,0 0 0,0 0 0,0 0 0,0-1 0,0 1-1,0 0 1,0 0 0,0 0 0,0 0 0,0 0 0,0 0 0,0 0-1,1-13-3382,3 0 1093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7:47.3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5 6240,'-14'-4'2005,"5"5"190,7 1-845,5-1 33,-1-1-1024,-1 0 0,1 1 0,-1-1 0,1 1 0,-1-1 0,1 1 0,-1-1 0,0 1 0,3 1 0,8 4 1016,3 0-784,1-1 1,1-1-1,-1-1 0,1 0 1,-1-1-1,1-1 0,33-1 1,84-2-1296,-74 3-4262,-33 0 39,0 6 1551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7:48.4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49 6880,'0'-6'962,"-1"-1"1,1 1 0,-3-10-1,3 15-778,0 1 0,0-1 0,0 0-1,1 1 1,-1-1 0,0 0 0,1 1 0,-1-1-1,0 0 1,1 1 0,-1-1 0,1 1 0,-1-1-1,1 1 1,-1-1 0,1 1 0,-1-1 0,1 1-1,0 0 1,-1-1 0,1 1 0,-1 0-1,1-1 1,0 1 0,0 0 0,-1 0 0,1-1-1,0 1 1,-1 0 0,1 0 0,0 0 0,-1 0-1,1 0 1,0 0 0,0 0 0,-1 0 0,1 1-1,1-1 1,11 8 956,-10-7-1021,0 0 1,-1 1 0,1-1-1,-1 1 1,1 0 0,-1 0-1,1 0 1,-1 0-1,3 4 1,6 11 219,-1 0 1,0 0-1,-1 1 0,7 19 0,3 8-35,54 94 965,-38-74-613,-21-37-449,-2 1 0,0 0 0,-2 1 0,-2 1 0,0-1-1,4 46 1,-8-34 6,-2 1 0,-2-1 0,-2 1-1,-8 53 1,2-59 113,-22 67-1,-23 34 114,39-102-345,-89 203 242,93-219-630,-1-1 0,0 0 0,-1-1-1,-1 0 1,-19 20 0,31-36 114,0-1-1,0 0 1,-1 0 0,1 1-1,0-1 1,0 0 0,-1 0-1,1 0 1,0 0 0,-1 0-1,1-1 1,-1 1 0,1 0-1,-1-1 1,1 1 0,-1-1 0,0 1-1,1-1 1,-1 0 0,-2 0-1,4 0 74,-1 0-1,1 0 1,-1 0 0,1 0-1,-1 0 1,1 0-1,-1 0 1,1 0 0,-1 0-1,1 0 1,-1 0-1,1-1 1,-1 1-1,1 0 1,-1 0 0,1-1-1,0 1 1,-1 0-1,1-1 1,-1 1 0,1 0-1,0-1 1,-1 1-1,1 0 1,0-1-1,-1 0 1,-1-13-2256,2 10 1685,-1-23-1812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7:48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8 6976,'6'-8'10565,"-4"25"-8645,-4 188 3023,-5 103-3465,6-217-1375,2-46-883,-3 0 1,-9 66 0,11-102-1307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7:49.3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76 7232,'-8'-23'2314,"7"23"-2282,1-1 0,0 1-1,0 0 1,0 0 0,0 0-1,0-1 1,0 1-1,0 0 1,-1 0 0,1-1-1,0 1 1,0 0 0,0 0-1,0-1 1,0 1-1,0 0 1,0-1 0,0 1-1,0 0 1,0 0 0,1-1-1,-1 1 1,0 0 0,0 0-1,0-1 1,0 1-1,0 0 1,1-1 0,-1 0-75,1-1 305,1 0 0,-1-1-1,1 1 1,0 0 0,0 0 0,-1 0-1,1 0 1,0 0 0,1 0 0,-1 1-1,3-2 1,-2 0-9,1 1 0,-1 0 0,1 0 0,0 0-1,0 1 1,0-1 0,0 1 0,0 0 0,0 0 0,0 1 0,1-1-1,-1 1 1,0 0 0,0 0 0,0 0 0,1 1 0,-1-1-1,0 1 1,0 0 0,0 0 0,7 3 0,0 2 107,0 0-1,-1 1 1,0 0 0,0 0 0,-1 1 0,0 0-1,15 17 1,-13-11-55,-1 1 0,0 0 0,-1 1-1,12 27 1,-6-4 248,-2 0 0,-2 1-1,10 74 1,-16-77-42,-1 1 0,-2 60-1,-4-73-272,-1-1 0,0 1 0,-2-1 0,-1 0 0,-10 26 0,-30 58 192,39-95-408,0-1 1,0 1-1,-1-1 0,-1-1 1,0 0-1,-12 12 0,19-21-109,-1 0 0,1-1 0,-1 1 0,1 0 0,-1-1 0,1 0 0,-1 0 0,0 0 0,0 0-1,0 0 1,0 0 0,0-1 0,0 1 0,0-1 0,0 0 0,0 0 0,0 0 0,0 0 0,-3-1-1,-4-1-750,0-1-1,0 0 0,1-1 1,-11-5-1,16 7 476,-33-13-1920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15.3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24 120 7232,'-23'-35'3264,"28"24"-2848,5 2 992,6 4-864,16-6 1248,10 2-992,24-6-128,7 7-416,25 0-161,-3 5-63,3-2 32,-12 5-32,-14 0 128,-9 5-96,-5-2-2975,-8 8 1567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7:53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10 812 3488,'-2'-1'257,"-6"2"5571,21-5-1089,3-11-2609,-6 6-1282,96-104 2079,-30 29-1993,-46 52-339,-1 0 0,-2-1-1,40-65 1,-65 93-484,-1 4-97,-1 0 0,1-1-1,-1 1 1,1 0 0,0 0-1,-1-1 1,1 1 0,0 0 0,0 0-1,0 0 1,0 0 0,0 0-1,0 0 1,0 1 0,3-2 0,-4 3-8,0 1 1,0-1 0,0 1-1,0-1 1,0 0 0,-1 1 0,1-1-1,0 1 1,-1-1 0,0 2 0,0 1-33,-1 13 43,0-1 1,1 1 0,1 0 0,0 0-1,1 0 1,4 20 0,-3-28 1,0-1 1,1 1 0,0 0 0,0 0-1,1-1 1,0 0 0,1 0-1,-1 0 1,2 0 0,-1-1-1,1 0 1,0 0 0,8 7 0,0-3 45,0 0 1,0-1-1,2 0 1,-1-2-1,1 1 1,0-2-1,0 0 1,1-1-1,0-1 1,0-1-1,0 0 1,1-1-1,30 1 1,-41-4-17,0-1 1,0 0 0,0 0-1,0 0 1,-1-1-1,1 0 1,0-1-1,-1 1 1,0-1-1,1 0 1,-1-1-1,0 0 1,-1 0 0,9-7-1,-7 5 1,-1 0-1,0-1 1,-1 1 0,0-1-1,0 0 1,0-1-1,-1 1 1,0-1 0,0 0-1,-1 0 1,4-12 0,-5 10-32,0 1 0,-1-1 0,0 1 0,0-1 0,-1 0 0,0 0 0,-1 1 1,0-1-1,-4-14 0,0-3-20,4 16-12,-1 0 0,-5-15-1,6 24-6,0-1 0,0 1 0,0 0-1,0-1 1,0 1 0,-1 0 0,1 0 0,-1 0-1,1 0 1,-1 0 0,0 0 0,0 1 0,0-1-1,0 1 1,-4-3 0,6 3 11,-1 1 0,0 0-1,0-1 1,0 1 0,0 0 0,0 0 0,1 0 0,-1 0 0,0 0 0,0 0 0,0 0-1,0 0 1,0 0 0,0 0 0,0 0 0,1 0 0,-1 1 0,0-1 0,0 0-1,0 1 1,1-1 0,-1 1 0,0-1 0,0 1 0,1-1 0,-2 2 0,-1 0-19,1 1 1,0-1 0,0 1 0,0 0-1,-2 4 1,-4 8 38,1 0-1,1 1 0,-6 25 1,9-32-2,2 0 0,-1 0 0,1 0 0,1 1 1,0-1-1,0 1 0,1-1 0,0 0 0,0 0 1,1 1-1,5 13 0,0-4 60,1-1 0,0 0-1,1 0 1,16 22 0,-22-34-61,1-1 1,0 0 0,0 1-1,1-2 1,0 1 0,-1 0-1,1-1 1,1 0-1,-1 0 1,1-1 0,-1 1-1,1-1 1,0-1 0,0 1-1,0-1 1,1 0-1,-1 0 1,1-1 0,-1 1-1,11-1 1,-5-1 61,-1-1 0,0-1 0,0 0 0,16-5 0,46-19 245,-50 18-200,47-18-151,-2-2 0,117-67-1,-175 87 33,-1 2 10,1 0 0,9-5 0,-17 10 1,-1 1 0,1-1 0,0 0 1,-1 1-1,1-1 0,0 1 0,-1-1 0,1 1 0,0 0 0,-1 0 1,1-1-1,0 1 0,0 1 0,-1-1 0,1 0 0,0 0 0,0 1 0,-1-1 1,1 1-1,1 0 0,0 2-10,0-1 1,0 1-1,0 0 0,-1 0 1,1 1-1,-1-1 0,0 0 1,0 1-1,0-1 0,-1 1 1,1 0-1,-1 0 0,0 0 1,0-1-1,0 1 0,-1 0 1,1 0-1,-1 5 1,0-7 98,-19-17 668,2-6-795,11 13 10,0 1 0,0 0 0,-14-12 0,17 17 2,1 0 0,-1 1 1,1-1-1,-1 1 0,0-1 0,0 1 0,0 0 0,0 0 0,0 0 0,0 0 0,0 1 0,0-1 0,0 1 0,0 0 0,0 0 0,-5 0 0,-2 2-22,-1 0 0,1 0 0,0 1 0,0 0-1,0 1 1,0 0 0,0 1 0,1 0 0,0 0-1,-14 11 1,19-13 41,-1 1 0,1-1 0,0 1 0,1 0 0,-1 0-1,1 1 1,0-1 0,0 1 0,0-1 0,0 1 0,1 0-1,0 0 1,0 0 0,0 1 0,1-1 0,0 0 0,0 1 0,0-1-1,1 0 1,-1 1 0,1-1 0,1 9 0,0-5 5,1 0 1,0 0-1,0 0 1,1 0-1,0-1 1,0 0-1,1 1 1,0-1-1,1 0 1,0-1-1,0 1 1,9 10 0,-12-17 10,-1 1 0,1-1 1,0 1-1,-1-1 1,1 0-1,0 0 1,0 0-1,0 0 1,0 0-1,0 0 1,0 0-1,0 0 1,0-1-1,0 1 1,0-1-1,0 0 1,0 1-1,0-1 1,0 0-1,1 0 1,-1 0-1,0-1 1,0 1-1,0 0 1,0-1-1,0 0 1,0 1-1,0-1 1,0 0-1,2-1 0,3-3 62,-1 0-1,0 0 0,0-1 0,0 0 0,-1 0 1,8-11-1,26-45-82,-23 35-31,40-71-80,-56 98 106,0 0 1,0-1 0,0 1-1,0 0 1,0 0-1,0 0 1,0 0 0,0 0-1,0 0 1,0 0-1,0-1 1,0 1 0,1 0-1,-1 0 1,0 0 0,0 0-1,0 0 1,0 0-1,0 0 1,0 0 0,0 0-1,0 0 1,0-1-1,0 1 1,0 0 0,0 0-1,0 0 1,1 0-1,-1 0 1,0 0 0,0 0-1,0 0 1,0 0-1,0 0 1,0 0 0,0 0-1,0 0 1,1 0 0,-1 0-1,0 0 1,0 0-1,0 0 1,0 0 0,0 0-1,0 0 1,0 0-1,0 0 1,1 0 0,-1 0-1,0 0 1,0 0-1,0 0 1,0 0 0,0 0-1,0 0 1,0 0-1,0 0 1,0 1 0,1-1-1,1 10-210,-2 22 269,0-24-83,0 8 7,1 0-1,0 1 1,1-1 0,1 0 0,1 0 0,7 19 0,-10-33 41,0 1 0,0-1 0,0 1 0,0-1 0,1 0 0,-1 0 0,1 0 0,0 1 0,0-1 0,-1-1 0,1 1 0,1 0 0,-1 0 0,0-1 0,0 1 0,1-1 0,-1 0 0,0 0 1,1 0-1,-1 0 0,1 0 0,0 0 0,-1-1 0,1 1 0,0-1 0,-1 0 0,1 0 0,0 0 0,3 0 0,7-2 5,-2 0-1,1-1 1,0-1-1,0 1 1,11-7 0,-20 9-14,317-138 182,-285 121-143,-1-1 0,59-44-1,-72 40 97,-20 22-157,-3 4-20,-4 6-29,-21 28-29,19-28 127,0 1 0,1 0 0,1 0 1,-1 1-1,-6 17 0,7-13-21,1 1 0,1-1 0,1 0 0,0 1 0,1 0 0,1 0 0,0 0 0,1 0 0,1 0 0,0-1 0,1 1 0,1 0 0,0-1 0,11 29-1,-14-42 1,1-1-1,-1 0 1,0 0-1,1 0 1,-1 0-1,1 0 0,0 0 1,-1 0-1,1 0 1,0 0-1,0 0 0,-1 0 1,1-1-1,0 1 1,0 0-1,0 0 1,0-1-1,0 1 0,0-1 1,0 1-1,0-1 1,0 1-1,1-1 1,-1 0-1,0 1 0,0-1 1,0 0-1,0 0 1,0 0-1,1 0 0,-1 0 1,0 0-1,0 0 1,0 0-1,0-1 1,1 1-1,-1 0 0,0-1 1,0 1-1,0-1 1,0 1-1,0-1 0,0 1 1,0-1-1,0 0 1,2-1-1,8-9 80,0 1 1,18-25-1,1 0-53,22-15 31,88-64 0,-114 94-68,-3 3 5,-2-1-1,0-1 0,0-1 1,-2-1-1,-1 0 0,0-2 1,16-27-1,118-268-78,-132 271 81,-1 6 10,-8 18-203,12-39 0,-37 123-581,2 3 718,-28 161 36,25-142 122,-6 58 111,19-120-192,1 0 1,1 0-1,1 0 1,6 34-1,-6-48 3,1-1 0,-1 0 0,1 0 0,0 0-1,1 0 1,3 6 0,-6-11-17,1 0-1,0 0 1,0 0 0,-1 0-1,1 0 1,0 0 0,0 0 0,0-1-1,0 1 1,0 0 0,0-1-1,0 1 1,0-1 0,0 1-1,0-1 1,1 0 0,-1 1 0,0-1-1,0 0 1,0 0 0,1 0-1,-1 1 1,0-1 0,0-1 0,0 1-1,1 0 1,-1 0 0,0 0-1,0-1 1,0 1 0,0 0 0,0-1-1,0 1 1,1-1 0,-1 0-1,0 1 1,0-1 0,1 0-1,8-7 46,0 1 0,-1-1 0,14-15 0,0 0 41,28-22-347,109-73 0,-160 118 244,0 0-1,0 0 1,0 0-1,0 0 1,0 0-1,0 0 1,0 0 0,0 0-1,0 0 1,0 0-1,0 0 1,0 0-1,0 0 1,0 0 0,0 0-1,0 0 1,0 0-1,0 1 1,0-1-1,0 0 1,0 0-1,0 0 1,0 0 0,0 0-1,0 0 1,0 0-1,0 0 1,0 0-1,0 0 1,0 0-1,0 0 1,0 0 0,0 0-1,0 0 1,0 0-1,0 0 1,0 0-1,0 0 1,0 0-1,0 0 1,0 0 0,0 0-1,0 0 1,1 0-1,-1 0 1,0 0-1,0 0 1,0 0 0,0 0-1,0 0 1,0 0-1,0 0 1,0 0-1,0 0 1,0 0-1,0 0 1,0 0 0,0 0-1,0 0 1,0 0-1,-3 7-125,-8 13 146,7-13 60,-6 11-16,1 1-1,1 0 1,-9 27 0,15-40-65,1 0 0,0 0 0,0 0 0,0 0 0,0 0 0,1 0 0,0 0 0,0 1 0,1-1 0,0 0 0,0 0 0,0 0 0,1 0 0,0 0 0,0-1 0,4 8 0,-5-11 17,1 0-1,-1 0 0,1 0 0,-1-1 0,1 1 0,0 0 0,0-1 1,0 1-1,0-1 0,0 0 0,0 0 0,0 0 0,0 0 0,0 0 1,1 0-1,-1 0 0,0-1 0,1 1 0,-1-1 0,0 0 0,5 1 1,1-2 28,0 1 1,0-1 0,0 0 0,0 0 0,11-5 0,11-4 16,-1-2 1,0-1-1,42-25 0,76-60 33,-130 86-46,-14 9-30,-1 3-11,-1-1 0,0 0 1,0 0-1,1 1 0,-1-1 0,0 0 0,0 0 0,0 0 0,0-1 0,0 1 0,0 0 0,0 0 0,0 0 1,0-1-1,0-1 0,-5 0-14,1 4-6,0 1 0,0-1-1,0 1 1,0 0 0,0-1 0,1 1-1,-1 1 1,-4 3 0,4-3-4,-4 3 14,0 1 0,0-1 1,0 1-1,1 1 0,0-1 0,1 1 0,0 0 0,0 0 0,1 1 1,0-1-1,0 1 0,1 0 0,-4 14 0,7-22 12,-4 19 54,0 0 1,0 22-1,4-37-63,0 1-1,0-1 0,0 0 0,1 0 1,0 0-1,0 1 0,0-1 1,1 0-1,-1 0 0,1 0 1,0-1-1,1 1 0,4 6 0,-7-10 13,1 0 0,-1 0-1,1 0 1,0 0-1,0 0 1,-1-1-1,1 1 1,0 0-1,0-1 1,0 1 0,0 0-1,0-1 1,0 1-1,0-1 1,0 0-1,0 1 1,0-1-1,0 0 1,0 1 0,0-1-1,0 0 1,2 0-1,-2 0 6,1-1 0,-1 1 1,1-1-1,-1 1 0,0-1 0,1 0 0,-1 1 0,0-1 0,1 0 1,-1 0-1,0 0 0,0 0 0,0 0 0,2-1 0,3-6 28,0-1 0,-1 1-1,1-1 1,3-9 0,-3 7-93,4-7 67,-1 0 0,-1 0 0,9-31 0,-14 40-33,-1-1 0,0 0 1,0 0-1,-1 0 0,0 0 0,-1-1 0,0 1 0,-3-20 0,2 28 0,1 0 1,-1 0-1,0 0 1,1 1 0,-1-1-1,0 0 1,0 0-1,0 0 1,0 0-1,-1 1 1,1-1 0,0 1-1,-1-1 1,1 1-1,-1-1 1,1 1-1,-1 0 1,-2-2 0,2 3 10,1-1 0,0 1 0,-1-1 0,1 1 0,0 0 0,-1-1 0,1 1 0,-1 0 0,1 0 0,0 0 0,-1 0 0,1 0 0,-1 1 0,1-1 0,0 0 0,-1 1 0,1-1 0,0 1 0,-1-1 0,1 1 0,0 0 0,0-1 0,0 1 0,0 0 0,-1 0 0,1 0 0,0 0 0,-1 1 0,-3 7-127,7-5 39,19-4 95,-16 1 0,1-1 0,0 0 0,-1 0 0,1 0 0,-1-1 0,1 0 0,-1 0 0,6-2 0,15-6-7,0 0 0,0 2 0,1 1 0,0 2 0,0 0 1,0 2-1,1 1 0,-1 1 0,46 6 0,-70-6 25,1 1 1,-1 0-1,1 0 1,-1 0-1,1 0 1,-1 1-1,0-1 1,1 1-1,4 3 1,-7-4-10,0 0 0,0 0 0,0 0 0,0 0 0,-1 0 0,1 0 0,0 0 0,0 1 0,-1-1 0,1 0 0,0 0 0,-1 1 0,0-1 0,1 0 0,-1 1 0,0-1 0,1 1 0,-1-1 0,0 0 0,0 1 0,0-1 0,0 1 0,-1-1 0,1 0 0,0 1 0,0-1 0,-2 2 0,0 3 51,-1 1-1,0-1 1,0 0 0,-1-1 0,-6 9-1,5-8-15,0 1 0,1-1 0,-4 9-1,8-15-40,0 1-1,0-1 0,0 0 0,0 0 0,0 0 0,0 0 1,0 0-1,0 1 0,0-1 0,0 0 0,0 0 0,0 0 0,0 0 1,1 0-1,-1 1 0,0-1 0,0 0 0,0 0 0,0 0 1,0 0-1,0 0 0,0 0 0,0 1 0,1-1 0,-1 0 0,0 0 1,0 0-1,0 0 0,0 0 0,0 0 0,1 0 0,-1 0 1,0 0-1,0 0 0,0 0 0,0 0 0,0 0 0,1 0 0,-1 0 1,0 0-1,0 0 0,0 0 0,0 0 0,0 0 0,1 0 1,-1 0-1,0 0 0,0 0 0,0 0 0,0 0 0,1 0 0,43-15 86,-1-2 0,54-28-1,-2 0-3,-92 44-99,0 0 0,0 0 1,0 0-1,0 0 0,0 0 0,0 0 0,4 0 0,-5 1 22,-1 1 0,0-1 0,0 0 0,0 0 0,0 1 0,1-1 0,-1 1 0,0-1 0,0 1 0,0-1 0,0 1 0,0-1 0,0 1 0,0 0 0,0 0 0,0 0-1,-1-1 1,1 1 0,0 0 0,0 0 0,-1 0 0,1 0 0,0 2 0,7 12 264,-1 1-1,9 31 1,2 6-192,-18-53-133,1 1 1,-1 0 0,0 0 0,1 0-1,-1 0 1,1-1 0,-1 1-1,1 0 1,-1 0 0,1-1 0,-1 1-1,1 0 1,0-1 0,-1 1-1,1-1 1,0 1 0,0-1-1,-1 1 1,1-1 0,2 1 0,10 0-4543,-8-1 2439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7:53.5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9 10720,'-15'-8'4864,"25"11"-4256,-5-3 1663,-2 0-1375,2 0 288,9 5-736,-1-2-256,5 0-128,-5-3-64,6 5 0,-11-5-864,5 4 480,-3 1-2944,-1 1 1857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7:53.9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32 177 11872,'-31'-17'5375,"36"14"-4671,0 0 832,3 6-992,32-6 1696,10 3-1280,44-8 256,9-1-704,37-11-480,-5 4-32,22-11-160,-22 2 64,-4-3-3744,-23 8 2112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8:1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760 227 3648,'3'-5'10793,"-3"5"-10558,-5-11 1963,-8-9-2534,-14-15 1028,21 27-439,1 0 1,-1 0 0,-14-12 0,5 6-1,5 5 114,-21-14-1,16 13-231,-33-19 61,40 24-177,0 2 1,0-1-1,0 1 1,0 0-1,-1 1 1,1 0-1,-1 0 0,0 1 1,1 0-1,-1 0 1,0 1-1,1 1 1,-14 1-1,-13 5-8,0 1-1,1 2 1,0 1 0,0 2-1,-32 18 1,57-25 19,-1 1 0,2 0-1,-1 0 1,1 1 0,0 0 0,1 0-1,-1 1 1,2 0 0,-1 0 0,1 1-1,-5 11 1,-6 15 90,-21 69 0,28-72 8,1 1 0,2 0 0,1 1 0,2-1 0,0 37 0,4-57-18,2 0 0,0 0-1,0 0 1,1-1 0,1 1 0,5 15-1,39 76 468,-32-74-556,-10-19-16,60 114 443,-55-109-378,1 1-1,1-2 0,0 0 0,27 26 1,-27-32 20,-1-1 1,2-1 0,-1 0-1,30 12 1,-39-18-48,0-1 0,1 1 0,-1-1 0,1 0 0,-1 0 0,1 0 0,-1-1 0,1 0 0,-1 0 0,1 0 0,0 0 0,4-2 0,-2 1-26,0-1 0,0 0 0,-1-1 1,1 0-1,-1 0 0,0 0 0,7-5 0,6-6 20,0-2 0,-2 0 0,26-29 0,-38 39 10,4-4-12,35-39 35,1 2 0,57-45 0,-22 26 97,-69 55-141,-1 0 1,0 0-1,0-1 0,11-20 1,-19 29-26,-1-1 0,0 0 1,0 1-1,0-1 0,0 0 1,-1 1-1,1-1 0,-1 0 1,0 0-1,0 0 0,-1 0 1,1 1-1,-1-1 0,1 0 1,-4-6-1,4 9-15,0 0 0,0 1 0,0-1-1,-1 0 1,1 1 0,0-1 0,0 0 0,0 0 0,0 1 0,0-1 0,0 0 0,0 0-1,1 1 1,-1-1 0,0-1 0,1 2 6,-1 0 1,0-1-1,1 1 0,-1 0 1,1-1-1,-1 1 0,0 0 1,1 0-1,-1-1 0,1 1 1,-1 0-1,1 0 0,-1 0 1,1 0-1,-1 0 0,1 0 1,-1 0-1,1 0 0,-1 0 1,1 0-1,0 0 0,25-2-81,-19 1 92,0 0 0,0 1 0,0 0 0,11 1 0,-14 0-11,0-1 0,0 1 1,0 0-1,0 1 1,-1-1-1,1 0 1,0 1-1,-1 0 0,1 0 1,-1 0-1,0 0 1,1 1-1,-1-1 1,3 4-1,-3-2-4,-1 0 1,1-1-1,-1 1 0,0 0 0,0 0 0,0 0 1,-1 1-1,1-1 0,-1 0 0,0 1 0,0-1 1,0 6-1,0 18-15,0-1 0,-7 46 0,3-43 54,2 51 0,2-62 14,1 0 0,6 24 0,-6-36-13,-1-1 0,1 0 0,1 0 1,-1 0-1,1-1 0,0 1 0,0 0 0,1-1 0,0 0 0,7 9 0,-10-13-22,0-1 0,0 1 0,0-1-1,0 1 1,0-1 0,0 1 0,0-1-1,0 0 1,0 0 0,0 1 0,0-1 0,1 0-1,-1 0 1,0 0 0,0 0 0,0 0 0,0 0-1,0 0 1,0-1 0,0 1 0,0 0-1,0-1 1,0 1 0,0 0 0,0-1 0,0 1-1,0-1 1,0 0 0,0 1 0,0-1-1,0 0 1,-1 0 0,1 1 0,1-2 0,4-4 18,0-1 1,-1 1 0,6-9-1,-8 10 1,18-22 82,-4 0-76,2 2-1,2 0 1,0 2 0,37-33 0,112-73 108,-148 113-182,-21 15-249,-5 0 203,-4 1 11,-5 3 51,0 0 0,0 1 0,1 1 0,-1 0-1,1 1 1,0 0 0,1 1 0,0 0 0,0 1 0,-10 9 0,14-11 22,2 1 1,-1-1 0,0 1 0,1 0-1,1 1 1,-1-1 0,1 1 0,0 0-1,1 0 1,0 0 0,-3 12 0,4-10 13,0-1 0,0 1 1,1 0-1,0-1 0,1 1 1,0 0-1,1 0 1,0 0-1,4 17 0,-3-18 17,2-1-1,-1 0 1,1 0-1,0 0 1,0-1-1,1 1 0,0-1 1,1 0-1,-1-1 1,1 1-1,1-1 1,-1 0-1,1-1 1,0 1-1,0-1 1,1-1-1,-1 1 1,1-2-1,0 1 0,0-1 1,1 0-1,-1 0 1,1-1-1,-1 0 1,1-1-1,0 0 1,-1 0-1,1-1 1,0 0-1,16-2 1,-16 0 14,1-1 0,0 0 0,-1-1 1,0 0-1,0 0 0,0-1 0,0 0 1,-1 0-1,0-1 0,0 0 0,0-1 1,-1 1-1,0-2 0,0 1 0,-1-1 1,6-9-1,0-1-7,-2-1 1,0 0-1,-1-1 0,0 0 0,-2-1 1,6-29-1,-11 43-36,-1-1 0,0 0 0,0 1 0,-1-1 0,0 0 0,0 0 0,-1 1 0,0-1 0,0 0 1,-1 1-1,0-1 0,-1 1 0,1 0 0,-1-1 0,-5-7 0,5 11-42,1-1 1,-1 1-1,-1 0 1,1 0-1,0 0 1,-1 0-1,0 0 0,0 1 1,0 0-1,-1-1 1,1 2-1,-1-1 1,1 0-1,-1 1 0,0 0 1,0 0-1,0 1 1,0-1-1,0 1 1,-1 0-1,1 0 0,-9 0 1,10 2 29,0-1 0,0 0-1,0 1 1,0 0 0,0 0 0,0 0 0,0 0 0,0 1-1,0 0 1,0-1 0,1 1 0,-1 1 0,1-1 0,0 0 0,-1 1-1,1 0 1,0 0 0,-2 3 0,4-6 8,1 1-1,-1 0 1,1-1 0,0 1-1,-1 0 1,1 0 0,0-1-1,0 1 1,0 0 0,-1 0 0,1-1-1,0 1 1,0 0 0,0 0-1,0-1 1,0 1 0,0 0-1,0 0 1,1-1 0,-1 1 0,1 1-1,-1 0 13,1 0 0,1 0 0,-1 0 0,0 0 0,0 0 0,1 0 0,2 2 0,1 1 29,0-1-1,0 0 1,0 0 0,9 4 0,0-1 22,0-1-1,0 0 1,0-1 0,1 0-1,0-2 1,0 1 0,18 0 0,-27-3-3,1-1 1,-1 0-1,1 0 0,0 0 1,-1-1-1,1 0 1,-1-1-1,1 1 1,-1-1-1,0 0 1,0-1-1,0 0 0,0 0 1,0 0-1,0 0 1,-1-1-1,0 0 1,0 0-1,6-6 1,4-9 36,0 0 1,-1-1-1,-1-1 1,14-29-1,36-95-83,-48 107-104,-10 26 40,-5 10 28,1-1 0,0 0 1,0 1-1,1-1 0,-1 0 0,0 1 1,1-1-1,0 1 0,0 0 1,1-2-1,-2 3 17,-1 1 0,0 0 0,1-1 0,-1 1 0,1 0 1,-1 0-1,0 0 0,1 0 0,-1-1 0,1 1 0,-1 0 0,1 0 0,-1 0 1,1 0-1,-1 0 0,1 0 0,-1 0 0,0 0 0,1 0 0,-1 0 1,1 0-1,-1 0 0,1 0 0,-1 1 0,0-1 0,1 0 0,-1 0 0,1 0 1,-1 1-1,0-1 0,1 0 0,-1 0 0,1 1 0,-1 0 0,12 13-59,-11-13 67,12 21 38,-1 1 0,-1 1 0,0 0 0,-2 0 0,-1 1 0,-1 0 0,6 42 0,-10-49 20,-2 0-1,0 1 0,-1-1 1,-1 1-1,-6 33 0,6-48-48,0 0-1,0 0 1,0 0-1,0 0 1,-1 0 0,1 0-1,-1-1 1,0 1-1,0-1 1,-1 1-1,1-1 1,-1 0 0,0 0-1,1 0 1,-1 0-1,0-1 1,-1 1-1,1-1 1,0 0 0,-1 1-1,0-2 1,1 1-1,-1 0 1,0-1-1,0 0 1,0 1 0,0-2-1,0 1 1,0 0-1,0-1 1,0 0-1,0 0 1,0 0 0,-7-1-1,-1-2 47,0-1 0,1-1 0,-14-6 0,-13-5-89,30 12-10,6 3-45,3 2-13,6 5-97,13 8 157,-9-10 57,0 0 0,1-1 0,-1 0 0,1 0 1,-1-2-1,1 1 0,0-1 0,0-1 1,-1 0-1,1-1 0,20-3 0,-2-2 126,0-2 0,0-1 0,35-15 0,-42 14-65,0-1-1,-1-1 0,-1 0 1,26-21-1,-35 24-47,-1 0 0,-1-1 0,0-1-1,0 0 1,-1 0 0,0-1-1,-1 0 1,11-21 0,2-8 22,-10 20-44,-1 0-1,-1-1 1,7-25 0,-15 41-336,0 13 97,8 22 179,-3 0-1,0 0 0,-2 1 0,2 42 0,-13 122 545,-15-28-150,21-161-293,0-1-1,0 1 1,0 0-1,-1-1 1,-3 7-1,5-10-31,-1 1 0,0-1 0,0 0 0,0 1 0,0-1 1,0 0-1,-1 0 0,1 1 0,0-1 0,0 0 0,-1 0 0,1 0 0,-1-1 0,1 1 0,-4 1 0,4-2-6,-1 1-1,1-1 1,-1 0-1,1 0 1,-1 0-1,1-1 0,0 1 1,-1 0-1,1 0 1,-1-1-1,1 1 1,0-1-1,-1 1 0,1-1 1,0 1-1,0-1 1,-1 0-1,1 0 1,0 0-1,0 0 0,0 1 1,0-2-1,-2-1 1,-3-4-4,0 0 0,-8-14 1,5 6-33,-12-12 29,2-1-1,1-1 0,-24-52 1,42 80 12,-1-1-1,0 1 1,1 0 0,-1-1-1,1 1 1,0-1 0,0 1-1,-1-1 1,1 1 0,0-1 0,0-2-1,1 4-12,-1-1 0,0 1 0,0-1 0,0 1 0,0-1 0,1 1-1,-1-1 1,0 1 0,1 0 0,-1-1 0,0 1 0,1-1 0,-1 1-1,0 0 1,1-1 0,-1 1 0,1 0 0,-1-1 0,0 1 0,1 0-1,-1 0 1,2-1 0,1 1-23,0-1 1,1 1-1,-1 0 0,0 0 1,1 0-1,-1 0 0,0 0 1,6 2-1,17 5 145,0 1 1,0 0-1,-1 2 0,32 18 0,-29-14-842,1-1 0,51 16 0,-55-22-1315,23 5-7033,-31-8 6042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8:1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1127 2560,'-26'3'1440,"25"-3"-1257,-1 1 0,1-1 0,-1 0 0,1 1 0,-1-1 0,1 1 0,-1 0 0,1-1 0,0 1 0,-2 1 0,2-1 260,0 0 0,-1-1 0,1 1 0,0 0-1,-1-1 1,1 1 0,0-1 0,-1 1 0,1-1 0,-1 0-1,1 1 1,-1-1 0,-1 0 0,31-4 4485,-23 3-4650,0 0 1,0 0-1,0-1 0,0 0 1,0 0-1,-1 0 1,1-1-1,-1 1 0,5-5 1,3-5 147,-2 0 0,0-1-1,0-1 1,-1 0 0,-1 0 0,10-24 0,-6 11 84,12-48 0,-14 41-106,-1-1-174,-2-1-1,5-59 1,1-8 132,8 0-762,-21 103 395,0 0 0,0 0 0,0 0 1,0 0-1,0 0 0,0-1 0,0 1 1,0 0-1,0 0 0,0 0 0,0 0 0,0 0 1,0 0-1,0-1 0,0 1 0,0 0 1,0 0-1,0 0 0,0 0 0,0 0 1,0 0-1,1 0 0,-1 0 0,0-1 1,0 1-1,0 0 0,0 0 0,0 0 1,0 0-1,0 0 0,1 0 0,-1 0 1,0 0-1,0 0 0,0 0 0,0 0 1,0 0-1,0 0 0,1 0 0,-1 0 1,0 0-1,0 0 0,0 0 0,0 0 0,0 0 1,0 0-1,1 0 0,-1 0 0,0 0 1,0 0-1,0 0 0,0 0 0,0 0 1,0 0-1,1 1 0,-1-1 0,0 0 1,0 0-1,0 0 0,0 0 0,0 0 1,0 0-1,0 0 0,0 0 0,0 1 1,0-1-1,0 0 0,10 16-140,7 21 87,-17-36 57,31 83 235,26 118 1,-53-184-219,-1 1 0,0-1 0,-2 1 1,0 0-1,-2 27 0,0-36 43,0 0 1,-1 0-1,0-1 1,-1 1-1,0-1 1,0 1-1,-1-1 1,0 0-1,-1 0 1,1-1-1,-12 14 1,15-20-37,0 0 1,-1-1 0,1 1 0,-1-1-1,0 1 1,1-1 0,-1 0 0,0 0-1,0 0 1,0 0 0,1 0 0,-1 0 0,0 0-1,0-1 1,0 1 0,-1-1 0,-2 1-1,3-1-17,-1 0 0,1-1 0,-1 1 0,1-1 0,-1 1 0,1-1 0,-1 0 0,1 0 0,0 0 0,0 0 0,-1 0-1,1-1 1,0 1 0,0-1 0,-3-2 0,-86-85-96,73 64-769,30 37 523,5 2 377,2 0 0,0-1-1,0-1 1,28 13 0,-38-21 5,1 0-1,-1-1 0,1 0 1,0-1-1,0 0 1,0 0-1,0-1 0,0-1 1,0 0-1,0 0 1,0 0-1,12-3 1,8-4 52,-1-1 0,0-1 0,0-1 0,-1-1 0,0-2 0,-1-1 0,33-22 0,-52 30-55,0-1 0,-1 1 1,1-1-1,-1 0 0,0-1 1,-1 0-1,0 0 1,0 0-1,-1-1 0,0 1 1,0-2-1,-1 1 1,0 0-1,-1-1 0,0 1 1,-1-1-1,1 0 1,-2 0-1,0 0 0,0 0 1,-1-11-1,-1 0-96,-7-39-1,7 54 24,-1 0-1,0 0 1,0 0-1,-1 0 1,1 0-1,-1 1 1,0-1-1,-1 1 1,0 0-1,-5-7 1,8 11 2,0 0 1,-1-1 0,1 1 0,-1 0-1,1 0 1,-1 0 0,1 0 0,-1 0 0,1 1-1,-1-1 1,0 0 0,1 1 0,-1-1 0,0 1-1,0 0 1,1-1 0,-1 1 0,0 0 0,0 0-1,0 0 1,1 0 0,-1 1 0,0-1 0,0 0-1,1 1 1,-1-1 0,0 1 0,0 0 0,1-1-1,-1 1 1,1 0 0,-1 0 0,1 0 0,-1 0-1,1 0 1,-2 2 0,-3 3-36,0 0-1,0 0 1,0 0 0,0 1-1,-7 13 1,8-11 47,0 1 1,0-1-1,1 1 1,0-1-1,1 1 1,0 1-1,0-1 1,-1 18-1,4-21 26,-1-1 0,1 0 0,1 1 0,-1-1 0,1 0 1,0 0-1,1 0 0,0 0 0,0 0 0,0 0 0,0 0 0,1 0 0,0-1 0,0 1 0,7 8 0,4 0 82,0 0-1,1-1 0,0-1 1,1-1-1,0 0 1,28 14-1,-37-22-72,-1 0 0,1 0-1,-1-1 1,1 0-1,-1 0 1,1-1 0,0 0-1,0 0 1,0 0 0,0-1-1,0 0 1,0-1 0,0 1-1,12-4 1,-6 0 61,0 0-1,0-1 1,-1 0 0,0-1-1,0-1 1,19-13 0,1-2-20,13-9 83,46-42 0,-80 63-208,0 1 0,1 0 0,0 0 0,0 1 0,1 1 0,0 0 0,0 1 0,0 0 0,1 1 0,22-5 1,-9 11 325,-27-1-213,-7 1-155,-5 5 30,1 0 0,-23 7 0,-6 2 15,18-5 32,1 1 0,-29 19 1,44-25 20,0-1 1,0 1 0,0 0 0,0 1 0,1-1 0,0 1 0,0 0 0,1 1 0,0-1-1,0 1 1,-5 11 0,8-16 12,0 1-1,0-1 0,0 1 1,1-1-1,-1 1 0,1-1 1,0 0-1,0 1 0,0 0 1,0-1-1,0 1 1,0-1-1,1 0 0,-1 1 1,1-1-1,0 1 0,0-1 1,0 0-1,0 1 0,0-1 1,0 0-1,0 0 0,1 0 1,-1 0-1,1 0 1,0 0-1,-1 0 0,1 0 1,0-1-1,0 1 0,0-1 1,0 1-1,0-1 0,4 2 1,2 0 34,1 1 0,-1-1-1,0-1 1,1 1 0,0-2 0,-1 1 0,1-1 0,14 0 0,1-2 48,-1-2 1,0 0-1,1-2 1,-1 0-1,-1-2 1,1 0-1,-1-2 1,36-19-1,-47 23-52,0-2 0,0 1-1,-1-1 1,0-1-1,0 0 1,-1 0 0,0-1-1,0-1 1,12-16-1,-6 2 10,-1-1 0,13-29 0,20-61-8,-23 54-44,67-142-330,-38 89 401,3-34 58,-48 124-203,-7 20 76,11-37-268,-11 38 212,0-1 0,-1 1 0,1-1 0,-1 1 0,0-1 0,0 1 0,-1-1 0,1 1 0,-2-5 0,2 8 55,0 0 0,0 0 0,0 0 0,0 0 1,0-1-1,0 1 0,0 0 0,0 0 0,-1 0 0,1 0 0,0 0 0,0 0 0,0 0 0,0 0 0,0 0 0,0 0 0,0 0 0,-1 0 0,1 0 1,0 0-1,0 0 0,0 0 0,0 0 0,0 0 0,0 0 0,-1 0 0,1 0 0,0 0 0,0 0 0,0 0 0,0 0 0,0 0 0,0 0 1,-1 0-1,1 0 0,0 0 0,0 0 0,0 0 0,0 0 0,0 1 0,0-1 0,0 0 0,0 0 0,0 0 0,-1 0 0,1 0 0,0 0 0,0 0 1,0 1-1,0-1 0,-9 10-207,-8 14 50,-3 6 172,1 2 0,1 0-1,2 0 1,2 2 0,1 0-1,1 0 1,-8 44 0,3 20 245,5 1 0,1 112 1,11-186-87,5 42 0,-3-58-129,0 0-1,0 1 1,1-1-1,0 0 0,1-1 1,0 1-1,7 12 1,-9-19-14,-1 0-1,1 0 1,0 0 0,0 0-1,0 0 1,0-1 0,0 1-1,1-1 1,-1 0 0,0 1 0,1-1-1,-1 0 1,1 0 0,-1 0-1,1-1 1,-1 1 0,1-1 0,0 1-1,-1-1 1,1 0 0,0 0-1,-1 0 1,1 0 0,3-1-1,5-1 77,0 0 0,1-1 0,-1-1-1,13-5 1,18-9-88,0-2-1,-1-2 1,48-34 0,-31 13-70,-58 43 40,0 0 0,1 0 1,-1-1-1,0 1 0,0 0 0,1 0 0,-1 0 1,0 0-1,1 0 0,-1-1 0,0 1 0,1 0 0,-1 0 1,0 0-1,1 0 0,-1 0 0,0 0 0,1 0 0,-1 0 1,0 0-1,1 0 0,-1 0 0,0 0 0,1 1 1,-1-1-1,0 0 0,1 0 0,-1 0 0,0 0 0,1 0 1,-1 1-1,7 11-224,0 19 176,-6-19 58,1 9 0,2 0 0,9 37-1,-11-53 48,0 1 0,0-1 0,0 0 0,1 0 0,0-1 0,0 1 0,0 0 0,0-1 0,1 0 0,-1 0 0,1 0-1,0 0 1,0 0 0,1-1 0,-1 0 0,6 4 0,-8-7-23,0 1 1,0 0-1,1-1 0,-1 1 0,0-1 0,0 1 0,0-1 1,1 0-1,-1 0 0,0 0 0,0 0 0,0-1 1,1 1-1,-1 0 0,0-1 0,0 0 0,0 1 1,2-2-1,5-3 78,0 1 1,15-12-1,-9 6 63,-2 2-138,-1-1-1,0 0 1,0-1-1,-1-1 1,0 1-1,0-2 1,-2 0-1,1 0 1,-1 0-1,7-15 0,-7 0-263,-9 13 7,0 14 232,0 0 0,0-1 0,-1 1 0,1-1 0,0 1 0,0 0 0,-1 0 0,1-1 0,0 1 0,0 0 0,-1-1 0,1 1 0,0 0 0,-1 0 0,1 0 0,0-1 0,-1 1 0,1 0 0,0 0 0,-1 0 0,1 0 0,-1 0 0,1 0 0,0 0 0,-1-1 0,1 1 0,-1 0 0,1 1 0,-2-1-9,1 1-1,0-1 0,-1 1 0,1-1 1,0 1-1,0 0 0,-1 0 0,1 0 0,0 0 1,0 0-1,0 0 0,0 0 0,0 0 0,0 0 1,0 2-1,-6 4-40,1 0 35,0 0-1,0 0 1,1 1-1,0 0 1,0 0 0,1 0-1,-7 17 1,9-21 27,1 0-1,-1 0 1,1 1 0,0-1-1,1 0 1,-1 1 0,1-1-1,0 0 1,0 1 0,0-1 0,1 0-1,-1 1 1,1-1 0,0 0-1,0 0 1,1 1 0,-1-1-1,1 0 1,2 4 0,-2-6 8,0 1 0,0-1-1,0 1 1,0-1 0,0 0 0,1 0 0,-1 0 0,1 0-1,0 0 1,-1 0 0,1-1 0,0 0 0,0 1 0,0-1 0,0 0-1,0 0 1,0 0 0,0-1 0,0 1 0,0-1 0,4 0 0,1 0 82,0 0 0,1-1 0,-1-1 0,0 1 1,0-1-1,15-6 0,-18 6-75,-1 0 0,1 0-1,-1-1 1,1 1 0,-1-1 0,0 0 0,0-1-1,0 1 1,0 0 0,-1-1 0,0 0-1,1 0 1,-1 0 0,-1 0 0,1-1-1,2-4 1,-3 5-28,-1 0-1,0 0 1,0 0-1,0 1 1,0-1-1,-1 0 1,1 0-1,-1 0 1,0 0-1,0 0 1,0 0-1,-1 0 1,0 0-1,1 0 1,-1 0-1,-1 0 1,1 0-1,0 0 1,-1 1-1,0-1 1,-3-4-1,3 4-28,-1 0-1,0 0 0,-1 0 1,1 0-1,-1 0 0,0 1 0,0 0 1,0 0-1,0 0 0,0 0 1,-1 0-1,1 1 0,-1 0 0,0 0 1,0 0-1,1 0 0,-1 1 1,0 0-1,0 0 0,-1 0 0,1 1 1,0 0-1,0 0 0,0 0 1,0 1-1,0-1 0,-6 2 0,1 3-62,10-5 99,0 1 1,0-1-1,0 0 1,0 0-1,0 0 1,0 0-1,0 1 1,0-1-1,0 0 1,0 0-1,0 0 1,0 0-1,1 1 1,-1-1-1,0 0 1,0 0-1,0 0 1,0 0-1,0 1 1,0-1-1,1 0 1,-1 0-1,0 0 1,0 0-1,0 0 1,0 0-1,0 0 1,1 0-1,-1 0 1,0 1-1,0-1 1,1 0-1,1 1 24,1 0 0,0-1 0,0 1 0,0 0-1,0-1 1,5 0 0,22-2 83,0-1 1,0-1-1,42-12 0,21-4-136,-61 14-56,-13 2 90,0 1 1,0 1-1,1 0 0,23 2 1,-41 0-3,0 1 1,0-1-1,-1 0 1,1 1-1,0-1 1,-1 1-1,1-1 1,0 1-1,-1 0 1,1 0-1,-1 0 0,1 0 1,-1 0-1,1 0 1,-1 0-1,0 0 1,0 0-1,1 1 1,-1-1-1,0 1 1,0-1-1,1 3 1,-1-1 12,0 0 1,0 1 0,0-1-1,0 1 1,-1-1 0,1 1-1,-1-1 1,0 1 0,0-1-1,-1 6 1,-6 27 98,5-29-109,0 0 0,1 0 0,-2 15-1,3-22 7,0 0-1,0 0 1,0 1-1,0-1 1,0 0 0,0 0-1,0 0 1,0 0-1,0 1 1,0-1-1,0 0 1,0 0-1,0 0 1,0 0-1,0 1 1,1-1-1,-1 0 1,0 0-1,0 0 1,0 0-1,0 1 1,0-1-1,0 0 1,0 0-1,0 0 1,1 0-1,-1 0 1,0 0-1,0 1 1,0-1-1,0 0 1,0 0-1,1 0 1,-1 0-1,0 0 1,0 0-1,0 0 1,0 0-1,1 0 1,-1 0-1,0 0 1,0 0-1,0 0 1,1 0-1,-1 0 1,0 0-1,0 0 1,0 0-1,0 0 1,1 0-1,-1 0 1,0 0-1,0 0 1,14-9 235,10-18-110,47-69-243,-70 94 88,1 0 0,0 0-1,0 0 1,-1 0 0,1 1 0,0-1 0,1 0 0,-1 1-1,5-3 1,-6 4 10,-1-1-1,1 1 1,0 0-1,0 0 1,0 0-1,0 0 1,0 0-1,0 0 1,0 0-1,0 0 1,0 0 0,0 0-1,0 0 1,0 0-1,-1 1 1,1-1-1,0 0 1,0 1-1,0-1 1,0 1-1,0-1 1,-1 1-1,1-1 1,0 1 0,0-1-1,-1 1 1,1 0-1,-1 0 1,1-1-1,0 2 1,5 7 44,0 0 1,-1 1 0,0-1-1,5 17 1,8 14 244,-12-29-257,-4-6-17,1 1 1,0-1-1,0 0 1,0 0-1,1 0 0,0-1 1,0 1-1,5 4 0,26 19-448,-57-60-20587,8 20 18144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8:2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 10048,'-22'-12'3232,"21"12"-3122,1-1 1,-1 1 0,1 0 0,0-1 0,-1 1 0,1 0-1,0-1 1,-1 1 0,1-1 0,-1-6 6092,64 10-5925,-49 0-2159,-1-1-2547,-10-1 2319,-11 13-5862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8:2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26 143 10208,'-26'-16'5747,"32"14"-4459,12-1 26,-17 3-1210,77-12 3197,22-2-1408,81-9-639,187-12-641,-53 12-443,-105 11-4740,-168 9 394,-9 6 1302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8:4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283 668 6048,'-1'-1'339,"1"0"0,0 1 1,-1-1-1,1 0 0,0 0 0,-1 1 1,1-1-1,-1 0 0,1 1 1,-1-1-1,0 1 0,1-1 0,-1 0 1,1 1-1,-1-1 0,0 1 0,0 0 1,1-1-1,-1 1 0,0 0 1,0-1-1,1 1 0,-1 0 0,0 0 1,0-1-1,0 1 0,-1 0 0,-10 2 839,-3 3-510,-1 0-1,1 2 1,1 0 0,-15 9-1,16-8-507,1 1 0,0 0 0,1 1 0,0 0 0,1 0 0,0 1 0,0 1 0,1 0 0,1 0 0,0 1 0,0 0 0,1 0 0,1 1 0,1 0 0,0 0 0,0 0 0,1 1 0,1-1 0,1 1 0,0 0 0,1 0 0,0 0 0,3 19 0,-2-26-100,1-1 1,1 0-1,0 1 0,0-1 0,0 0 0,1 0 1,-1-1-1,2 1 0,-1 0 0,1-1 0,5 7 0,-6-9-49,1 0 0,-1 0 0,1-1 0,0 1 0,0-1 0,0 0-1,0 0 1,1-1 0,-1 1 0,1-1 0,0 0 0,0 0 0,-1 0-1,1-1 1,0 0 0,8 1 0,-6-1-32,0-1-1,0 0 1,1-1 0,-1 0-1,0 0 1,0 0 0,0-1-1,0 0 1,-1 0 0,1-1-1,-1 0 1,1 0 0,8-6-1,0-2-70,0 0 0,-1-1 0,26-27 0,56-79-103,-8 8 822,-82 102-663,-6 8 32,0 0 1,0 0 0,0 0 0,0 0-1,0 0 1,0 0 0,0 0 0,0 0 0,0 0-1,0 0 1,0 0 0,0 0 0,0 0-1,0 0 1,0 0 0,0 0 0,0 0 0,0 0-1,0 0 1,0 0 0,0 0 0,0 0-1,0 0 1,0 0 0,-12 17-114,5-2 150,1 0 1,1 0 0,0 1 0,-3 25 0,4-14 71,-1 54-1,5-72-45,0 1 0,1-1 0,0 1-1,1-1 1,0 0 0,0 1-1,7 15 1,-8-22-2,1 1 0,0-1-1,-1 0 1,1-1-1,0 1 1,1 0 0,-1 0-1,0-1 1,1 1 0,-1-1-1,1 0 1,0 0 0,0 0-1,0 0 1,0 0-1,0-1 1,0 1 0,1-1-1,-1 0 1,0 0 0,1 0-1,-1 0 1,7 0 0,-4-1-37,0 0 1,0 0-1,0-1 1,0 0 0,0 0-1,0 0 1,0-1-1,0 0 1,0 0 0,-1 0-1,1-1 1,-1 0-1,0 0 1,0 0 0,0-1-1,0 1 1,0-1-1,-1 0 1,8-9 0,-3 2-34,-1-1 0,0 1 0,-1-1 0,0-1 0,-1 0 1,-1 0-1,7-20 0,-11 28 4,1-1 0,-1 1 0,0 0 1,0 0-1,-1-1 0,0 1 0,0 0 0,0-1 1,0 1-1,-1 0 0,0 0 0,0-1 0,0 1 1,-1 0-1,-4-9 0,4 10-21,0 0 1,-1 1-1,0-1 1,1 1 0,-1-1-1,-1 1 1,1 0-1,0 0 1,-1 1-1,1-1 1,-1 1-1,0-1 1,0 1-1,0 1 1,0-1-1,0 0 1,0 1-1,0 0 1,-6-1-1,2 1 40,0 1-1,0 0 1,0 0-1,0 1 1,0-1-1,0 2 1,0 0 0,0 0-1,1 0 1,-12 5-1,-18 5 57,35-12 20,3 0-4,6-4 65,15-6 18,59-20-96,1 4 1,125-24-1,-206 50-67,12-3 5,0 0-1,0 1 1,0 1-1,0 0 1,0 1-1,20 1 1,-31 0 7,0 0 0,0-1 0,0 1 0,0 0 0,0 0 0,0 0 0,-1 0 0,1 0 0,0 1 0,-1-1 0,1 0 0,-1 1 0,1 0 0,-1-1 0,0 1 0,0-1 0,0 1 0,0 0 0,0 0 0,0 0 0,0 0 0,0 0 0,-1 0 0,1 0 1,-1 0-1,1 2 0,0 7 75,0-1 1,0 1 0,-3 20 0,1-19-39,-8 65 246,5-50-205,0 35-1,2-49 146,9-27-106,26-54-813,-22 42 426,17-29-1,-19 42 217,0 0-1,1 0 1,0 1-1,23-21 1,-13 12 27,-17 16-16,0 2 0,1-1-1,-1 0 1,1 1-1,0-1 1,8-4-1,-12 8 32,0 0-1,1 0 1,-1 0 0,0-1-1,0 1 1,1 0 0,-1 0-1,0 0 1,1 0-1,-1 0 1,0 0 0,0 0-1,1 0 1,-1 0 0,0 0-1,1 0 1,-1 0-1,0 0 1,0 0 0,1 0-1,-1 0 1,0 0-1,1 0 1,-1 1 0,0-1-1,0 0 1,1 0 0,-1 0-1,0 0 1,0 0-1,0 1 1,1-1 0,-1 0-1,0 0 1,0 1 0,0-1-1,1 0 1,-1 0-1,0 1 1,0-1 0,0 0-1,0 0 1,0 1 0,0-1-1,0 0 1,1 1-1,-1 15 86,0-12-90,0 8 3,0 11 1,0-1 1,2 1-1,5 27 0,-6-44 13,1 0 1,-1 0-1,1 0 0,1 0 0,-1-1 0,1 1 0,0-1 0,0 1 0,1-1 1,-1 0-1,1-1 0,0 1 0,0 0 0,1-1 0,0 0 0,10 7 0,-12-9 6,1 0 0,1-1-1,-1 1 1,0-1-1,0 0 1,0 0-1,1 0 1,-1-1-1,0 0 1,1 1-1,-1-2 1,1 1-1,-1 0 1,0-1 0,1 0-1,5-2 1,2 0 20,0-2 0,0 0 0,0 0 1,14-10-1,-4 0-82,0-1 0,0-1 0,-1-1 0,-2 0 0,0-2 0,0 0 0,25-39 0,-17 16-56,-1-1-1,-2-2 0,21-57 0,21-89-28,-3 7 244,-47 146-25,-7 18 34,0-1 1,-2 0-1,7-33 0,-14 53-172,0 0 0,0 0 0,1 0 0,-2 0 0,1 0 0,0 0 0,0 0 0,-1 0 0,1 0 0,-2-3 0,2 4 35,0 1 0,0 0 1,0-1-1,-1 1 0,1-1 1,0 1-1,-1 0 0,1-1 1,0 1-1,-1 0 0,1-1 1,0 1-1,-1 0 0,1 0 1,-1-1-1,1 1 0,-1 0 1,1 0-1,-1 0 0,1 0 0,0 0 1,-1-1-1,1 1 0,-1 0 1,1 0-1,-1 0 0,1 0 1,-1 0-1,1 0 0,-1 0 1,1 1-1,-1-1 0,1 0 1,-1 0-1,1 0 0,0 0 1,-1 1-1,1-1 0,-1 0 1,1 0-1,0 1 0,-1-1 1,1 0-1,-1 1 0,1-1 1,0 0-1,-1 1 0,-6 6 5,1-1 0,-1 1 0,1 0-1,1 1 1,-1 0 0,1 0 0,0 0 0,1 0 0,0 1-1,-4 14 1,-3 11 0,-9 48 0,-26 220 492,44-275-426,-1-1 52,1 48 1,3-65-57,0-1 0,0 0 0,1 0 0,0 0 0,0 0 0,1 0 0,0 0 0,0 0 0,1-1 0,5 8 0,-8-14-41,0 1 0,0-1 0,0 0 1,0 1-1,1-1 0,-1 0 0,0 0 1,1 0-1,-1 0 0,1 0 0,-1 0 0,1-1 1,-1 1-1,1 0 0,0-1 0,-1 1 1,3-1-1,0 1 18,0-1 0,0 0 0,0 0 0,0 0-1,0-1 1,0 1 0,5-2 0,2-2-56,0 0 0,0 0 0,-1-1-1,16-10 1,0-2-174,-1-2-1,24-23 1,-38 28-163,-14 22-16,1-1 405,0 0 1,0 0-1,1 0 0,0 0 0,0 1 0,1-1 1,0 0-1,1 0 0,1 13 0,-1-16-1,0 0-1,0-1 0,1 1 0,0 0 1,-1-1-1,1 1 0,0-1 0,1 1 1,-1-1-1,1 0 0,-1 0 0,1 0 1,0 0-1,0 0 0,0-1 0,0 0 1,1 1-1,-1-1 0,4 1 0,-3-1 8,1-1-1,-1 1 1,0-1-1,0-1 1,0 1-1,0-1 1,1 1-1,-1-1 1,0 0-1,0-1 1,1 1-1,-1-1 1,0 0-1,0 0 1,7-2-1,7-4 62,-1 0 1,20-12-1,-23 11-41,4-2-76,-1-2 0,26-21 0,12-7-182,-54 38 183,0 1 0,1 0 0,0 0 0,-1 1 0,1-1 0,-1 0 1,1 1-1,0-1 0,3 0 0,-5 1 19,0 0 1,1 0-1,-1 0 1,0 0-1,0 0 0,1 0 1,-1 0-1,0 1 1,1-1-1,-1 0 1,0 0-1,0 0 1,0 0-1,1 0 0,-1 1 1,0-1-1,0 0 1,0 0-1,1 0 1,-1 1-1,0-1 1,0 0-1,0 0 0,0 1 1,2 13 111,-2-2 10,-2 0 0,0-1-1,-5 21 1,-3 9 31,10-41-142,0 0 1,0 1-1,0-1 1,0 1-1,-1-1 0,1 1 1,0-1-1,0 1 1,0-1-1,0 1 0,0-1 1,0 0-1,0 1 0,0-1 1,0 1-1,1-1 1,-1 1-1,0-1 0,0 1 1,0-1-1,0 0 1,1 1-1,-1-1 0,0 1 1,0-1-1,1 1 0,0-1-21,0-1 0,0 1 0,0 0 0,0 0-1,0-1 1,0 1 0,0-1 0,0 1-1,0-1 1,0 1 0,-1-1 0,1 0 0,0 1-1,1-2 1,8-8-96,-1 1-1,1-2 1,8-13-1,17-17 37,-22 28-93,1 1 1,22-15-1,-36 27 165,0 0 1,0 0-1,1 0 0,-1 0 1,0 0-1,0 0 1,0 0-1,0 0 0,0 0 1,1 0-1,-1 0 0,0 0 1,0 0-1,0 0 0,0 0 1,1 0-1,-1 0 0,0 0 1,0 0-1,0 0 0,0 1 1,0-1-1,0 0 0,1 0 1,-1 0-1,0 0 0,0 0 1,0 0-1,0 1 0,0-1 1,0 0-1,0 0 0,0 0 1,0 0-1,0 1 0,0-1 1,0 0-1,0 0 0,0 0 1,0 0-1,0 0 0,0 1 1,0-1-1,0 0 0,0 0 1,0 0-1,0 0 0,0 1 1,0-1-1,0 0 1,0 14 91,0-10-95,0 139 269,0-141-255,0 0 0,0 0 0,1 0 0,-1 1-1,0-1 1,1 0 0,0 0 0,-1 0 0,1-1 0,0 1 0,0 0 0,0 0 0,0 0 0,0-1 0,1 1 0,-1 0 0,0-1 0,1 1-1,0-1 1,-1 0 0,1 1 0,-1-1 0,1 0 0,0 0 0,0 0 0,0 0 0,0 0 0,0-1 0,0 1 0,0-1 0,0 1 0,0-1-1,0 0 1,0 1 0,0-1 0,0 0 0,3-1 0,2 0 38,0 0-42,0 0 0,0 0 1,0-1-1,0 0 0,-1 0 0,9-5 0,174-102 136,-171 98-217,-8 5 67,1-1 0,16-15 0,47-37-389,-74 59 392,0 0 0,0 0 0,0 0 0,1 0 0,-1 0-1,0 0 1,0 1 0,0-1 0,0 0 0,0 0-1,1 0 1,-1 0 0,0 0 0,0 0 0,0 0 0,0 0-1,0 1 1,0-1 0,0 0 0,1 0 0,-1 0-1,0 0 1,0 0 0,0 0 0,0 1 0,0-1-1,0 0 1,0 0 0,0 0 0,0 0 0,0 1 0,0-1-1,0 0 1,0 0 0,0 0 0,0 0 0,0 1-1,0-1 1,0 0 0,0 0 0,0 0 0,0 0 0,0 0-1,0 1 1,0-1 0,-1 0 0,1 10-13,-2 4 90,-1 0-1,-5 15 1,3-16 64,-4 29-1,7-28-151,0-3 30,1 1 0,0 20 0,1-30 0,0 1 1,0-1 0,1 1 0,-1-1-1,1 0 1,-1 1 0,1-1 0,0 1 0,0-1-1,0 0 1,0 0 0,0 0 0,1 1-1,-1-1 1,1 0 0,-1-1 0,1 1-1,3 3 1,-5-5-8,1 1-1,0-1 0,0 0 1,0 1-1,0-1 1,0 0-1,0 1 1,0-1-1,1 0 1,-1 0-1,0 0 1,0 0-1,0 0 1,0 0-1,0 0 0,0 0 1,0-1-1,0 1 1,0 0-1,0-1 1,0 1-1,0 0 1,0-1-1,0 0 1,0 1-1,-1-1 0,2 0 1,3-3 7,0 0-1,0 0 1,5-7-1,-5 6 17,17-17-155,-1-2 0,-1-1 1,29-47-1,-40 58 71,-7 13 49,-1-1-1,0 1 1,0-1-1,0 0 1,0 0-1,0 1 1,2-5-1,-1-2-84,-7 22 20,-7 26-21,11-35 106,-1 3 1,1 0-1,0 0 1,0 0-1,1 1 1,1 9-1,0 6-9,-1-18 62,0-1-1,1 1 1,0 0 0,2 9-1,-3-13-41,1-1-1,0 1 1,-1-1-1,1 1 1,0-1-1,0 0 1,0 1-1,0-1 1,0 0-1,0 0 1,0 1-1,1-1 1,-1 0-1,0 0 1,1 0-1,-1-1 1,0 1-1,1 0 1,-1 0-1,4 0 1,-1 0-28,1 0 1,-1 0-1,1-1 1,-1 1-1,1-1 1,-1 0 0,0-1-1,1 1 1,-1-1-1,1 0 1,-1 0-1,0 0 1,6-2-1,6-4-1,-1-1 0,17-10 0,5-2-9,137-75 240,-144 80-225,-23 12-8,0 0 0,-1-1-1,1 0 1,8-6 0,-10 5-15,12-8-189,-12 12 104,-6 8 63,-5 23 271,4-21-184,0 0 1,-6 16-1,6-19-51,1-1 0,-1 1 0,1 0 0,0 0 0,0 0-1,0 0 1,1-1 0,0 1 0,1 7 0,0 8-51,-1-15 111,0-1 0,0 0 0,1 0 0,0 0 0,0 1 0,0-1 0,4 7 0,-4-12-48,0 1 0,1-1 0,-1 0-1,0 0 1,1 0 0,-1 0-1,0 0 1,0 0 0,1 0-1,-1-1 1,0 1 0,0 0 0,1-1-1,-1 1 1,2-2 0,23-8-9,-20 6-19,-1 0 0,0 0-1,0 0 1,0 0 0,0-1 0,0 0-1,3-6 1,6-4 49,38-50-193,-36 42 130,-9 13-11,3-6-84,-6 12 62,-2 4 15,-3 13 110,2 0-1,0 0 1,0 0-1,6 22 1,-5-22 32,-2-13-79,0 1-1,0-1 0,0 1 0,1-1 0,-1 1 1,0 0-1,0-1 0,0 1 0,0-1 0,1 1 1,-1-1-1,0 1 0,1-1 0,-1 1 0,0-1 1,1 1-1,0 0 6,0-1 0,1 1 0,-1-1 1,0 0-1,0 1 0,0-1 0,1 0 1,-1 0-1,0 0 0,1 0 0,1 0 1,2 0 11,0-1 1,0 1 0,0-1-1,0-1 1,0 1-1,0-1 1,9-3 0,34-22-49,-35 18 0,0 2 0,16-7 0,67-29 36,-93 42-18,23-8-67,-25 9 66,0 0-1,0-1 1,0 1 0,0 0 0,0 0 0,0 0 0,0 0 0,0 0-1,0 0 1,0 0 0,0 0 0,0 0 0,0 0 0,0 0-1,0 1 1,0-1 0,2 1 0,-1 1 2,-1 0-1,1 0 1,0 0-1,-1 1 1,1-1 0,-1 0-1,0 1 1,0-1-1,0 1 1,0-1-1,0 1 1,0 0 0,-1-1-1,1 1 1,-1 0-1,0-1 1,0 1 0,0 0-1,0-1 1,0 1-1,-1 0 1,0 5-1,-3 5 37,0 1-1,0-1 0,-8 15 0,8-17 86,0-1-78,4-9-37,0-1-1,0 0 1,0 0-1,0 1 1,0-1 0,0 0-1,0 0 1,-1 1 0,1-1-1,0 0 1,0 0 0,0 1-1,0-1 1,0 0-1,0 0 1,0 1 0,0-1-1,0 0 1,1 0 0,-1 1-1,0-1 1,0 0 0,0 0-1,0 1 1,0-1-1,0 0 1,0 0 0,1 0-1,-1 1 1,0-1 0,0 0-1,0 0 1,0 0-1,1 1 1,-1-1 0,0 0-1,15-6 66,-3 1-118,0 0 1,-1-1 0,17-11 0,-13 8-13,22-10-1,63-26-323,-99 45 381,-1-1-1,0 1 0,1 0 0,-1 0 0,1 0 0,-1 0 0,1-1 1,-1 1-1,1 0 0,-1 0 0,1 0 0,-1 0 0,1 0 0,-1 0 1,1 0-1,-1 1 0,1-1 0,-1 0 0,1 0 0,-1 0 0,1 0 1,-1 1-1,0-1 0,1 0 0,-1 0 0,1 1 0,0-1 1,-1 1 9,1 0 1,-1 0-1,1 0 1,-1 0-1,0 0 1,1 0-1,-1 0 1,0 0-1,1 0 1,-1 0-1,0 0 1,0 2-1,0 4 69,-1 1 0,0-1 1,-2 8-1,2-9-54,-3 12 133,-1-1-264,5-12 93,3-5 102,4-3-93,-5 2-19,0 0 0,1-1 0,-1 1 0,0-1 0,0 1 0,0-1 0,2-2 0,11-12-230,2 0-1,0 0 1,28-18 0,-45 33 267,0 1 1,1 0 0,-1 0-1,1-1 1,-1 1 0,0 0-1,1 0 1,-1 0 0,1-1-1,-1 1 1,1 0 0,-1 0-1,1 0 1,-1 0 0,1 0-1,-1 0 1,1 0 0,-1 0-1,1 0 1,-1 0 0,1 0-1,-1 0 1,1 1 0,-1-1-1,0 0 1,1 0 0,-1 0-1,1 1 1,-1-1 0,1 1-1,0 0 26,0 0 0,0 0-1,0 0 1,0 0 0,-1 1-1,1-1 1,-1 0 0,1 1-1,-1-1 1,1 3 0,1 4 127,-1-1 0,0 1 0,-1 9 1,0-9-160,1 0 0,-1 0 1,1-1-1,0 1 1,1 0-1,0 0 0,0-1 1,0 1-1,1-1 0,5 10 1,-7-17-138,-1 1 1,1-1 0,-1 1-1,0-1 1,1 1 0,-1-1-1,1 1 1,-1-1 0,1 0-1,0 1 1,-1-1 0,1 0-1,-1 1 1,1-1 0,0 0-1,-1 0 1,1 0 0,0 0-1,-1 1 1,2-1 0,-1 0-224,-1 0 0,1 0 0,-1 0 0,1 0 0,-1 0 0,1 0 0,-1 0 0,1-1 1,-1 1-1,1 0 0,-1 0 0,1 0 0,-1 0 0,0-1 0,1 1 0,-1 0 0,1-1 1,-1 1-1,1-1 114,-1 1 1,0 0 0,1-1 0,-1 1 0,0 0 0,0-1-1,0 1 1,1-1 0,-1 1 0,0-1 0,0 1-1,0 0 1,0-1 0,0 1 0,0-1 0,0 1-1,0-1 1,0 1 0,0-1 0,0 1 0,0-1-1,0 1 1,0 0 0,-1-1 0,1 1 0,0-1 0,0 1-1,0 0 1,-1-1 0,1 1 0,0-1 0,0 1-1,-1 0 1,1-1 0,0 1 0,-1 0 0,1 0-1,0-1 1,-1 1 0,1 0 0,-1 0 0,1-1-1,0 1 1,-1 0 0,1 0 0,-1 0 0,1 0 0,-1 0-1,-10-2-2888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8:4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9376,'-19'-9'10207,"29"18"-10079,-1-4-576,4-2 256,-3 0-1248,-2 2 800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8:4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48 7296,'-34'-13'3989,"25"13"896,13 0-3338,64 5 2383,480-20-759,-348 4-3803,-12-2-5901,-136 12 4432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17.0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166 551 2720,'3'-1'253,"-1"0"0,0 0 1,1 0-1,-1 0 0,0 0 1,5 0-1,-6 1-7,0-1 0,1 1 0,-1 0 1,0-1-1,0 1 0,0 0 0,1-1 0,-1 0 0,0 1 1,0-1-1,0 0 0,0 1 0,0-1 0,0 0 1,1-1-1,-1 1-126,0 1 0,-1-1 1,1 0-1,-1 1 0,1-1 0,-1 0 1,1 0-1,-1 1 0,1-1 1,-1 0-1,0 0 0,1 0 1,-1 0-1,0 1 0,0-1 0,1 0 1,-1 0-1,0 0 0,0 0 1,0 0-1,0 0 0,0 0 0,0 1 1,-1-1-1,1 0 0,0 0 1,0 0-1,-1 0 0,1 0 1,0 1-1,-1-1 0,1 0 0,-1 0 1,1 1-1,-1-1 0,1 0 1,-1 1-1,0-1 0,1 0 0,-1 1 1,0-1-1,1 1 0,-1-1 1,-1 0-1,-1 0-41,-1-1-1,1 0 1,-1 1-1,0 0 1,1 0 0,-1 0-1,0 0 1,0 0-1,0 1 1,-6 0 0,-1 0 115,-24 4 0,28-2-142,1 0 0,0 0 0,-1 1 0,1-1-1,0 1 1,1 1 0,-1-1 0,1 1 0,-1 0 0,1 0 0,0 1-1,0-1 1,1 1 0,-1 0 0,1 0 0,0 1 0,-3 6 0,6-11-9,0 0 0,0 1 0,0-1 0,0 0 0,0 1 1,1-1-1,-1 1 0,0-1 0,1 1 0,0-1 1,-1 1-1,1 0 0,0-1 0,-1 1 0,1-1 1,0 1-1,0 0 0,1-1 0,-1 1 0,0-1 1,0 1-1,1-1 0,-1 1 0,1 0 0,-1-1 1,1 0-1,0 1 0,-1-1 0,1 1 0,0-1 0,1 2 1,1-1 20,-1 0 1,0-1-1,1 1 1,0-1 0,-1 1-1,1-1 1,0 0 0,0 0-1,0 0 1,0 0-1,0 0 1,0-1 0,0 1-1,0-1 1,6 0-1,17 0 316,51-8 0,-64 6-262,0-1 1,0-1 0,-1 0 0,1 0 0,21-12-1,-14 1-21,-19 14-100,0 0-1,0 0 1,-1 1 0,1-1-1,0 0 1,-1 0 0,1 0-1,0 0 1,-1 0 0,0 0-1,1 0 1,-1-1 0,1 1-1,-1 0 1,0 0 0,0 0-1,0 0 1,0 0 0,0 0-1,0-2 1,0 0-14,-1 0 1,0 1-1,0-1 0,0 1 0,0 0 1,0-1-1,0 1 0,-1 0 1,1-1-1,-1 1 0,1 0 0,-1 0 1,0 0-1,0 1 0,-2-3 1,0 1-34,-1 0 0,0 0 0,1 1 0,-1-1 0,0 1 0,-11-3 0,1 2-64,-1 0-1,0 1 1,-1 0-1,-16 1 1,-21 3 146,49-3 8,10-2 275,5-3-57,5-1-41,26-12-1,1 0 12,-7 0-86,-2-1-1,0-3 0,-2 0 1,0-2-1,47-50 0,100-135 78,-175 206-242,1-2-15,0 1 0,0-1 0,1 1 0,5-5 0,-19 51-272,-12 53 141,-17 69 92,24-116 117,-28 67 1,0-31-11,-61 91 0,55-97 65,21-32-38,3-3 107,-2-1 0,-62 74 0,85-111-125,-1 0 0,1 0 0,-1-1 0,0 1 0,0-1 0,-1 0 0,1 0 0,-1 0 0,1-1 0,-1 1 0,0-1 0,-5 1 0,8-3-32,1 1 0,0-1 0,0 0 1,0 0-1,-1 0 0,1 0 0,0-1 1,0 1-1,0 0 0,-1 0 0,1-1 1,0 1-1,0-1 0,0 1 0,0-1 1,0 1-1,0-1 0,0 0 0,0 1 1,0-1-1,-1-1 0,1 0 14,0 0 0,-1 1 0,1-1 0,0 0 0,0 0 0,1 0 0,-1 0 0,0 0 0,1 0 0,-1-1 0,0-1 0,1-1 18,-1-1 0,1 1 0,0-1 0,1 1 0,-1-1 0,1 1 0,0 0 0,3-8 0,-1 4-17,1 1 0,1-1-1,0 1 1,0 0 0,0 0-1,1 0 1,0 1 0,10-9 0,-5 6-2,0 1 1,1 1 0,0 0 0,25-12 0,-1 5 141,0 2 1,1 1-1,45-7 1,-5 3 48,116-31 314,-186 44-692,1 0 0,-1 0 0,7-6 0,0 2-1629,1 2 382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8:4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7712,'-3'-12'3049,"3"11"-2978,0 1 1,0 0-1,0 0 1,0 0-1,0 0 0,0 0 1,0 0-1,0-1 1,0 1-1,0 0 1,0 0-1,0 0 0,0 0 1,0 0-1,0 0 1,0-1-1,0 1 0,0 0 1,0 0-1,0 0 1,0 0-1,0 0 0,0 0 1,0-1-1,0 1 1,0 0-1,0 0 1,0 0-1,0 0 0,0 0 1,1 0-1,-1 0 1,0 0-1,0-1 0,0 1 1,0 0-1,0 0 1,0 0-1,0 0 1,0 0-1,1 0 0,-1 0 1,0 0-1,0 0 1,0 0-1,0 0 0,0 0 1,0 0-1,1 0 1,-1 0-1,0 0 0,0 0 1,0 0-1,0 0 1,0 0-1,1 0 1,0 0 243,1 1 1,0-1-1,0 0 1,-1 1-1,1-1 1,0 0-1,0 0 1,-1-1-1,3 1 1,3-1 320,8 2-99,0 1 0,0 0 0,0 0 0,0 2 0,-1 0 0,1 0 0,-1 1-1,17 9 1,-6-2-16,-1 1-1,24 16 1,-37-21-352,0 1-1,-1 0 1,1 0-1,-2 1 1,1 0-1,9 15 1,-7-5 153,0 0 1,14 37-1,13 48 427,-33-88-604,41 149 848,-40-130-693,-2-1 0,2 67 0,-8-49-221,-3 0-1,-2-1 1,-2 0-1,-3 0 0,-1-1 1,-28 70-1,31-99-607,-1 0 0,-1-1-1,-1 0 1,-1 0 0,-1-1 0,-1-1-1,-25 26 1,28-33-773,-11 11-3553,-27 20-1,24-23 1507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8:5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174 956 3808,'0'0'39,"0"0"-1,-1 0 1,1 0 0,0 0-1,0 0 1,0 0 0,0 0-1,0 0 1,0 0 0,-1 0 0,1 0-1,0 0 1,0 0 0,0 0-1,0 0 1,0 0 0,-1 0-1,1 0 1,0 0 0,0 0-1,0 0 1,0 0 0,0 0 0,-1 0-1,1 0 1,0 0 0,0 0-1,0 0 1,0 0 0,0 0-1,0 0 1,-1-1 0,1 1 0,0 0-1,0 0 1,0 0 0,0 0-1,0 0 1,0 0 0,0 0-1,0-1 1,0 1 0,-1-9 2734,1 8-2515,1 0 0,-1 0 1,0 0-1,0 0 0,0 0 0,0 1 1,0-1-1,0 0 0,0 0 0,0 0 1,-1 0-1,1 0 0,0 0 0,0 0 1,-1 0-1,1 0 0,-1 0 0,1 1 1,-1-1-1,1 0 0,-1 0 1,1 1-1,-1-1 0,0 0 0,1 0 1,-1 1-1,0-1 0,0 1 0,1-1 1,-1 1-1,0-1 0,-1 0 0,-1 1-54,1 0 0,-1 0 0,0 0 0,1 0 0,-1 0 0,0 1-1,1-1 1,-1 1 0,0 0 0,1-1 0,-1 1 0,1 0-1,-1 1 1,1-1 0,-4 3 0,-6 4-1,-17 16-1,22-19-23,2 1-125,-1 0 0,0 0 0,1 0 0,0 1 0,1 0 0,0 0 0,0 0 0,0 0 0,1 1 0,0-1 0,0 1 0,1 0 0,0 0 0,0 0 0,1 0 0,-1 10 0,2-5 38,0 1-1,0-1 0,1 1 0,1-1 0,1 0 0,0 0 0,0 0 0,10 24 0,-10-31-10,0 0 0,0-1 0,0 0 0,0 1 0,1-1 0,0-1 0,8 9 0,-11-12-58,0 0 1,0 0-1,1 0 1,-1 0-1,0 0 1,1 0-1,-1 0 1,0-1-1,1 1 1,-1-1 0,1 1-1,0-1 1,-1 1-1,1-1 1,-1 0-1,1 0 1,-1 0-1,1 0 1,0 0-1,-1 0 1,1 0-1,-1 0 1,1 0-1,0-1 1,-1 1 0,1-1-1,-1 1 1,1-1-1,-1 0 1,0 0-1,1 1 1,1-3-1,3-2 23,-1 0-1,0-1 1,0 1 0,-1-1-1,0 0 1,0 0-1,0-1 1,-1 1-1,0-1 1,0 1 0,0-1-1,-1 0 1,0 0-1,-1 0 1,1-1-1,-1-7 1,1-13 65,-1-1 0,-5-47 0,3 67-67,1 8-43,0-3-18,0 0 0,0-1 0,-1 1-1,1 0 1,-1 0 0,0 0 0,0 0 0,-1 0-1,1 0 1,-1 0 0,0 0 0,0 0-1,-4-4 1,0-2-323,5 10 328,1 0 0,0 0 0,0 0 0,0 0 1,0 0-1,0 0 0,0-1 0,0 1 1,-1 0-1,1 0 0,0 0 0,0 0 0,0 0 1,0 0-1,0-1 0,0 1 0,0 0 0,0 0 1,0 0-1,0 0 0,0 0 0,0-1 1,0 1-1,0 0 0,0 0 0,0 0 0,0 0 1,0-1-1,0 1 0,0 0 0,0 0 0,0 0 1,0 0-1,0 0 0,0 0 0,0-1 0,0 1 1,1 0-1,-1 0 0,0 0 0,0 0 1,0 0-1,0 0 0,0 0 0,0-1 0,0 1 1,1 0-1,-1 0 0,0 0 0,0 0 0,0 0 1,0 0-1,3 13-351,0-10 399,1-1 0,-1 1-1,1-1 1,0 1-1,0-1 1,0-1 0,0 1-1,0 0 1,8 1 0,-5-2 86,0 0 0,0-1 0,0 0 0,1 0 0,-1-1 0,7-1 0,7-2-36,1-1 0,-1-1 0,0-1 0,-1 0 0,0-2 0,0-1 0,-1 0 0,0-1 0,-1-1 0,0-1-1,-1 0 1,0-2 0,-1 0 0,-1 0 0,0-2 0,17-24 0,-5-3 29,-2-1 1,-1-2-1,-3-1 0,22-70 0,-35 91-53,-1 0-1,-2 0 0,3-31 1,-8 51-104,2-20-43,-2 26 66,0 0 0,0 0-1,-1-1 1,1 1 0,0 0 0,0 0 0,-1 0 0,1-1 0,0 1 0,-1 0 0,0 0 0,1 0 0,-1 0 0,1 0 0,-3-2 0,3 3 6,-1 0 0,0 0 0,1 0 0,-1 0 0,0 0 0,1 0 1,-1 0-1,0 0 0,1 0 0,-1 0 0,0 1 0,1-1 1,-1 0-1,0 0 0,1 1 0,-1-1 0,1 0 0,-1 1 1,0-1-1,1 1 0,-1-1 0,1 1 0,-1-1 0,1 1 0,0-1 1,-1 1-1,1-1 0,-1 1 0,1 0 0,-13 18-156,8-10 174,0 1-1,1 0 1,0 0 0,1 0-1,0 0 1,-2 21 0,1-11-1,-10 71-2,4 0 0,3 127 0,12-114 494,-2-87-381,0-1 0,1 1 0,0-1 0,8 18 1,-12-33-90,1 1 1,0-1 0,-1 1 0,1 0 0,0-1 0,0 1 0,0-1 0,0 0 0,0 1-1,1-1 1,-1 0 0,0 0 0,1 0 0,-1 0 0,0 0 0,1 0 0,-1 0 0,4 1-1,-4-2 11,1 0-1,-1 0 1,0 0-1,0 0 0,1 0 1,-1 0-1,0 0 0,1 0 1,-1-1-1,0 1 0,0 0 1,0-1-1,1 1 0,-1-1 1,0 0-1,0 1 0,0-1 1,0 0-1,0 0 0,0 0 1,0 1-1,0-1 0,0 0 1,-1 0-1,2-2 0,4-7-87,0-1-1,-1 1 1,-1-1-1,1 0 1,3-18-1,-1 6 105,-5 18-72,0 0 0,-1 0 0,0 0 0,0 0 0,0 0 0,-1-10 0,5-4-291,-2 11-119,1 7-464,4 13 889,0-1 0,1-1-1,18 17 1,-22-23 44,0 0 1,0 0-1,0-1 0,0 0 1,1 0-1,0 0 0,-1-1 1,1 0-1,0 0 0,12 2 1,-6-3 73,0 0 0,0-1 0,0 0 0,0 0 1,-1-2-1,20-3 0,-8-1 44,-1-1 1,29-14-1,-40 16-92,0-1-1,-1 0 1,1-1-1,-1 0 1,-1-1-1,14-12 1,-9 4 28,0 0 0,20-31 1,-15 15-53,-1-1 1,-2 0-1,13-41 1,-26 67-37,19-53-19,-2-1 1,18-103-1,-31 118-41,-2-1-1,-2 0 1,-1 0 0,-8-62-1,6 107 11,0 0-1,0 0 1,-1 0-1,1 0 1,-1 0-1,1 0 1,-1 0-1,-1-2 0,2 4 36,0 0 0,0 0-1,0 0 1,0 0 0,0 0-1,0 0 1,-1 0 0,1-1-1,0 1 1,0 0 0,0 0-1,0 0 1,0 0-1,-1 0 1,1 0 0,0 0-1,0 0 1,0 0 0,0 0-1,-1 0 1,1 0 0,0 0-1,0 0 1,0 0 0,0 0-1,0 1 1,-1-1 0,1 0-1,0 0 1,0 0 0,0 0-1,0 0 1,0 0-1,0 0 1,-1 0 0,1 0-1,0 1 1,0-1 0,0 0-1,0 0 1,0 0 0,0 0-1,0 0 1,0 0 0,0 1-1,0-1 1,0 0 0,0 0-1,-1 0 1,1 0-1,0 1 1,-2 5-82,0 0-1,0 1 1,-3 11-1,-44 293 433,41-221-170,3 0 0,9 97-1,-2-161-120,1 21 271,2 1 1,17 65-1,-22-113-312,0 0 0,0 0 0,0 1 0,0-1 0,0 0 0,1 0 0,-1 1 0,0-1 0,0 0 0,0 0 0,0 0 0,0 1 0,1-1 0,-1 0 0,0 0 0,0 0 0,1 0 0,-1 1 0,0-1 0,0 0 0,1 0 0,-1 0 0,0 0 0,0 0 0,1 0 0,-1 0 0,0 0 0,0 0 0,1 0 0,-1 0 0,0 0 1,0 0-1,1 0 0,-1 0 0,0 0 0,1 0 0,-1 0 0,14-7 292,-11 5-247,0-1-1,0 1 1,0-1-1,0 0 1,-1 0-1,3-3 0,12-20-254,-3 7 125,-2 2 75,-8 13 12,-1-1 1,0 1 0,0-1-1,0 1 1,0-1-1,2-8 1,0 3 2,0 0 0,0 1 0,9-12 0,-6 10-107,-6 8 77,0 0 1,0 0-1,0 0 0,1 1 1,0-1-1,-1 1 1,1 0-1,0-1 0,0 1 1,0 1-1,0-1 0,1 0 1,-1 1-1,0-1 1,1 1-1,-1 0 0,1 0 1,-1 1-1,1-1 1,0 1-1,-1-1 0,1 1 1,0 0-1,-1 1 1,1-1-1,5 2 0,13 0-91,13 2 60,-32-3 70,0 0 1,0-1 0,0 0-1,0 0 1,0 0-1,0 0 1,0 0 0,0 0-1,0-1 1,0 0 0,-1 1-1,1-1 1,0 0-1,0 0 1,-1-1 0,1 1-1,0-1 1,-1 1 0,0-1-1,5-3 1,-7 4-23,1 1-1,-1-1 1,1 0 0,-1 1 0,1-1 0,-1 0-1,1 0 1,-1 1 0,0-1 0,1 0-1,-1 0 1,0 0 0,0 1 0,0-1 0,1 0-1,-1 0 1,0 0 0,0 0 0,0 0 0,0 0-1,-1-1 1,1-2-114,-1 4 91,0 0 1,0 0-1,-1 0 1,1 0-1,0 0 0,0 1 1,0-1-1,0 0 1,0 1-1,0-1 1,0 1-1,0-1 0,0 1 1,0 0-1,0-1 1,0 1-1,0 0 1,0 0-1,1 0 0,-1-1 1,0 1-1,-1 2 1,-62 120-315,60-116 345,1 1 0,0-1 1,1 1-1,0 0 0,0 0 1,0 0-1,1 0 0,0 0 1,1 0-1,0 0 0,1 10 1,0-16 12,-1 0 1,1 0-1,0 1 0,0-1 1,0 0-1,0 0 0,1 0 1,-1 0-1,0 0 1,1 0-1,0 0 0,-1-1 1,1 1-1,0-1 0,0 1 1,0-1-1,0 1 0,0-1 1,0 0-1,0 0 1,0 0-1,1 0 0,-1-1 1,0 1-1,1 0 0,-1-1 1,0 0-1,1 1 1,-1-1-1,0 0 0,1 0 1,-1-1-1,1 1 0,-1 0 1,0-1-1,1 1 1,-1-1-1,0 0 0,0 0 1,4-1-1,-1-1-17,0 0-1,0 0 1,-1-1-1,1 0 1,-1 1-1,0-1 1,1-1-1,-2 1 1,1 0-1,0-1 1,-1 0-1,3-5 1,0-2-21,-1 1 0,0-1 0,-1 0 0,-1 0 0,1-1 0,0-14 0,2-63-315,-7 86-55,-2 9 180,-3 9 25,4-4 184,0 0 1,0 0-1,1 0 0,0 0 1,0 0-1,1 0 1,1 0-1,0 0 0,0 0 1,1 0-1,5 17 1,-4-20 23,-1 0 0,1-1 1,0 0-1,1 0 0,0 0 1,0 0-1,0 0 1,1-1-1,0 0 0,0 0 1,0 0-1,0 0 0,1-1 1,0 0-1,0 0 0,0 0 1,11 4-1,-11-6 7,0 0-1,1 0 1,0-1-1,0 0 0,-1 0 1,1 0-1,0-1 1,0 0-1,0 0 1,-1-1-1,1 0 1,0 0-1,0-1 1,-1 1-1,1-1 1,-1-1-1,1 1 1,8-7-1,-6 5 10,-1-2 1,1 1-1,-2-1 1,1-1-1,0 0 0,-1 0 1,-1 0-1,1 0 1,-1-1-1,0 0 0,-1-1 1,6-11-1,-8 14-50,0 0-18,0 0 0,-1 0-1,1-1 1,0-6 0,0 4-156,-1 14 25,-1 24-34,0-9 210,12 44 81,-12-56-35,1 1-1,6 14 0,-8-21-51,0-1 0,1 1 0,-1-1-1,1 1 1,0-1 0,-1 0 0,1 1 0,0-1 0,0 0 0,0 0-1,0 1 1,0-1 0,0 0 0,0 0 0,0 0 0,0 0-1,1 0 1,-1 0 0,0-1 0,1 1 0,-1 0 0,1-1 0,1 1-1,0-1 11,-1 0-1,1 0 0,-1-1 1,1 1-1,-1-1 0,0 0 1,1 1-1,-1-1 0,0 0 0,1-1 1,-1 1-1,0 0 0,0-1 1,2-1-1,3-3-8,-1-1 1,10-11-1,-12 13-28,0 0 0,1-1 0,0 2 0,10-9 0,-14 12 14,22-12-30,-22 13 25,-1-1-1,0 1 1,1 0-1,-1 0 1,1-1-1,-1 1 0,1 0 1,-1 0-1,1 0 1,-1 0-1,0-1 1,1 1-1,-1 0 0,1 0 1,-1 0-1,1 0 1,-1 0-1,1 0 1,-1 0-1,1 0 1,-1 0-1,1 1 0,-1-1 1,1 0-1,-1 0 1,1 0-1,-1 0 1,1 1-1,-1-1 0,1 0 1,-1 1-1,0-1 1,1 0-1,-1 1 1,1 0-1,4 10-6,-4-9 41,0 1 0,0-1 1,0 1-1,0-1 0,0 1 1,-1 0-1,1 0 0,-1 3 0,0-5-40,6-1 111,0-1-94,-1 0 0,1 0 0,-1 0 0,1-1 0,-1 0-1,1 0 1,-1 0 0,0-1 0,0 0 0,8-6 0,-6 5-2,-1 0 0,1 0 0,0 1 0,0 0 1,8-2-1,-10 3-43,0 1 0,0 0 0,0 0 0,1 1 0,-1 0 0,6 0 0,-8 0 14,0 1 0,0-1 0,0 1 0,0 0 0,-1 0 1,1 0-1,0 1 0,-1-1 0,1 1 0,-1-1 0,1 1 1,3 3-1,6 7 37,3 2 109,1-1 0,17 12-1,-30-23-127,0-1 0,-1 0-1,1 0 1,0 0-1,-1 0 1,1 0-1,0-1 1,0 1-1,0-1 1,4 0 0,32-3 227,-23 1-105,-9 1-116,0-1-1,0 0 1,0 0-1,0 0 1,0-1-1,-1 0 1,8-4 0,20-9-13,-23 12 19,0-1-1,-1-1 1,14-8 0,-20 12-5,0-1 0,0 0 0,-1 0 1,1 0-1,-1 0 0,0-1 0,0 1 0,0-1 1,-1 0-1,1 1 0,1-6 0,-3 6-29,-2 3-44,-6 8-160,-16 23-272,15-19 407,-2 3 157,1-1 0,0 2 0,-7 20 0,14-22-3,2-14-56,0 1-1,0-1 1,0 1-1,0-1 1,0 0 0,0 1-1,0-1 1,0 1 0,0-1-1,0 1 1,0-1-1,0 1 1,1-1 0,-1 0-1,0 1 1,0-1-1,0 1 1,1-1 0,-1 0-1,0 1 1,0-1-1,1 1 1,-1-1 0,0 0-1,1 1 1,-1-1-1,0 0 1,1 1 0,1-1-3,-1-1 1,1 1 0,0 0-1,-1 0 1,1-1 0,-1 1-1,1-1 1,-1 1 0,1-1-1,-1 0 1,1 0 0,-1 0-1,0 1 1,1-1 0,-1 0-1,0-1 1,1 0 0,17-25-228,-6 8-9,-10 14 208,0 1 0,0-1 0,0 1 0,-1-1 0,0 0-1,3-9 1,-1 3 6,-2 9-138,0 6 44,4 14-19,-5-12 118,1 0 0,-1 1 0,2-1 1,-1 0-1,1-1 0,3 8 0,-4-12 38,-1 0-1,0 0 1,0 1-1,1-1 1,-1 0-1,0 0 1,1 0-1,-1 0 1,1 0-1,-1-1 1,1 1-1,0 0 1,-1-1-1,4 1 1,-1 0 14,0-1 0,0-1-1,0 1 1,0 0 0,6-3 0,5 0-17,-1-1 1,0-1 0,1 0-1,-2-1 1,1-1 0,-1 0-1,0 0 1,0-2 0,-1 1-1,0-2 1,-1 1 0,0-2-1,0 0 1,-1 0 0,14-21-1,-2-2-34,27-59-1,11-46 5,-29 67-57,-13 28 62,-2 0 0,16-72 0,-30 88 60,-2 23-63,0 0 0,0-1-1,1 1 1,0-6-1,1 7 8,-2 4 5,-4 6 0,-13 21-21,2 2-1,1 0 0,1 0 1,-11 37-1,-29 131 415,48-177-369,-14 55 20,2-11 163,-13 105 1,29-163-190,1 1 0,-1-1 0,2 1 1,-1-1-1,1 0 0,0 1 0,0-1 0,0 0 0,4 8 0,-5-13-6,1 0 0,0 0 0,0 0 0,0-1 0,0 1 0,0 0 0,0 0 0,0-1 0,0 1 0,0-1 0,0 1 0,0-1 0,1 1 0,-1-1 0,0 0 0,0 0 0,0 1 0,1-1 0,-1 0 0,0 0 0,0 0 0,0 0 0,1-1 0,-1 1 0,0 0 0,2-1 0,3 0-50,0 0 0,1-1-1,11-4 1,-1-3-197,0-1 0,0-1 0,19-16 0,-11 8 124,-2-1 52,3-1-154,-26 21 211,0-1-1,1 1 0,-1 0 1,0 0-1,1 0 0,-1 0 0,0-1 1,0 1-1,1 0 0,-1 0 0,0 0 1,1 0-1,-1 0 0,0 0 1,1 0-1,-1 0 0,1 0 0,-1 0 1,0 0-1,1 0 0,-1 0 0,0 0 1,1 0-1,-1 0 0,0 0 1,1 1-1,-1-1 0,0 0 0,0 0 1,1 0-1,-1 0 0,0 1 1,1-1-1,-1 0 0,0 0 0,0 1 1,0-1-1,1 0 0,-1 0 0,0 1 1,0-1-1,0 0 0,0 1 1,1-1-1,-1 0 0,0 1 0,0-1 1,0 0-1,0 1 0,0-1 0,0 0 1,0 1-1,0-1 0,0 0 1,0 1-1,0-1 0,0 1 0,3 7-20,9 9 52,-11-16-27,0 1 1,-1 0 0,1-1-1,0 1 1,0 0 0,0-1 0,0 0-1,1 1 1,-1-1 0,0 0-1,1 1 1,-1-1 0,1 0 0,-1 0-1,1 0 1,-1 0 0,1 0-1,2 0 1,0 0 7,-1-1-1,1 1 1,-1-1 0,1 0-1,-1-1 1,1 1 0,-1 0-1,1-1 1,-1 0 0,1 0-1,-1 0 1,0 0 0,1 0-1,-1-1 1,0 0 0,5-3-1,2-2 41,-1-1 0,0-1 0,12-12 0,-16 15-78,6-6-11,-1-1-1,0-1 1,-1 0 0,8-15-1,23-60-195,-32 72 182,59-132-250,18-44 323,-74 168-100,15-48 342,-23 62-302,0 0 1,-1-1-1,0 0 1,-1-18-1,-1 30 30,1-1 1,-1 1-1,0 0 0,0 0 1,0-1-1,0 1 0,0 0 1,0 0-1,0-1 0,0 1 1,0 0-1,0 0 0,0-1 1,0 1-1,0 0 0,-1 0 1,1-1-1,0 1 0,0 0 1,0 0-1,0 0 0,0-1 0,0 1 1,-1 0-1,1 0 0,0 0 1,0-1-1,0 1 0,0 0 1,-1 0-1,1 0 0,0 0 1,-7 5-37,-4 12 15,10-16 6,-17 33 87,2 0 0,1 2 0,-19 68 0,-11 115 292,26-125-211,10-59-11,2 2 0,-5 72 0,12-104-101,0-1 0,1 1-1,-1 0 1,1-1 0,0 1 0,0-1 0,0 1-1,1-1 1,-1 1 0,1-1 0,4 6-1,-5-8-1,1 1 0,0-1-1,1 0 1,-1 1-1,0-1 1,1 0-1,-1 0 1,1-1-1,-1 1 1,1-1 0,0 1-1,0-1 1,0 0-1,0 0 1,0 0-1,0 0 1,0 0-1,4 0 1,11 0-8,0 1 1,0-2-1,-1-1 0,1 0 1,0-1-1,0-1 0,-1-1 1,1 0-1,-1-1 0,0-1 1,-1-1-1,22-11 0,-31 14-49,-1-1-1,0 1 1,0-2 0,-1 1-1,1 0 1,-1-1-1,0 0 1,-1 0-1,1-1 1,-1 1-1,0-1 1,-1 0 0,0 0-1,4-11 1,-7 17 7,0 0 1,1 0-1,-1 0 0,0 0 1,1 0-1,-1 0 1,0 0-1,0 0 1,0 0-1,0 0 1,0 0-1,0 0 0,-1-2 1,1 3 12,0-1 1,-1 1 0,1-1-1,0 1 1,0 0-1,-1 0 1,1-1 0,0 1-1,0 0 1,-1-1-1,1 1 1,0 0 0,-1 0-1,1-1 1,0 1-1,-1 0 1,1 0-1,-1 0 1,1 0 0,0 0-1,-1-1 1,1 1-1,0 0 1,-1 0 0,-1 0-7,0 1 1,0-1 0,0 0 0,0 1 0,0-1 0,0 1 0,0-1 0,0 1 0,0 0 0,0 0 0,1 0 0,-1 0 0,-1 2 0,-8 5 129,0 1 1,-10 11-1,18-17-84,0 1 0,0-1 0,0 1-1,1 0 1,-1-1 0,1 1-1,0 0 1,0 1 0,1-1 0,-3 8-1,4-10-12,0 0 0,0 0 0,0 0-1,1 0 1,-1 0 0,1 0 0,-1 1 0,1-1-1,0 0 1,0-1 0,-1 1 0,1 0-1,1 0 1,-1 0 0,0-1 0,0 1-1,1 0 1,-1-1 0,1 1 0,-1-1 0,1 0-1,3 3 1,-1-1-331,0 0 1,0-1-1,1 0 0,-1 1 1,0-1-1,1 0 0,0-1 1,8 3-1,0-2-1396,-3 1-1353,-1-2-4361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8:5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 9888,'-28'-5'4480,"19"10"-3904,4-5 608,10 0 703,0 3-2463,-1 2 288,5 2-5823,-5 1 1407,1 3 2624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8:5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 8224,'-26'-4'2078,"13"2"1652,42 6-1356,56-1 0,-33-3-1117,384 3 1824,-1-17-4568,-259 13-2995,-61 10-4182,-69-2 4851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8:5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1030 5824,'0'0'1866,"0"-7"1414,13-10 2765,5-7-4719,16-28-408,-2-2 0,26-64 0,18-31-654,74-89 526,-97 163-388,60-113 1,-108 176-213,0-1 1,3-14-1,3-4 215,-9 26-341,-2 4-54,1 0 0,-1 0 0,0 0 0,1 0 0,-1 0 0,0 0 0,1 0 0,-1 0 0,0 0 0,0 0 0,0 0 0,0-1 0,0 1 0,0 0 0,0-1 0,0 2-10,0 0 0,0 0 0,-1 0 0,1 0-1,0-1 1,0 1 0,0 0 0,0 0 0,0 0 0,0 0 0,0 0 0,0 0 0,0 0 0,0 0 0,0 0-1,0 0 1,0 0 0,0 0 0,0 0 0,0-1 0,0 1 0,0 0 0,0 0 0,-1 0 0,1 0 0,0 0 0,0 0-1,0 0 1,0 0 0,0 0 0,0 0 0,0 0 0,0 0 0,0 0 0,0 0 0,-1 0 0,1 0 0,0 0-1,0 0 1,0 0 0,0 0 0,0 0 0,0 0 0,0 0 0,0 0 0,0 0 0,0 0 0,0 0 0,-1 0-1,1 1 1,0-1 0,0 0 0,0 0 0,0 0 0,0 0 0,0 0 0,0 0 0,0 0 0,-3 2-24,0-1 0,1 1 0,-1 0 0,0-1 0,1 1 0,-1 1 0,1-1 0,0 0 0,-3 4 0,1-1 29,-32 32 111,3-3-96,1 1 0,-45 66 0,-77 193 375,20-11 42,38-51 31,-21 44 291,89-204 425,30-72-1124,-1-1 0,1 1 0,0-1 1,-1 1-1,1-1 0,-1 0 1,0 0-1,1 0 0,-1 0 1,1 0-1,-1 0 0,0 0 1,0 0-1,0 0 0,2-2 1,116-175 338,-15 21-251,-82 127-89,2 0 0,1 3 1,30-28-1,218-171 37,-209 177-182,-64 102 54,-12 15 158,8-49-41,0 1-1,-1 36 0,5-53-75,0 0 1,0-1-1,0 1 0,1 0 0,-1-1 1,1 1-1,0 0 0,0-1 1,0 1-1,0-1 0,0 0 0,0 1 1,1-1-1,-1 0 0,1 1 0,-1-1 1,1 0-1,0 0 0,0-1 0,0 1 1,0 0-1,3 1 0,-2-1 9,0-1-1,1 1 1,-1-1 0,1 0-1,-1 0 1,1 0-1,-1 0 1,1-1-1,0 1 1,-1-1 0,1 0-1,0 0 1,-1 0-1,1-1 1,-1 1-1,6-2 1,9-4 52,1 0 0,-1-1 0,0-1 0,-1-1 1,17-11-1,80-60 272,-102 71-337,12-10-20,50-35-39,-64 47 63,-1 0-336,-7 8 113,-4 5 15,-38 74-246,26-56 496,1 1-1,-9 28 1,21-50-35,0 0 0,0 0 0,0 0 0,1 0 0,-1 1 0,1-1 0,0 0 0,0 0 0,0 1 0,0-1 0,1 0 0,-1 0 0,1 0 0,0 0 0,0 1 0,1 2 0,-1-4-7,0-1 0,0 1 0,1 0-1,-1 0 1,1-1 0,-1 1-1,1-1 1,-1 1 0,1-1 0,0 1-1,0-1 1,0 0 0,-1 0-1,1 0 1,0 0 0,1 0 0,-1-1-1,0 1 1,0-1 0,0 1 0,0-1-1,0 0 1,1 0 0,2 0-1,3 0 73,0-1 0,1 0-1,-2 0 1,1-1-1,14-5 1,36-18 282,-39 16-271,-11 5-75,1 0 0,0-1 0,-1-1-1,9-6 1,-14 9-36,0 1-1,0-1 0,-1 0 0,1 0 1,-1 0-1,0 0 0,1 0 0,-1 0 1,-1 0-1,1-1 0,0 1 1,-1-1-1,2-6 0,-3 8-4,1 1 1,-1-1-1,0 0 0,0 0 0,0 0 0,-1 1 1,1-1-1,0 0 0,-1 0 0,1 1 1,-1-1-1,1 0 0,-1 1 0,0-1 1,0 0-1,0 1 0,0-1 0,0 1 1,0-1-1,0 1 0,0 0 0,-1 0 0,1-1 1,-1 1-1,1 0 0,0 0 0,-1 0 1,-2-1-1,-1 0-22,0 0 1,0 0-1,1 0 1,-1 1-1,0 0 1,0 0-1,0 0 1,-9 0-1,7 2 31,1-1-1,-1 1 1,1 0-1,0 0 1,-1 1-1,1 0 0,0 0 1,0 0-1,-12 7 1,-1 1-91,12-8 62,14-4 83,211-37 510,-173 27-522,30-5-21,-65 15-6,-1 1 0,1 0-1,0 0 1,0 2 0,14 0 0,-21 0 21,0 0 0,0-1 1,0 1-1,0 0 0,0 0 0,-1 1 0,1-1 0,0 1 1,-1-1-1,1 1 0,-1 0 0,0 0 0,0 0 0,1 0 1,-1 0-1,0 0 0,-1 1 0,1-1 0,0 1 1,-1-1-1,1 1 0,-1 0 0,0 0 0,0-1 0,0 1 1,0 0-1,0 0 0,-1 0 0,0 0 0,1 0 0,-1 0 1,0 4-1,-2 4 30,0 0 1,0-1-1,-1 0 1,0 0-1,-6 12 1,3-4 119,52-73 166,-34 37-205,1 1 0,1 1 0,1 0 0,29-24 0,-40 37-140,3-2-61,0 0 1,0 1-1,11-5 1,-17 8 59,0 0 0,1 1 1,-1-1-1,0 1 0,0 0 1,0-1-1,1 1 0,-1 0 1,0 0-1,0-1 0,1 1 1,-1 0-1,0 0 0,0 0 1,1 1-1,-1-1 0,0 0 0,0 0 1,0 1-1,1-1 0,-1 1 1,0-1-1,0 1 0,0-1 1,0 1-1,0 0 0,0-1 1,0 1-1,0 0 0,0 0 1,1 1-1,-1 1 15,0-1 0,-1 0 1,1 1-1,-1-1 0,1 1 0,-1-1 0,0 1 1,0-1-1,0 1 0,0-1 0,-1 1 0,1-1 1,-2 4-1,-9 34 195,6-29-164,0 0 1,-1 0-1,0 0 0,-12 16 1,75-55 490,16-15-457,-56 31-139,0 1 1,1 1-1,0 1 1,33-12-1,-38 17-27,-8 2 57,0 1 0,0-1 1,0 1-1,1 0 0,5 0 1,-10 1 28,1 0 1,0 0 0,-1 1 0,1-1-1,0 0 1,-1 1 0,1-1-1,-1 1 1,1-1 0,-1 1-1,1 0 1,-1 0 0,1 0-1,-1 0 1,0 0 0,1 0-1,-1 0 1,0 0 0,0 0-1,2 3 1,3 6-17,-1 0-1,0 0 1,6 17 0,-10-22 29,-1-5 2,1 0-1,-1 1 0,0-1 0,0 0 1,0 0-1,0 1 0,0-1 0,0 0 0,0 1 1,1-1-1,-1 0 0,0 1 0,0-1 1,0 0-1,0 0 0,1 1 0,-1-1 0,0 0 1,0 0-1,1 0 0,-1 1 0,1-1 1,1 2 23,-1-2 169,17 0-129,-17 0-70,0 0 0,0 0 0,0 0-1,0 1 1,0-1 0,-1 0 0,1 0 0,0 1 0,0-1 0,0 0 0,0 1-1,-1-1 1,1 1 0,0-1 0,0 1 0,-1-1 0,1 1 0,0 0-1,-1-1 1,1 1 0,-1 0 0,2 1 0,6 19-48,-4-9 28,-3-10 26,-1-1 0,0 1 0,1 0 0,-1 0-1,0-1 1,0 1 0,0 0 0,0 0 0,0-1 0,0 1 0,-1 0 0,1-1 0,0 1 0,-1 0-1,0-1 1,1 1 0,-1-1 0,-1 3 0,1-2 12,0-1-1,0 1 1,1-1-1,-1 1 1,1-1-1,-1 1 1,1-1-1,0 1 1,-1 0 0,1-1-1,0 1 1,0-1-1,0 1 1,0 2-1,1 11 6,-1-14 100,7-2-142,0 1 21,-1 0 0,0-1 0,1 1 0,-1-1 0,0-1 0,0 1 0,0-1 0,0-1 0,8-3 0,-1 0-22,-8 3-64,1 1 0,0-1-1,-1 0 1,0-1-1,0 0 1,0 1-1,5-6 1,-2 1-797,-8 8 562,1 0 1,0-1 0,-1 1-1,1-1 1,-1 1 0,1-1-1,-1 1 1,1-1 0,-1 1 0,0-1-1,1 0 1,-1 1 0,0-1-1,1 0 1,-1 1 0,0-1-1,0 0 1,1-1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8:2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100 854 3232,'-1'-1'105,"0"1"0,0 0 0,0-1 1,0 1-1,-1 0 0,-10-1 10207,18-4-5595,34-31-2874,-25 19-1513,-1 0-1,0 0 0,21-37 1,-26 40-240,8-17 104,-1 1 1,16-43-1,17-68 129,20-50-50,-10 58 228,-57 125-411,1 0-1,-1 1 1,3-18-1,-1 3-169,-4 4-265,-3 14-225,-1 11 151,-20 45 388,15-33 73,-14 38 1,-39 172 491,-12 38 180,18-86-336,-65 181 188,106-328-463,-1-1 0,-38 55 0,46-79 374,8-9-471,0 0-1,0 0 1,0 0-1,0 0 0,0 0 1,0 0-1,0 0 1,0 0-1,0 0 1,0 0-1,0 0 0,0 0 1,-1 0-1,1 0 1,0 0-1,0 0 0,0 0 1,0 0-1,0 0 1,0 0-1,0 0 1,0 0-1,0 0 0,0 0 1,0 0-1,0 0 1,0 0-1,0 0 1,-1 0-1,1 0 0,0 0 1,0 0-1,0 0 1,0 0-1,0 0 0,0 0 1,0 0-1,0 0 1,0 0-1,0 0 1,0 0-1,0 0 0,0 0 1,0 0-1,0 0 1,0 0-1,0-1 1,0 1-1,0 0 0,0 0 1,0 0-1,0 0 1,0 0-1,0 0 0,0 0 1,0 0-1,0 0 1,0 0-1,0 0 1,0 0-1,0 0 0,0 0 1,0-1-1,0 1 1,0 0-1,0-2 12,1 0 1,-1 0-1,1 0 0,0 0 0,0 0 1,0 0-1,0 0 0,0 0 1,2-2-1,22-30-6,35-65-1,48-86-186,-87 158 182,1 1-1,1 1 0,1 1 1,39-30-1,-23 24-20,71-43-1,52-15-38,-105 58 48,-39 21-196,-22 17 88,-1 0 1,1-1 0,-8 10-1,-24 25 39,25-31 126,0 0 1,1 0-1,0 2 0,-9 16 1,9-12-3,1 1 0,1 0 0,1 0 0,1 0 1,-6 37-1,10-47-14,0-1 0,1 1-1,-1 0 1,2 0 0,-1-1 0,1 1 0,1 0 0,-1-1 0,1 1-1,0-1 1,1 0 0,0 1 0,0-1 0,1 0 0,0-1-1,0 1 1,6 7 0,-8-12-10,-1 0-1,1-1 0,0 1 1,0-1-1,-1 1 0,1-1 1,0 0-1,0 0 0,1 0 1,-1 0-1,0 0 0,0 0 1,0 0-1,1-1 0,-1 1 1,0-1-1,1 0 0,-1 1 1,0-1-1,1 0 0,-1-1 1,0 1-1,1 0 1,-1-1-1,0 1 0,0-1 1,1 1-1,-1-1 0,0 0 1,0 0-1,0 0 0,0-1 1,2 0-1,3-2 31,-1-1 0,0 0-1,0 0 1,-1 0 0,1-1 0,-1 0 0,0 0 0,-1 0-1,5-7 1,1-9 52,0 1 1,11-45-1,-20 63-93,2-7 6,0 0 0,-1 0 0,-1-1 0,1 1 0,-2 0 0,1-1 0,-1 1 0,-2-14 0,0 18-69,1-1-1,-1 1 0,1 0 1,-2 0-1,1 0 0,-1 0 1,0 0-1,0 0 0,0 1 0,-1-1 1,0 1-1,0 0 0,-1 0 1,-5-5-1,6 7 12,-7-7-388,10 5 256,8 4 185,118 0 177,-124 1-191,21-1-8,0 2 0,0 0-1,29 7 1,-44-7 43,0 1 0,-1 0-1,1 0 1,-1 1 0,0 0 0,0 0-1,0 1 1,0 0 0,0 0 0,-1 0-1,0 0 1,0 1 0,0 0 0,0 0-1,4 7 1,20 30 202,-10-13-22,1-1 0,1-1-1,40 41 1,-53-62-186,-1 1 0,1-1 0,0-1 0,0 0 0,0 0 1,1 0-1,0-1 0,0 0 0,0-1 0,0 0 0,0-1 0,1 1 0,-1-2 0,1 1 0,0-2 1,-1 1-1,17-2 0,-17 0-299,0 0 0,0-1 1,-1-1-1,1 1 0,0-1 1,-1-1-1,0 1 0,1-1 0,-1-1 1,-1 0-1,1 0 0,12-11 1,5-6-4580,0-1 0,33-41 0,-23 19 299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8:3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75 2912,'-8'14'2338,"1"0"-26,1-2-241,5-11-1715,1-1-1,0 1 0,0 0 1,0-1-1,0 1 0,-1-1 0,1 1 1,0-1-1,-1 1 0,1-1 1,0 1-1,-1-1 0,1 1 1,-1-1-1,1 1 0,-1-1 1,1 0-1,-1 1 0,1-1 1,-1 0-1,-2 1 2529,6-1-853,18-8-1236,23-13-420,1 2 0,81-22 0,-93 32-340,0 0-1,1 3 1,63-6 0,-97 12-24,1 0 1,0 0 0,0 0 0,0 0-1,0 0 1,0 0 0,0 0 0,0 0-1,0 0 1,0 1 0,0-1-1,0 0 1,0 1 0,0-1 0,-1 0-1,1 1 1,0-1 0,0 1 0,0 0-1,-1-1 1,1 1 0,0-1 0,0 1-1,-1 0 1,1 0 0,-1-1 0,1 1-1,0 1 1,-1 0 8,1 0 0,-1 0 0,0 0 0,-1 0 0,1 0 0,0 0 0,0-1 0,-1 1 0,1 0 0,-1 0 0,1 0 0,-1-1 0,0 1 0,-1 2 0,-18 32 219,-38 53 1,-33 30 71,86-112-307,-2 1-35,4-4 22,0 0 0,-1 0 0,1 0 0,1 1-1,-1-1 1,1 1 0,-3 5 0,5-9 12,0 1 0,0-1 0,0 1 0,0-1 0,0 1 0,0 0 0,0-1 0,0 1 0,0-1 0,1 1 0,-1-1 0,1 1 0,-1-1 0,1 1 0,-1-1 1,1 1-1,0-1 0,0 0 0,0 0 0,0 1 0,0-1 0,0 0 0,0 0 0,0 0 0,0 0 0,0 0 0,1 0 0,1 1 0,47 33 153,33 25-24,-48-33-144,-28-22 68,0 0 1,0 0 0,0 1 0,-1 0 0,1 0 0,-1 1 0,7 10 0,-12-16-25,-1 0 0,1 0-1,-1 0 1,1 0 0,-1 0 0,0 0 0,1 0 0,-1 0-1,0 0 1,0 0 0,0 0 0,0 0 0,0 0 0,0 0-1,0 0 1,0 0 0,0 0 0,-1 0 0,0 2-1,0-1 23,0 0 0,0 0 0,0 0-1,0 0 1,-1 0 0,1-1-1,0 1 1,-1 0 0,-2 1-1,-2 1 38,0 0 0,-1 0-1,1 0 1,-1-1 0,-9 4-1,-25 5-67,-1-2 0,-62 7 0,69-12-23,-17 1-147,-8 1-634,24 0-2648,28-6 688,2-1 906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8:3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612 311 4064,'-5'2'1776,"6"-7"2384,0 4-3870,-1 0 1,0-1-1,1 1 1,-1 0-1,1 0 1,-1-1-1,0 1 1,0 0-1,0 0 1,0-1-1,0 1 1,0 0-1,0-1 1,0 1-1,-1 0 1,1 0-1,0-1 1,-2-1-1,-9-30 2164,-7 3-784,-30-39 0,35 52-1154,4 3-322,-2 0 0,1 1 1,-1 1-1,-1 0 0,0 0 1,-1 2-1,0-1 1,-26-14-1,35 23-192,0 0-1,0 1 1,0 0 0,0 0-1,0 0 1,-1 0 0,1 1-1,0-1 1,0 1 0,-1 0-1,1 1 1,0-1 0,0 1-1,-1 0 1,1 0 0,0 0-1,0 0 1,-6 4 0,-1 0 7,1 0 1,0 1 0,0 1 0,0 0 0,-13 12 0,12-7 43,1 0 0,1 0 1,-1 1-1,2 0 0,0 0 1,1 1-1,0 0 0,1 0 1,0 1-1,2 0 0,-1 0 1,2 0-1,-3 19 0,6-28 26,-1 1-1,1-1 1,0 0 0,0 0-1,1 0 1,0 0-1,2 8 1,-2-11-35,0 0 0,0 1-1,1-1 1,0 0 0,0 0 0,0 0-1,0 0 1,0 0 0,0-1 0,1 1-1,-1-1 1,1 1 0,0-1 0,3 2 0,16 11 210,0-2 0,32 15 0,-31-18-235,-2 1-1,1 2 0,-1 0 1,-1 1-1,-1 1 0,0 1 1,0 0-1,25 32 1,-34-34 50,0 1 0,-1 0 1,0 0-1,-2 1 0,0 0 1,0 0-1,7 33 0,-11-37-26,-1 1 0,0 0 1,-1 0-1,-1 0 0,0 0 0,0 0 0,-1 0 0,-1-1 0,0 1 0,-1 0 0,-5 15 0,5-22 24,-1 0 0,1 0 0,-1 0 0,0-1 0,0 1 0,-1-1 0,1 0 0,-11 8 0,8-8-24,1 0 0,-1 0-1,0-1 1,-1 0 0,1-1-1,-1 1 1,1-1 0,-1-1 0,0 0-1,0 0 1,-11 1 0,-11 1 70,-51-2 0,74-2-105,-141-2-1028,49-5-5347,83 4 2853,6-1 1109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8:3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23 228 7968,'-22'0'14037,"71"-8"-11643,132 7-1629,-43 1-127,187-15-61,22 0-114,-220 10-424,52-1 274,-92-3-142,-81 9-3,-10-2 244,-11-5-267,-19-12-312,26 16 181,1-1 0,0 0-1,-10-7 1,9 4 39,-13-9-95,-34-35-1,48 44-123,-5-9 508,12 16-328,0-1 0,0 1 1,0-1-1,0 1 0,0 0 1,0-1-1,0 1 0,0-1 1,0 1-1,0 0 0,0-1 1,0 1-1,1 0 0,-1-1 0,0 1 1,0-1-1,0 1 0,1 0 1,-1 0-1,0-1 0,0 1 1,1 0-1,-1-1 0,0 1 1,1 0-1,-1 0 0,0-1 1,1 1-1,-1 0 0,0 0 1,1 0-1,-1 0 0,0-1 1,1 1-1,-1 0 0,1 0 0,0 0 1,6-3-12,-4 2-3,0 0 0,0-1 1,1 1-1,-1 1 0,1-1 0,-1 0 0,1 1 1,-1-1-1,1 1 0,6 1 0,11 2-35,-1 2 0,0 0-1,0 1 1,31 14 0,-49-19 24,5 1-21,5 3 0,-1 0 1,1 0-1,-1 1 1,17 12-1,-26-17 40,0 0 1,0 1-1,-1-1 0,1 1 0,0-1 0,-1 1 0,1 0 0,-1 0 0,0 0 0,1 0 0,-1 0 0,0 0 0,0 0 0,0 0 0,-1 0 0,1 0 0,0 1 0,-1-1 0,1 0 0,-1 0 0,0 1 0,0-1 0,0 0 0,0 1 0,0-1 0,-1 0 0,1 1 0,-1-1 0,1 0 0,-1 0 0,0 0 0,-1 4 0,-4 4 40,-1 0 0,0-1 1,0 0-1,-11 10 0,-13 17 36,12-12-111,2 1-1,1 1 0,0 1 1,-13 33-1,-29 69 314,23-54-2236,14-41-1323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8:3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6048,'3'-3'16372,"7"-4"-14819,-1 2-1241,-1 0 0,0-1 0,-1 0 0,1-1 0,11-12 0,7-7 24,4-2 282,36-43 1,-58 63-491,-8 8-127,0-1-1,0 1 1,0 0-1,0 0 1,0 0-1,0 0 0,0 0 1,0 0-1,0 0 1,0 0-1,0 0 1,1 0-1,-1 0 1,0 0-1,0 0 1,0 0-1,0-1 0,0 1 1,0 0-1,0 0 1,0 0-1,0 0 1,0 0-1,1 0 1,-1 0-1,0 0 1,0 0-1,0 0 1,0 0-1,0 0 0,0 0 1,0 0-1,0 0 1,0 0-1,1 0 1,-1 0-1,0 1 1,0-1-1,0 0 1,0 0-1,0 0 1,0 0-1,0 0 0,0 0 1,0 0-1,0 0 1,0 0-1,1 0 1,-1 0-1,0 0 1,0 0-1,0 0 1,0 1-1,0-1 0,0 0 1,0 0-1,0 0 1,0 0-1,0 0 1,0 0-1,0 0 1,0 0-1,0 0 1,0 1-1,0-1 1,0 0-1,0 0 0,0 0 1,0 43 162,1-2-101,-6 56 1,1-58 192,4-27-210,-2 1 1,1 0 0,-5 15-1,1-4 151,-2 6-126,6-29-65,1 1-1,-1 0 0,0-1 0,0 1 1,0-1-1,0 1 0,0-1 0,0 1 0,0-1 1,0 0-1,-1 1 0,1-1 0,-3 1 0,-16 16 217,17-15-220,0 1 1,-1-1 0,1 0 0,-7 4 0,-15 11 62,19-13-59,-5 0 495,22-6 136,37 3-208,76 14 0,-38-3-724,-83-13 176,-2 0 70,-1 0-1,1 0 1,-1 0-1,1 0 1,-1 0 0,1 0-1,-1 1 1,1-1-1,0 0 1,-1 0 0,1 0-1,-1 1 1,1-1-1,-1 0 1,0 0-1,1 1 1,-1-1 0,1 0-1,-1 1 1,1 0-1,-4 14-12727,2-12 11427,0-1-1,-1 0 0,1 0 1,-1 0-1,1 0 1,-4 2-1,-5 4-2653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18.8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 3136,'1'-1'252,"0"-1"1,0 1 0,0 0-1,0-1 1,0 1-1,1 0 1,-1 0 0,0 0-1,1 0 1,-1 0-1,1 0 1,-1 1 0,1-1-1,-1 0 1,1 1-1,0-1 1,-1 1-1,4-1 1,6-2 1417,-11 4-1564,0-1-1,0 0 1,1 0 0,-1 1-1,0-1 1,0 0-1,1 1 1,-1-1 0,0 0-1,0 1 1,0-1-1,0 0 1,1 1 0,-1-1-1,0 0 1,0 1 0,0-1-1,0 0 1,0 1-1,0-1 1,0 0 0,0 1-1,0-1 1,0 0 0,0 1-1,0-1 1,0 1-1,0-1 1,-1 1 0,-1 20 944,-11 154 1781,-1 234-475,14-346-2013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8:3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851 288 4640,'-1'-1'261,"1"0"1,-1-1 0,1 1-1,0 0 1,-1 0-1,1-1 1,0 1-1,0 0 1,0-1 0,0 1-1,0 0 1,0 0-1,0-1 1,0 1-1,0 0 1,1-2 0,1-12 3536,6-64 3279,-8 63-6099,-1 1 0,-4-25 0,4 34-887,-1-1 0,0 1 0,0 0 0,0 0 1,-1 1-1,1-1 0,-1 0 0,-1 1 0,-3-6 0,3 8-84,0-1 0,0 1-1,0 0 1,-1 0 0,1 0-1,-1 1 1,1-1 0,-1 1 0,0 0-1,0 1 1,0-1 0,0 1-1,0 0 1,-1 0 0,1 1-1,-8-1 1,-5 1 97,0 0-1,-1 2 1,-22 4-1,23-2-18,-1 1-1,1 1 0,1 0 0,-23 12 1,6 0 189,-34 24 1,56-33-150,0 0 1,0 1-1,0 0 0,2 1 1,-1 0-1,1 0 0,1 1 1,0 1-1,0-1 0,2 2 1,-1-1-1,2 1 0,0 0 1,0 0-1,-3 16 0,8-25-77,0 0 0,0 1 0,1-1 0,-1 0 0,1 0 0,0 0 0,0 1 0,1-1 1,0 0-1,1 7 0,0-8-24,0 0 0,-1-1 1,1 1-1,1-1 0,-1 1 1,0-1-1,1 0 0,-1 0 1,1 0-1,0 0 0,0 0 1,1-1-1,4 4 0,18 9 121,-1-1-1,1-2 0,36 12 1,-35-14-90,0 1 1,-1 1 0,31 19-1,-47-24-43,-1 0 0,0 1 0,0 0 0,-1 1 0,1 0 0,-2 0 0,0 0-1,0 1 1,0 0 0,-1 1 0,5 13 0,-5-9 39,0 1 0,-1 0-1,-1 1 1,-1-1 0,0 1 0,-1 0 0,0 23 0,-2-31 4,-1 0 1,0-1 0,0 1-1,0 0 1,-6 16 0,5-21-32,0 1 0,0-1 1,0 1-1,0-1 0,-1 0 1,0 0-1,0 0 1,0 0-1,-1-1 0,1 1 1,-1-1-1,-4 4 0,-6 1 4,0 0 0,0-1 0,0-1-1,-1 0 1,0-1 0,0-1-1,-1 0 1,-22 3 0,2-3-26,1-2 0,-62-3 0,58-3-426,-72-16 0,97 16 88,0-1-1,0 0 0,-14-9 0,19 9 154,-40-26-2948,8 22-4234,24 3 3371,3 5 1306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8:3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9 4736,'0'-2'329,"0"2"-229,0-1 0,0 1 0,1 0-1,-1 0 1,0 0 0,0-1 0,0 1 0,0 0-1,0 0 1,0 0 0,0-1 0,0 1-1,-1 0 1,1 0 0,0 0 0,0-1 0,0 1-1,0 0 1,0 0 0,0 0 0,0 0 0,0-1-1,0 1 1,-1 0 0,1 0 0,0 0-1,0 0 1,0-1 0,0 1 0,0 0 0,-1 0-1,1 0 1,0 0 0,0 0 0,0 0 0,0 0-1,-1 0 1,1 0 0,0 0 0,0-1-1,0 1 1,-1 0 0,1 0 0,0 0 0,-2 1 1560,-4 0 3462,-6 6-3535,4 1-1206,1 0-1,1 1 1,0 0 0,0 0 0,-7 17 0,5-12-186,-66 142 1287,49-111-788,-57 79-1,63-96-451,1 0 0,1 1 0,1 1 0,-19 50 1,17-27 70,-21 106 0,35-137-188,1 1 0,2 0 0,0-1 0,1 1 0,1 0 0,1 0 0,8 33 0,-4-38-23,0 0-1,1-1 1,1 0 0,0 0-1,2 0 1,10 15 0,74 84 786,-70-89-570,2-1 1,50 40-1,-71-62-395,1 0 1,-1-1-1,1 1 1,-1-1-1,1-1 1,8 4-1,-13-6-44,0 0-1,0 1 0,1-1 0,-1 0 0,0 0 0,0 0 1,0 0-1,1 0 0,-1 0 0,0 0 0,0-1 0,0 1 1,0 0-1,1-1 0,-1 1 0,2-2 0,-2 2-110,0-1-1,0-1 1,0 1 0,0 0-1,0 0 1,0 0 0,-1 0-1,1-1 1,0 1 0,0 0-1,-1-1 1,1 1-1,-1 0 1,1-1 0,-1 1-1,0-1 1,1-1 0,1-49-9240,5 35 6859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9:0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385 872 4320,'2'-1'498,"-1"0"0,0 0 0,1 0 0,-1 0 0,0 0 0,0 0 0,0 0 0,0-1-1,0 1 1,0 0 0,1-3 0,-2 3 130,0-1-1,0 0 0,0 1 0,0-1 1,0 1-1,-1 0 0,1-1 0,0 1 1,-1-1-1,0-2 0,-2-3-4,3 6-521,0 0-1,-1 1 0,1-1 1,-1 0-1,1 0 0,-1 0 1,0 1-1,1-1 1,-1 0-1,0 1 0,0-1 1,1 1-1,-1-1 0,0 1 1,0-1-1,0 1 1,0-1-1,0 1 0,0 0 1,1 0-1,-1-1 1,0 1-1,0 0 0,0 0 1,0 0-1,0 0 0,0 0 1,-1 0-1,-27 4 868,28-3-937,-17 4 208,0 0-1,0 2 1,1 0-1,0 1 0,-16 11 1,-74 56 499,93-63-623,-1 0-1,-22 27 0,31-32-64,0 1 1,1 0-1,-1 1 1,2-1-1,-1 1 1,1 0-1,-3 10 1,6-17-14,0 0 0,1 0 0,-1 0 0,1 1 0,0-1 0,0 0 0,0 1 0,0-1 0,0 0 0,0 0 0,1 1 1,-1-1-1,1 0 0,-1 0 0,1 0 0,0 1 0,0-1 0,0 0 0,0 0 0,0 0 0,0 0 0,1-1 0,-1 1 0,1 0 1,1 1-1,0 0 22,0-1 0,0 0 0,0 0 0,1 0 1,-1 0-1,0-1 0,1 1 0,0-1 1,-1 0-1,1 0 0,0 0 0,0-1 0,-1 1 1,8-1-1,4-2 7,0 0 1,0-1 0,0-1-1,0 0 1,26-12-1,-29 11-68,1 0-1,-1-1 1,0 0-1,0-1 1,-1 0-1,0-1 1,0 0 0,0-1-1,-1 0 1,13-16-1,-3-4-85,-2-1 0,-1-1 0,-1 0 0,-2-1 0,13-43 0,45-185-607,-54 175 804,-5-1-1,-3 0 0,-2-97 1,-8 171-110,-2-41 20,2 48-46,0 1 1,-1-1-1,0 0 0,0 0 0,-1 1 0,1-1 0,-4-7 0,5 12 24,-1 0 1,1 0-1,0 0 0,0 0 1,0 0-1,0 0 1,0 0-1,0 0 0,0 0 1,0 0-1,0 0 0,-1 0 1,1 0-1,0 0 1,0 0-1,0 0 0,0 0 1,0 0-1,0 0 0,0 0 1,0 0-1,-1 0 1,1 0-1,0 0 0,0 0 1,0 0-1,0 0 0,0 0 1,0 0-1,0 0 1,0 0-1,0 0 0,0 0 1,0 1-1,0-1 0,0 0 1,-1 0-1,1 0 1,0 0-1,0 0 0,0 0 1,0 0-1,0 0 0,0 0 1,0 1-1,0-1 1,0 0-1,0 0 0,0 0 1,0 0-1,0 0 0,0 0 1,0 0-1,0 0 1,0 1-1,0-1 0,0 0 1,0 0-1,1 0 0,-1 0 1,0 0-1,-3 13-47,3-12 44,-24 134-82,-16 119 180,33-178 202,3 0 0,4 0 1,3 0-1,18 101 1,-18-160-231,1 0 1,8 22-1,-11-34-7,1 0 1,0-1-1,0 0 0,1 1 1,-1-1-1,1 0 1,0 0-1,0 0 0,0-1 1,0 1-1,1-1 0,-1 0 1,6 4-1,-5-5-9,-1-1 0,0 0 0,0 0 0,1 0 0,-1-1 0,1 1 0,-1-1-1,1 0 1,-1 0 0,0 0 0,1 0 0,-1 0 0,1-1 0,-1 0 0,5-1 0,4-2 32,0 0 1,-1-1 0,13-7-1,-7 3-59,0 0-1,0-2 0,-1 0 1,19-18-1,-22 16-42,0-1 0,0-1-1,-2 0 1,14-22 0,-20 28-9,-1 0 1,0 0 0,0 0-1,0 0 1,-1-1 0,-1 0-1,0 1 1,0-1-1,1-18 1,-3 25-27,0-1 1,0 1-1,-1 0 0,1-1 1,-1 1-1,1 0 0,-1 0 1,0-1-1,-1 1 0,1 0 1,-3-5-1,3 8 37,1-1 0,-1 0 1,1 0-1,-1 1 0,0-1 0,1 1 1,-1-1-1,0 1 0,0-1 0,0 1 1,1-1-1,-1 1 0,0 0 0,0-1 1,0 1-1,0 0 0,0 0 0,-1-1 1,1 1 16,-1 1 1,0-1 0,0 0 0,1 0 0,-1 1 0,0-1-1,0 1 1,1-1 0,-1 1 0,1 0 0,-1 0-1,-2 1 1,-7 7-6,0 0 0,0 0 0,1 1 0,-17 21 0,11-11 6,2 0 1,-12 23-1,16-25 29,1 0 1,2 0-1,-1 1 1,2 0-1,-5 25 0,11-40-8,-1 1 0,1-1-1,0 0 1,0 0 0,0 1-1,1-1 1,0 0 0,-1 0-1,1 1 1,4 7 0,-4-10-4,0 1 1,0 0-1,1-1 1,0 1-1,-1-1 1,1 1-1,0-1 0,0 0 1,0 0-1,0 1 1,1-2-1,-1 1 1,1 0-1,-1 0 1,1-1-1,4 3 0,2-2 98,-1 0-1,1 0 1,0 0-1,-1-2 1,1 1-1,0-1 1,0 0-1,13-2 1,-2-1 59,-1-1 0,32-10 1,-37 8-131,0 0-1,-1 0 1,0-1 0,0-1 0,0 0 0,-1-1-1,-1 0 1,1-1 0,-1 0 0,-1-1 0,0 0-1,13-19 1,3-11-34,-1-1-1,28-67 1,-41 82-26,31-69 74,-5-1 1,-4-2-1,31-144 0,-64 234-43,3-6-153,-1 0 0,-1-1-1,0 1 1,-1 0 0,-2-30 0,1 45 132,0 0 0,0 0 0,0 0 0,0 0-1,0 0 1,0 0 0,0 0 0,0 0 0,0 0 0,0-1 0,0 1 0,0 0-1,0 0 1,0 0 0,0 0 0,0 0 0,0 0 0,0 0 0,0 0 0,0-1-1,0 1 1,0 0 0,0 0 0,0 0 0,0 0 0,0 0 0,0 0 0,0 0-1,0 0 1,0 0 0,0 0 0,-1 0 0,1 0 0,0-1 0,0 1 0,0 0-1,0 0 1,0 0 0,0 0 0,0 0 0,0 0 0,0 0 0,-1 0-1,1 0 1,0 0 0,0 0 0,0 0 0,0 0 0,0 0 0,0 0 0,0 0-1,0 0 1,0 0 0,-1 0 0,1 0 0,0 0 0,0 0 0,0 0 0,0 0-1,0 1 1,-6 7-69,-4 20 75,-47 210-252,56-230 223,-14 66 62,-8 112 0,19-99 23,-3 88 136,7-156-150,1 0-1,6 33 1,-6-46-5,1 0 0,-1 0-1,1 0 1,0 0 0,1 0-1,-1-1 1,1 1 0,0-1 0,1 0-1,-1 1 1,1-1 0,5 4-1,-8-8-22,0 0 0,1 0 0,-1 0 0,1 0 0,-1 0 0,1-1 0,0 1 0,-1-1 0,1 1-1,0-1 1,-1 1 0,1-1 0,0 0 0,0 0 0,-1 0 0,1 0 0,0 0 0,0 0 0,2-1 0,4-1 11,-1 0 1,0-1 0,9-3 0,-4 1 17,10-4-15,0-1-1,-1-1 1,24-17 0,56-46-298,-52 36 110,59-44 188,-102 75 19,-4 4-85,-1 5-43,-14 0-227,-26 23 305,0 2 0,-60 57 0,69-59 26,22-18 40,-49 48-41,52-50 0,0 0-1,1 1 0,0-1 1,0 1-1,1 0 1,-1 0-1,1 1 1,-4 12-1,7-18-9,-1 0 0,1 0 0,0 0 0,-1 1 0,1-1 0,0 0 0,0 0 0,0 0 0,0 0 0,0 1 0,0-1 0,1 0 0,-1 0 0,0 0 0,1 0 0,-1 0 0,0 0 0,1 1 0,-1-1 0,1 0 0,0 0 0,-1 0 0,1-1 0,0 1 0,0 0 0,-1 0 0,1 0 0,0 0 0,0-1 0,2 2 0,0-1 24,-1 0-1,1 0 0,0 0 0,0 0 1,0 0-1,0-1 0,0 1 0,0-1 0,0 0 1,0 0-1,3-1 0,5 0-41,0-1-1,0 0 1,0-1 0,0 0 0,-1-1-1,0 0 1,0-1 0,0 0-1,0-1 1,11-8 0,-7 3-4,0 0 1,0-2-1,-1 0 0,0 0 1,14-21-1,5-2-485,-32 36 493,0 0 1,0 0-1,0 0 0,0 0 0,0 0 0,1 0 1,-1 0-1,0 0 0,0 0 0,0 0 1,0 0-1,0 0 0,0 0 0,1 0 0,-1 0 1,0 0-1,0 0 0,0 1 0,0-1 0,0 0 1,0 0-1,0 0 0,0 0 0,1 0 1,-1 0-1,0 0 0,0 0 0,0 1 0,0-1 1,0 0-1,0 0 0,0 0 0,0 0 1,0 0-1,0 1 0,0-1 0,0 0 0,0 0 1,0 0-1,0 0 0,0 0 0,0 0 1,0 1-1,0-1 0,0 0 0,0 0 0,0 0 1,0 0-1,0 0 0,0 0 0,-1 1 1,1-1-1,0 10 17,-3 10 18,1-6-62,0 0 1,1 23-1,1-34 33,0 0 0,0 0-1,1 0 1,-1 0 0,1 0 0,0 1 0,0-2 0,0 1 0,0 0-1,1 0 1,-1 0 0,1 0 0,-1-1 0,1 1 0,0-1 0,0 1 0,3 2-1,-3-3 16,1 0 0,-1 0-1,1 0 1,0-1-1,-1 1 1,1 0-1,0-1 1,0 0-1,0 0 1,0 0-1,0 0 1,0 0 0,0-1-1,0 1 1,0-1-1,0 0 1,1 0-1,-1 0 1,0 0-1,0 0 1,0-1-1,0 1 1,0-1 0,0 0-1,0 0 1,0 0-1,0-1 1,0 1-1,0-1 1,3-2-1,2-1 25,0 0 0,0-1 1,0-1-1,0 1 0,10-13 0,26-39-207,-16 19 40,-9 13 125,-17 26-45,-1 4 1,-1 6 10,-10 47 4,6-34-33,1 0 1,-1 25-1,3-46 72,1-1 0,0 1 1,0 0-1,0-1 1,1 1-1,-1 0 0,0 0 1,1-1-1,-1 1 0,1-1 1,-1 1-1,1 0 0,0-1 1,-1 1-1,1-1 0,0 1 1,0-1-1,0 0 0,0 1 1,0-1-1,1 0 1,-1 0-1,0 0 0,1 0 1,-1 0-1,0 0 0,1 0 1,0 0-1,-1-1 0,1 1 1,-1 0-1,1-1 0,0 1 1,-1-1-1,1 0 1,0 0-1,-1 0 0,1 1 1,0-1-1,-1-1 0,3 1 1,7-1 8,0-1 0,-1 0 1,1-1-1,20-8 1,-29 11-8,15-7-21,0 0 0,0 0 0,-1-2 1,0 0-1,0-1 0,-1-1 0,-1 0 1,0-1-1,0 0 0,-1-1 0,16-20 0,-6-2-56,-1 0-1,-2-1 0,30-75 1,29-125-393,-76 224 448,42-159 214,-26 54-195,-10 57-437,-8 48 130,-5 25 86,-5 24 103,-17 41 0,-9 38 324,28-88-169,-5 24 69,-9 88-1,17-65 170,10 126 0,-5-189-237,1-1 0,1 1 1,0-1-1,0 0 0,8 15 0,-9-21-24,0-1-1,0 1 0,1-1 1,0 1-1,0-1 0,0 0 1,0 0-1,0-1 0,1 1 0,0-1 1,0 0-1,0 0 0,0 0 1,8 4-1,-10-6-2,1-1 0,0 1 0,0-1 0,-1 1 1,1-1-1,0 0 0,0 0 0,0 0 0,-1-1 0,1 1 0,0-1 0,0 1 0,-1-1 1,6-2-1,-2 0-14,1 0 1,-1 0-1,0-1 1,9-6 0,-7 3-25,1-2 1,-1 0 0,-1 0-1,0 0 1,0-1 0,7-13-1,-2 4-55,4-7-90,-1 1-1,17-43 1,-28 59 126,0-1 1,-1 1 0,-1-1 0,0 0 0,0 0 0,-1 0 0,0 0 0,0 0 0,-1 0 0,-1 0 0,-1-12-1,2 21 35,0 0-1,0 1 1,0-1-1,-1 1 1,1-1-1,0 0 0,0 1 1,0-1-1,0 1 1,-1-1-1,1 0 1,0 1-1,-1-1 1,1 1-1,0-1 0,-1 1 1,1-1-1,-1 1 1,1-1-1,-1 1 1,1 0-1,-1-1 0,1 1 1,-1 0-1,1-1 1,-1 1-1,1 0 1,-1-1-1,0 1 0,1 0 1,-1 0-1,1 0 1,-1 0-1,0 0 1,1 0-1,-1 0 1,0 0-1,1 0 0,-1 0 1,1 0-1,-1 0 1,0 0-1,1 0 1,-1 0-1,1 1 0,-1-1 1,0 0-1,0 1 1,-2 1-14,1-1 0,-1 1 1,1 0-1,-1 0 0,1 0 0,0 0 1,0 0-1,-4 5 0,0 4 17,0 0-1,0 1 1,-7 21-1,2-4 24,1-4 42,1 0 0,-6 33 0,12-44 2,0 1 0,2 0 0,0-1 0,1 1 1,2 25-1,-2-37-54,1-1 0,-1 0 0,1 0 0,-1-1 0,1 1 0,0 0 0,0 0 0,0 0 0,0 0 0,0-1 0,0 1 0,0 0 0,1-1 0,-1 1 0,1-1 0,-1 1 0,1-1 0,-1 0 0,1 0 0,0 0 0,0 0 0,-1 0 0,1 0 0,0 0 0,0 0 0,0-1 0,0 1 0,0-1 0,0 1 0,3-1 0,5 1 21,0-1 1,0 0 0,0 0-1,17-4 1,-22 3-51,27-4-6,-1-2 1,0-1-1,0-1 1,-1-2-1,0-1 1,49-28-1,-44 18 31,-1-1 0,0-2 0,-2-1-1,49-52 1,-53 53-420,-60 90 26,11-19 338,-10 14-58,-37 75 392,66-130-276,0 1-1,-1-1 1,2 0 0,-1 1 0,1-1-1,0 1 1,-1 8 0,2-12-7,0-1 0,0 1 0,1-1 0,-1 1 1,0 0-1,1-1 0,-1 1 0,1-1 0,-1 1 0,1-1 0,0 0 1,-1 1-1,1-1 0,0 0 0,0 1 0,0-1 0,0 0 0,0 0 1,0 0-1,1 0 0,-1 0 0,0 0 0,1 0 0,-1 0 0,0 0 1,1-1-1,-1 1 0,1-1 0,-1 1 0,1-1 0,1 1 0,-1-1 7,1 1 1,-1-1-1,0 0 0,1 0 0,-1 0 0,0 0 0,1 0 0,-1 0 0,0-1 0,1 1 0,-1-1 0,0 0 1,0 0-1,0 0 0,0 0 0,4-2 0,1-1 22,0-1 0,-1-1 0,8-7-1,-7 6-23,0-1 0,-1 0-1,0-1 1,0 1 0,-1-1-1,9-19 1,17-62 108,-22 61-44,36-122 60,45-276 1,-88 415-121,0 6-22,-1-1-1,0 0 1,-1 0 0,1 0-1,-1 1 1,0-1 0,-1 0-1,0 0 1,-2-10 0,3 17 6,0-1 0,-1 1 0,1 0 1,0 0-1,0 0 0,0 0 0,0-1 0,0 1 1,0 0-1,0 0 0,-1 0 0,1 0 0,0 0 1,0-1-1,0 1 0,0 0 0,-1 0 0,1 0 1,0 0-1,0 0 0,0 0 0,0 0 0,-1 0 1,1 0-1,0 0 0,0 0 0,0 0 0,-1 0 1,1 0-1,0 0 0,0 0 0,0 0 0,0 0 1,-1 0-1,1 0 0,0 0 0,0 0 1,0 0-1,-1 0 0,1 0 0,0 0 0,0 0 1,0 1-1,0-1 0,-1 0 0,1 0 0,0 0 1,-9 10-72,-5 11 66,2 1 1,0 1-1,1-1 1,-12 41-1,9-6 96,-10 74 0,23-127-93,-24 254-2112,19-172-2587,-2-37-2480,7-29 4262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9:0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13056,'-10'-3'5887,"15"6"-5087,0-3 1312,-2 0-1312,2 0 800,5 0-928,4 0-288,2 0-256,-1 0-256,-2 0 64,-4 0-1376,1 5 800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9:0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11296,'-27'3'5120,"35"-3"-4449,1 0 1249,9 0-1184,14 0 1344,7 5-1216,35-10 64,10 5-544,29-3-384,-5-2-32,0-2-1344,-10 2 768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9:0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19 639 3328,'1'4'6618,"5"-1"-3391,-3-3-4064,0 0 1070,0 0 1,0-1 0,0 1-1,0-1 1,0 0-1,0 0 1,0 0 0,0-1-1,0 1 1,-1-1 0,1 1-1,0-1 1,2-3 0,5-3 459,16-19 1,-15 14-222,10-8-20,16-16 214,-2-2-1,32-46 0,-57 71-359,-2 0 1,0-1-1,0 0 1,-1 0-1,-1-1 1,-1 0-1,0 0 0,-1 0 1,-1-1-1,2-31 1,-5 47-236,0-1 1,0 1 0,0-1 0,0 0-1,-1 1 1,1-1 0,0 1 0,-1-1-1,1 1 1,-2-3 0,1 4-54,1 0 1,0 0-1,-1 0 1,1 0-1,-1 0 1,1 0-1,-1 1 1,1-1-1,-1 0 1,1 0-1,-1 0 1,1 1-1,0-1 1,-1 0-1,1 0 1,0 1-1,-1-1 1,1 0-1,0 1 0,-1-1 1,1 1-1,-1-1 3,-7 10 24,-1 0 0,1 0 0,0 1 0,-6 13 0,0-2 44,-21 32 255,-47 92 0,43-53 147,4 2 0,-31 135-1,61-206-349,-4 28-1,8-43-87,1 1 0,0-1 0,0 0-1,1 1 1,0-1 0,2 10 0,-3-17-21,1-1 1,-1 0 0,1 1-1,-1-1 1,1 0 0,-1 1-1,1-1 1,0 0 0,-1 0-1,1 1 1,0-1 0,0 0-1,0 0 1,0 0-1,0 0 1,0 0 0,0 0-1,1-1 1,-1 1 0,0 0-1,3 0 1,-2 0 15,1-1 0,-1 1 0,1-1 1,-1 0-1,1 0 0,-1 0 0,1 0 0,-1 0 0,0-1 0,1 1 1,3-2-1,6-2 85,-1-1 1,0 0-1,20-14 1,-29 18-135,10-7 5,-1-1 0,0 0 0,0-1 0,-1 0 0,0-1 0,-1 0 0,0-1 0,-1 1 0,0-2 1,9-19-1,3-13 41,24-82 1,-35 96-33,-7 27-12,-1-1 0,0 1 0,0-1-1,-1 1 1,0 0 0,0-6 0,9 16-209,-4 1 198,1 0 1,1 0 0,-1 0-1,1-1 1,0 0 0,0 0-1,1-1 1,0 0 0,0 0-1,0-1 1,15 6 0,-9-6 21,1-1 0,0-1 0,-1 0 1,1-1-1,23-1 0,73-12 67,-101 10-34,22-3 21,0-2 0,-1-1-1,0-1 1,-1-2 0,52-25 0,-61 26-66,15-9 205,-33 17-174,-1 0-1,0 1 0,1-1 0,-1 0 1,0 0-1,0 0 0,0-1 1,0 1-1,0 0 0,1-4 0,-2 6-30,-1 0 0,0-1 0,0 1 0,0 0 0,1 0 0,-1-1 0,0 1 0,0 0 0,0 0 0,0-1 0,0 1 0,1 0 0,-1-1 0,0 1 0,0 0 0,0-1-1,0 1 1,0 0 0,0-1 0,0 1 0,0 0 0,0 0 0,0-1 0,0 1 0,0 0 0,-1-1 0,1 1 0,0 0 0,0-1 0,0 1 0,0 0 0,0 0 0,-1-1 0,1 1 0,0 0-1,0 0 1,0-1 0,-1 1 0,1 0 0,0 0 0,0 0 0,-1-1 0,1 1 0,0 0 0,0 0 0,-1 0 0,1 0 0,0 0 0,-1 0 0,1 0 0,0 0 0,-1-1 0,1 1-1,0 0 1,0 0 0,-1 0 0,1 0 0,0 1 0,-1-1 0,1 0 0,0 0 0,-1 0 0,-19 5-157,14-2 132,-1 0-1,1 0 1,0 1-1,0 0 1,-8 8-1,0-2 9,-172 147-196,151-122 159,1 1 1,-54 77-1,82-104 78,1-1 0,-7 17 0,11-23 0,0 0 0,0 0 0,0 0 0,1 0 0,-1 0 0,1 0 0,-1 0 0,1 1 0,0-1 0,0 0 0,0 0 0,0 0 0,1 1 0,-1-1 0,0 0 0,1 0 0,-1 0 0,3 4 0,-3-5 0,1 0-1,0 0 0,0 0 1,0 0-1,0 0 0,1 0 0,-1-1 1,0 1-1,0 0 0,0-1 0,1 1 1,-1 0-1,0-1 0,1 1 1,-1-1-1,0 0 0,1 0 0,-1 1 1,0-1-1,1 0 0,-1 0 0,1 0 1,-1 0-1,1 0 0,0-1 1,7 0 74,-1-1 1,16-5 0,-18 5-67,9-3-32,0-1 0,0-1 0,-1 0 0,0-1 0,0-1 0,-1 0 0,0 0 0,-1-2 0,12-11 0,3-8-37,0-1-1,30-48 1,-56 77 20,0 1-13,0-1 1,1 0 0,-1 0 0,0 1-1,1-1 1,-1 1 0,1-1 0,-1 1 0,3-2-1,-3 3 18,-1 0 0,0 0-1,1 1 1,-1-1-1,0 0 1,0 0 0,1 1-1,-1-1 1,0 0 0,0 0-1,0 1 1,0-1-1,1 0 1,-1 1 0,0-1-1,0 0 1,0 1 0,0-1-1,0 0 1,0 1-1,0-1 1,0 0 0,0 1-1,0-1 1,0 1-1,0-1 1,0 1 0,-1 31-65,0-23 65,0 0 0,1 0 0,0 0 0,1 0 1,0 0-1,2 12 0,-1-15 20,1 1 1,-1-1-1,1 0 1,0 1-1,1-1 1,-1-1-1,1 1 1,0 0-1,1-1 1,-1 0-1,1 0 1,0 0-1,0-1 1,7 5-1,-8-7 14,0 1 1,0-1-1,0 0 0,0 0 0,1 0 0,-1-1 0,0 0 0,1 0 0,-1 0 0,1 0 0,0 0 0,-1-1 0,1 0 0,0 0 0,-1-1 0,1 1 0,-1-1 0,1 0 0,-1 0 0,1 0 0,-1-1 0,5-1 0,2-3 4,0 0 0,-1 0 0,0-1 1,0-1-1,-1 1 0,0-2 0,15-17 0,-2-2 11,24-41-1,-31 44 18,140-208-64,-113 165-166,48-103 0,-69 126 127,-2-1 0,-3-1 0,-1 0-1,12-71 1,-26 113-16,-1 0-1,1 0 0,-1 1 0,0-1 0,-1 0 0,0-5 0,1 10 52,0-1 0,0 1-1,0-1 1,-1 1 0,1-1-1,0 1 1,0-1 0,0 1-1,-1 0 1,1-1 0,0 1 0,0-1-1,-1 1 1,1 0 0,0-1-1,-1 1 1,1 0 0,0-1-1,-1 1 1,1 0 0,-1 0-1,1-1 1,-1 1 0,1 0 0,0 0-1,-1 0 1,0-1 0,0 2-12,-1-1 0,1 0 0,0 1 0,-1-1 1,1 1-1,0-1 0,0 1 0,0 0 0,0-1 1,-1 1-1,1 0 0,0 0 0,0 0 0,0 0 1,-1 1-1,-18 22-49,-35 52 0,39-52 70,-81 130 124,81-124-84,1 2 1,1 0 0,-11 43-1,10-19 53,-8 73 0,19-92 30,1 2-1,4 74 0,1-99-64,-1-1 0,2 1 0,0-1-1,0 0 1,1 0 0,1-1 0,0 1-1,9 14 1,-12-23-24,1 1-1,0-1 0,0 0 1,0 0-1,1 0 0,0-1 1,-1 1-1,1-1 1,0 0-1,1 0 0,-1 0 1,0 0-1,1-1 0,-1 0 1,1 0-1,0 0 0,0-1 1,0 1-1,0-1 1,0 0-1,0-1 0,0 1 1,0-1-1,7 0 0,-4-1-20,0-1 0,0 1 0,0-1 1,0-1-1,0 0 0,0 0 0,-1 0 0,10-6 0,0-2 12,0 0 0,18-17 1,-22 16-32,-1 0 0,0-2 0,15-19 0,-16 17 1,27-40-35,10-13-230,-46 67 264,-1 0 1,0 1-1,1-1 0,0 1 0,-1-1 0,1 1 0,0-1 0,0 1 0,0 0 0,-1 0 0,1 0 1,1 0-1,-1 0 0,0 0 0,0 1 0,0-1 0,0 1 0,0-1 0,1 1 0,-1 0 0,3 0 1,-2 0 1,-1 1 0,1 0 1,-1 0-1,1 0 1,-1 0-1,1 0 0,-1 0 1,0 1-1,0-1 1,0 1-1,0 0 0,0-1 1,0 1-1,0 0 1,0 0-1,-1 0 0,3 4 1,-4-5 16,8 10 9,-2-6 128,-7-6-166,1 0-1,-1 0 1,1 0-1,-1 1 1,0-1-1,0 0 1,0 0-1,1 1 0,-1-1 1,0 0-1,-1 0 1,-4-4-115,-11-15-91,14 16 219,1 1-1,-1-1 1,0 1-1,0 0 1,0 0 0,-7-5-1,9 7 4,-1 0-1,1 1 1,-1-1-1,1 1 1,-1-1 0,1 1-1,-1 0 1,1 0-1,-1 0 1,1-1 0,-1 1-1,1 1 1,-1-1-1,1 0 1,-1 0-1,1 0 1,-1 1 0,1-1-1,-1 1 1,1-1-1,0 1 1,-1 0-1,1-1 1,0 1 0,-2 1-1,-7 6-4,1 0 1,0 1-1,1 0 0,0 0 0,0 1 1,-12 20-1,11-18 3,0 2 46,1 0-1,0 0 0,0 1 0,2 0 0,-1 1 0,-5 23 0,12-36-9,-1 0 1,1 0-1,0 0 0,-1 0 1,1 0-1,1 0 0,-1 0 1,0 0-1,1 0 0,0 1 1,-1-2-1,1 1 0,0 0 1,1 0-1,-1 0 0,0 0 1,1-1-1,0 1 0,-1 0 1,1-1-1,0 0 0,1 1 1,-1-1-1,0 0 0,0 0 1,1 0-1,-1-1 0,1 1 1,0 0-1,0-1 0,-1 0 1,1 0-1,0 0 0,0 0 1,0 0-1,0 0 0,0-1 1,0 1-1,0-1 0,0 0 1,0 0-1,1 0 0,-1 0 1,0-1-1,0 1 0,0-1 1,0 0-1,0 0 0,0 0 1,-1 0-1,1 0 0,0-1 1,0 0-1,-1 1 0,3-3 1,2-1-1,0-1 0,-1 0 1,0 0-1,0 0 0,0-1 0,-1 0 1,0 0-1,-1 0 0,5-9 0,3-10-130,12-40 0,-8 20 48,-6 23 13,-5 11 0,0 0 0,-1 0 0,0 0 0,-1 0 0,0-1 0,1-13 0,-10 71-253,4-23 263,-1 9 11,1 0 1,2 1-1,1-1 1,6 38-1,-7-66 30,1 1 1,0-1-1,-1 0 1,2 1-1,-1-1 1,0 0-1,1 0 0,-1 0 1,1 0-1,0 0 1,0-1-1,0 1 0,0 0 1,1-1-1,-1 1 1,1-1-1,-1 0 0,1 0 1,0 0-1,0 0 1,0-1-1,0 1 0,0-1 1,0 0-1,1 1 1,-1-2-1,0 1 0,1 0 1,-1-1-1,0 1 1,1-1-1,-1 0 1,1 0-1,-1 0 0,4-1 1,2-1-8,0 0 0,0-1 1,0 0-1,0-1 0,0 1 1,15-11-1,49-38-72,-62 43 74,15-13 61,41-43-1,19-34-87,-42 47-54,-29 34 80,1 2 1,24-20-1,-39 36-6,-1-1 0,1 0 0,-1 1 0,1-1 0,0 1 0,-1-1 0,1 1 0,0 0 0,0-1 0,-1 1 0,1 0-1,0-1 1,0 1 0,0 0 0,0 0 0,-1 0 0,1 0 0,0 0 0,0 0 0,0 0 0,0 0 0,-1 0 0,1 0 0,0 0 0,0 0 0,0 1 0,-1-1 0,1 0 0,0 1 0,0-1 0,-1 0 0,1 1-1,0-1 1,0 1 0,-1-1 0,1 1 0,-1 0 0,1-1 0,-1 1 0,1 0 0,0 0 0,1 2-3,0 1 0,-1-1 0,1 1 0,-1-1 0,1 1 0,-1-1 0,0 1 0,0 6 0,1 18 4,-2 36 0,0-26 0,-1 4 189,-8 66 1,9-102-132,-1-6-44,1 1-1,0 0 1,0 0-1,0-1 1,0 1-1,-1 0 1,1 0-1,0 0 1,1-1-1,-1 1 1,0 0-1,0 0 1,0 0-1,0-1 1,1 1-1,-1 1 1,1 0 50,0-4-70,56-139-335,-46 112 261,0 1 0,2 1 0,0 0 0,24-34 0,-36 60 66,0 0 0,0-1-1,0 1 1,0 0 0,0 0 0,0-1-1,1 1 1,-1 0 0,3-1 0,-4 2 12,0 0 0,1 0 1,-1 0-1,0-1 1,1 1-1,-1 0 1,0 0-1,1 0 1,-1 0-1,0 0 0,1 0 1,-1 0-1,0 0 1,1 0-1,-1 0 1,0 0-1,1 1 0,-1-1 1,0 0-1,1 0 1,-1 0-1,0 0 1,1 0-1,-1 1 1,0-1-1,0 0 0,1 0 1,-1 1-1,1 1 7,1 0 0,-1 0 0,-1 0 0,1 1 0,0-1 0,-1 0 0,1 0 0,-1 1 0,1-1 0,-1 0 0,0 1 0,0 3 0,-13 157 210,4-86-163,8-70-37,1 1 0,0-1 0,0 0-1,0 1 1,1-1 0,2 10 0,-3-15-11,1 0 0,-1-1 0,1 1 0,0 0-1,0-1 1,-1 1 0,1-1 0,0 1 0,1-1 0,-1 1 0,0-1-1,0 0 1,1 0 0,-1 1 0,0-1 0,1 0 0,-1 0 0,1 0 0,0-1-1,-1 1 1,1 0 0,-1 0 0,1-1 0,0 1 0,0-1 0,-1 0 0,1 0-1,0 1 1,0-1 0,3 0 0,9-2-21,-1 1-1,1-2 1,0 0 0,-1 0 0,18-8-1,-4 3 26,13-6-84,61-28-1,-78 30 71,0 0 1,-1-2-1,37-30 0,39-52-47,-96 93 43,0-1 1,0 1-1,0 0 1,-1-1-1,1 1 1,-1-1-1,0 1 1,1-8-1,-2 11 7,0 0-1,0-1 1,0 1-1,0 0 0,0 0 1,0 0-1,0 0 1,0-1-1,0 1 0,0 0 1,0 0-1,0 0 0,0 0 1,0-1-1,0 1 1,0 0-1,-1 0 0,1 0 1,0 0-1,0 0 1,0-1-1,0 1 0,0 0 1,0 0-1,-1 0 1,1 0-1,0 0 0,0 0 1,0 0-1,0 0 1,-1 0-1,1 0 0,0 0 1,0 0-1,0 0 1,0 0-1,-1 0 0,1 0 1,0 0-1,0 0 0,0 0 1,0 0-1,-1 0 1,1 0-1,0 0 0,0 0 1,0 0-1,0 0 1,-1 0-1,-5 3-13,1 3 17,0-1 0,1 1 0,-1 0 0,1 0 0,1 1 0,-1-1 0,1 1 0,0-1 0,-2 11 0,-6 11 0,-3 4 160,2 0 0,-14 56 0,25-83-119,0 0-1,1 0 1,0 0-1,0 0 1,0 0 0,0 0-1,1 0 1,0 0-1,1 5 1,-2-8-23,1 0-1,0 0 1,0 1 0,0-1 0,0 0-1,0 0 1,0 0 0,0-1 0,1 1-1,-1 0 1,1 0 0,-1-1 0,1 1-1,0-1 1,-1 1 0,1-1 0,0 0-1,0 1 1,0-1 0,4 1 0,3 1 9,1-1 1,0-1-1,-1 0 1,1 0 0,0-1-1,-1 0 1,1 0 0,0-1-1,0 0 1,14-5-1,9-4-52,52-22 0,-50 18 49,-14 5-24,0 0 0,-1-1 0,0-1 0,0-1 0,-1-1 0,25-22 0,-22 15-9,-2-1 0,35-44 0,-47 53-49,0 0 0,0-1 0,-1 1 0,-1-2 0,0 1 0,-1-1 0,7-27 0,-11 36 3,0 0-1,-1 1 0,1-1 1,-1 0-1,-1 1 0,0-7 1,1 10 45,0 0 0,0-1 0,-1 1 1,1 0-1,-1-1 0,1 1 1,-1 0-1,1 0 0,-1-1 1,0 1-1,1 0 0,-1 0 1,0 0-1,0 0 0,0 0 0,0 0 1,0 0-1,0 1 0,0-1 1,0 0-1,-1 0 0,1 1 1,0-1-1,0 1 0,0-1 0,-1 1 1,-1-1-1,-1 1 1,0-1 1,0 1-1,-1 1 0,1-1 1,0 0-1,0 1 1,0 0-1,0 0 0,0 0 1,0 1-1,0-1 0,0 1 1,1 0-1,-5 3 0,-8 5 40,-27 25-1,21-16 108,1 1 1,1 1 0,1 1-1,1 1 1,0 1 0,2 0-1,-15 31 1,29-50-132,0 0-1,0-1 1,0 1 0,0 0-1,1 1 1,0-1-1,0 0 1,0 0 0,1 0-1,0 1 1,0-1 0,0 0-1,0 0 1,2 7-1,0-8-4,-1 1-1,1-1 1,0 0-1,0 0 0,1 0 1,-1 0-1,1 0 0,0-1 1,0 1-1,0-1 0,0 0 1,0 0-1,1 0 1,0 0-1,-1 0 0,9 3 1,1 1 10,1-1 0,0 0 0,0-2 1,18 5-1,61 8-61,-74-14 42,29 4 117,53 1-1,-75-7-730,-1-2-1,1-1 1,45-9-1,-65 10-204,8-3-4179,-14 4 4810,0 0 1,0 0-1,1 0 0,-1-1 1,0 1-1,0 0 0,1 0 1,0-2-974,-1 2 973,0 0 0,0 0 1,0-1-1,1 1 0,-1 0 1,0 0-1,0-1 0,0 1 1,0 0-1,0-1 0,0 1 1,0 0-1,0 0 0,0-1 0,0 1 1,0 0-1,0-1 0,0 1 1,0 0-1,0 0 0,0-1 1,-1 0-1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6:59:0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11392,'5'8'5151,"8"12"-4479,-8-9 3296,3 1-2304,-8 5 2208,5-1-2208,-10 4 96,5 3-1056,-8-3-128,3 4-384,-8-3-512,8 2 128,-9-6-3232,11-5 1888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0:42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28 134 1248,'-1'1'139,"1"0"1,-1 0-1,0 0 0,1 0 0,-1 0 1,1 0-1,-1 0 0,1 1 0,0-1 1,-1 0-1,1 0 0,0 1 0,0-1 1,0 0-1,0 2 0,-3 14 3121,0-7-2208,3-9-901,0 0 0,0 0 1,0-1-1,0 1 0,0 0 1,0 0-1,-1-1 0,1 1 1,0 0-1,-1-1 0,1 1 1,0 0-1,-1-1 0,1 1 1,-1-1-1,1 1 0,-1 0 1,-9 11 5432,10-13-5414,0 0 0,1 0 0,-1 0 0,0 0 0,0 0 0,1 0 0,-1 0 0,0 0 0,0 0 0,0 0 0,0 0 0,-1-2 0,2-9 302,4 2-360,1 1 0,0 0-1,1 0 1,0 0 0,0 1 0,1 0-1,0 0 1,9-6 0,6-6 55,-14 12-136,0 2 0,0-1 0,1 1 0,0 1 0,0-1 0,1 2 0,0 0 0,13-4-1,2-1 23,-18 6-61,1 1 0,-1 0-1,1 0 1,-1 1 0,18-1 0,-23 2 18,1 0 0,-1 0-1,1 1 1,-1-1 0,1 1 0,-1-1 0,1 1 0,-1 0-1,0 0 1,1 1 0,-1-1 0,0 1 0,0 0 0,0-1 0,0 1-1,0 1 1,3 2 0,-2 0 5,-1 1 0,0 0 0,0-1 0,0 1 0,-1 0 0,1 0 0,-2 1 0,1-1 0,-1 0-1,1 1 1,-2-1 0,1 1 0,-1-1 0,0 8 0,-2 13 122,-1 1-1,-7 27 1,6-37-30,1 0-60,-2 0-1,0 0 1,-1-1 0,-1 1-1,-1-1 1,0-1-1,-1 0 1,-1 0-1,0-1 1,-21 23-1,17-21 44,-1-1 0,-1-1 0,0 0-1,-1-1 1,-35 22 0,35-27-42,13-6-3,0 0-1,-1 0 1,0-1 0,1 0 0,-1 0 0,0 0 0,0 0 0,0-1 0,0 0 0,0 0 0,-9 0 0,12-1-61,-9 0 282,20 0 209,56-5 263,-15 1-495,55 4 72,-46 1-219,-28 0-121,36 7 1,-4 0-2,-57-8-77,-1 1 0,0 0-1,1 0 1,-1 1 0,0-1-1,1 1 1,6 4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0:43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18 4736,'-10'-17'9946,"11"18"-9805,-1 0-1,0 0 1,0 0-1,0 0 1,0 0-1,0 0 1,0 0-1,0 0 1,0 0-1,-1 0 1,1 0-1,-1 1 1,0 5 389,-13 81 2361,-3 40-1840,14-81-830,-8 160 790,10-179-938,0 82 275,2-57 65,-1-37-181,0-1 0,3 22 0,-3-36-206,0-1 0,1 1 0,-1-1 0,0 1 0,0-1 0,0 1 0,0-1 0,0 1 0,0 0 0,0-1 0,0 1 0,0-1 0,0 1 0,0-1 0,0 1 0,0-1 0,0 1 0,0-1 0,-1 1 0,1-1 0,0 1 0,0-1 0,-1 1 0,1-1 0,0 0 0,-1 1 0,1-1 0,0 1 0,-1-1 0,1 0 0,0 1 0,-1-1 0,0 1 0,-1-1 66,0 0 0,0 0 1,1 0-1,-1 0 1,0 0-1,0 0 0,0-1 1,-2 0-1,-4-1-361,-6 0 205,0 1 1,0 0 0,0 1-1,0 0 1,-16 3 0,-70 17 127,90-18-26,-16 7-93,22-7 72,0 0-1,-1-1 0,1 1 0,-1-1 0,0 0 1,1 0-1,-6 0 0,4-2 942,19 0-252,27-2-215,39-6-333,32 0-119,87 12 286,-133-3-1631,-61-2-1229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0:43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67 7968,'-22'-7'2565,"18"-1"2944,8 8-4896,-1 0-1,1-1 0,0 0 1,-1 0-1,1 0 0,3-2 1,19-4 417,75-9 594,146-5 0,-234 21-1779,0-1 0,1 2-1,-1 0 1,0 0 0,0 1-1,-1 1 1,22 7 0,-32-9-350,1 0 1,-1 0 0,-1 0-1,1 0 1,0 0-1,0 1 1,0-1 0,-1 0-1,1 1 1,0-1 0,-1 1-1,0 0 1,1 0 0,-1-1-1,0 1 1,0 0-1,0 0 1,0 0 0,0 0-1,1 4 1,6 18-2957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19.2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121 81 5152,'-11'-30'1648,"11"30"-1621,0-1 1,0 1-1,0 0 1,-1-1 0,1 1-1,0 0 1,0-1-1,0 1 1,0-1-1,0 1 1,0 0-1,0-1 1,0 1 0,0-1-1,0 1 1,0 0-1,0-1 1,0 1-1,0-1 1,0 1-1,0 0 1,0-1 0,0 1-1,1-2-40,0 0 160,-1 1 1,1 0 0,-1-1 0,1 1-1,0-1 1,0 1 0,0 0 0,0 0 0,0-1-1,0 1 1,0 0 0,0 0 0,0 0-1,1 0 1,-1 0 0,0 0 0,1 1-1,-1-1 1,0 0 0,1 1 0,2-2-1,12-2 362,0 1 0,0 0 0,0 1 0,1 0 0,-1 2 0,21 1 0,-10 2-182,1 0-1,-1 2 1,26 8 0,-39-8-238,-1 0 0,0 0 1,0 2-1,-1-1 0,0 1 1,0 1-1,0 0 0,-1 1 1,0 0-1,-1 1 1,0 0-1,0 1 0,7 11 1,-3-1 118,-1-1 0,-1 2 1,-1-1-1,-1 2 0,-1-1 0,11 42 1,-16-47 59,0 1 1,-2-1-1,0 1 1,-1 0 0,0 0-1,-5 35 1,3-44-145,-1 1 0,0-1-1,0 0 1,-1 1 0,0-1 0,-1 0 0,0-1 0,0 1 0,-1-1 0,0 0 0,-1 0 0,0 0-1,0-1 1,-13 13 0,1-7-11,0 0 0,-2-1-1,1-1 1,-1-1 0,-33 12-1,9-6 81,-76 14 0,92-24-85,1-2 1,-35 1-1,49-5-192,0 0-1,0-1 0,0-1 0,1 0 1,-1-1-1,0 0 0,-12-5 1,15 4-664,0 0-1572,0 0 1,-12-7-1,16 6-282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0:44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92 5216,'-7'-33'10569,"6"32"-10172,1 1-347,0 0-1,-1 0 1,1 0-1,0 1 1,-1-1-1,1 0 1,0 0-1,0 0 1,-1 0-1,1 0 1,0 1-1,0-1 1,-1 0-1,1 0 1,0 0-1,0 1 1,-1-1-1,1 0 1,0 0-1,0 1 1,0-1-1,0 0 1,-1 1-1,1-1 1,0 0-1,0 0 1,0 1-1,0-1 1,0 0-1,0 1 1,-6 11 551,-1 0 1,-12 18-1,10-18-310,2 0 0,-9 17 0,3 4 81,1 1 1,-9 47-1,-7 71 74,26-137-441,-4 35 697,5-40 345,6-36-215,30-154-390,-24 143-479,0 0 0,31-64 0,42-49 138,-82 146-60,4-7-73,-6 11 29,0 0 0,0 0 1,1 0-1,-1 0 0,0 0 1,1 0-1,-1-1 0,0 1 1,1 0-1,-1 0 0,0 0 0,1 0 1,-1 0-1,0 0 0,1 0 1,-1 1-1,0-1 0,1 0 1,-1 0-1,0 0 0,1 0 1,-1 0-1,0 0 0,1 1 1,-1-1-1,0 0 0,0 0 1,1 0-1,-1 1 0,0-1 1,0 0-1,1 0 0,-1 1 1,0-1-1,0 0 0,0 1 1,0-1-1,1 1 0,1 2 15,-1 0 1,1 1-1,-1-1 0,1 1 0,-1-1 0,0 1 1,0 4-1,3 7 82,38 186 731,-27-110-407,3 18-323,5 29 445,-20-130-1574,3-28-13959,-6 7 12391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0:45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26 111 6400,'-25'-6'11873,"32"1"-10152,30-12-421,1 2-1,58-16 1,-63 21-1490,46-11-297,-66 19-1236,-1 0 0,17 1 0,-15 3-1374,-13-1 2483,0-1 0,0 0-1,0 1 1,0 0-1,0-1 1,0 1-1,0 0 1,0-1 0,0 1-1,1 2 1,4 8-3738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0:45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21 5888,'-13'-15'3418,"10"13"-1031,3 2-2314,0 0 0,1 0-1,-1 0 1,0 0 0,0 0 0,0 0-1,2-1 1820,-2 1-1820,0 0 1,0 0 0,0 0 0,0 0-1,0 0 1,0 0 0,0 0 0,0 0-1,0-1 1,0 1 0,0 0 0,0 0-1,0 0 1,0 0 0,0 0 0,0 0-1,0 0 1,0 0 0,0-1 0,0 1-1,0 0 1,0 0 0,0 0 0,1 10 3252,1-4-2864,-2 1-1,1-1 0,-1 0 0,0 6 0,-7 51 1318,-4 45-729,9-64-827,-1 122 180,4-34-290,-1-75-2059,0-57 1893,0 0 0,0 0 0,-4-11-8834,9-6 2386,4 0 2076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0:46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11136,'3'-8'7225,"6"2"-3539,18-2-2116,-8 2-569,9-4-490,0 0 0,0 2 1,32-4-1,87-5-519,-139 16-69,0 1 0,-1 0 0,1 0-1,9 2 1,-14-1-280,-1-1-1,0 1 0,0 0 1,0 0-1,0 0 0,0 0 1,4 2-1,-5-2-167,1 0-1,-1 1 1,0-1 0,0 0-1,0 0 1,0 1-1,0-1 1,0 1 0,0-1-1,0 1 1,0 2-1,3 7-2273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0:46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25 7552,'0'-25'4197,"5"40"1704,-3-11-5579,-1 0 0,1 1 0,-1-1 0,0 1 0,0 0 0,1 8-1,-7 120 3269,-6 210-1494,9-317-2006,-1 13-13,3 67 1,1-100-226,-1 1 1,0-1-1,-1 13 1,-2-4-3076,1-10 395,-1-13-4387,-2-5 2597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0:47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56 4064,'0'-39'2384,"0"37"-2007,0 1 1,0 0 0,1-1-1,-1 1 1,0 0-1,1 0 1,-1-1-1,1 1 1,3-4 2035,-5 13-1227,-4 8-306,-1 0 0,0 0 0,-16 29 0,-32 42 419,30-52-609,-5 12-229,2 2 1,2 0-1,2 1 0,2 2 0,3 0 1,1 1-1,-10 67 0,21-81-296,2 1-1,1-1 0,2 1 1,2 0-1,1 0 1,3-1-1,1 1 0,2-1 1,1 0-1,25 64 1,-17-65-25,41 67 0,33 31 130,-82-123-207,3 3 109,19 22 0,-27-33-544,0-1 0,1 0 0,-1 0 0,1-1 0,0 1 0,0-1 0,0 0 0,0 0 0,10 3 0,-13-6 47,0 1 1,0-1-1,1 1 1,-1-1-1,0 0 1,0 1-1,1-1 1,-1-1-1,0 1 1,1 0-1,-1 0 0,3-2 1,0 0-930,0 0-1,0 0 1,-1-1 0,8-4 0,28-21-3738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0:47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0 6816,'1'4'478,"-1"-1"1,1 1-1,0-1 0,0 0 1,0 0-1,0 0 1,1 0-1,-1 1 1,5 4-1,7 17 834,87 267 5745,-83-230-5995,-3 0 1,11 118 0,-26 120 958,-6-206-1162,-24 119-1,-8-38-443,27-136-377,-1 0-1,-22 46 1,26-67-16,-1 0 0,-23 30 0,27-40-29,-1 0 0,0-1 0,0 0 1,0 0-1,-1 0 0,-1-1 0,-9 6 0,14-10-252,0 0 1,0 0 0,0-1-1,-1 1 1,1-1-1,0 0 1,0 0-1,-1-1 1,1 1-1,-9-1 1,11 0-119,0 0-1,1-1 1,-1 1 0,0 0-1,0-1 1,0 1-1,0-1 1,1 0 0,-1 0-1,0 0 1,0 1 0,1-2-1,-1 1 1,1 0 0,-1 0-1,1 0 1,-1-1-1,1 1 1,0-1 0,0 1-1,0-1 1,0 1 0,0-1-1,-2-3 1,-3-18-3516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0:49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29 4480,'0'-3'264,"0"2"-110,0 0 1,0 0-1,0-1 1,0 1-1,0 0 1,0 0-1,0 0 1,-1 0-1,1 0 1,0 0-1,-1 0 1,1 0-1,0-1 1,-2-8 6906,2 11-6416,-1 0-502,-1 0 0,1 0 1,0 1-1,-1-1 0,1 0 0,0 1 0,0-1 1,0 1-1,0 0 0,0-1 0,0 1 1,1 0-1,-1-1 0,0 3 0,-1 1 210,-5 7 101,-1-1 0,0 1 0,0-1 0,-17 16 0,-16 21 305,19-16-432,1 0 0,2 1-1,-18 43 1,-37 131 610,64-167-672,1 0-1,2 0 0,-2 56 1,8-42-45,2 0 0,2 1 0,12 57 0,-8-70-112,2 0 0,1 0 0,26 63 0,-29-87 0,3 8-812,-9-24 481,-1-1 0,1 0 1,0 0-1,-1 0 0,1 0 1,0 0-1,0 0 0,0 0 1,0 0-1,0 0 0,0 0 1,0 0-1,0 0 0,1 0 1,4-3-4279,3-2 1365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0:50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95 331 6240,'-15'-13'2005,"14"12"-1571,1 0 0,-1-1 0,0 1 0,1 0-1,0-1 1,-1 1 0,1-1 0,0 1 0,0-1 0,0 1 0,0-1 0,0 1-1,0-1 1,0 1 0,0-1 0,1-1 0,-1-3-134,1-1 139,0 1-1,0 0 1,0 0 0,1 0-1,0-1 1,0 2 0,1-1-1,-1 0 1,8-10 0,-1 2 89,2 0 0,22-23 1,-13 19-125,1 0 0,1 2 0,38-23 1,-42 28-225,-4 2-113,0 1-1,0 1 1,19-7-1,-28 12-69,2 0-1,-1 1 1,0-1-1,0 1 1,0 1-1,1-1 1,-1 1-1,0 0 1,1 0-1,-1 1 0,9 1 1,-12-1 2,-1 0-1,0 0 1,1 0-1,-1 0 1,0 0 0,0 0-1,1 1 1,-1-1-1,0 1 1,0-1-1,-1 1 1,1 0 0,0 0-1,-1 0 1,1 0-1,-1 0 1,1 0 0,-1 0-1,0 0 1,0 1-1,1 3 1,1 3 34,-1 0 0,0 0 0,-1 0-1,1 15 1,-2-9-1,-1 0 0,0 0-1,-1-1 1,0 1 0,-1 0-1,-1-1 1,0 0 0,-1 0 0,-1 0-1,0 0 1,-1-1 0,0 0-1,-13 17 1,-12 11 130,-2-1-1,-58 53 1,44-47 24,15-8-48,1 0 1,2 2-1,-36 62 0,46-69-120,11-20 82,1 2 0,1-1 1,0 1-1,1 0 1,-6 22-1,12-37-89,0 0 0,0 0-1,0 1 1,0-1 0,0 0-1,0 0 1,0 1 0,0-1 0,0 0-1,0 1 1,0-1 0,0 0-1,0 0 1,0 1 0,0-1-1,0 0 1,0 0 0,0 1 0,0-1-1,0 0 1,0 0 0,1 1-1,-1-1 1,0 0 0,0 0 0,0 1-1,0-1 1,1 0 0,-1 0-1,0 0 1,0 1 0,0-1-1,1 0 1,-1 0 0,0 0 0,0 0-1,1 0 1,-1 0 0,0 0-1,0 1 1,1-1 0,-1 0 0,0 0-1,1 0 1,-1 0 0,0 0-1,0 0 1,1 0 0,16-3 442,-9 1-295,32-3 167,143-13-111,-20 17-1947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0:52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40 3328,'1'-3'661,"0"0"0,0 0 0,0 0-1,0 1 1,0-1 0,0 0 0,1 1 0,0-1 0,-1 1 0,1 0-1,2-3 1,-1 3 909,-3 2-1423,1-2 1771,0 1-1770,-1 1-1,0 0 1,0 0-1,0 0 1,0 0-1,1 0 1,-1 0-1,0 0 1,0 0-1,0 0 1,1 0-1,-1 0 1,0 0-1,0 0 1,1 0-1,-1 0 1,0 0-1,0 0 1,0 0-1,1 0 1,-1 0-1,0 0 1,0 0-1,-1 18 1201,-24 236 1753,16-152-2181,1 85 312,8-144-1052,1-10 21,-5 43-1,3-65-116,1-6-37,-1 1 1,0-1-1,0 1 1,0-1-1,0 0 1,-4 9-1,3-13-21,1 1 0,0-1 1,0 0-1,-1 0 0,1 0 0,0 0 0,-1 0 0,1 0 0,-1 0 0,1 0 0,-1-1 0,0 1 1,1 0-1,-3 0 0,-31 5-85,13-2 62,-3 4 1,6-2-6,0 0 1,0-2-1,0 0 0,-39 3 0,37-2 1148,26-10-474,143-21 654,-87 18-1212,-25 2-124,0 1-1,0 2 0,53 3 1,-36 1-6,-33-1-1963,-20 0 1667,1 0 1,-1 0-1,1 0 0,-1 0 0,1 0 0,-1 0 1,0-1-1,1 1 0,-1 0 0,1 0 0,-1 0 0,0-1 1,5-6-6237,-5 6 6236,0 0 0,0 0-441,0 0-1,0 0 1,0-1 0,-1 1 0,1 0-1,0 0 1,0-1 0,-1 1-1,1 0 1,-1 0 0,1 0-1,-1-2 1,-5-6-2868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21.4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1 337 2912,'5'-7'6175,"-5"7"-5764,1-1 1,-1 1 0,1 0-1,0 0 1,-1-1 0,1 1-1,19-7 623,-3 0-58,14-16 614,-6 6-1028,0-2 0,-2 0 0,41-42 0,-49 45-501,-1 1-1,-1-1 1,-1-1-1,-1 0 1,0 0-1,13-31 0,-17 29-379,-7 10-58,0 9 357,-1 0-1,1 0 1,0 0 0,0 0-1,0 0 1,-1 0 0,1 0-1,0-1 1,0 1-1,-1 0 1,1 0 0,0 0-1,0 1 1,-1-1 0,1 0-1,0 0 1,0 0 0,-1 0-1,1 0 1,0 0 0,0 0-1,0 0 1,-1 0-1,1 0 1,0 1 0,0-1-1,0 0 1,-1 0 0,1 0-1,0 0 1,0 1 0,0-1-1,0 0 1,0 0-1,-1 1 1,-9 8-46,1 1 0,0 1 0,-12 17 0,-20 38 271,33-54-93,2 1 0,0 0 0,-7 21 0,12-30-13,0-1 1,0 1-1,0 0 0,0 0 0,1 0 1,0-1-1,0 1 0,0 0 1,0 0-1,0 0 0,1 0 0,0-1 1,0 1-1,0 0 0,0 0 1,0-1-1,4 6 0,-4-7-30,0-1-1,1 1 1,-1-1-1,1 0 1,0 1 0,-1-1-1,1 0 1,0 0 0,0 0-1,0 0 1,0 0-1,0-1 1,-1 1 0,4 0-1,30 4 556,-8-4-520,-1-2-1,0-1 0,0-1 0,0-1 1,0-1-1,-1-1 0,0-2 0,0 0 0,0-2 1,-1 0-1,-1-2 0,0-1 0,24-17 1,-33 19-66,0-1 1,-1 0-1,16-19 0,28-43-90,-49 62 18,-6 9 24,0 0-1,0 0 1,0 0-1,0 1 1,1-1-1,-1 1 1,1 0-1,2-3 1,-5 5-1,1 0 0,-1 0 0,0 0 1,0 0-1,0 0 0,0 0 0,0-1 0,0 1 1,1 0-1,-1 0 0,0 0 0,0 0 0,0 0 0,0 0 1,0 0-1,1 0 0,-1 0 0,0 0 0,0 0 0,0 0 1,0 0-1,0 0 0,1 0 0,-1 0 0,0 0 0,0 0 1,0 1-1,0-1 0,0 0 0,0 0 0,1 0 0,-1 0 1,0 0-1,0 0 0,0 0 0,0 0 0,0 0 0,0 1 1,0-1-1,1 0 0,-1 0 0,0 0 0,0 0 0,0 0 1,0 0-1,0 1 0,0-1 0,0 0 0,0 0 0,0 0 1,0 0-1,0 0 0,0 1 0,0-1 0,0 0 0,0 0 1,0 0-1,-1 17-127,-7 19 141,7-36-13,-4 19-12,-1 0 0,-1-1 0,-1 1 0,-1-2 0,-16 26 1,18-33 31,0 0 0,-1-1 1,0 0-1,0 0 1,-1 0-1,-1-1 1,1-1-1,-1 0 1,0 0-1,-15 7 1,21-12 48,-7 3 71,1 0 1,-1-1 0,-12 3 0,21-7-116,0 1 0,0-1 0,0 1-1,0-1 1,0 0 0,0 1 0,0-1 0,0 0 0,0-1 0,0 1 0,0 0 0,0 0 0,0-1 0,0 1 0,0-1 0,0 0 0,1 0 0,-1 1 0,0-1 0,0 0 0,1 0 0,-1-1-1,0 1 1,1 0 0,-3-3 0,4 4-13,0 0-1,0-1 0,0 1 0,-1-1 1,1 1-1,0 0 0,0-1 1,0 1-1,0-1 0,0 1 0,0-1 1,0 1-1,0 0 0,0-1 1,0 1-1,0-1 0,0 1 0,0-1 1,0 1-1,0 0 0,0-1 1,0 1-1,1-1 0,-1 1 0,0 0 1,0-1-1,1 1 0,-1-1 0,0 1 1,0 0-1,1-1 0,-1 1 1,0 0-1,1 0 0,-1-1 0,0 1 1,1 0-1,-1 0 0,1 0 1,-1-1-1,0 1 0,1 0 0,-1 0 1,1 0-1,0 0 0,22-6 63,13 3-114,58 3 1,-77 1-60,1 1 0,0 1 1,-1 1-1,1 0 0,22 9 0,-9 3-2654,-30-16 2454,0 0 0,0 1 0,-1-1 0,1 1 0,0-1 0,0 1-1,0-1 1,0 1 0,-1 0 0,1-1 0,0 1 0,-1 0 0,1-1 0,-1 1-1,1 0 1,-1 0 0,1 0 0,-1 0 0,1 0 0,-1-1 0,0 1-1,1 0 1,-1 0 0,0 0 0,0 0 0,0 0 0,0 1 0,0 6-2107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0:53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33 6656,'-24'-20'2144,"24"20"-2058,-1-1 1,0 0-1,0 0 1,0 1-1,0-1 0,0 1 1,0-1-1,-1 1 1,1-1-1,0 1 1,0-1-1,0 1 1,0 0-1,-1 0 1,-1 0-1,2 0 104,1 0 0,-1 0 1,0 0-1,1-1 0,-1 1 0,0 0 0,1 0 1,-1 0-1,0 0 0,1-1 0,-1 1 0,1 0 1,-13-3 10633,24 3-10022,68 0 759,191 0 1057,-1 0-3309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0:54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19 5216,'0'-5'2233,"0"4"-1943,0 1-1,0 0 0,0-1 1,0 1-1,0-1 1,0 1-1,0-1 1,0 1-1,0 0 0,0-1 1,0 1-1,3-5 3763,-2 5-3762,-1-1-91,-1 1 0,1 0 1,-1-1-1,1 1 1,-1 0-1,1 0 1,-1-1-1,0 1 1,1 0-1,-1 0 0,1 0 1,-1 0-1,1 0 1,-1 0-1,0 0 1,1 0-1,-1 0 1,1 0-1,-1 0 0,0 0 1,0 1-1,-27 1 917,16 1-900,0 0 0,1 0-1,-1 2 1,1-1 0,0 1-1,0 1 1,0 0 0,1 0-1,0 1 1,0 1 0,1 0-1,0 0 1,-12 13 0,15-14-163,1 0 1,-1 1 0,1 0 0,1 0 0,-1 0 0,1 0 0,1 1-1,-1-1 1,2 1 0,-1 0 0,1 0 0,0 0 0,1 0 0,0 0-1,1 0 1,0 0 0,0 1 0,2 11 0,-1-19 10,-1 1 0,1 0 0,0 0 0,0 0 0,0 0 0,1-1 0,-1 1 0,1 0 0,-1-1 0,4 4 0,-4-5-40,0 0 0,0 0 0,0 0-1,0 0 1,1 0 0,-1 0 0,0 0 0,1 0 0,-1-1 0,0 1 0,1 0-1,-1-1 1,1 0 0,-1 1 0,0-1 0,1 0 0,-1 1 0,1-1 0,-1 0 0,1 0-1,0 0 1,2-1 0,3-1 58,1-1-1,-1 0 1,0 0-1,0 0 1,0-1-1,0 0 1,-1-1-1,1 0 1,10-10 0,0-2 27,28-35 1,50-67-73,-75 86-37,-13 22 0,-5 10 0,-3 2 0,0 8 43,-1 0 0,2-1 1,-1 1-1,1 0 0,0 0 0,3 12 0,-2-1 76,1 4-91,0 0 0,2 1 0,1-2 0,0 1 0,2-1 0,1 1 0,17 35 0,-7-33-2317,-8-19-2331,-10-7 4372,1 0-1,-1 0 1,0 0 0,1 0 0,-1 0 0,0-1 0,1 1 0,-1 0 0,0 0 0,1 0 0,-1 0 0,0 0 0,1-1 0,-1 1 0,0 0 0,3-3-2729,-3 2 2729,0 0 0,5-10-3869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0:58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77 2720,'0'-7'863,"1"0"-1,0 0 1,2-8 0,-2 8 966,1 0 0,-1 0 0,-1-12 6293,-3 33-6536,-3 24-1150,-3 79 1083,8 138-1,3-120-1152,-2-86-974,-13-49-9915,7 0 7905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0:59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72 8320,'-15'-20'2672,"14"20"-2495,1 0 1,-1-1 0,1 1 0,0 0 0,-1-1-1,1 1 1,0-1 0,-1 1 0,1 0-1,0-1 1,0 1 0,-1-1 0,1 1-1,0-1 1,0 1 0,0-1 0,0 1 0,0-1-1,0 1 1,0-1 0,0 1 0,0-1-1,0 1 1,0-1 0,0 0 0,0 1-1,0-1 1,0 1 0,0-1 0,1 1 0,-1-1-1,0 1 1,0 0 0,1-1 0,-1 1-1,0-1 1,0 1 0,1-1 0,-1 1-1,1 0 1,-1-1 0,1 1 0,2-2 644,0 1 1,-1 0-1,1 0 0,0 0 1,6-1-1,-2 0-1241,17-4 1203,-1 1 0,1 1 0,25-1 0,73 2-26,-106 3-673,18 2-32,0 2 0,52 11 1,0 0 159,-80-14-231,-1-1-1,1 0 1,-1 0 0,10-1-1,3-6-2703,-17 7 2227,0-1 1,0 1-1,0-1 0,-1 0 1,1 0-1,0 1 0,0-1 1,-1 0-1,1 0 0,-1 0 1,1 0-1,0 0 0,-1 0 0,1-2 1,0-3-4157,4 1 1569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0:59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4 9056,'-5'-4'4985,"8"19"-1064,1 0-1665,-2 29-310,-8 72-1,6-108-1841,-61 502 3042,60-503-3256,-2 9-402,3-16 399,0 1 1,0-1-1,0 0 0,0 0 0,0 1 1,0-1-1,0 0 0,0 0 1,0 1-1,-1-1 0,1 0 1,0 0-1,0 0 0,0 1 1,-1-1-1,1 0 0,0 0 1,0 0-1,0 1 0,-1-1 0,1 0 1,0 0-1,0 0 0,-1 0 1,1 0-1,0 0 0,0 0 1,-1 0-1,1 1 0,0-1 1,-1 0-1,1 0 0,0 0 0,0 0 1,-1 0-1,1-1 0,0 1 1,-1 0-1,1 0 0,0 0 1,-1-12-8567,8 0 4457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0:59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51 6720,'-4'-17'2170,"5"12"-1322,1 2-999,-2 2 473,1 0 0,1-1 0,-1 1 0,0 0 0,0-1 0,0 1 0,1 0 0,-1 0 0,1 0 0,-1 0 0,1 0 1,-1 0-1,3 0 0,2-1 276,1 0 0,0 0 1,-1 1-1,1 0 1,0 0-1,0 0 0,0 1 1,8 1-1,-7 0-331,0 1 1,-1-1-1,1 2 0,0-1 0,-1 1 0,0 0 0,1 0 1,-1 1-1,-1 0 0,1 0 0,9 8 0,-3-1-32,0 0 0,0 1-1,-1 1 1,-1 0 0,0 0-1,-1 1 1,0 1 0,-1-1-1,-1 2 1,0-1 0,-1 1-1,9 31 1,-5 2 116,-3 2-1,-2-1 1,-2 0 0,-3 1-1,-1 0 1,-3-1-1,-18 97 1,10-99-253,-2-1 0,-24 58-1,13-51-33,-60 99 0,66-125-126,0-1 0,-44 47 0,48-60-1535,-22 16-1,29-24 328,-1-1 0,1 0 0,-1-1-1,-1 0 1,-10 5 0,-6-1-2004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03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240 146 2144,'0'0'250,"-1"0"1,0 0-1,0 0 0,1 1 1,-1-1-1,0 0 1,1 0-1,-1 0 0,0 0 1,1 1-1,-1-1 0,0 0 1,1 1-1,-1-1 0,0 0 1,1 1-1,-1-1 1,1 1-1,-2 0 0,-1 2 1660,2-2-1760,1-1 0,-1 1 1,1-1-1,-1 1 0,1 0 0,-1-1 0,1 1 0,0 0 0,-1-1 1,1 1-1,0 0 0,0-1 0,-1 1 0,1 0 0,0-1 0,0 1 1,0 0-1,0 0 0,0-1 0,0 1 0,0 0 0,0 0 0,0-1 1,0 1-1,1 1 0,-6 0 536,3 0-288,4-2-170,-1 0 49,-9 5 299,7-4-340,-4 3 419,5-4-646,0 0 1,0 0-1,0 0 1,0 0-1,0 0 1,0 0-1,0 0 1,0 1-1,0-1 1,0 0-1,1 0 1,-1 0-1,0 0 1,0 0-1,0 0 1,0 0-1,0 0 1,0 0-1,0 0 1,-1 2 1960,-6-2-1343,5 0-443,6 0-78,-4 0 555,-22 20-367,14-5-9,0 1 0,-5 20 1,-2 1 90,9-21-73,-7 29 1,2-5 177,-4 20-29,-14 116 1,21-111-244,-5 51 199,-9 57 507,21-169-872,0-2-30,1-1 0,0 1 0,-1-1 0,1 1 0,0-1 0,0 1 0,0-1 1,0 1-1,0-1 0,0 1 0,0-1 0,1 3 0,0-2 302,-1-2-277,-1 0 1,1-1-1,0 1 1,-1 0-1,1 0 1,0 0-1,-1 0 1,1 0-1,0 0 1,0 0-1,-1-1 1,1 1-1,0 0 1,-1 0-1,1-1 1,0 1-1,0 0 0,0 0 1,-1 0-1,1-1 1,0 1-1,0 0 1,0-1-1,0 1 1,-1 0-1,1-1 1,0 1-1,0 0 1,0 0-1,0-1 1,0 0-1,-1-15 24,0 2 122,-1-7 17,3-34-1,1 6-147,-3-31 21,3-114 102,1 168-172,1 0 0,1 0 0,2 1 0,10-28 0,49-92-216,-9 31 324,-35 70-154,-12 23-1,24-38 1,-31 54 19,1 0 0,0 0-1,0 1 1,0-1 0,1 1 0,-1 0 0,1 0 0,0 0-1,1 1 1,-1 0 0,11-5 0,-14 7 11,-1 1 1,0-1-1,1 1 0,-1-1 1,1 1-1,-1 0 0,1-1 1,-1 1-1,0 0 1,1 0-1,-1 0 0,1 0 1,-1 0-1,1 1 0,-1-1 1,1 0-1,2 2 1,-2-1-6,1 1 0,-1 0-1,0 0 1,0 0 0,0 0 0,0 0 0,0 1 0,2 3 0,7 12 26,0 0-1,-1 1 1,-1 0 0,-1 1-1,7 24 1,20 107 387,-33-141-301,-1-1-1,0 0 0,0 1 1,-1-1-1,0 1 0,-1-1 1,0 1-1,-1-1 0,0 1 1,0-1-1,-1 0 0,-4 10 1,6-17-65,0 0 0,0-1 1,0 1-1,-1 0 0,1-1 1,0 0-1,-1 1 0,0-1 1,1 0-1,-1 0 0,0 1 1,1-1-1,-1-1 0,0 1 0,0 0 1,0 0-1,0-1 0,0 1 1,0-1-1,0 1 0,0-1 1,0 0-1,-3 0 0,-3 0-1,1 0-1,-1-1 0,1 0 1,-14-4-1,-53-19 11,-32-9-3240,106 33 3186,-11-1-3773,13 11-3118,11 2 3818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04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28 3904,'1'-15'12649,"-1"14"-12025,-9-6 28,5 6-433,1 0-1,-1 0 1,1 0 0,-1 1-1,0 0 1,1-1 0,-1 1-1,0 1 1,1-1 0,-1 0 0,-4 2-1,-3 1 237,0 0 0,-13 5 0,15-3-266,0 0 0,0 0-1,0 1 1,-11 10 0,13-10-130,0 0 23,1 0 1,-1 0 0,1 1-1,0 0 1,1 0 0,0 0-1,-5 9 1,8-12-18,0 0-1,0 0 1,0 0 0,1 0-1,-1 1 1,1-1 0,0 0-1,1 1 1,-1-1 0,1 0-1,0 1 1,0-1 0,0 1-1,0-1 1,2 8 0,-1-11-17,0 1 1,0-1 0,-1 1-1,1-1 1,0 1 0,0-1-1,0 0 1,1 0 0,-1 1-1,0-1 1,0 0 0,1 0 0,-1 0-1,1 0 1,-1 0 0,1-1-1,-1 1 1,1 0 0,-1-1-1,1 1 1,0-1 0,-1 1-1,1-1 1,0 0 0,-1 0-1,1 0 1,0 0 0,-1 0-1,1 0 1,2-1 0,2-2 62,0 0 1,-1-1 0,0 0-1,1 0 1,-1 0-1,8-10 1,-5 6-82,2-3-35,0-1 0,0 0 1,-1-1-1,11-22 0,-11 20 40,0-1-1,17-19 1,-24 33-39,-1 0-13,1 0-1,-1 1 1,1-1 0,0 0-1,-1 1 1,5-3-1,-5 4 19,-1 0-1,0 0 1,1-1-1,-1 1 1,1 0-1,-1 0 1,1 0-1,-1 0 1,1 0-1,-1 0 1,1 0-1,-1 0 1,1 1-1,-1-1 0,1 0 1,-1 0-1,1 0 1,-1 0-1,1 1 1,-1-1-1,0 0 1,1 1-1,-1-1 1,1 0-1,-1 0 1,0 1-1,1-1 1,-1 1-1,0-1 1,1 0-1,-1 1 1,0-1-1,0 1 0,1-1 1,-1 1-1,0-1 1,0 1-1,0 0 1,76 126 1112,-45-77-957,-29-48-194,0 3-9,1-1 0,0 1 1,0-1-1,0 0 0,0 0 1,0 0-1,1-1 0,6 6 0,-9-9-525,0-1-1,-1 0 0,1 1 0,0-1 0,-1 0 0,1 1 0,0-1 0,-1 0 0,1 0 0,-1 1 0,0-1 0,1 0 0,-1 0 0,1-1 0,2-4-1531,8-10-1474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05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23 4992,'-4'-4'661,"3"3"-575,1 1 1,0 0-1,0 0 0,0 0 1,0-1-1,0 1 0,-1 0 1,1 0-1,0 0 0,0-1 1,0 1-1,-1 0 0,1 0 1,0 0-1,0 0 0,-1 0 1,1-1-1,0 1 0,0 0 1,-1 0-1,1 0 1,0 0-1,-1 0 0,1 0 1,0 0-1,0 0 0,-1 0 1,1 0-1,0 0 0,0 0 1,-1 0-1,1 0 0,0 0 1,0 1-1,-1-1 0,1 0 1,-13 2 7316,-3-4-3652,16 1-3580,-1 1 1,0 0 0,0 0-1,0 0 1,1-1 0,-1 1 0,0 0-1,0 0 1,0 0 0,0 0 0,1 0-1,-1 0 1,0 1 0,0-1-1,0 0 1,1 0 0,-2 1 0,2-2-127,1 1-1,-1-1 1,1 1 0,-1-1 0,1 1 0,-1-1 0,1 1 0,-1-1 0,1 1 0,-1 0 0,1-1 0,0 1 0,-1 0 0,1-1 0,0 1 0,-1 0 0,1 0-1,0 0 1,0-1 0,0 1 0,22-4 13,-20 4 23,11-2-9,0 1 0,1 0-1,-1 1 1,0 1 0,0 0-1,0 1 1,0 1 0,20 6 0,-32-9-52,-1 0 1,1 1-1,-1-1 1,0 1 0,1-1-1,-1 1 1,0-1-1,0 1 1,0 0-1,1 0 1,-1 0 0,0 0-1,0 0 1,0 0-1,0 0 1,0 0 0,-1 0-1,1 0 1,0 0-1,0 0 1,-1 1 0,2 1-1,-2-1 9,0 0 0,0 0 0,0-1 0,0 1 0,0 0 0,-1 0 0,1 0 0,0 0 0,-1 0 0,1-1 0,-1 1 0,0 0 0,0-1 0,-1 4 0,-4 4 74,-1 1 0,0-2 1,-1 1-1,-10 9 0,15-15-93,-47 44 247,12-12 20,1 2 0,-40 51 0,76-87-255,1 1 1,-1-1-1,0 0 0,0 0 0,1 1 0,-1-1 0,0 0 1,1 1-1,-1-1 0,1 0 0,0 1 0,-1-1 1,1 1-1,0-1 0,0 0 0,0 1 0,0-1 1,0 1-1,1 1 0,-1-1 19,1 0-1,0-1 1,0 1-1,0-1 1,0 1 0,0-1-1,0 1 1,0-1-1,1 0 1,-1 1-1,0-1 1,1 0 0,-1 0-1,1 0 1,3 2-1,-1-1 20,1 0-1,0 0 0,1 0 0,-1-1 1,0 0-1,0 0 0,9 1 0,40-1 222,-38-1-209,0 0-21,2 1-33,0-1 0,0-1 1,0-1-1,0 0 0,19-6 0,-27 4-159,16-5-662,-12 1-4551,-9 6 2772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06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381 261 4320,'0'-40'4457,"0"13"1635,0 25-5680,-1 0 0,1 0 0,0 0 0,-1 0 0,1 1 0,-1-1 0,0 0 0,1 0 1,-1 1-1,0-1 0,0 0 0,0 1 0,0-1 0,-3-1 0,4 3-386,0 0 1,-1 0-1,1 0 0,0 0 1,-1 0-1,1 0 0,0 1 1,-1-1-1,1 0 0,0 0 1,-1 0-1,1 1 0,0-1 1,0 0-1,-1 1 0,1-1 0,0 0 1,0 0-1,0 1 0,0-1 1,-1 0-1,1 1 0,0-1 1,0 0-1,0 1 0,0-1 1,0 1-1,0-1 0,0 0 1,0 1-1,0-1 0,0 0 1,0 1-1,-1 2 82,-13 44 491,3 1 0,-9 68 0,-21 74 844,25-129-1153,16-60-283,-13 41 256,12-40-222,0 0 0,0 0 0,0 0 0,0 0 1,0 0-1,-1 0 0,1 0 0,0-1 0,-1 1 0,1 0 0,-1-1 1,0 1-1,1-1 0,-1 0 0,-4 2 0,5-2-31,0-1 0,-1 0 0,1 0 0,0 0-1,0 0 1,-1 0 0,1-1 0,0 1 0,0 0 0,-1 0 0,1-1-1,0 1 1,0-1 0,0 1 0,0-1 0,0 0 0,0 1 0,-1-1-1,2 0 1,-3-1 0,-19-19 168,21 19-152,-56-68 184,23 27-207,4-3 41,17 25 88,7 12-122,1-1 1,1 0-1,-1 0 0,2-1 1,0 1-1,0-1 0,0 0 1,2 1-1,-1-1 0,1 0 1,1 0-1,0 0 0,1 0 1,2-17-1,-2 21 13,1 1-1,-1 0 1,1-1 0,1 1-1,-1 0 1,1 0 0,0 0-1,0 0 1,1 1 0,0-1-1,7-7 1,-5 7 8,1 0 0,0 0-1,0 1 1,0 0 0,0 0 0,1 1-1,15-6 1,5 1 135,1 1 0,0 1 1,0 2-1,34-2 0,-45 5-27,81-8 330,156 3 0,-247 8-448,24 1 96,-1-1 1,0-2-1,53-7 1,-79 7-225,1-1 1,-1 0-1,0 0 0,0 0 1,0-1-1,0 0 0,0 0 1,0 0-1,-1 0 0,1-1 1,-1 0-1,0 0 0,0 0 1,-1 0-1,1-1 0,-1 1 1,0-1-1,0 0 0,0 0 1,2-8-1,13-36-9034,-13 42 3451,0 6 1850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3:4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384 803 4064,'0'0'145,"0"0"1,1 0-1,-1 0 1,0 0-1,1 0 0,-1 0 1,0 0-1,1 0 1,-1 0-1,0 0 0,1 0 1,-1 0-1,0-1 1,1 1-1,-1 0 0,0 0 1,0 0-1,1-1 1,-1 1-1,0 0 1,0 0-1,0-1 0,1 1 1,-1 0-1,0 0 1,0-1-1,0 1 0,0 0 1,1-1-1,-1 1 1,0 0-1,0-1 0,0 1 1,0 0-1,0-1 1,-2-16 2154,-13-14-683,10 23-1511,-1 0 0,0 1-1,0 0 1,-1 1 0,0-1 0,0 1 0,-1 0 0,1 1 0,-1 0 0,-1 0 0,1 1 0,0 0 0,-1 0 0,0 1 0,0 0 0,0 1 0,-16-3 0,17 4-169,1 0 0,0 1 1,-1 0-1,1 0 0,-1 1 0,1 0 1,0 0-1,0 1 0,-1 0 0,1 0 1,0 1-1,0 0 0,1 0 0,-1 0 1,1 1-1,0 0 0,-1 0 0,2 1 1,-1 0-1,0 0 0,1 0 0,-9 12 1,6-6 42,1 2 1,0-1-1,1 1 0,0 0 1,1 0-1,1 1 1,0-1-1,0 1 1,0 14-1,2-17 105,1-1 0,0 0 0,1 0-1,0 1 1,1-1 0,0 0 0,1 0 0,0 1 0,0-1-1,1-1 1,1 1 0,0 0 0,6 12 0,-4-14 43,1 1 0,0-1 0,0 0 0,1 0 0,0 0 1,0-1-1,1-1 0,0 0 0,13 8 0,-4-5 121,0 0 1,1-1-1,0-1 0,23 5 0,-30-9-153,1-2 0,0 1 0,0-2 0,0 0 0,0 0 0,0-1 0,0-1 0,-1 0 0,1 0 0,0-2 0,-1 1 0,0-2 0,12-5 0,4-3 53,-1-2-1,-1-1 0,-1 0 0,34-30 1,-17 8-93,39-48 0,3-3-216,-76 82 31,-1 0-1,1 1 1,0 0 0,0 0 0,0 1 0,1 0-1,10-4 1,-15 8 103,-1 0-1,1-1 0,0 1 0,1 0 1,-1 1-1,0-1 0,0 1 0,0 0 1,0 0-1,0 0 0,1 0 1,-1 1-1,0 0 0,0 0 0,0 0 1,0 0-1,0 0 0,0 1 0,7 4 1,17 14 356,-1 2 1,41 41 0,-66-62 69,-3-10 832,-3-3-1063,0 1-1,-1 0 1,-1 0 0,0 1 0,-11-17 0,12 20-212,2 3-6,1 1-1,-1-1 0,1 1 0,-1 0 0,0 0 1,0 0-1,-1 0 0,1 0 0,0 1 0,-1-1 1,0 1-1,0 0 0,-6-2 0,7 3-10,0 0-1,0 1 1,-1-1-1,1 1 1,0 0 0,0 0-1,0 0 1,0 1-1,-1-1 1,1 1-1,0-1 1,0 1 0,0 0-1,0 0 1,0 1-1,0-1 1,1 1 0,-5 2-1,-3 2 0,1 2-1,0-1 1,0 2-1,1-1 1,0 1-1,-13 18 1,5-3-55,-21 43 1,33-57 129,-1 1 0,1-1-1,0 1 1,1 0 0,1-1 0,0 1 0,0 1 0,0 21 0,2-29 32,0 0 1,1 0-1,-1 0 1,1 1-1,0-1 1,0 0-1,0 0 1,1 0 0,-1-1-1,1 1 1,0 0-1,0-1 1,0 1-1,1-1 1,-1 1-1,1-1 1,0 0-1,0 0 1,0 0-1,0-1 1,1 1-1,-1-1 1,1 1-1,-1-1 1,1-1 0,7 4-1,-7-4 14,-1 0 1,1 0-1,0 0 0,1 0 0,-1-1 0,0 0 1,0 0-1,0 0 0,0 0 0,0-1 1,0 1-1,0-1 0,0 0 0,0 0 1,0 0-1,0-1 0,-1 0 0,1 1 1,-1-1-1,1-1 0,-1 1 0,1 0 0,-1-1 1,5-4-1,1-3 7,-1 1 1,0-1 0,0-1-1,-1 1 1,0-1-1,7-17 1,22-66 129,-9 20-752,-27 74 543,0 0-1,0 0 0,0 0 0,0 0 1,1 0-1,-1 0 0,0 0 1,0 0-1,0 0 0,0 0 0,0 0 1,0 0-1,0 0 0,0 0 1,0 0-1,0 0 0,0 0 0,0 0 1,0 0-1,0 0 0,1 0 1,-1 0-1,0 0 0,0 0 0,0 0 1,0 0-1,0 0 0,0 0 1,0 0-1,0 0 0,0 0 0,0 0 1,0 0-1,0 0 0,0 0 1,1 0-1,-1 0 0,0 0 0,0 0 1,0 0-1,0 0 0,0 0 1,0 0-1,0 0 0,0 0 0,0 0 1,0 0-1,0-1 0,0 1 1,0 0-1,0 0 0,0 0 0,0 0 1,0 0-1,0 0 0,0 0 1,0 0-1,0 0 0,0 0 0,0 0 1,0 0-1,0-1 0,2 12-304,-2 17 197,0-25 62,0 37 115,-1-9-120,5 48 1,-3-70 96,1 0-1,0 0 1,0 1-1,1-2 1,0 1-1,1 0 1,-1-1-1,2 1 1,7 11-1,-10-18 3,-1 0 0,1 0 0,-1 0 1,1-1-1,0 1 0,0 0 0,0-1 0,0 0 0,0 1 0,0-1 0,0 0 0,1 0 1,-1 0-1,0 0 0,1 0 0,-1-1 0,0 1 0,1-1 0,-1 1 0,1-1 1,-1 0-1,1 0 0,-1 0 0,1 0 0,-1-1 0,1 1 0,2-1 0,5-2 127,0-1-1,0 0 1,-1-1-1,18-10 1,-22 12-136,16-10 59,-1-2 0,0 0-1,25-25 1,46-58-8,-82 88-67,12-17-22,-17 21-49,0 0 0,1 0 0,10-10 0,-15 16 43,1-1-1,-1 1 1,1-1-1,-1 1 1,1 0-1,-1-1 1,1 1 0,-1 0-1,1-1 1,-1 1-1,1 0 1,0 0-1,-1-1 1,1 1-1,-1 0 1,1 0 0,0 0-1,-1 0 1,1 0-1,-1 0 1,2 0-1,-1 0 3,-1 1 0,0-1 0,1 0 0,-1 1 0,1-1 0,-1 0 0,0 1 0,1-1 0,-1 0 0,0 1 0,0-1 0,1 1-1,-1-1 1,0 1 0,0-1 0,0 1 0,0-1 0,0 1 0,1-1 0,-1 2 0,0 3-66,0 1 0,0 0 0,-2 11 0,-4 23-12,-18 57 0,-21 42 108,1-4 103,8-4-115,-30 98 191,53-194 636,13-35-819,0 0-1,0 0 1,0 0 0,0 0-1,0 0 1,0 0-1,0 0 1,0 0 0,0 0-1,0 0 1,0 0-1,0 0 1,0 0 0,0 0-1,0 0 1,0 0-1,0 0 1,0 0 0,0 0-1,0 0 1,0 0-1,0 0 1,0-1 0,0 1-1,0 0 1,0 0-1,0 0 1,0 0-1,0 0 1,0 0 0,-1 0-1,1 0 1,0 0-1,0 0 1,0 0 0,0 0-1,0 0 1,0 0-1,0 0 1,0 0 0,0 0-1,0 0 1,1-9 417,17-59 205,7-6-376,44-91 1,46-61-200,-112 221-71,100-205-202,2-6-56,-101 209 260,20-33-265,-23 38 224,1-1 1,0 1-1,0 0 0,0 0 1,0 0-1,1 0 1,-1 0-1,0 0 0,1 0 1,0 1-1,3-3 1,-5 4 28,0 0 0,0-1-1,-1 1 1,1 0 0,0 0 0,0 0 0,0 0 0,0 0 0,0 0 0,0 0 0,0 0 0,0 0 0,0 0 0,0 0 0,0 0 0,0 1 0,0-1 0,0 0 0,-1 1 0,1-1 0,0 1 0,0-1 0,0 1 0,0 0 0,-1-1 0,1 1 0,0-1 0,-1 1 0,1 0-1,0 0 1,-1-1 0,1 1 0,0 1 0,1 2 17,0 0-1,-1 1 1,1-1 0,-1 1-1,2 4 1,-2-5-4,4 21 38,-1-1 0,-1 1-1,0 45 1,-14 73-11,9-120 79,-10 35 0,11-52-12,-1 0 1,0 0-1,-1 0 0,1-1 1,-1 1-1,0-1 0,0 1 1,-1-1-1,0 0 0,-6 7 1,8-11-76,0 0 0,1 0 0,-1 0 0,0 0 0,0 0 0,1-1 0,-1 1 0,0-1 0,0 1 0,0-1 0,0 0 0,0 1 0,0-1 0,0 0 0,0 0 0,0-1 0,0 1 0,0 0 0,0-1 0,0 1 0,0-1 0,1 1 0,-1-1 0,0 0 0,0 0 0,-2-1 0,-6-4-64,0-1 0,0 1-1,-9-10 1,13 11-85,3 3 39,-9-2-115,12 4 214,0 0 0,0 0 0,0 0 0,0 0 0,0 0 0,0 0 0,0 0 0,0 0-1,0 0 1,0 0 0,-1 0 0,1 0 0,0 0 0,0 0 0,0 0 0,0 0 0,0 0 0,0 0-1,0 0 1,0 0 0,0 0 0,0 1 0,0-1 0,0 0 0,0 0 0,0 0 0,0 0-1,0 0 1,0 0 0,0 0 0,0 0 0,0 0 0,0 0 0,0 0 0,0 0 0,0 0 0,0 0-1,0 0 1,0 1 0,0-1 0,0 0 0,0 0 0,0 0 0,0 0 0,0 0 0,0 0 0,0 0-1,0 0 1,0 0 0,0 0 0,0 0 0,0 0 0,0 0 0,0 0 0,0 0 0,0 0-1,0 0 1,0 1 0,0-1 0,0 0 0,1 0 0,-1 0 0,10 10-18,-4-7 34,0 0-1,1 0 1,-1-1-1,1 0 1,0 0 0,0 0-1,0-1 1,0 0-1,0 0 1,0-1 0,0 0-1,0 0 1,0 0-1,0-1 1,0 0 0,10-3-1,5-3 9,-1 0 0,0-1 0,0-1 0,21-13 0,-10 3 23,-2-1 0,0-1 0,-1-2-1,31-31 1,93-120 211,-121 132-201,-2-2-1,-2-1 0,-2-2 1,28-68-1,-34 60-14,20-96 0,1-80-616,-40 222 523,0 8 24,-1 0-1,0 0 1,0 0 0,0 0-1,0 0 1,0 0 0,0 0-1,0 0 1,0 0 0,0 0-1,0 0 1,0 0 0,-1 0-1,1 0 1,-1-1 0,1 2 24,0 0 0,0 0 1,0 0-1,0 0 1,0 0-1,0 0 0,0 0 1,0 0-1,0 0 0,0 0 1,0 0-1,0 0 1,0 0-1,0 1 0,0-1 1,0 0-1,0 0 0,0 0 1,0 0-1,0 0 1,0 0-1,0 0 0,0 0 1,0 0-1,0 0 0,0 0 1,0 0-1,0 0 1,0 0-1,0 0 0,-1 0 1,1 0-1,0 0 0,0 0 1,0 0-1,0 0 1,0 0-1,0 0 0,0 0 1,0 0-1,0 0 0,0 0 1,0 0-1,0 0 1,0 0-1,0 0 0,0 0 1,0 0-1,-1 0 0,1 0 1,0 0-1,0 0 1,0 0-1,0 0 0,0 0 1,0 0-1,0 0 0,0 0 1,0 0-1,-5 12-109,1-1 0,0 1 0,-2 18 1,0-4 83,-51 176-66,11-42-133,23-63 220,5 2 0,-8 140 0,24-215 90,1 0 0,1 0 0,2 0 0,0 0-1,9 38 1,-11-60-55,0-1 1,1 0-1,-1 1 0,0-1 0,1 0 0,-1 1 0,1-1 0,-1 0 1,1 0-1,0 0 0,-1 1 0,1-1 0,0 0 0,0 0 0,0 0 1,0 0-1,0 0 0,0-1 0,0 1 0,0 0 0,1 0 0,-1-1 1,0 1-1,0 0 0,1-1 0,-1 0 0,0 1 0,0-1 0,1 0 1,-1 1-1,1-1 0,-1 0 0,0 0 0,1 0 0,-1 0 0,0 0 1,1-1-1,-1 1 0,0 0 0,1-1 0,-1 1 0,3-2 0,1 0 41,-1 0-1,1-1 0,0 0 0,-1 0 1,1-1-1,-1 1 0,0-1 0,0 0 1,5-6-1,6-13-3,-1 0 0,-1-1 1,10-27-1,-11 25-17,54-134-41,-60 148-94,-1-1 1,0 0-1,0 0 1,2-15-1,-6 27-400,0 8 205,-1 12 71,-7 63 145,-1 38 98,7-96-52,2-1-1,0 1 0,6 24 1,-6-43 72,0 1 0,0-1 1,1 1-1,0-1 0,0 0 1,3 7-1,-4-11-28,0 1 0,0-1 0,0 0 0,0 0 0,0 0 0,0 0 1,0 0-1,0 0 0,1 0 0,-1 0 0,0 0 0,0-1 0,1 1 0,-1 0 0,1-1 0,-1 1 0,0-1 0,1 0 0,-1 1 0,1-1 0,-1 0 0,1 0 0,-1 0 0,1 0 0,-1 0 0,1 0 1,-1 0-1,3-1 0,5-2 26,0 1 1,0-2 0,0 1-1,-1-1 1,1-1 0,-1 1-1,0-1 1,11-10 0,6-7 29,24-25 1,-41 38-56,16-17 59,-1-1 0,30-47 0,30-67-108,-58 97-60,-23 42-541,-1 6 228,-1 15 86,-4 24 265,-3 12-46,-5 72 222,12-111-47,0 0-1,1 1 1,1-1-1,0 0 1,8 26-1,-10-41-56,0 0 1,0 0-1,1 0 0,-1 0 0,0 0 0,1 0 0,-1 0 0,1 0 0,-1 0 0,1 0 1,0 0-1,-1 0 0,1 0 0,0-1 0,-1 1 0,1 0 0,0-1 0,0 1 0,0 0 1,0-1-1,0 1 0,0-1 0,0 1 0,2 0 0,-1-1-13,0 0 0,0-1 1,1 1-1,-1 0 0,0-1 0,0 1 0,1-1 0,-1 0 0,0 0 0,3-2 1,1 0 7,-1-1 0,1 0 0,-1 0 0,0 0 0,-1 0 0,1-1 0,-1 0 0,0 0 0,0 0 0,5-10 0,2-3 37,-2-1 1,8-20-1,51-121 158,-61 146-201,-5 12-37,-1 1-1,0-1 1,0-1 0,0 1-1,0 0 1,0 0 0,0-3-1,3-9-310,-3 11 222,0 7 23,-1-3 67,0 0 0,1 0 0,-1 0 0,0 0 0,0 0 0,1 0 0,-1 0 0,1 0 0,-1 0 0,1 0 0,0 0 0,0 1 0,6 10-25,9 46 14,13 39-154,-25-87 203,0-1 1,0 0 0,1 0 0,0 0 0,1-1-1,0 1 1,10 10 0,-12-16 7,0 0 0,0 0 1,0 0-1,0-1 0,0 1 1,1-1-1,-1 0 0,1-1 0,0 1 1,-1-1-1,1 0 0,0 0 1,0 0-1,0-1 0,0 1 0,0-1 1,0 0-1,7-2 0,3 0 48,0-1-1,-1 0 1,1-1-1,25-11 1,-30 10-27,0-1 1,0 0 0,0 0-1,-1-1 1,0 0 0,0-1-1,0 0 1,-1 0 0,-1-1-1,1 0 1,-1 0 0,-1-1 0,0 0-1,5-11 1,6-16 43,-1-1-1,16-63 1,-21 56 50,-11 41-183,1 1 0,-1 0 0,0 0 0,0 0 0,0-1 0,0 1 0,0 0 0,0 0 0,-1 0 0,-2-7 0,3 10 17,-1-1 0,1 0 1,-1 1-1,1-1 1,-1 0-1,1 1 0,-1-1 1,0 1-1,1-1 1,-1 1-1,0-1 0,0 1 1,0-1-1,1 1 1,-1 0-1,0-1 1,0 1-1,0 0 0,1 0 1,-1 0-1,0 0 1,0 0-1,0 0 0,0 0 1,0 0-1,0 0 1,1 0-1,-1 0 0,0 0 1,0 0-1,0 1 1,-1 0-1,-2 0-25,0 1-1,0 0 0,0 0 1,-6 4-1,2 0 27,1 1 0,-1 0 1,2 0-1,-1 0 0,1 1 1,0 0-1,1 0 0,-8 14 0,2 1-3,1 0 0,-8 27 0,15-38 60,-1 0 0,2 1-1,0-1 1,0 0 0,1 1-1,1 0 1,0-1 0,0 1 0,5 22-1,-3-25 31,1 1-1,1-1 0,0 0 0,0 0 1,0-1-1,2 1 0,-1-1 0,1 0 0,0 0 1,1-1-1,14 15 0,-17-19-82,1 0 0,0 1 0,0-2 0,0 1 0,0-1 1,1 0-1,-1 0 0,1 0 0,0-1 0,0 0 0,0 0 0,0 0 0,0-1 0,0 0 0,1 0 0,-1 0 0,0-1 0,0 0 0,1 0 0,-1-1 0,0 0 0,0 0 0,1 0 0,-1-1 1,0 0-1,0 0 0,-1 0 0,1-1 0,0 0 0,-1 0 0,0-1 0,9-6 0,-4 2-990,-2-1 0,1 0 1,-1 0-1,0 0 0,-1-1 0,0 0 1,-1 0-1,0-1 0,6-15 0,1-8-1365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21.8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83 6976,'-39'-63'3168,"29"51"-2752,6 7-320,8 5-128,1-3-320,5 6 192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08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257 101 3328,'0'0'103,"-1"-1"0,1 0 0,0 1 0,-1-1-1,1 0 1,0 0 0,0 1 0,0-1 0,0 0 0,0 0 0,0 0 0,0 1 0,0-1 0,0 0 0,0 0 0,0 0-1,0 1 1,0-1 0,1 0 0,-1 0 0,0 1 0,1-1 0,0-1 0,14-17 3732,-13 17-3253,0-1 1,0 1-1,0 0 0,0-1 1,0 0-1,0 0 0,-1 1 1,2-5-1,0-1 1303,-2 11 66,-4 16-384,0-11-1356,-1-1 1,1 0-1,-2 1 1,1-2-1,-1 1 0,0 0 1,-8 7-1,-6 9 55,-4 8-42,-24 31 176,22-30-135,1 1 1,3 1-1,-34 68 0,23-35 263,32-67-509,0 0 0,0 0 0,0 0-1,-1 0 1,1 0 0,0 0 0,0 0 0,0 0-1,0-1 1,0 1 0,0 0 0,0 0 0,0 0-1,0 0 1,0 0 0,0 0 0,0 0 0,0 0-1,0 0 1,0 0 0,0 0 0,0 0 0,0 0-1,0 0 1,-1 0 0,1 0 0,0 0 0,0 0-1,0 0 1,0 0 0,0 0 0,0 0 0,0 0-1,0 0 1,0 0 0,0 0 0,0 0 0,0 0-1,-1 0 1,1 0 0,0 0 0,0 0 0,0 0-1,0 0 1,0 0 0,0 0 0,0 0 0,0 0-1,0 0 1,0 0 0,0 0 0,0 0 0,0 0-1,0 0 1,-1 0 0,1 0 0,0 0 0,0 0-1,0 0 1,0 1 0,10-25 197,2 1 1,0 0-1,1 1 0,28-35 0,-35 49-177,75-86 29,-56 67 23,-1-1 0,22-33 0,-12 0 220,0 0 173,-34 61-489,1-1 0,-1 0 1,1 1-1,-1-1 0,1 0 0,-1 1 0,1-1 1,0 1-1,-1-1 0,1 0 0,0 1 1,-1 0-1,2-1 0,-1 0 3,-1 1 0,0 0 0,1 0 0,-1 0 0,0 0 0,1 0 0,-1 0 0,0 0 0,1 1 0,-1-1 0,0 0 0,0 0 0,1 0 0,-1 0 0,0 0 0,1 0 0,-1 1 0,0-1 0,0 0 0,1 0 0,-1 0 0,0 1 0,0-1 0,1 0 0,-1 1 0,2 1-16,-1 1 1,0-1-1,0 1 0,0 0 0,0 0 0,0 0 0,1 4 0,10 87 330,-7-48-69,39 376 493,-44-416-914,2 11 265,2-8-2780,-4-8 2650,0-1 0,0 0 0,0 0 0,0 0 0,0 0 0,0 0 0,0 0-1,0 0 1,0 0 0,0 0 0,0 0 0,0 0 0,0 1 0,0-1 0,0 0 0,0 0 0,0 0-1,0 0 1,1 0 0,-1 0 0,0 0 0,0 0 0,0 0 0,0 0 0,0 0 0,0 0 0,0 0-1,0 0 1,0 0 0,0 0 0,0 0 0,0 0 0,0 1 0,1-1 0,-1 0 0,0 0 0,0 0-1,0 0 1,0 0 0,0 0 0,0 0 0,0 0 0,0 0 0,0 0 0,0 0 0,0-1-1,0 1 1,1 0 0,-1 0 0,0 0 0,0 0 0,0 0 0,0 0 0,0 0 0,0 0 0,0 0-1,0 0 1,0 0 0,0 0 0,0 0 0,0 0 0,0 0 0,1-6-3407,-1-1 799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08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43 6304,'-52'-19'7874,"52"18"-7721,0 1 1,0 0-1,0 0 1,0 0 0,0 0-1,0-1 1,0 1-1,0 0 1,9-6 2973,-4 4-2621,0 1 0,-1 0 0,1 0 1,7-1-1,6 0 393,-3-1-431,0 1 1,0 1-1,0 1 1,17 1-1,31 5-1770,-26-2-2197,-30-3 1702,0 0 0,0 1-1,-1 0 1,8 3 0,8 3-2059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09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18 279 5984,'-18'0'10997,"42"-9"-6192,15 5-3787,58 2-1,-72 2-695,267-10 937,-189 6-982,-71 4-186,-40-6 282,1 4-432,1-1 0,-1 0-1,1 0 1,-9-6 0,2 1 147,4 3-72,-1-1-1,2 0 1,-1 0 0,1-1-1,-1-1 1,2 1 0,-1-1-1,1 0 1,1-1-1,-1 1 1,1-1 0,1-1-1,-8-17 1,12 25-6,0 0 0,0-1 0,0 1 0,1-1 0,-1 1-1,1-1 1,0 0 0,-1 1 0,1-1 0,0 1 0,1-1 0,-1 0 0,0 1 0,1-1 0,-1 1 0,1-1 0,0 1 0,0 0 0,0-1 0,0 1 0,1 0-1,-1-1 1,0 1 0,4-3 0,-3 2-6,1 1 0,0-1-1,-1 1 1,1 0 0,0 0-1,0 0 1,1 0 0,-1 1-1,0-1 1,1 1 0,-1 0-1,0 0 1,1 0 0,-1 0 0,1 0-1,0 1 1,3 0 0,5 0 3,1 1 1,-1 1 0,0 0 0,0 1 0,0 1-1,0-1 1,0 2 0,-1-1 0,0 2 0,0 0 0,0 0-1,-1 1 1,1 0 0,10 11 0,-17-15 31,-1 1 1,0 0-1,0 0 1,0 0-1,0 0 0,-1 0 1,0 1-1,0-1 1,0 1-1,0 0 1,-1 0-1,1-1 0,-1 1 1,-1 0-1,1 0 1,-1 0-1,1 0 1,-2 0-1,1 0 1,0 0-1,-1 0 0,0 0 1,0 0-1,0 0 1,-1-1-1,0 1 1,0 0-1,0-1 0,0 1 1,-1-1-1,1 0 1,-6 5-1,-6 7 106,0-1 0,-25 19-1,6-5 94,4-5-112,18-16-118,1 0-1,-12 12 1,-4 7 33,0-1-481,11-7-2632,38-20-13477,3-3 12725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10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54 156 7552,'-4'-17'2448,"-2"13"303,4 3-1915,5 3-13,-3 0-404,1 0 0,-1 0 0,0-1 0,0 1 0,1 0 0,-1 0 0,0-1-1,-1 1 1,1 2 0,0 0-85,4 49 2458,-2-38-2009,-1-1 0,-1 31 0,-6 1 125,2-21-698,0 31 0,1-15-82,2-41 753,-2-5-679,0-6-224,1-17 268,1 21-227,1-1 0,-1 1 0,1 0 0,2-10 1,-1 5 105,-1-22 1,0 22-15,0 0-1,1 0 0,2-13 1,3-1 233,0 0 0,18-43 0,-20 59-281,1 0-1,1 0 1,-1 1 0,1-1-1,1 2 1,0-1-1,0 1 1,0 0 0,16-12-1,-17 15-66,1 1 0,-1 0 0,1 1 0,0-1 0,1 1 0,-1 1 0,1-1 0,-1 1 0,1 1 0,0-1 0,-1 1 0,1 1 0,0-1 0,13 2 0,-15 0-2,0-1 1,1 2-1,-1-1 0,0 0 0,0 1 0,0 1 0,0-1 1,0 1-1,-1-1 0,1 2 0,-1-1 0,0 1 1,0-1-1,0 2 0,0-1 0,-1 0 0,1 1 1,5 8-1,-8-10 20,0 0-1,0 0 1,-1 0 0,1 0 0,-1 1 0,0-1 0,0 0 0,0 1-1,0-1 1,-1 1 0,1-1 0,-1 1 0,0-1 0,0 1-1,0 0 1,-1-1 0,1 1 0,-1-1 0,0 1 0,1-1 0,-2 0-1,1 1 1,0-1 0,-1 0 0,1 0 0,-1 0 0,0 0-1,0 0 1,-1 0 0,-2 2 0,-6 7 0,0-1 0,-1 0-1,-1-1 1,1-1 0,-18 10 0,11-7 10,8-4 16,0-1 1,-1 0-1,0-1 1,0 0-1,-25 7 0,29-9-167,12 1 198,20 5 88,-16-7-288,100 44-42,-104-45 169,21 13-28,-25-15 31,1 0-1,-1 1 1,1-1-1,-1 1 1,1-1-1,-1 1 1,1-1 0,-1 1-1,1-1 1,-1 1-1,0-1 1,1 1-1,-1-1 1,0 1-1,1 0 1,-1-1 0,0 1-1,0 0 1,0-1-1,1 1 1,-1 0-1,0-1 1,0 1 0,0 0-1,0-1 1,0 1-1,0 0 1,0-1-1,-1 1 1,1 0 0,0-1-1,0 1 1,0 0-1,-1-1 1,1 1-1,0 0 1,-1 0-1,-2 2 40,-1 0-1,1 0 1,-1 0 0,1 0-1,-1-1 1,0 1-1,0-1 1,-9 3-1,-37 12 206,37-13-232,1-1-112,0 0 0,-1-1 1,0-1-1,1 0 0,-1-1 1,0 0-1,1-1 0,-1 0 1,0-1-1,1 0 0,-17-6 1,24 6-511,-1 0 1,0-1 0,-8-5-1,1 1-1405,-6 1-189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12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77 2656,'-15'-20'4485,"15"19"-4050,0 1 0,0-1 0,0 0-1,0 0 1,0 1 0,1-1 0,-1 0 0,0 1 0,-1-1-1,1 0 1,0 0 0,0 1 0,0-1 0,0 0 0,-1 1-1,1-1 1,0 0 0,-1 0 0,-1-9 2103,3-2 3894,3 12-5606,145-8 890,-109 5-1549,-39 3-166,257-9 520,-159 9-611,-95 0 60,-1 0 0,1 1 1,-1-1-1,0 1 0,6 2 1,-19 14-12353,-1-2 10004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13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 8896,'-17'4'4392,"27"-3"-1233,74-9 3967,-62 7-6591,147-4 1459,-114 5-2699,59 9 1,-85-3-952,0 1-3515,-2 0 1513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14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39 3392,'0'-1'103,"0"0"1,0 0 0,0 0-1,1 0 1,-1 0-1,0 0 1,1 0-1,-1 0 1,1 0 0,-1 1-1,1-1 1,-1 0-1,2-1 1,2-6 1742,-6-6 3547,2 14-5292,0 0-1,0-1 0,0 1 1,0 0-1,-1 0 0,1 0 1,0 0-1,0 0 0,0-1 0,0 1 1,0 0-1,0 0 0,0 0 1,-1 0-1,1 0 0,0 0 0,0 0 1,0-1-1,0 1 0,0 0 1,-1 0-1,1 0 0,0 0 1,0 0-1,0 0 0,0 0 0,0 0 1,-1 0-1,1 0 0,0 0 1,0 0-1,0 0 0,0 0 0,-1 0 1,1 0-1,0 0 0,-2 2 161,-1-1-1,1 1 1,0 0 0,0 0-1,0-1 1,1 1-1,-3 3 1,-5 7 224,0 1 0,2 0 0,-13 25 0,-2 6 140,-21 31 455,-3 5-33,-51 119-1,75-138-568,-26 115-1,41-139-282,1 0 1,2 1-1,1 0 0,2 0 1,1-1-1,3 1 0,12 69 1,84 237 749,-78-278-829,16 28-1865,-37-94 1700,0 0 0,0 0 0,0 0 0,0 0 0,0 0 0,0 1 0,0-1 0,0 0 0,0 0 0,0 0 0,0 0 0,0 0 1,0 0-1,0 0 0,1 0 0,-1 0 0,0 0 0,0 0 0,0 0 0,0 1 0,0-1 0,0 0 0,0 0 0,0 0 1,0 0-1,0 0 0,0 0 0,1 0 0,-1 0 0,0 0 0,0 0 0,0 0 0,0 0 0,0 0 0,0 0 0,0 0 0,0 0 1,0 0-1,0 0 0,1 0 0,-1 0 0,0 0 0,0 0 0,0 0 0,0 0 0,0 0 0,4-6-2299,3-13-2289,3-14-1075,7-3 1920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15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96 175 2976,'-18'2'3831,"17"-2"-3313,0 1 1,0-1 0,0 0-1,0 0 1,-1 1-1,1-1 1,0 0 0,0 0-1,0 0 1,-1 0 0,1 0-1,0-1 1,0 1 0,-2-1-1,-8-14 4351,11 11-4685,0 1 0,1-1 0,-1 0 0,1 0 0,0 1 0,0-1 0,0 0 0,1 1 0,-1-1 0,1 1 0,0 0 0,3-6 0,-1 4-94,1 0 0,0 0 0,-1 0 0,1 1-1,1-1 1,8-4 0,3-1-18,1 1-1,-1 1 1,37-11-1,-51 18-37,16-6 94,0 2 0,1 0 0,22-1 1,-37 5-130,0 0 0,-1 1 1,1 0-1,0 0 0,0 1 1,0 0-1,-1-1 0,1 1 1,0 1-1,-1-1 0,1 1 1,-1 0-1,0 0 0,1 0 1,-1 0-1,0 1 0,0 0 1,0-1-1,3 5 0,-4-4-2,-1 0-1,0 1 1,0-1-1,0 0 1,0 1 0,-1 0-1,1-1 1,-1 1-1,0 0 1,0 0-1,0 0 1,-1 0-1,1 4 1,-1 3-8,0 0 1,0 0-1,-4 18 1,-2-2 87,-2-1 0,0 0 1,-21 41-1,21-50-6,-2 0 0,0-1 1,0 0-1,-2 0 0,-19 20 0,10-15 54,-1-1-1,-45 32 0,63-50-103,-160 120 417,159-118-394,-7 7 710,12-7-274,8-2-105,408-2 905,-413 0-1289,-1 0 0,1 0 0,0 0 1,-1-1-1,1 1 0,3-2 0,-2-3-4036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16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26 7808,'4'-13'2506,"-4"13"-2476,0 0 0,0 0 0,0 0 0,0-1 0,0 1 0,0 0 0,0 0 0,0 0-1,0 0 1,0-1 0,0 1 0,0 0 0,1 0 0,-1 0 0,0 0 0,0 0 0,0 0 0,0 0-1,0-1 1,0 1 0,1 0 0,-1 0 0,0 0 0,0 0 0,0 0 0,0 0 0,0 0 0,1 0-1,-1 0 1,0 0 0,0 0 0,1 0 0,6-2 262,-4 0 293,0 1-1,1 0 0,-1 0 0,1 0 1,-1 1-1,1-1 0,-1 1 1,1 0-1,-1 0 0,5 1 1,0 1 524,0 3 584,-4 9-901,-3-6-602,-1 0 0,1 0 0,-1 0 0,-1 0-1,-1 11 1,-11 41 406,8-40-395,-25 87 853,-71 169-1,67-204-603,21-46-184,0-1 0,-8 31 0,20-55-224,0 0 1,1 1-1,-1-1 0,0 0 1,0 0-1,0 0 0,0 0 1,0 0-1,0 0 0,-1 0 1,1 0-1,0 0 0,0-1 1,-1 1-1,1 0 0,0-1 1,-3 2-1,-36 9-41,32-10-28,-1 1 1,1 1-1,-11 4 0,4 1 32,0 2 0,0-1 1,-23 22-1,80-42 1419,19-6-1064,121-17 0,-31 8-173,-145 25-181,0-1-48,1 1-1,0-1 0,0 1 0,0 1 0,0-1 0,0 1 1,11 1-1,-9 0 37,-2-1-2809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16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70 10400,'-11'-17'3344,"11"17"-3287,0 0 1,0-1 0,0 1-1,0 0 1,0-1 0,0 1-1,0-1 1,0 1 0,0 0-1,0-1 1,0 1-1,0-1 1,0 1 0,0 0-1,0-1 1,1 1 0,-1 0-1,0-1 1,0 1 0,0 0-1,1-1 1,-1 1 0,0 0-1,0 0 1,1-1 0,-1 1-1,0 0 1,1 0 0,-1-1-1,0 1 1,1 0 0,-1 0-1,0 0 1,1-1 0,0 1 233,3-2 146,1 0 1,-1 0-1,1 0 0,0 1 1,0 0-1,-1 0 0,1 0 1,0 0-1,0 1 0,6 0 1,0-1 148,300-16 4353,-240 12-4686,-36 2-412,44 1 1,-55 2 31,-17 0-695,1 0 0,0 0-1,9 2 1,-15-2 286,0 1-1,0-1 1,0 1-1,-1-1 1,1 1-1,0 0 1,0 0 0,0 0-1,-1 0 1,1 0-1,0 0 1,-1 1-1,1-1 1,-1 0-1,0 1 1,1-1-1,0 3 1,7 12-2861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25.2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363 443 2496,'7'2'1927,"-13"2"1054,-12 3-296,18-7-3100,-41 15 1510,-60 24-171,87-32-764,-1 1 1,1 0-1,1 1 1,-21 17 0,12-6 60,-34 39 0,51-52-136,0 0-1,1 0 0,-1 0 1,1 0-1,-6 16 1,10-21-23,-1 0 0,0 0 0,1 1 1,0-1-1,-1 0 0,1 0 1,0 0-1,0 0 0,0 1 0,0-1 1,1 0-1,0 3 0,-1-4-7,1 0-1,-1 1 1,1-1 0,0 0-1,0 0 1,-1 0-1,1 0 1,0 0 0,0 0-1,0 0 1,0 0-1,0 0 1,0-1 0,1 1-1,-1 0 1,0-1 0,0 1-1,0-1 1,1 1-1,-1-1 1,3 1 0,-1-1 11,0 1 1,0-1-1,0 0 1,0 0 0,0-1-1,-1 1 1,1 0-1,0-1 1,0 0 0,0 0-1,0 0 1,0 0-1,-1 0 1,1 0 0,0-1-1,-1 0 1,4-2-1,6-5 42,-1-1-1,13-13 0,-12 10 42,0 1-145,0-1-1,-1-1 1,0 0 0,-1 0-1,-1-1 1,-1 0 0,0-1 0,0 0-1,9-32 1,-16 46-47,-1 1 0,0-1 1,1 1-1,-1-1 0,0 1 0,0-1 0,0 0 0,0 1 1,0-1-1,0 1 0,-1-3 0,1 4 31,0 0 1,0-1-1,0 1 1,0 0-1,0 0 1,-1 0-1,1 0 0,0 0 1,0-1-1,0 1 1,0 0-1,0 0 1,0 0-1,-1 0 1,1 0-1,0 0 0,0 0 1,0-1-1,0 1 1,0 0-1,-1 0 1,1 0-1,0 0 0,0 0 1,0 0-1,-1 0 1,1 0-1,0 0 1,0 0-1,0 0 0,0 0 1,-1 0-1,1 0 1,-10 8-378,3 2 380,-1 0 1,1 1-1,1 0 0,0 0 0,0 0 1,1 1-1,1 0 0,0 0 0,0 0 1,1 1-1,1-1 0,0 1 0,0 16 1,2-27 44,0 0 1,0 0 0,1 0 0,-1 0-1,0 0 1,1 0 0,-1 0 0,1 0 0,0 0-1,-1 0 1,1 0 0,0-1 0,0 1-1,0 0 1,0-1 0,1 1 0,-1 0 0,2 1-1,0-1 47,-1-1 0,1 1 0,-1 0-1,1-1 1,0 0 0,0 0 0,-1 0-1,1 0 1,0 0 0,6 1 0,4-1 143,0-1 1,0 0-1,0-1 1,18-2 0,-29 2-228,33-4 284,68-18 0,-88 18-252,0-1 1,-1 0-1,1-1 0,-1 0 0,-1-2 0,1 1 1,13-13-1,-14 9-8,0-1 0,-1 0 0,-1-1 0,11-16 0,-5 3 53,20-42-1,47-126 79,-76 169-201,0 0 0,-1-1 0,-2 0 0,0 0 0,0-43 0,-5 66 6,0 0-1,0 1 0,0-1 0,-1 0 0,0 1 0,0-1 1,-1-5-1,1 9 26,1-1 1,0 0 0,-1 1-1,1-1 1,-1 0-1,1 1 1,-1-1 0,1 1-1,-1-1 1,1 1 0,-1-1-1,1 1 1,-1-1-1,0 1 1,1 0 0,-1-1-1,0 1 1,0 0-1,1-1 1,-1 1 0,0 0-1,0 0 1,1 0 0,-1 0-1,0 0 1,0 0-1,1 0 1,-1 0 0,0 0-1,0 0 1,0 0 0,1 0-1,-1 0 1,0 1-1,1-1 1,-1 0 0,0 1-1,0-1 1,1 0 0,-2 2-1,-3 1-5,0 0 0,0 1 0,0 0 0,1 0-1,-1 0 1,1 0 0,0 1 0,0 0 0,1 0 0,0 0 0,-1 0 0,2 0-1,-4 9 1,-3 6 19,2 1-1,-7 32 0,2 2-45,-9 107-1,19-128 130,2 0 1,1-1-1,2 1 0,11 52 0,-12-77 18,0-1 0,1 0 0,-1 0 0,2 0 0,-1-1 0,1 1 0,0-1 0,7 9 0,-10-14-53,1-1 0,-1 0 0,0 0 0,1 0-1,-1 0 1,1 0 0,0 0 0,-1-1 0,1 1 0,0-1 0,-1 1 0,1-1-1,0 1 1,0-1 0,0 0 0,-1 0 0,1 0 0,0 0 0,0 0 0,0 0-1,-1 0 1,1-1 0,2 0 0,4-1 37,-1-1-1,0 0 1,0 0 0,8-5 0,107-66 100,38-21-388,-159 94 205,0 0-1,1 0 1,-1 0-1,0 1 1,1-1-1,-1 1 0,1-1 1,-1 1-1,1 0 1,0 0-1,-1-1 1,1 1-1,-1 0 1,1 0-1,-1 1 0,1-1 1,0 0-1,-1 0 1,1 1-1,-1-1 1,1 1-1,1 0 0,-2 0-1,0 0-1,-1 0 0,1 0 0,0 0 0,0 0 0,0 0 0,-1 0 0,1 0 1,-1 1-1,1-1 0,-1 0 0,1 0 0,-1 1 0,1-1 0,-1 0 0,0 1 1,0-1-1,0 0 0,0 1 0,0-1 0,0 0 0,0 1 0,0-1 0,-1 0 0,1 0 1,-1 3-1,-1 3 66,-1 1 0,0-1 0,0 0 0,0 0 0,-1 0 0,0 0 0,0-1 0,-8 9 0,-5 4 142,-23 20 0,38-38-196,-6 8 225,8-9-228,0 0 1,0 0 0,0 0-1,1 1 1,-1-1 0,0 0 0,0 0-1,0 0 1,0 0 0,0 0 0,0 0-1,0 0 1,0 0 0,0 0-1,0 0 1,0 0 0,0 1 0,0-1-1,0 0 1,0 0 0,0 0-1,0 0 1,1 0 0,-1 0 0,0 0-1,0 0 1,0 0 0,0 0 0,0 0-1,0 0 1,0 0 0,0 0-1,0 0 1,0 0 0,1 0 0,-1 0-1,0 0 1,0 0 0,0 0 0,0 0-1,0 0 1,0 0 0,0 0-1,0 0 1,0 0 0,1 0 0,-1 0-1,0 0 1,0 0 0,0 0 0,23-8 325,-19 7-403,83-41 163,-23 10-120,-35 17 23,-22 11-25,1 0 0,-1 0 0,1 1 0,15-5 0,-23 8 24,1-1 1,0 1-1,-1 0 0,1 0 0,0-1 1,0 1-1,0 0 0,-1 0 0,1 0 1,0 0-1,0 0 0,-1 0 1,1 0-1,0 1 0,0-1 0,0 0 1,-1 0-1,1 0 0,0 1 1,-1-1-1,1 0 0,0 1 0,-1-1 1,1 1-1,0-1 0,-1 1 1,1-1-1,-1 1 0,1-1 0,-1 1 1,1 0-1,-1-1 0,1 1 0,-1 0 1,0-1-1,1 1 0,-1 0 1,0 0-1,1-1 0,-1 1 0,0 0 1,0 0-1,0-1 0,0 1 1,0 0-1,0 0 0,0 0 0,0-1 1,0 1-1,0 0 0,-1 1 0,0 4 29,0 0-1,0 0 0,-1 0 0,-4 10 0,-4 3-47,9-17 43,-1 1-1,1-1 1,-1 1-1,1-1 1,0 1-1,0 0 0,1 0 1,-1-1-1,0 4 1,1-5-7,0-1 0,0 0 0,0 1 0,0-1 0,0 0 0,0 0 0,0 1 0,0-1 0,0 0 0,0 0 0,0 1 0,0-1 0,1 0 0,-1 0 1,0 1-1,0-1 0,0 0 0,0 0 0,1 1 0,-1-1 0,0 0 0,0 0 0,1 0 0,-1 1 0,0-1 0,0 0 0,1 0 0,-1 0 0,0 0 0,0 0 1,1 0-1,-1 0 0,0 0 0,0 0 0,1 1 0,-1-1 0,0 0 0,1 0 0,-1 0 0,0-1 0,0 1 0,1 0 0,-1 0 0,14-4 281,4-7-268,0-1 0,31-27-1,-36 27-97,0 1 0,1 0 0,0 2 0,1-1 0,27-12 0,-42 22 67,1 0 0,0-1 0,0 1-1,-1 0 1,1-1 0,0 1 0,0 0 0,0 0 0,-1 0-1,1 0 1,0 0 0,0 0 0,0 0 0,0 0 0,-1 0 0,1 0-1,0 0 1,0 0 0,0 1 0,-1-1 0,1 0 0,0 1-1,0-1 1,-1 0 0,1 1 0,0-1 0,0 1 0,0 1 4,0-1 1,-1 0-1,1 1 1,0-1-1,-1 1 1,1-1-1,-1 1 1,1-1-1,-1 1 1,0-1-1,0 1 1,0-1-1,0 3 1,0 6 6,-1 0 0,-1-1 0,-4 17 0,5-21-3,-7 29 3,8-33 0,0 0 0,0 0 0,0 0 0,-1 0 0,1 0 0,0 0 1,0 0-1,0 0 0,0-1 0,1 1 0,-1 0 0,0 0 0,0 0 0,1 0 1,-1 0-1,0 0 0,1 0 0,-1 0 0,1-1 0,-1 1 0,1 0 0,-1 0 0,1 0 1,-1-1-1,1 1 0,0 0 0,0-1 0,-1 1 0,2 0 0,1-1 29,-1 0 0,1 0 0,-1 0 0,0 0 0,1 0 0,4-2 0,5 1-2,34-8 45,1-2 1,73-27-1,-108 34-59,17-6 20,-1-1 0,54-28 0,-69 31-102,-11 7 19,-3 2-5,-16 13-125,8-8 151,-53 34-143,46-31 111,1 1 1,0 0-1,-22 20 1,35-28 61,1-1 1,-1 0-1,1 1 1,0-1-1,0 1 1,0-1-1,0 1 1,0-1-1,0 1 1,0 0-1,1 0 1,-1-1-1,1 1 1,-1 0-1,1 0 1,-1 0-1,1 0 1,0 0-1,0-1 1,0 1-1,0 0 1,1 3-1,0-3 14,-1-1 0,1 1 0,0-1 0,0 1-1,0-1 1,0 1 0,0-1 0,0 0 0,0 1 0,1-1-1,-1 0 1,0 0 0,1 0 0,-1 0 0,1 0 0,-1 0-1,1 0 1,-1-1 0,1 1 0,0-1 0,-1 1-1,1-1 1,0 1 0,2-1 0,5 1-9,-1 0 0,1-1 0,0 0 0,0-1 0,0 1 0,-1-2 1,13-2-1,-16 2 14,0 1 0,0-1 1,0 0-1,0 0 0,0 0 1,-1-1-1,1 0 0,-1 0 1,1 0-1,-1 0 0,0-1 1,0 1-1,5-8 0,-4 4 7,-1 0 0,0 0-1,0 0 1,-1-1 0,0 1 0,3-12-1,-5 17-37,-1 0 0,1 0 0,-1 0 0,0-1-1,1 1 1,-1 0 0,0 0 0,-1-1 0,1 1 0,0 0-1,-1 0 1,1 0 0,-1 0 0,0-1 0,1 1 0,-1 0-1,0 0 1,0 0 0,0 0 0,-1 1 0,1-1 0,0 0-1,-1 0 1,1 1 0,-1-1 0,0 1 0,1-1 0,-1 1-1,-4-2 1,4 1-16,-1 1 0,1-1 0,-1 1 0,1 0 0,-1 0 0,0 0 0,1 0 0,-1 1 0,0-1 0,0 1 0,0 0 0,0-1 0,1 1 0,-1 0 0,0 1 0,0-1 0,0 1 0,-4 0 0,6-1 20,-21 9-131,22-8 136,-1-1-1,1 0 0,0 0 0,0 0 0,-1 1 0,1-1 0,0 0 0,0 0 0,0 0 1,-1 1-1,1-1 0,0 0 0,0 1 0,0-1 0,0 0 0,-1 0 0,1 1 0,0-1 1,0 0-1,0 1 0,0-1 0,0 0 0,0 1 0,0-1 0,0 1 2,0 0-1,1-1 1,-1 1-1,0-1 1,1 1-1,-1-1 1,1 1-1,-1-1 1,1 1-1,-1-1 1,1 1-1,-1-1 1,1 0-1,-1 1 1,1-1-1,-1 0 0,2 1 1,4 2 2,0-1-1,0 1 1,0-1-1,0 0 1,0-1-1,0 1 1,1-1 0,-1 0-1,0-1 1,1 0-1,-1 0 1,0 0-1,9-2 1,-4 0 13,-1-1 1,1 0-1,-1 0 0,1-1 1,-1-1-1,0 0 0,-1 0 1,1-1-1,-1 0 0,0-1 1,-1 0-1,1 0 0,-1-1 1,-1 0-1,12-15 0,-2 3 10,9-14-50,-23 31-2,-1-1 1,1 1 0,-1-1 0,1 1-1,0 0 1,0 0 0,1 0-1,-1 1 1,0-1 0,5-1 0,-8 4 18,0 0 0,0-1 0,1 1 0,-1 0 0,0 0 0,0 0 0,1 0 1,-1 0-1,0 0 0,0 0 0,1 0 0,-1 0 0,0 0 0,0 1 0,1-1 1,-1 0-1,0 0 0,0 0 0,0 0 0,1 0 0,-1 0 0,0 0 0,0 1 1,0-1-1,1 0 0,-1 0 0,0 0 0,0 0 0,0 1 0,0-1 0,1 0 1,-1 0-1,0 0 0,0 1 0,0-1 0,0 0 0,0 0 0,0 1 0,0-1 0,3 12-90,-3-8 39,1 14 29,0 0 1,-2-1-1,0 1 0,-1 0 1,-1-1-1,0 1 0,-8 21 1,5-21 90,0-1 0,-2 0 0,0 0 0,-17 27 0,25-43-39,-1 0 1,0 0-1,0 0 0,0 0 1,0 0-1,0 0 1,0 0-1,0 0 1,0 0-1,0 0 1,-2 0-1,2 0-1,0-1 0,1 0 0,-1 0-1,0 0 1,0 0 0,0 0 0,0 0 0,1 0 0,-1 0-1,0 0 1,0 0 0,0-1 0,1 1 0,-1 0 0,0 0-1,0-1 1,1 1 0,-1-1 0,0 1 0,1-1 0,-1 1-1,0-1 1,1 1 0,-2-2 0,1 1-17,0 0 1,0-1-1,0 1 0,0-1 1,0 0-1,0 1 0,0-1 1,1 0-1,-1 1 0,1-1 1,-1-3-1,0 3-17,1-1 1,-1 1 0,0 0-1,0 0 1,1 0-1,-1 0 1,-1 0-1,1 0 1,0 0-1,-3-3 1,8 7-23,0 1 0,0-1 0,0-1 0,0 1 0,0-1 0,0 1 0,1-1 0,-1 0 0,0-1 0,1 1 0,5-1 0,11-1 104,-1-1 0,0-2 0,1 0 0,-1-1 0,36-14 0,-38 12-55,-1 0-1,1-1 1,-2-2 0,1 1 0,-1-2 0,16-13-1,-10 4 32,-1-1-1,0-1 1,-2 0-1,-1-2 1,25-40 0,62-140-47,-104 200-5,11-19-37,-6 11 27,0-1 0,0 0 1,-1 0-1,-1 0 1,4-17-1,-8 27-18,2-10-63,-2 13 88,0 0 1,0-1-1,0 1 1,0 0-1,0 0 1,0 0-1,0-1 1,0 1 0,0 0-1,0 0 1,0 0-1,-1 0 1,1-1-1,0 1 1,0 0-1,0 0 1,0 0-1,0-1 1,0 1-1,0 0 1,-1 0 0,1 0-1,0 0 1,0 0-1,0 0 1,0-1-1,-1 1 1,1 0-1,0 0 1,0 0-1,0 0 1,-1 0-1,1 0 1,0 0-1,0 0 1,0 0 0,-1 0-1,1 0 1,0 0-1,0 0 1,0 0-1,-1 0 1,1 0-1,0 0 1,0 0-1,0 0 1,0 0-1,-1 0 1,1 0 0,0 0-1,0 1 1,0-1-1,-1 0 1,1 0-1,0 0 1,0 0-1,-3 2-13,-1 1 0,1-1 1,0 0-1,0 1 0,1 0 0,-1-1 0,0 1 0,1 0 0,-4 7 0,-19 36 55,22-39-31,-22 48 82,2 2 0,-15 62-1,-21 125-11,56-231-301,0 0 1,1 0-1,1 0 0,0 1 1,2 17-1,0-30-106,-1 1 0,1 0 0,-1-1 0,1 1 0,0-1 0,0 1 0,0-1 0,0 1 0,0-1 0,1 2-1,-2-3 194,0-1-1,0 1 0,0 0 0,0 0 0,0 0 0,0-1 0,0 1 0,0 0 1,0 0-1,0-1 0,0 1 0,0 0 0,1 0 0,-1 0 0,0-1 0,0 1 0,0 0 1,0 0-1,0 0 0,0-1 0,0 1 0,1 0 0,-1 0 0,0 0 0,0 0 1,0-1-1,0 1 0,1 0 0,-1 0 0,0 0 0,0 0 0,0 0 0,1 0 0,-1 0 1,0-1-1,0 1 0,0 0 0,1 0 0,-1 0 0,0 0 0,0 0 0,1 0 0,-1 0 1,0 0-1,0 0 0,1 0 0,-1 0 0,0 0 0,0 1 0,0-1 0,1 0 1,-1 0-1,0 0 0,0 0 0,0 0 0,1 0 0,-1 0 0,0 1 0,0-1 0,0 0 1,0 0-1,1 0 0,-1 0 0,0 1 0,-2-15-4381,-3-2 1519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16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21 7296,'-14'-20'8256,"14"36"-4708,0-15-3166,-18 229 4878,2-66-5043,15-146-215,0-11 35,0 0 0,1 0 0,0 0 0,2 11 0,-2 2-1241,14-47-17234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17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99 7968,'-11'-17'2565,"11"17"-2472,0-1-1,0 1 1,0-1 0,0 0-1,0 1 1,0-1 0,0 1-1,0-1 1,1 1 0,-1-1-1,0 1 1,0-1-1,1 0 1,-1 1 0,0 0-1,1-1 1,-1 1 0,0-1-1,1 1 1,-1-1 0,1 1-1,-1 0 1,1-1 0,-1 1-1,1 0 1,-1-1 0,1 1-1,-1 0 1,1-1 0,1 0 940,7-6-5,1 1-1,0-1 0,0 1 0,1 1 1,16-6-1,-10 5-432,0 1 0,0 1 1,20-2-1,-1 3-76,1 2-1,70 6 1,-99-4-444,0 1 0,0-1-1,10 4 1,-16-4-56,-1-1 0,1 1 0,0-1 1,-1 1-1,1 0 0,-1-1 0,1 1 0,-1 0 0,0 0 0,1 0 1,-1 0-1,0 0 0,1 0 0,-1 1 0,0-1 0,0 0 1,0 1-1,0-1 0,0 1 0,0-1 0,0 3 0,-1-2-5,0-1 0,0 1 0,0-1 0,-1 1 0,1-1 0,0 1 0,-1-1 0,0 1 0,1-1 0,-1 0 0,0 1 0,1-1 0,-1 0 0,0 1 0,0-1 0,0 0 0,-2 1 0,-22 20 156,-76 44 428,35-24-428,36-24-90,20-13-86,1 1-1,0 0 0,-9 8 0,17-14 8,1 1 0,-1-1 0,1 1 0,-1 0 0,1-1 0,-1 1 1,1 0-1,-1-1 0,1 1 0,0 0 0,-1 0 0,1-1 0,0 1 0,0 0 0,-1 0 0,1 0 1,0-1-1,0 1 0,0 0 0,0 0 0,0 0 0,0-1 0,0 1 0,0 0 0,1 0 0,-1 0 1,0-1-1,0 1 0,1 0 0,-1 0 0,1-1 0,-1 1 0,0 0 0,1-1 0,-1 1 0,1 0 1,-1-1-1,1 1 0,0-1 0,-1 1 0,2 0 0,3 3 8,0 0-1,1 0 1,-1-1 0,6 4-1,-10-7-6,73 36 137,-45-23-37,-2 0 1,0 2-1,-1 1 0,32 25 0,-55-39-72,-1 1 1,1-1-1,-1 1 0,0 0 0,0 0 1,0-1-1,3 7 0,-4-8-6,-1 0 1,1 0-1,-1 1 1,0-1-1,1 0 0,-1 1 1,0-1-1,0 0 1,0 1-1,1-1 0,-1 0 1,-1 1-1,1-1 1,0 0-1,0 1 0,0-1 1,-1 0-1,1 0 1,-1 1-1,1-1 0,-2 2 1,0 0 19,0-1 0,-1 1 0,1-1 1,-1 0-1,1 1 0,-1-1 0,0 0 0,0-1 1,-3 3-1,-30 12 129,32-15-159,-26 10-74,-1 0 0,-1-3 0,0 0-1,0-2 1,0-2 0,-49 1 0,77-5-404,0 0 0,-1 0 0,1-1 0,0 0 0,0 0-1,-6-2 1,8 3 114,0-1-1,1 0 0,-1 1 1,1-1-1,0 0 0,-1 0 1,1 0-1,0 0 0,-1 0 0,1 0 1,0-1-1,0 1 0,0 0 1,0 0-1,0-1 0,0 1 1,1-1-1,-1 1 0,0-1 1,0-2-1,0-16-4534,4 2 1621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18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23 7232,'7'-13'2314,"-7"12"-2257,0 1 0,1 0 0,-1-1 0,0 1 0,0 0 0,0-1 0,1 1 0,-1 0 0,0-1 0,0 1 0,1 0 0,-1 0 0,0-1 0,1 1 0,-1 0 0,0 0 0,1 0 0,-1-1 0,0 1 0,1 0 0,-1 0 0,0 0 0,1 0 0,-1 0 0,1 0 0,-1 0 0,1 0-9,-1 0 0,0 0 1,0 0-1,0 0 0,0 0 0,0 0 0,0 0 0,0 0 1,1 0-1,-1 0 0,0-1 0,0 1 0,0 0 1,0 0-1,0 0 0,0 0 0,0 0 0,1 0 0,-1 0 1,0 0-1,0 0 0,0 0 0,0 0 0,0 0 0,0 0 1,0-1-1,0 1 0,0 0 0,0 0 0,0 0 0,0 0 1,1 0-1,-1 0 0,0 0 0,0-1 0,0 1 1,0 0-1,0 0 0,0 0 0,0 0 0,0 0 0,0 0 1,0 0-1,0-1 0,1 20 7680,0-12-7362,-1-1 1,0 1 0,0 12-1,-10 39 1357,-24 81 0,-29 56-732,60-187-969,-33 84 58,28-72-195,3-14-3279,4-4 1356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18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61 11040,'0'-1'280,"0"1"0,-1-1 0,1 1 0,0-1 1,0 1-1,0-1 0,-1 1 0,1-1 0,0 1 0,0-1 1,0 0-1,0 1 0,0-1 0,0 1 0,0-1 1,0 1-1,0-1 0,0 1 0,0-1 0,1 1 0,-1-1 1,0 1-1,0-1 0,0 1 0,1-1 0,-1 1 0,0-1 1,1 1-1,-1-1 0,2-1 121,0 1 0,-1 0 0,1-1 0,0 1 0,0 0 0,-1 0 0,1 0 0,3-1-1,5-2 321,1 1 0,12-3 0,-20 6-364,43-8 467,1 2 1,80 1 0,-101 6-560,31 5 0,-15-1-1498,1-2-5066,-41-3 5453,0-1 0,1 1 1,-1-1-1,1 1 0,-1-1 1,0 0-1,1 0 0,1-1 1,-2 1 61,12-3-2650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18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 10144,'0'0'138,"0"0"0,0 0 0,-1-1 1,1 1-1,0 0 0,0 0 1,-1 0-1,1 0 0,0 0 0,0 0 1,-1 0-1,1 0 0,0 0 0,0 1 1,0-1-1,-1 0 0,1 0 0,0 0 1,0 0-1,-1 0 0,1 0 0,0 0 1,0 0-1,0 1 0,-1-1 0,1 0 1,0 0-1,0 0 0,0 0 1,0 1-1,0-1 0,-1 0 0,1 0 1,0 1-1,0-1 0,0 0 0,0 0 1,0 0-1,0 1 0,-4 11 1910,-1 102 3617,-14 58-3227,11-99-1400,5-54-875,-4 46 155,-17 67 1,16-86 336,6-32-3324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19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26 8384,'0'-21'2704,"0"21"-2686,0 0 1,0 0 0,-1 0 0,1 0-1,0 0 1,0-1 0,0 1-1,0 0 1,0 0 0,0 0 0,0 0-1,0 0 1,0 0 0,0-1-1,0 1 1,0 0 0,0 0 0,0 0-1,0 0 1,0 0 0,1 0-1,-1-1 1,0 1 0,0 0-1,0 0 1,0 0 0,0 0 0,0 0-1,0 0 1,0 0 0,0-1-1,0 1 1,1 0 0,-1 0 0,0 0-1,0 0 1,0 0 0,0 0-1,0 0 1,0 0 0,0 0 0,1 0-1,-1 0 1,0 0 0,0 0-1,0 0 1,0 0 0,0 0 0,0 0-1,1 0 1,-1 0 0,0 0-1,0 0 1,0 0 0,0 0 0,1 0-1,2 0-50,1 0 394,0 0 1,0 0 0,-1 0-1,1 1 1,0-1 0,0 1 0,0 0-1,-1 0 1,1 0 0,6 4 0,-1 1 120,0 1 0,-1 0 0,1 0 0,-2 1 1,1 0-1,9 14 0,-3-3 158,-2 1 1,11 23-1,-14-22-221,0 0 0,-2 1 0,0 0-1,4 31 1,5 91 932,-11-68-181,-10 134 0,1-169-927,-2 0 0,-2 0 0,-2-1 0,-28 75 0,21-75-410,-1-1 0,-2-1-1,-2-1 1,-1-1 0,-48 57 0,65-87-575,0 0-1,0 0 1,0 0 0,-1-1-1,0 0 1,0-1 0,-11 6-1,-7 2-2266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19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605 72 4384,'-1'-6'296,"-7"-30"2021,7 30-581,-3-12 1592,4 18-3261,-1 0 0,1-1 0,0 1 0,0-1 0,0 1 0,-1 0 0,1 0 0,0-1 0,0 1 0,-1 0 0,1-1 0,0 1 0,-1 0 0,1 0 0,0 0 0,-1-1 0,1 1 0,-1 0 0,1 0 0,0 0 0,-1 0 0,1 0 0,-1-1 0,1 1 0,0 0 0,-1 0 0,1 0 0,-1 0 0,1 0 0,0 1 0,-1-1 0,1 0 0,-1 0 0,1 0 0,0 0 0,-1 0 0,1 0 0,-1 1 0,1-1 0,-4 3 177,0 0-1,0 1 1,0-1 0,1 1-1,0-1 1,0 1 0,0 0-1,0 0 1,0 1 0,-2 5-1,0-1 53,-56 91 1730,31-51-1190,-2-1-1,-46 52 1,30-42-160,2 2-1,-38 67 1,59-79-345,1 1 0,3 0 1,2 2-1,-24 101 1,35-112-132,2 0 1,2 0 0,1 1 0,3-1 0,1 1 0,2-1 0,9 47 0,-4-46 9,2-1 1,2-1-1,1 0 1,2 0 0,32 59-1,-40-88-127,-1 0 0,1 0 0,13 13-1,-17-20-186,0 0 0,0 0 0,0 0 0,0-1-1,0 0 1,1 1 0,-1-1 0,1 0 0,0-1-1,-1 1 1,1-1 0,0 0 0,0 1 0,4-1-1,-5-1-216,-1 0 0,1 0 0,-1 0 0,0-1 0,1 1 0,-1-1 0,0 0 0,1 0 0,-1 0 0,0 0 0,0 0 0,0 0 0,0 0 0,0-1 0,0 1 0,0-1 0,0 1 0,-1-1 0,1 0 0,0 0 0,1-2 0,3-4-2325,-1-1 0,1 0-1,5-15 1,7-17-2639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20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26 112 5888,'-1'-2'368,"0"0"-1,0 0 1,0 0 0,0-1 0,0 1-1,0 0 1,0-3 0,1-7 6866,3 8-6493,0 0 0,0 0 0,0 0 1,1 1-1,0 0 0,7-5 1,-1 3-367,-1 0 1,1 1-1,0 0 1,0 1-1,16-3 1,-6 1 96,1 0-244,0 0 0,0 2 0,22-1 0,-32 3-230,-1 1 0,1 1 0,0 0 0,-1 1 0,1 0 0,0 0 0,18 8 0,-27-10 6,0 1 1,0 0-1,1 0 0,-1 1 1,-1-1-1,1 0 0,0 1 1,0-1-1,0 1 0,-1 0 1,1-1-1,-1 1 0,1 0 1,-1 0-1,0 0 1,0 0-1,0 0 0,0 0 1,0 1-1,0-1 0,0 0 1,-1 0-1,1 1 0,-1 1 1,0 3 25,0 0 0,0 0 0,-1 0 0,1 0 1,-2 0-1,-3 12 0,-1 1 23,-2 0 1,0 0-1,-1-1 1,-14 22-1,-52 66 53,-81 77 966,123-149-821,23-23-142,0-1-1,1 1 1,0 0 0,-11 22 0,19-33-63,1 0 0,-1 0 0,1 0 0,-1 1 0,1-1 0,-1 0 0,1 0 0,0 1 0,0-1 0,0 0 1,0 0-1,0 1 0,0-1 0,0 0 0,0 0 0,0 1 0,0-1 0,1 0 0,0 2 0,0-2-13,-1 0 1,1 0-1,0 0 0,0 0 0,0-1 0,0 1 1,-1 0-1,1-1 0,0 1 0,0 0 0,0-1 1,0 1-1,1-1 0,-1 0 0,0 1 1,0-1-1,0 0 0,0 0 0,0 0 0,0 0 1,0 0-1,3 0 0,154-14 271,-80 4-1520,-67 9-357,0-1 0,12-3-1,-4 1-826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21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24 5152,'0'-2'253,"1"1"1,0 0 0,-1 0-1,1 0 1,0 0-1,0-1 1,-1 1 0,1 0-1,0 0 1,0 0-1,0 1 1,0-1 0,1 0-1,-1 0 1,0 0-1,1 0 1,10-4 7507,-11 13-5780,-9 9-45,-7 23-836,-24 72 184,22-51-682,-36 146 929,43-156-1126,-18 58 1,10-56-54,12-37-267,5-14-71,0-1 0,0 1 0,0-1 0,0 1-1,-1-1 1,1 0 0,-1 0 0,1 1 0,-3 0 0,-2 3-46,1-2 30,0 1 0,-1-1 1,0 1-1,-11 3 1,-7 4 35,15-7 116,0 0-1,0-1 0,-12 2 0,15-4 54,6 1 386,1-1-532,0-1-1,0 0 0,-1 1 1,1-1-1,0 0 0,0 0 1,0 0-1,0 0 1,0 0-1,-1 0 0,1 0 1,0 0-1,0 0 0,2-1 1,206-40 937,-135 28-1076,-67 12-14,1 0 0,0 1 0,10 0-1,0 1-1465,-10-3-492,-30-13-16035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21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79 8480,'0'-2'57,"-2"-2"658,1 0 0,-1 1 0,1-1 0,0 0 0,1 0-1,-1-8 1,1 11-479,0-1-1,0 1 1,1 0-1,-1 0 0,1 0 1,-1-1-1,1 1 1,-1 0-1,1 0 1,-1 0-1,1 0 0,0 0 1,0 0-1,0 0 1,0 0-1,0 0 1,-1 1-1,1-1 1,1 0-1,-1 1 0,0-1 1,0 0-1,0 1 1,0-1-1,0 1 1,2-1-1,14-3 449,0 0 0,0 1 0,0 0-1,1 2 1,-1 0 0,31 3 0,-38-2-618,74 3 193,142 22 0,-212-22-1435,25 9 0,-20-4-142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25.6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89 7456,'-16'-23'3392,"24"6"-2944,5 5 1376,5 9-1088,19-8 1120,8 2-1057,18 1 289,-2 3-640,13 5-256,-16 5-128,-5 3-64,-8 7 0,-4 5-704,-9 0 384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24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26 4800,'23'-26'17717,"-24"37"-17409,-1 0 1,0-1 0,0 1-1,-1 0 1,-1-1 0,-5 11-1,-6 21 44,-5 24 309,-23 130 0,39-170-569,0-2 297,0 34 0,7-58 224,2-7-392,6-10-101,13-45-130,-15 36 82,17-33-1,-23 52-84,1-1-1,1 1 1,0 1-1,0-1 0,0 0 1,1 1-1,0 0 0,11-9 1,-15 14-8,0 0 1,0-1-1,0 1 1,-1 0-1,1 0 1,0 0-1,1 0 1,-1 1-1,0-1 1,0 0-1,0 1 1,0 0-1,1-1 0,3 1 1,-5 0 10,0 1 1,1-1-1,-1 1 1,0-1-1,1 1 0,-1 0 1,0-1-1,0 1 0,1 0 1,-1 0-1,0 0 1,0 0-1,0 0 0,0 0 1,0 0-1,-1 0 0,1 0 1,0 1-1,0-1 1,-1 0-1,1 1 0,-1-1 1,2 3-1,0 2 8,-1 1 0,1-1-1,-1 1 1,0-1 0,-1 1-1,1 7 1,-5 43 355,1-21-93,2-21-129,0-1-1,-1 0 0,-1 0 0,-6 18 0,7-24-88,-2 1 0,1-1 0,-1 0 0,0-1 0,-1 1 0,0-1 0,-11 13 0,14-17-17,-1-1-1,0 0 1,1 0 0,-1-1-1,0 1 1,0-1-1,-1 1 1,1-1 0,0 0-1,0 0 1,-1 0-1,1-1 1,0 1 0,-1-1-1,1 0 1,0 0-1,-1 0 1,1 0 0,-1-1-1,1 1 1,-7-3-1,-2 0-193,0-1 0,0 0 0,0-1 0,-19-11 0,13 5-1804,-1-1 0,-18-16-1,36 27 1762,0 0 1,1 1-1,-1-1 0,0 1 0,1-1 0,-1 0 0,1 0 0,-1 1 0,1-1 1,-1 0-1,1 0 0,-1 0 0,1 1 0,0-1 0,0 0 0,-1 0 0,1 0 1,0 0-1,0 0 0,0 0 0,0 1 0,0-1 0,0 0 0,0 0 0,0 0 1,0 0-1,1 0 0,-1 0 0,0 0 0,1 1 0,-1-2 0,3-2-716,-1 0-1,1 1 0,-1-1 1,1 1-1,6-6 1,17-15-4160,5 2 1696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25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33 3904,'0'-1'282,"-1"0"-1,1 0 1,0-1 0,0 1-1,0 0 1,0 0 0,0 0-1,0 0 1,1 0 0,-1-1-1,0 1 1,9-17 15781,-12 26-16307,-15 59 2200,-25 121 24,41-178-1898,-6 39 344,-26 87-1,28-116-332,4-15-163,0 1 1,0 0-1,-4 8 0,5-14-345,0 0 0,0 1 0,0-1 0,1 0 0,-1 0 1,0 0-1,0 0 0,0 0 0,1 0 0,-1 0 0,0 0 0,0 0 1,0 0-1,1-1 0,-1 1 0,0 0 0,0 0 0,0-1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25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20 9376,'-31'-19'5130,"48"23"1883,34 6-4723,-45-9-1913,110 19 1754,128 4-1,-175-22-1982,-59-2-593,1-1-1,-1 0 0,0-1 1,18-5-1,-27 7 4,1-1-1,0 0 1,-1 1-1,1-1 1,-1 0 0,1 0-1,-1 0 1,3-3-1,-3 3-1,8-3-1466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26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22 6816,'0'-17'2197,"0"17"-2053,0-1 0,0 1 1,0 0-1,1 0 0,-1-1 0,0 1 1,0 0-1,0 0 0,1-1 0,-1 1 0,0 0 1,0 0-1,1 0 0,-1 0 0,0-1 0,1 1 1,-1 0-1,0 0 0,1 0 0,-1 0 0,0 0 1,0 0-1,1 0 0,-1 0 0,0 0 0,1 0 1,-1 0-1,0 0 0,1 0 0,-1 0 0,0 0 1,1 0-1,-1 0 0,0 0 0,1 0 1,0 0 200,0 1 0,-1-1 1,1 0-1,0 0 0,0 0 1,0 1-1,-1-1 0,1 0 1,0 1-1,-1-1 0,1 0 1,0 1-1,1 0 0,-1 2-76,0 0 0,0 0-1,0 0 1,0 0-1,-1 1 1,1-1-1,-1 0 1,0 0 0,0 0-1,0 5 1,-6 35 1115,3-26-816,-72 369 3199,62-329-3556,2-2-316,-12 49 217,18-83-1806,-12 24 0,12-29-4642,9-12 3617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26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18 6880,'0'-1'130,"0"1"0,-1-1 0,1 0 0,0 1 0,1-1 0,-1 0 0,0 1 0,0-1 0,0 1 0,0-1 0,0 0 0,1 1 0,-1-1 0,0 1 0,0-1 1,1 0-1,-1 1 0,1-1 0,-1 1 0,0-1 0,1 1 0,-1-1 0,1 1 0,-1 0 0,1-1 0,-1 1 0,1 0 0,-1-1 0,1 1 0,0 0 0,-1-1 0,1 1 0,0 0 0,-1 0 0,1 0 0,-1 0 1,1 0-1,0 0 0,-1 0 0,1 0 0,0 0 0,-1 0 0,1 0 0,0 0 0,-1 0 0,1 0 0,-1 0 0,2 1 0,2 0 128,-1 0 0,0 1 0,0-1 0,0 1-1,0 0 1,0 0 0,0 0 0,4 3 0,-1 1 143,-1 1 1,1 0-1,-1 0 1,-1 0-1,1 0 0,-1 1 1,3 9-1,19 61 1574,-21-64-1695,18 59 1211,-7-24-346,20 97 1,-27-58-192,-3 0 1,-4 0-1,-14 140 1,-26 40-16,25-206-886,-2 0 0,-26 63 1,31-99-143,-2 0 0,-25 43 1,30-58-172,0 0 1,-1-1-1,-1 0 0,0 0 1,0-1-1,-1 0 0,0 0 1,-12 7-1,18-14-355,-1 1 1,1-1-1,-1 0 0,1 0 0,-1-1 1,0 1-1,1-1 0,-1 0 1,0 0-1,0 0 0,0-1 0,0 0 1,0 0-1,-8-1 0,-5-3-2451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29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85 122 5888,'-4'-19'1898,"4"18"-1858,0 1-1,-1-1 0,1 1 0,0-1 0,0 1 1,0-1-1,0 1 0,0-1 0,0 1 0,0-1 1,0 0-1,0 1 0,0-1 0,0 1 0,0-1 1,0 1-1,1-1 0,-1 1 0,0-1 0,0 1 1,0-1-1,1 0 0,3-13 8950,-1 31-6304,-1 3-1984,-1 0 0,-2 0-1,-1 19 1,-13 63 226,13-86-726,-7 37 173,-11 80 590,-9 207 231,23-228-800,6-80-190,1-12 112,-1-19-300,0-1 0,0 0 0,0 1 0,0-1 0,0 0 0,0 1 0,0-1 1,0 0-1,0 1 0,0-1 0,0 0 0,0 1 0,0-1 0,0 0 0,0 1 0,-1-1 0,1 0 0,0 0 0,0 1 0,0-1 0,0 0 0,-1 1 0,1-1 0,0 0 0,0 0 0,-1 1 0,1-1 0,0 0 0,0 0 0,-1 0 0,0 1 1,1-1-3,0-1 1,0 1-1,-1 0 1,1 0 0,0 0-1,0 0 1,-1-1-1,1 1 1,0 0 0,0 0-1,0-1 1,-1 1-1,1 0 1,0 0-1,0-1 1,0 1 0,0 0-1,0-1 1,-1 1-1,1 0 1,0-1 0,0 1-1,0 0 1,0-1-1,0 1 1,0 0 0,0-1-1,0 1 1,0-1-1,4-74-57,1-375-102,-3 397 112,2-1 0,2 1 0,18-71 0,-18 102 53,1 0 0,17-36 0,-21 51-44,1-1 1,0 2-1,1-1 0,0 1 1,0-1-1,0 1 1,0 0-1,1 1 1,0 0-1,1 0 0,8-6 1,-13 10 46,1-1 1,0 1 0,-1 0-1,1 0 1,0 0 0,0 0-1,0 0 1,-1 1 0,1-1-1,0 1 1,0 0 0,0 0-1,0 0 1,0 0 0,0 0-1,0 1 1,0-1 0,0 1-1,0 0 1,-1 0 0,1 0-1,4 3 1,-1-1 1,-2 0-1,1 1 1,0 0-1,-1 0 1,0 0-1,0 1 1,0-1-1,0 1 1,-1 0-1,5 8 1,2 7 96,-1 0 1,0 1 0,-2 0-1,0 1 1,4 31 0,-9-43-85,-1 0 1,-1 0-1,1 0 1,-2 0-1,1 0 1,-2 0-1,1 0 1,-1-1-1,-1 1 1,-3 10-1,3-13-19,0 0 0,0-1 0,0 1-1,-1-1 1,0 0 0,0 0-1,-1-1 1,1 1 0,-1-1-1,0 0 1,-1 0 0,1-1-1,-1 1 1,-9 4 0,11-7-30,0 0 0,0-1 0,0 0 0,-1 1 1,1-1-1,0-1 0,0 1 0,-1-1 0,-4 0 0,-44-5-1261,42 3 266,0 1 1,-1 0 0,-21 1-1,-7 5-3346,25 1 2528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29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52 6656,'-3'-29'2999,"5"6"6690,-1 40-7588,-2 46-871,-4 0 1,-2-1 0,-18 73-1,10-31-884,11-69 260,-9 41-1,11-70-87,2-9 37,6-18-76,-3 11-515,1 1 0,0-1-1,0 1 1,1 0-1,0 0 1,1 0 0,0 1-1,0 0 1,1 0 0,0 1-1,0-1 1,1 1-1,0 1 1,0 0 0,1 0-1,10-6 1,-9 8 1,-1-1 1,0 1-1,1 1 0,0 0 1,0 0-1,0 1 1,13-2-1,-20 4 65,1 0-1,-1 0 0,1 0 1,-1 0-1,1 0 1,0 1-1,-1 0 0,0 0 1,1 0-1,-1 0 1,1 0-1,-1 1 0,0-1 1,0 1-1,0 0 1,0 0-1,0 0 1,0 0-1,-1 1 0,1-1 1,-1 1-1,1 0 1,-1-1-1,3 7 0,-3-7 2,-1 0-1,0 0 0,0 0 0,-1 1 0,1-1 0,0 0 0,-1 1 0,1-1 0,-1 1 0,0-1 0,0 0 0,0 1 0,0-1 0,0 1 0,-1 4 1,0-3 8,-1 0 0,1 0 0,-1 0 0,0 0 0,0 0 0,0 0 0,-1-1 0,-3 5 0,-3 2 38,0-1 0,0-1 1,-1 1-1,0-2 0,-12 8 0,15-10-47,0-1-1,0 0 0,0-1 0,0 0 1,-10 3-1,12-5-47,0 0 0,0 0 0,0-1-1,0 0 1,0 0 0,0 0 0,0 0 0,0-1 0,-9-2 0,7 1-303,0-1 0,1 1 0,-1-1 0,1 0 0,-1 0 0,1-1 0,-8-6-1,9 6-651,0 0 0,1-1 0,0 1 0,-1-1-1,1 0 1,1 0 0,-1-1 0,-4-8-1,7 12 496,0 0 1,1 1-1,-1-1 0,1 1 0,-1-1 0,1 0 0,0 0 0,-1 1 0,1-1 0,0 0 0,0 1 0,0-1 0,0 0 0,0 0 1,1-3-1,0 3-201,6-19-2787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30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58 6976,'-1'0'275,"1"-1"1,-1 1 0,1-1-1,-1 1 1,1-1-1,-1 1 1,1-1 0,-1 1-1,1-1 1,0 0 0,-1 1-1,1-1 1,0 0-1,0 1 1,-1-1 0,1 0-1,0 1 1,0-1-1,0 0 1,0 1 0,0-1-1,0 0 1,0 0 0,0 1-1,0-1 1,0 0-1,0 1 1,0-1 0,1 0-1,-1 1 1,0-1-1,1 0 1,-1 1 0,0-1-1,1 1 1,-1-1 0,0 0-1,1 1 1,-1-1-1,1 1 1,-1-1 0,1 1-1,0-1 1,-1 1-1,1 0 1,-1-1 0,2 1-1,4-4 256,0 1-1,0 1 1,0-1-1,12-2 1,-4 1-244,0 1 0,-1 1 0,18-1 0,-24 3-215,-1 0 0,1 0 0,-1 1 0,0-1-1,1 1 1,-1 1 0,0-1 0,0 1 0,8 3 0,-12-4-64,-1 0 0,1 0 0,-1 0 0,0 0 0,1 0 0,-1 0 0,0 0 1,0 0-1,0 0 0,0 1 0,0-1 0,0 0 0,0 1 0,0-1 1,0 1-1,-1-1 0,1 1 0,0-1 0,-1 1 0,0-1 0,1 1 0,-1 0 1,0-1-1,0 1 0,0-1 0,0 1 0,0 0 0,0-1 0,0 1 0,0 0 1,-1-1-1,1 1 0,-1 1 0,-1 2 35,0 0-1,-1 0 1,1 0 0,-1-1 0,0 0 0,0 1-1,0-1 1,-1 0 0,-6 6 0,-10 5 108,0 0 1,-1-2-1,-28 14 1,-13 8 399,46-22-120,16-13-415,-1 0-1,1 1 0,0-1 0,0 0 1,-1 1-1,1-1 0,0 0 0,0 0 1,0 1-1,-1-1 0,1 0 1,0 1-1,0-1 0,0 0 0,0 1 1,0-1-1,0 0 0,0 1 1,0-1-1,0 0 0,0 1 0,0-1 1,0 1-1,0-1 0,0 0 1,0 1-1,0-1 0,0 0 0,0 1 1,0-1-1,0 0 0,1 1 0,-1-1 1,0 0-1,0 1 0,0-1 1,1 0-1,-1 0 0,0 1 0,0-1 1,1 0-1,-1 0 0,0 1 1,1-1-1,-1 0 0,0 0 0,0 0 1,1 0-1,-1 0 0,1 1 0,13 5 220,1-1-1,0-1 1,0 0-1,19 2 1,64 3-16,-15-8-2158,-49-1-3225,-20 1 449,0 6 1521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32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463 154 3808,'1'0'97,"6"-22"18638,-10 29-17621,1-3-962,0-1 0,1 1 0,0 0 0,0 0 0,0 0 0,0 4-1,-3 14 61,-15 46 496,-12 40 322,9-41-571,14-35-262,-2-1 0,-2-1 1,0 0-1,-21 34 0,31-61-180,0 0 0,0-1-1,0 1 1,0-1-1,0 1 1,0-1 0,-1 0-1,1 0 1,-4 2-1,4-3 15,1-1-1,0 1 0,0-1 1,0 1-1,-1-1 1,1 0-1,0 1 0,-1-1 1,1 0-1,0 0 1,-1 0-1,1 0 0,0 0 1,-1 0-1,1-1 1,0 1-1,-1 0 1,1-1-1,0 1 0,0-1 1,-1 1-1,1-1 1,0 1-1,0-1 0,0 0 1,-2-1-1,-11-11-34,0-2-1,0 0 1,-21-32-1,21 28 12,-52-74 79,55 78-68,1 0 0,1-1 1,0 1-1,1-2 0,1 1 0,-9-31 1,0-32-92,14 67 32,1 1 0,0-1 0,1 0 0,3-22 0,-2 30 54,0 0-1,0 0 0,1 0 0,0 0 0,-1 0 0,1 1 0,1-1 1,-1 0-1,0 1 0,1 0 0,0-1 0,0 1 0,0 0 1,0 0-1,0 1 0,1-1 0,-1 1 0,8-4 0,4-1 16,1 0-1,0 1 1,23-6-1,-24 8 43,30-7 91,0 2 1,1 1-1,66-1 0,138 15 90,-187 1-270,0 2-1,105 31 0,-148-35 62,30 11-1562,-27-4-2323,-3 6-3614,-11-9 1943,0 2 1818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34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62 159 7712,'14'-38'4282,"-8"29"-2115,-6 9-1986,2-2 1454,-2 2-1453,1 0-1,-1 0 1,0 0-1,0-1 1,0 1 0,0 0-1,0 0 1,0-1 0,0 1-1,1 0 1,-1 0-1,0-1 1,0 1 0,0 0-1,0-1 1,0 1 0,0 0-1,0 0 1,0-1-1,0 1 1,-1-1 0,1 4 90,-1 0 0,1-1 0,0 1 0,0 0 0,0-1 0,0 1 0,0 4 0,1 9 176,-12 198 2369,5-135-1682,2-28-650,-3 61-64,4-83-162,2-24-257,0-1 0,1 0 1,-1 0-1,1 1 0,0-1 1,0 0-1,2 8 0,-1-10 566,-2-4-259,-1-10-216,-4-22-225,4 7 108,2 1-1,3-32 1,0-12 161,-1 40-106,1 0 0,1 1 0,1 0 0,13-38-1,-13 50-53,1 1-1,1 0 0,1 0 0,0 0 1,0 1-1,2 0 0,0 1 0,16-18 1,-16 22 33,0 0 0,1 0 0,0 1 1,0 0-1,1 1 0,0 1 0,1 0 0,0 0 1,0 1-1,25-7 0,-31 11 19,-1 0 0,1 1 1,0 0-1,-1 0 0,1 1 0,0 0 0,13 1 0,-17 0 1,0-1 0,0 1 0,0 0 0,0 0 0,0 0 1,-1 0-1,1 1 0,0-1 0,-1 1 0,1-1 0,-1 1 0,0 0 0,1 0 0,-1 0 0,0 0 0,0 1 0,0-1 0,0 0 0,-1 1 0,3 3 0,-2 0-4,1 1 0,-1-1 1,0 0-1,-1 1 0,1-1 0,-1 1 0,-1-1 0,1 1 0,-1 0 1,0-1-1,-1 1 0,0 0 0,0-1 0,0 1 0,-1-1 0,0 1 1,-4 9-1,2-7-37,0 0 1,-1 0 0,-1 0 0,1 0-1,-1-1 1,-1 0 0,0 0-1,0-1 1,0 0 0,-17 13-1,-14 2 34,-1-1 0,-1-1-1,-65 21 1,102-40 24,-20 9-175,23-9 124,0-1 0,-1 0 0,1 0 0,0 0 0,0 0 0,0 0 0,-1 1 0,1-1 0,0 0 0,0 0 0,0 0 0,0 1 0,0-1 0,-1 0 1,1 0-1,0 0 0,0 1 0,0-1 0,0 0 0,0 0 0,0 0 0,0 1 0,0-1 0,0 0 0,0 0 0,0 1 0,0-1 0,0 0 0,0 0 0,0 1 0,0-1 0,1 1 3,-1-1 1,1 1-1,0-1 0,-1 1 1,1 0-1,0-1 0,-1 0 0,1 1 1,0-1-1,0 1 0,-1-1 1,1 0-1,0 0 0,1 1 0,63 17-28,-34-10 30,-1 1-1,0 2 1,47 23 0,-67-29 30,-6-3-12,0-1 1,0 2-1,-1-1 1,1 0-1,0 1 1,-1-1-1,1 1 1,-1 0-1,0 0 1,5 7-1,-8-9-4,1 0 1,-1 0-1,0 0 1,1 0-1,-1 0 0,0 0 1,0 0-1,0-1 0,0 1 1,0 0-1,0 0 1,0 0-1,0 0 0,0 0 1,0 0-1,0 0 0,-1 0 1,1 0-1,0-1 1,-1 1-1,1 0 0,-1 0 1,1 0-1,-1 0 0,1-1 1,-1 1-1,1 0 1,-1-1-1,0 1 0,1 0 1,-2 0-1,-1 1 32,0 0-1,0 0 1,0 0 0,0 0-1,-1-1 1,1 1 0,0-1-1,-4 1 1,-12 2-191,1-1 0,-37 1 0,-38-5-576,-41-7-4010,106 3 1822,6 2-6013,25 5 6121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28.3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225 66 4064,'0'-7'513,"0"-24"1766,0 29-1965,0 0 0,1 0-1,-1 0 1,0 0-1,1 0 1,-1 0-1,1 1 1,0-1 0,0 0-1,0 0 1,-1 1-1,3-3 1,-3 4-305,0 0-1,0 0 1,0 0-1,0 0 1,0 0-1,0 0 1,0 0-1,0 0 1,0-1-1,0 1 0,0 0 1,0 0-1,0 0 1,0 0-1,0 0 1,0 0-1,0 0 1,0 0-1,1 0 1,-1 0-1,0 0 1,0 0-1,0 0 1,0 0-1,0 0 1,0 0-1,0 0 1,0 0-1,0 0 1,0 0-1,0 0 1,0 0-1,0 0 1,0 0-1,1 0 1,-1 0-1,0 0 1,0 0-1,0 0 1,0 0-1,0 0 1,0 0-1,0 0 1,0 0-1,0 0 1,0 0-1,0 0 1,0 0-1,0 0 1,0 1-1,0-1 1,0 0-1,0 0 1,0 0-1,1 0 1,-1 0-1,0 0 1,0 0-1,0 0 1,0 0-1,0 0 1,0 0-1,0 0 1,0 0-1,0 1 1,-1 6 323,-2 11 348,-20 52 994,-2 6-873,-27 123 159,32-131-91,-58 127 0,44-126 737,66-99-145,-9 6-1492,2 1 0,0 1 0,1 0 0,53-31 0,-76 51 7,-1 1 0,1 0 0,0-1 0,0 1 0,0 0 0,0 1 0,0-1 0,0 0 0,0 1-1,0 0 1,0-1 0,0 1 0,1 0 0,-1 1 0,0-1 0,0 1 0,0-1 0,0 1 0,0 0-1,0 0 1,0 0 0,2 2 0,-3-2 15,1 1 0,-1 0 0,-1-1 1,1 1-1,0 0 0,0 0 0,-1 0 0,1 0 0,-1 0 0,1 0 0,-1 0 0,0 1 0,0-1 1,0 1-1,0-1 0,0 0 0,-1 1 0,1-1 0,-1 1 0,0 0 0,1-1 0,-1 1 0,0-1 0,-1 1 1,1-1-1,-1 5 0,-1 1 61,0 0 0,0 0 0,-1-1 0,0 1 1,-1-1-1,1 1 0,-1-1 0,-1 0 0,1-1 1,-8 9-1,3-5 75,-1 0 0,-1 0 1,0-1-1,-22 15 0,27-21-52,-1 1 0,0-1 0,1-1 0,-1 1 0,0-1 0,-1 0 0,1-1 0,0 0 0,-8 1 0,11-2-50,0 0-1,0 0 1,0 0-1,0 0 1,0 0 0,0-1-1,0 0 1,0 0-1,0 0 1,0 0 0,0-1-1,0 0 1,1 1-1,-1-1 1,1-1 0,-6-3-1,8 6-23,1-1 0,0 1-1,0 0 1,0 0-1,0 0 1,0-1-1,0 1 1,0 0 0,0 0-1,0-1 1,0 1-1,0 0 1,0 0 0,0-1-1,0 1 1,0 0-1,0 0 1,0-1-1,0 1 1,0 0 0,0 0-1,1-1 1,-1 1-1,0 0 1,0 0 0,0 0-1,0-1 1,0 1-1,1 0 1,-1 0-1,0 0 1,0 0 0,0 0-1,1-1 1,-1 1-1,0 0 1,0 0 0,0 0-1,1 0 1,9-6 23,11-1-46,1 1 1,-1 0-1,1 2 0,26-2 0,-7 0-34,256-28-160,-215 27 192,95-12 243,-152 21-239,-25-2 17,0 0 0,1 0 0,-1 0 0,0 0 0,1 0 0,-1 0-1,0 0 1,0 1 0,1-1 0,-1 0 0,0 0 0,1 0 0,-1 0 0,0 1 0,0-1-1,1 0 1,-1 0 0,0 0 0,0 1 0,0-1 0,1 0 0,-1 0 0,0 1 0,0-1-1,0 1 1,0-1 0,0 1 0,-1-1-1,1 1 1,0 0-1,-1-1 1,1 1-1,-1-1 1,1 1 0,-1-1-1,1 0 1,-1 1-1,1-1 1,-1 1-1,1-1 1,-1 0 0,1 0-1,-1 1 1,-1-1-1,-47 21-151,31-14 95,1 0-1,-22 13 1,38-19 67,0-1-1,0 1 1,0-1-1,0 1 1,0 0-1,0-1 1,0 1-1,0 0 1,0 0-1,0 0 1,1 0-1,-1 0 1,0-1-1,1 1 1,-1 0-1,1 1 1,-1-1-1,1 0 1,-1 0-1,1 0 1,0 0-1,-1 0 1,1 2-1,0-1 8,1-1 0,-1 0-1,1 0 1,0 0 0,0 0 0,-1 0 0,1 0-1,0 0 1,0 0 0,0 0 0,0 0-1,0-1 1,0 1 0,0 0 0,0-1-1,0 1 1,0 0 0,1-1 0,-1 1-1,0-1 1,2 1 0,6 1 19,0 0-1,0-1 1,0 0-1,0 0 1,0-1-1,0 0 1,0 0-1,0-1 1,0 0-1,0-1 1,0 0-1,0-1 1,0 1-1,-1-2 1,0 1 0,1-1-1,-1-1 1,0 1-1,11-10 1,-17 12-16,0-1 1,1 0-1,-1 0 0,0 0 1,-1 0-1,1 0 1,0 0-1,-1-1 1,0 1-1,0 0 1,0-1-1,0 1 1,0-1-1,-1 1 0,1-6 1,-1 7-29,0 1 0,0-1 0,0 0 0,0 0 0,0 0 1,-1 0-1,1 1 0,0-1 0,-1 0 0,1 0 0,-1 1 0,0-1 0,0 0 0,0 1 1,1-1-1,-2 0 0,1 1 0,0 0 0,0-1 0,0 1 0,-1 0 0,1-1 1,0 1-1,-1 0 0,1 0 0,-1 0 0,0 0 0,1 0 0,-1 1 0,0-1 0,1 0 1,-3 0-1,-4 0-43,0 0 0,0 0 1,0 1-1,0 0 0,0 0 0,0 1 1,-11 2-1,14-2 55,0 0 1,0 1-1,0-1 1,0 1-1,0 0 1,0 1-1,1-1 1,-1 1-1,1 0 1,-1 0-1,1 1 1,-5 5-1,9-9 2,-1 0 0,1 1 0,0-1 0,0 1 1,-1-1-1,1 0 0,0 1 0,0-1 0,0 1 0,0-1 0,-1 1 0,1-1 0,0 1 0,0-1 1,0 1-1,0-1 0,0 1 0,0-1 0,0 1 0,0-1 0,0 1 0,0-1 0,1 0 1,-1 1-1,0-1 0,0 1 0,0-1 0,1 1 0,-1-1 0,0 1 0,0-1 0,1 0 1,-1 1-1,0-1 0,1 0 0,-1 1 0,0-1 0,1 0 0,-1 1 0,1-1 0,-1 0 0,0 0 1,1 1-1,-1-1 0,1 0 0,22 9 62,-11-7-50,0-1 1,0 0-1,0-1 1,0 0-1,16-3 1,58-13 32,-82 15-50,160-41 43,-117 29 3,92-35 127,-133 46-154,13-4-92,-19 6 73,0 0 0,0 0 0,0 0 1,1 0-1,-1 0 0,0 0 0,0 0 0,0 0 1,0 0-1,0 0 0,0 0 0,0 0 0,0 0 0,0 0 1,1 0-1,-1 0 0,0 0 0,0 0 0,0 0 0,0 0 1,0 0-1,0 0 0,0 0 0,0 1 0,0-1 0,0 0 1,0 0-1,0 0 0,0 0 0,1 0 0,-1 0 0,0 0 1,0 0-1,0 0 0,0 0 0,0 1 0,0-1 1,0 0-1,0 0 0,0 0 0,0 0 0,0 0 0,0 0 1,0 0-1,0 0 0,0 0 0,0 1 0,0-1 1,-7 10-98,-39 42-211,10-13 428,34-37-91,-1 1 0,1 0 0,0 0 0,0 0-1,0 1 1,1-1 0,-1 0 0,1 1 0,0-1-1,0 1 1,-1 6 0,2-8-9,0-1 1,0 0-1,0 1 1,0-1-1,0 0 0,0 1 1,1-1-1,-1 0 0,1 1 1,-1-1-1,1 0 1,-1 1-1,1-1 0,0 0 1,0 0-1,-1 0 1,1 0-1,0 0 0,0 0 1,0 0-1,0 0 1,0 0-1,0 0 0,0-1 1,1 1-1,-1 0 1,0-1-1,0 1 0,1-1 1,-1 1-1,0-1 0,1 1 1,-1-1-1,3 0 1,5 2 50,1-2 1,-1 1-1,1-1 1,0 0-1,-1-1 1,12-2-1,-1-1 3,38-12-1,-40 8-71,1-1 0,-1-1 0,-1-1 0,0 0 0,0-1 0,-2-1 0,29-28 0,-44 41-5,0 0-1,0 0 1,0 0-1,0 0 1,1 0-1,-1 0 1,0 0-1,0 0 1,0 0 0,0 0-1,0 0 1,0 0-1,0 0 1,0 0-1,1 0 1,-1 0 0,0 0-1,0 0 1,0 0-1,0 0 1,0 0-1,0 1 1,0-1 0,0 0-1,0 0 1,0 0-1,0 0 1,0 0-1,1 0 1,-1 0 0,0 0-1,0 0 1,0 0-1,0 1 1,0-1-1,0 0 1,0 0 0,0 0-1,0 0 1,0 0-1,0 0 1,0 0-1,0 0 1,0 0 0,0 1-1,0-1 1,0 0-1,0 0 1,0 0-1,0 0 1,0 0 0,0 0-1,-1 0 1,1 0-1,0 0 1,0 1-1,0-1 1,0 0-1,0 0 1,0 0 0,0 0-1,-2 15-47,-6 18 54,5-25-9,0-1 0,1 1 1,0 0-1,0 0 1,1 0-1,-2 15 0,3-23 24,0 0 0,0 1 0,0-1 0,0 1 0,0-1 1,0 1-1,1-1 0,-1 1 0,0-1 0,0 1 0,0-1 0,0 1 0,0-1 0,1 0 0,-1 1 0,0-1 0,0 1 0,1-1 0,-1 0 0,0 1 0,1-1 0,-1 0 0,0 1 0,1-1 0,-1 0 0,0 1 0,1-1 0,-1 0 1,1 0-1,-1 0 0,1 1 0,-1-1 0,1 0 0,-1 0 0,0 0 0,1 0 0,-1 0 0,1 0 0,-1 0 0,1 0 0,-1 0 0,1 0 0,-1 0 0,1 0 0,-1 0 0,1 0 0,-1 0 0,1-1 0,-1 1 0,0 0 0,1-1 1,27-12 374,-24 10-427,31-17-26,-2-1-18,1 2-1,1 1 0,65-23 1,-97 40 46,0 0 0,0 1 1,0-1-1,0 1 1,0-1-1,4 1 1,-7 0 26,1 0 1,-1 0 0,0 0 0,1 0-1,-1 1 1,1-1 0,-1 0-1,0 0 1,1 0 0,-1 0-1,1 1 1,-1-1 0,0 0-1,1 0 1,-1 1 0,0-1 0,0 0-1,1 1 1,-1-1 0,0 0-1,0 1 1,1-1 0,-1 0-1,0 1 1,0-1 0,0 0-1,1 1 1,-1-1 0,0 1-1,0-1 1,0 0 0,0 1 0,0-1-1,0 1 1,0-1 0,0 1-1,0-1 1,0 0 0,0 1-1,0-1 1,0 1 0,-1-1-1,1 0 1,0 1 0,0-1 0,0 0-1,-1 1 1,1 0 0,-3 4 0,1-1 1,-1 1 0,0 0-1,0-1 1,0 0 0,-1 0-1,1 0 1,-1 0 0,-7 5 0,6-5 41,0 1 0,0 0 0,0 0 0,-7 10 1,20-14 411,22-9-270,28-13 1,-37 13-238,0 1 1,0 0-1,37-5 0,-56 11 42,-1 1 0,0 0 0,1 0 0,-1 0 0,0 0 0,1 0 0,-1 0 0,0 0 0,1 0 0,-1 0 0,0 1 0,1-1 0,-1 0 0,0 1 0,0-1 0,1 1 0,-1-1 0,0 1 0,0 0 0,0 0 0,0 0 0,0-1 0,0 1 0,0 0 0,0 0 0,0 0 0,0 0 0,0 1 0,-1-1 0,2 2 0,-1-1 2,-1 1 1,1-1 0,-1 0-1,0 1 1,0-1 0,0 1-1,0-1 1,0 0 0,0 1-1,-1-1 1,1 1-1,-1-1 1,0 0 0,0 1-1,-1 2 1,1-2 32,-1-1 0,2 0 0,-1 1 0,0-1 0,0 0 0,1 1 0,-1-1 0,1 1 0,0-1 0,0 1 0,0-1 0,0 1 0,0-1 0,1 5 0,0-6-2,-1 0 0,1 1 0,0-1-1,-1 1 1,1-1 0,0 0 0,0 0 0,0 1 0,0-1 0,0 0-1,1 0 1,-1 0 0,0 0 0,0 0 0,1-1 0,-1 1 0,1 0-1,-1 0 1,0-1 0,1 1 0,-1-1 0,1 0 0,2 1 0,6 1 0,0-2 0,0 1 0,0-1 0,0 0 1,17-3-1,-5-1-3,31-10-1,16-11 100,-2-2 0,74-41 0,-141 68-112,28-17-49,-26 16 46,-1 0 1,1-1 0,0 1-1,-1 0 1,0-1 0,1 1-1,-1-1 1,0 0 0,0 1-1,1-1 1,-1 0 0,0-2-1,0 4 3,-1 0 0,0 0-1,0 0 1,0-1-1,0 1 1,0 0 0,0 0-1,0 0 1,0 0 0,0-1-1,0 1 1,0 0 0,0 0-1,0 0 1,0 0 0,0-1-1,0 1 1,0 0-1,0 0 1,0 0 0,0 0-1,0-1 1,-1 1 0,1 0-1,0 0 1,0 0 0,0 0-1,0 0 1,0 0 0,0-1-1,0 1 1,0 0 0,-1 0-1,1 0 1,0 0-1,0 0 1,0 0 0,0 0-1,-1 0 1,1 0 0,0 0-1,0-1 1,0 1 0,-1 0-1,-2 0-20,-1-1 1,1 0-1,-1 1 0,1 0 0,-1 0 1,1 0-1,-1 0 0,0 0 0,1 1 1,-1 0-1,-5 1 0,-43 19-326,47-19 330,-26 11-53,-30 20-1,51-27 71,0 1 1,1 0-1,-1 0 0,2 1 1,-1 0-1,-13 17 0,21-23 12,0-1-1,-1 1 1,1 0-1,0-1 1,0 1-1,0 0 1,1 0-1,-1 0 1,0 0-1,1 0 0,-1 0 1,1 0-1,0 0 1,-1 0-1,1 0 1,0 0-1,0 0 1,1 0-1,-1 0 1,0 0-1,1 0 1,-1 0-1,1 0 1,-1 0-1,1 0 1,0-1-1,0 1 1,0 0-1,0 0 1,0-1-1,0 1 0,2 1 1,-2-2-8,0 0 1,0 0-1,0-1 0,1 1 1,-1-1-1,0 1 1,0-1-1,1 1 0,-1-1 1,0 1-1,0-1 0,1 0 1,-1 0-1,0 0 1,1 0-1,-1 0 0,0 0 1,3-1-1,25-7 42,-21 5-42,23-8 85,-2-1 0,30-16 0,-42 18-29,-1 0-1,0-1 1,-1-1 0,26-25 0,-10 0-63,-1-1 0,-3-1 1,35-66-1,39-115-100,-96 208 78,-1 1 9,-2 9-25,-1 0 0,0-1 0,0 0 0,0 1 0,0-1 1,0 1-1,-1-1 0,1 0 0,-1 0 0,1 1 0,-1-6 0,0 7 36,0 1 0,0 0 0,-1 0 0,1 0 1,0 0-1,0-1 0,0 1 0,0 0 0,0 0 0,0 0 0,0 0 0,0-1 0,0 1 0,0 0 0,0 0 0,-1 0 0,1 0 0,0 0 0,0-1 0,0 1 0,0 0 0,0 0 0,-1 0 0,1 0 0,0 0 0,0 0 1,0 0-1,0 0 0,-1 0 0,1 0 0,0 0 0,0 0 0,0 0 0,-1-1 0,1 1 0,0 1 0,0-1 0,0 0 0,-1 0 0,1 0 0,0 0 0,0 0 0,0 0 0,0 0 0,-1 0 0,1 0 0,0 0 1,0 0-1,0 0 0,0 0 0,0 1 0,-1-1 0,1 0 0,0 0 0,0 0 0,-6 4-35,0 0-1,1 1 1,0-1 0,0 1-1,0 0 1,0 0 0,1 0 0,-4 7-1,-113 186-92,103-164 181,0 1 0,3 0 0,1 2 0,-15 58 0,27-89-18,1 0 0,0 0 1,1 0-1,-1 0 0,1 1 0,0-1 1,1 0-1,0 0 0,0 0 0,3 11 1,-3-13-127,1-1 1,-1 0 0,1 0-1,0 1 1,0-1 0,0-1-1,0 1 1,1 0 0,-1 0 0,1-1-1,-1 0 1,1 1 0,0-1-1,0 0 1,0 0 0,0-1 0,0 1-1,1-1 1,6 3 0,24 2-3745,7-2 1099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34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41 227 7136,'-26'-17'7381,"20"14"-3787,-2-4 643,11 9-1946,7-2-995,62 0-117,366-12 725,-402 13-1835,-35-1 75,-5-11-448,1 7 215,-1 1 0,1-1 0,-1 1-1,0 0 1,-7-5 0,-8-7 53,10 6 83,0-1 0,1 0-1,0-1 1,1 1 0,0-1-1,1-1 1,-9-19 0,15 30-48,0 0 1,-1 0 0,1 0 0,0 0-1,0 0 1,0 0 0,0 0-1,0 0 1,0 0 0,0 0 0,0 0-1,0 0 1,0 0 0,1 0-1,-1 0 1,0 0 0,1 0-1,-1 0 1,1 0 0,-1 0 0,1 0-1,-1 0 1,1 0 0,0 1-1,-1-1 1,1 0 0,0 0-1,0 1 1,-1-1 0,1 0 0,0 1-1,0-1 1,0 1 0,0-1-1,0 1 1,0 0 0,0-1-1,0 1 1,2-1 0,0 1-19,1-1 0,0 0 0,-1 1 0,1 0-1,0 0 1,-1 0 0,1 0 0,0 1 0,6 1 0,0 2 29,1 1 1,-1 0-1,0 1 0,-1 0 1,1 1-1,-1 0 0,0 0 0,-1 1 1,0 0-1,0 1 0,0-1 1,-1 2-1,9 15 0,-13-19 59,0 0 0,0 1 0,0-1 0,2 10 0,-5-14-32,1 1 0,-1 0 0,0-1 0,1 1 0,-1 0 0,0-1 0,-1 1 0,1 0 1,0 0-1,-1-1 0,1 1 0,-1 0 0,-2 4 0,-4 2-49,0 1-1,0-1 1,-1-1-1,0 1 1,-1-1-1,-16 11 0,9-6 5,7-6-61,0 0 0,-1 0 0,1-1 0,-14 6 0,16-9-683,-1 0-1,1-1 1,-14 3 0,2 0-3360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35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283 175 8800,'2'-7'5954,"-3"18"-3340,-6 21-687,1-11-1293,-2-1 0,0 1-1,0-1 1,-14 20-1,9-21-274,-1-1 1,-1-1-1,-17 16 0,-56 44 450,50-44-367,20-19 184,12-10-372,9-10-264,50-51-83,-33 39 6,19-27 0,-7 2 56,-1-2 0,-3-1 0,-2-1 0,31-76 0,-49 104 341,0 1-1,1 0 0,1 0 1,15-20-1,-25 38-294,0 0 0,1-1-1,-1 1 1,0-1 0,0 1 0,0 0 0,1-1 0,-1 1 0,0 0-1,1-1 1,-1 1 0,0 0 0,1 0 0,-1-1 0,0 1-1,1 0 1,-1 0 0,1 0 0,-1-1 0,0 1 0,1 0 0,-1 0-1,1 0 1,-1 0 0,1 0 0,-1 0 0,0 0 0,2 0 0,-2 0 6,1 1 0,-1-1 0,1 1 1,-1-1-1,1 1 0,-1 0 0,0-1 1,1 1-1,-1-1 0,0 1 0,1 0 1,-1-1-1,0 1 0,0 0 0,1-1 1,-1 2-1,4 37 416,-3-32-402,1 154 775,1-4-100,-1-125-610,0-12-54,-1 1 0,0 0 0,-2-1 0,-5 39 0,2-30-328,4-28 89,0 0 1,0 0-1,0 0 0,0 1 0,0-1 0,0 0 0,1 0 0,-1 0 0,0 1 1,1-1-1,-1 0 0,0 0 0,1 0 0,0 0 0,-1 0 0,1 0 1,0 0-1,1 2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1:35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57 12800,'-8'-8'5791,"26"11"-5023,-4-6 2464,-1 3-1920,13-3 32,6 3-832,0-5-416,-1 5-96,-4-4-992,-1-1 544,-2-3-3904,-3 8 2400,-6-11-7615,-2-1 5375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2:17.8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604 129 3808,'4'-19'3876,"1"-2"4429,-6 36-2708,-3 14-3442,0 14-1646,-18 128 757,13-114-1076,7-38-88,-2-1 0,-1 0 0,0 0 0,-1-1 0,-1 1 0,0-1 1,-1-1-1,-1 0 0,-1 0 0,0 0 0,-2-2 0,1 1 0,-21 19 0,26-30-47,1 0 0,-1 0 0,0-1 0,0 0 0,0 0 0,0 0 0,-1-1 0,1 0 0,-1 0 1,1 0-1,-1-1 0,0 0 0,1 0 0,-1-1 0,0 0 0,-11-1 0,1-1 37,1-1 0,0 0 0,0-1 0,0-1 0,-24-11 0,27 10-83,1-1 0,-1 0 1,1-1-1,0-1 0,1 0 0,-12-12 0,14 12-22,1 0 1,0-1-1,0 0 0,1-1 0,0 0 1,1 0-1,0 0 0,1-1 0,0 1 1,-3-15-1,-2-12-149,-9-76 0,18 103 157,0 0 0,0 0 0,1-1 0,1 1 0,0 0 0,0 0 0,6-19 0,-5 23 42,0 1 0,1-1 0,0 1 1,0 0-1,1 0 0,0 1 0,0-1 0,0 1 0,0 0 1,1 0-1,0 0 0,0 0 0,7-4 0,1 0 36,1 2 0,-1-1-1,1 2 1,0 0 0,1 1-1,26-7 1,95-9 246,-99 17-219,143-17 825,271 5 1,-253 16-2948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2:20.2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455 1 4384,'-1'3'4387,"1"-3"-4323,6 5 3159,-6 11 1582,-4-11-4329,1-1-1,0 0 0,-1 0 1,-6 5-1,9-8-347,-1 1-1,0-1 1,0 1 0,0-1-1,0 0 1,0 1 0,0-1 0,0 0-1,0 0 1,-5 1 0,-172 10 3164,86-4-2142,87-7-1149,-3-1-5,0 1 1,0 0-1,0 0 0,0 1 1,-9 3-1,4-1-72,-5 0 264,18-4-179,0 0 1,1 0-1,-1 1 1,0-1 0,1 0-1,-1 1 1,0-1 0,1 1-1,-1-1 1,1 1-1,-1-1 1,1 1 0,-1-1-1,1 1 1,-1-1-1,1 1 1,-1 0 0,1-1-1,-1 2 1,-1 7 1,0 1-1,0 0 1,1-1-1,1 18 1,4 42 246,-1-28-130,16 181 420,0 12-155,-14-56 56,-23 218 0,12-329-295,-1 21 186,-22 100 1,23-140 81,6-48-389,0 0 0,0 1 0,0-1 0,0 0 0,0 1 0,0-1 0,0 0 0,0 1-1,0-1 1,0 0 0,0 1 0,0-1 0,0 0 0,0 1 0,0-1 0,1 0 0,-1 0 0,0 1 0,0-1 0,0 0 0,1 1 0,-1-1-1,0 0 1,0 0 0,1 0 0,-1 1 0,0-1 0,0 0 0,1 0 0,-1 0 0,0 1 0,1-1 0,-1 0 0,0 0 0,0 0-1,1 0 1,-1 0 0,0 0 0,1 0 0,-1 0 0,0 0 0,1 0 0,-1 0 0,0 0 0,1 0 0,-1 0 0,0 0 0,1 0 0,-1 0-1,1-1 1,26-2-119,-18 1 226,60-9 51,85-11-177,-117 17 27,5 0 145,81 1 0,-96 4-164,-18 0-53,0 0 0,0 1 1,16 2-1,-18-2-508,-7-29-20317,-1 8 16420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2:21.1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14 3552,'-8'-13'13993,"10"24"-11080,3 39-1142,2 272 1519,-4-246-2921,3 145 73,-6-215-525,-1-2-39,1-1-1,0 0 1,0 1-1,0-1 1,0 0-1,1 1 1,0-1-1,-1 0 1,1 0 0,0 1-1,0-1 1,2 3-1,12-28-14675,-14 19 14285,11-16-2143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2:21.5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 7136,'-9'2'8303,"13"9"-6527,2 17-306,0 1 0,-2-1-1,-1 1 1,-2 44 0,0-37-941,17 434 1876,-18-462-2448,2 10-275,-2 0 0,-2 22 0,2-39 41,0 0 1,0 0 0,0 0 0,-1 0 0,1 0 0,0 0 0,-1 0 0,1 0-1,-1 0 1,1-1 0,-1 1 0,1 0 0,-1 0 0,1 0 0,-1 0-1,0-1 1,1 1 0,-1 0 0,0-1 0,0 1 0,0 0 0,0-1 0,0 1-1,1-1 1,-1 1 0,-2-1 0,1 1-712,-1-1 0,0 1 0,1-1 0,-1 0 0,0 0 0,1 0 0,-6-2 0,-7 2-1897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2:21.9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16 9632,'-10'-5'2533,"7"4"-607,6 3 878,0-1-2188,0-1-1,0 0 0,0 0 0,-1 0 0,1 0 0,0 0 0,0 0 0,5-2 0,12 0 575,186-6 2617,-154 7-3600,67 7-1,-58-1-384,-15-5-1568,-29 0-1254,-3 0 722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2:22.3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328 6 7392,'-1'-1'335,"0"1"0,0-1 1,0 0-1,0 1 0,0 0 1,0-1-1,0 1 0,-1 0 1,1-1-1,0 1 0,0 0 0,0 0 1,0 0-1,0 0 0,0 0 1,-1 0-1,1 0 0,-1 1 1,0 0 89,1 0 0,-1 0 1,1 1-1,-1-1 1,1 0-1,-1 1 0,1-1 1,0 1-1,0 0 1,-2 3-1,-57 85 3074,-50 84-49,95-145-3121,0 1 1,2 0 0,1 1-1,-10 37 1,9-8 135,2 0 1,3 1-1,-2 88 0,10-130-334,1 0-1,0 0 1,1 0-1,1-1 1,1 1-1,1-1 0,0 1 1,1-1-1,1-1 1,17 32-1,-10-27-179,0-1-1,2 0 1,0-1 0,1-1-1,2 0 1,-1-1 0,38 27-1,-26-29-1580,-28-15 1344,0 0 1,0 0-1,0-1 1,0 1 0,1-1-1,-1 1 1,0-1-1,0 0 1,1 0 0,-1 0-1,0 0 1,0 0-1,3-1 1,-1-1-436,0 1 0,-1-1 0,1 0 0,-1 0 0,0 0 0,0 0 0,0 0 0,0-1 0,0 1 0,0-1 1,-1 0-1,1 0 0,-1 0 0,0 0 0,0-1 0,0 1 0,0 0 0,0-1 0,-1 1 0,0-1 0,2-4 0,7-30-4212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2:24.1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23 4992,'-1'0'141,"0"0"-1,1 0 1,-1 0 0,1 0-1,-1 0 1,0-1 0,1 1 0,-1 0-1,1 0 1,-1 0 0,1-1 0,-1 1-1,1 0 1,-1-1 0,1 1-1,-1-1 1,1 1 0,-1-1 0,1 1-1,-1 0 1,1-1 0,0 1-1,-1-1 1,1 0 0,0 1 0,0-1-1,-1 1 1,1-1 0,0 1 0,0-1-1,0 0 1,0-5 4484,0 14 2006,5 66-4102,0-16-1724,-4 163 744,-2-122-1253,1-98-253,0 1 0,0-1 0,0 0-1,0 0 1,0 0 0,0 0 0,0 0 0,0 0 0,1 0 0,-1 0 0,0 0-1,1 0 1,0 2 0,-1-3-33,1 0 0,-1 0 0,1-1 0,-1 1 0,0 0-1,1 0 1,-1 0 0,0-1 0,1 1 0,-1 0 0,0-1 0,0 1 0,1 0-1,-1 0 1,0-1 0,0 1 0,0-1 0,1 1 0,-1 0 0,0-1 0,0 1 0,0 0-1,0-1 1,0 0 0,4-8-13,-1 0 0,2-14-1,19-134 26,1 26-102,-19 108 205,2 0 0,0 0 1,17-30-1,-25 52-89,1-1 0,-1 1 0,1 0 0,0-1 1,0 1-1,0 0 0,-1 0 0,1 0 0,0 0 0,0 0 1,1 0-1,-1 0 0,0 0 0,0 0 0,0 0 0,1 0 1,-1 1-1,0-1 0,1 1 0,-1-1 0,0 1 0,1-1 0,-1 1 1,1 0-1,-1 0 0,1 0 0,-1 0 0,1 0 0,-1 0 1,0 0-1,1 0 0,-1 0 0,1 1 0,-1-1 0,1 0 0,-1 1 1,0 0-1,1-1 0,1 2 0,2 1 45,-1 0 0,1 1 0,-1-1 0,0 1 0,0 0 0,0 0 0,0 0 0,-1 0 0,5 9 0,7 16 17,-2 0-1,-1 1 1,-2 0 0,9 42 0,-8-33-86,-6-13 46,-4-21-334,0 0 0,0 0-1,0 0 1,0-1 0,5 10-1,19-20-19813,-7-2 16165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38.9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447 0 4224,'0'0'14602,"-5"0"-13023,-12 2-1163,0 0 0,0 1 0,0 1 0,0 0 0,-16 8-1,-10 2-116,0-2-215,0 2-1,-72 35 1,107-45-80,0 0-1,1 1 1,-1 0-1,1 1 1,1-1-1,-1 2 1,1-1-1,-9 11 1,14-15 4,0-1-1,0 1 1,1-1-1,-1 1 1,0-1 0,1 1-1,-1 0 1,1-1 0,-1 1-1,1 0 1,0-1 0,0 1-1,0 0 1,0 0-1,0-1 1,0 1 0,0 0-1,0-1 1,1 1 0,-1 0-1,1-1 1,-1 1-1,1 0 1,0-1 0,0 1-1,0-1 1,0 1 0,0-1-1,0 0 1,0 1 0,0-1-1,0 0 1,0 0-1,3 2 1,1 1 34,0-1 0,0 0 0,0 0 0,0 0 0,1 0 0,-1-1 0,1 0 0,10 2 0,9 1 94,-1-1-1,1-2 0,0 0 0,44-4 1,-51 1-148,-1-2 0,0 0 0,1-1 0,-1-1 0,-1 0 0,1-1 0,25-14 1,-38 17 20,0 0 0,0 0 0,0 0 0,0-1 0,-1 1 0,1-1 0,-1 0 0,0 1 0,0-2 0,-1 1 0,1 0 0,-1 0 0,0-1 1,0 0-1,0 1 0,-1-1 0,1 0 0,-1 0 0,0-5 0,-1 9-8,0 0 0,0 0 0,0 0 1,0 0-1,0 0 0,-1 0 0,1 0 0,0 0 0,-1 0 1,1 0-1,-1 0 0,1 0 0,-1 0 0,1 0 1,-1 0-1,0 0 0,0 1 0,1-1 0,-1 0 0,0 0 1,0 1-1,0-1 0,0 0 0,1 1 0,-1-1 0,0 1 1,0 0-1,0-1 0,0 1 0,0 0 0,-1-1 1,1 1-1,0 0 0,0 0 0,0 0 0,0 0 0,0 0 1,0 0-1,0 0 0,0 0 0,0 0 0,0 1 0,0-1 1,0 0-1,0 1 0,0-1 0,0 1 0,0-1 1,0 1-1,0-1 0,0 1 0,0 0 0,0-1 0,1 1 1,-1 0-1,0 0 0,1 0 0,-2 1 0,-6 12 0,6-11 27,1-1 1,-1 1-1,1 0 1,-1-1-1,1 1 1,0 0-1,0 0 1,0 0-1,1 0 1,-1 0-1,1 0 1,-1 0-1,1 0 1,0 0 0,0 1-1,1 3 1,1 14 111,-2-18-97,1 1 0,-1-1 0,1 1 0,-1-1 0,1 0 1,0 1-1,2 2 0,9 23 410,-9-19-348,1-1-1,0 0 1,1 0-1,9 14 1,-7-16-41,-7-7-206,0 0 0,1 0 0,-1 0 0,1 0 0,-1 0 0,1 0 0,-1 0-1,0-1 1,1 1 0,-1 0 0,1 0 0,-1 0 0,0 0 0,1 0 0,-1-1 0,1 1 0,-1 0 0,0 0 0,1-1 0,-1 1 0,0 0 0,0-1 0,1 1 0,-1-1 0,10-8-2162,-10 9 1956,19-27-6718,-6 13 4117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2:24.4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6 6048,'-8'-6'1695,"5"10"-310,1 4 4341,9 7-2432,4 11-733,-9-16-1796,0 0 0,-1 1 0,0-1 0,-1 0 0,0 0 1,0 0-1,-1 0 0,-3 17 0,-4 3-454,-16 43 0,22-68-294,-2 3-416,1 0 0,-1 0 0,-1 0 0,-5 8 0,7-13-308,1 0-1,0 0 1,-1 0-1,1 0 1,-1-1-1,0 0 0,0 1 1,0-1-1,0 0 1,0 0-1,-6 2 1,-1 0-2194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2:25.5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6 4480,'-13'-6'20817,"26"38"-19624,17 19-166,-17-30-768,0 1 1,-2 0-1,15 38 0,-7 3-47,-4 1 0,-1 0 0,7 110 0,-21-173-211,1 10 23,0-1 1,0 1-1,-2-1 0,1 1 0,-1-1 0,-1 1 0,1-1 0,-6 14 0,7-23-5,-1 1 0,0 0 0,0-1 0,0 1 0,0-1 0,-1 1 0,1-1 0,0 1 0,-1-1 0,1 0 0,-1 0 0,1 0 0,-1 1 0,1-2 0,-4 3 0,2-2-48,-1 0 0,0 1 1,0-1-1,-1-1 0,1 1 0,-7 0 0,0-1-137,0-1-1,0 0 1,0 0-1,-18-6 1,23 6 170,0-1 0,-1-1 1,1 1-1,0-1 0,0 0 1,1 0-1,-1-1 0,0 0 0,1 0 1,0 0-1,0-1 0,0 1 1,1-1-1,0 0 0,0-1 1,0 1-1,0-1 0,1 1 1,0-1-1,0 0 0,0 0 0,1-1 1,0 1-1,0 0 0,1-1 1,0 0-1,0 1 0,0-1 1,1 1-1,1-13 0,0 7 123,2 0 0,-1 0 0,1 0-1,1 0 1,0 0 0,1 1 0,12-21 0,-8 18 42,1-1 0,1 1 0,0 1 0,26-23 1,-6 10 63,2 1 1,1 3 0,1 0 0,40-17-1,16 2-22,-48 21-6640,-23 11-8557,-2 7 10474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2:25.9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 8736,'10'20'8981,"8"24"-5341,5 13-2182,-8-23-552,62 144 2210,-67-148-2792,-2 0 0,-2 1 0,0 0 1,2 53-1,-5-32-102,-2-1 1,-2 1 0,-2 0-1,-3 0 1,-2-1 0,-2 0-1,-25 74 1,13-50-276,-8 20 80,25-82-717,-1-1-1,0 1 1,0-1 0,-17 22 0,21-32 517,-13 16-2662,14-18 2656,1 0 1,-1 1-1,1-1 0,-1 1 1,1-1-1,0 0 0,-1 0 0,0 1 1,1-1-1,-1 0 0,1 0 0,-1 1 1,1-1-1,-1 0 0,1 0 0,-1 0 1,0 0-1,1 0 0,-1 0 0,1 0 1,-1 0-1,1 0 0,-1 0 0,0 0 1,1-1-1,-1 1 0,1 0 0,-1 0 1,1 0-1,-1-1 0,1 1 1,-1 0-1,1-1 0,-1 1 0,1 0 1,-1-1-1,0-1-382,0 1-1,0 0 1,0-1 0,1 1 0,-1-1 0,0 1 0,1-1-1,-1-3 1,-1-15-2761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2:26.3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 9792,'-5'0'7623,"13"12"-4036,-2 7-2643,-2 1 1,0-1-1,-1 1 0,-1-1 0,0 21 1,0 1-344,17 328 1345,-12-247-4223,-6-110 1469,0-1-5645,-2-25-4072,1-8 7517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2:26.7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21 7392,'-11'-6'1266,"-16"-6"3468,31 12-1776,30-2 1337,-23 3-3326,1 0 1,-1 1-1,19 6 1,-24-5-743,0-1 1,0 1-1,-1 0 0,1 0 1,-1 1-1,0-1 1,0 1-1,5 5 1,5 7 207,0 1 0,-1 0 0,-1 1 0,16 30 0,35 81 777,-62-124-1175,12 26 305,-1-1 0,-2 1 0,11 52 0,-20-70-241,0 0 0,-1-1 0,0 1 0,-1 0 0,-3 15 0,2-20-85,0 0 1,-1 0-1,-1 0 0,1 0 1,-1 0-1,0-1 1,-1 1-1,0-1 1,-5 8-1,4-9-111,-1 3-241,-1 0 1,-9 10-1,13-16 83,0-1 0,0 1-1,-1 0 1,1-1 0,-1 0 0,1 0-1,-1 0 1,0-1 0,1 1 0,-6 1-1,4-2-529,-1 1-1,0-1 0,1-1 0,-1 1 0,0-1 0,1 0 0,-1 0 0,0 0 0,1-1 0,-12-2 0,-3-6-1974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2:27.6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3 4480,'-7'-3'8678,"13"5"-4785,41 13-1265,-23-10-1517,0-2 1,1-1-1,28-1 0,-23 0-371,46 5 1,-73-5-719,10 1 130,-1 0 0,1 1 1,22 8-1,-31-9-111,0 0-1,0 0 1,-1 1-1,1-1 1,-1 1-1,1 0 1,-1 0-1,0 0 1,0 0-1,0 0 1,-1 1-1,1-1 1,-1 1-1,0 0 1,3 5 0,1 8 20,0 2 0,-1-1 0,-1 0 0,2 26 0,-2-14 60,11 139 71,-8-69-144,3 182 73,-6-130 30,9 185 420,4-70-22,-4-99 48,-12-165-584,-1 0 0,1 1 0,-1-1 0,0 1 0,0-1 0,-1 1 0,1-1 0,-1 1 0,0 3 0,0-6-11,1 0-1,-1 0 1,0 0-1,1 0 1,-1 0-1,0 0 1,0-1-1,0 1 1,1 0-1,-1 0 1,0-1-1,0 1 1,0 0-1,0-1 1,0 1-1,0-1 1,0 1-1,-1-1 1,1 0-1,0 0 0,0 1 1,0-1-1,0 0 1,0 0-1,-1 0 1,1 0-1,0 0 1,0 0-1,0 0 1,-2-1-1,-271-21-2944,126 12-2169,103 8 1141,42 2 3441,-1 0-1,1 0 1,0 0-1,0-1 1,0 0-1,0 1 1,0-1-1,-1 0 1,2 0-1,-1-1 1,0 1-1,0-1 1,0 1-1,1-1 1,-1 0-1,-3-3 1,-9-12-3278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2:31.0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82 114 2656,'-5'-1'1693,"7"-3"855,-3-13 11222,1 17-13692,-10 20 2376,-5 22-1891,3 1 1,1 0-1,-8 68 0,14-84-410,3-13-42,0 0 0,1 0 0,1 0 1,2 28-1,-1-37-78,0 0 0,0-1 0,0 1 0,0 0 0,1-1 0,-1 1 0,1-1 0,0 0 0,1 0 0,-1 0 0,1 0 0,0 0 0,0 0 0,0-1 0,0 1 0,1-1 0,-1 0 0,6 4 0,-8-6-19,1 0-1,0 0 0,0-1 0,0 1 0,-1 0 0,1-1 0,0 1 0,0-1 1,0 1-1,0-1 0,0 0 0,0 0 0,0 0 0,0 0 0,0 0 0,0 0 0,0-1 1,0 1-1,0-1 0,0 1 0,0-1 0,0 0 0,2-1 0,1-1 9,0 0-1,0-1 0,0 0 1,0 0-1,7-9 0,1-4 48,0 0 1,-1-1-1,-2 0 0,0-1 0,13-33 0,4-6 49,-27 58-114,0 0-1,0 0 0,0 0 0,0 0 0,0 0 0,0-1 0,0 1 0,0 0 0,0 0 0,0 0 0,0 0 0,0 0 0,0 0 0,0 0 0,0 0 0,0 0 0,0 0 0,0 0 0,0 0 0,0 0 0,0 0 0,0 0 0,0 0 0,1 0 1,-1 0-1,0 0 0,0 0 0,0 0 0,0 0 0,0 0 0,0 0 0,0 0 0,0 0 0,0 0 0,0 0 0,0 0 0,0 0 0,0 0 0,0 0 0,0 0 0,1 0 0,-1 0 0,0 0 0,0 0 0,0 0 0,0 0 0,0 0 0,0 0 0,0 0 1,0 0-1,0 0 0,0 0 0,0 0 0,0 0 0,0 0 0,0 0 0,0 0 0,0 0 0,0 0 0,0 1 0,3 6 90,3 16-85,-3-11-55,0 0 88,1-1-1,1 0 0,0 0 0,0 0 0,1-1 0,0 0 0,1 0 0,0 0 0,1-1 1,0 0-1,11 9 0,-14-13 13,0-1 0,0 0 0,1 0 0,-1-1 0,1 1 0,0-1 0,0-1 0,0 1 0,1-1 0,-1 0 0,0 0 0,1-1 0,0 0 0,-1 0 0,1 0 0,-1-1 0,1 0 0,0-1 0,-1 1 0,1-1 0,10-3 0,-11 2-50,0-1 0,0 0 0,0 0 0,0 0 0,0-1 0,-1 0 0,0 0-1,1 0 1,-2-1 0,1 1 0,0-1 0,-1 0 0,0-1 0,0 1 0,4-10-1,4-9-53,-1 0-1,13-41 0,-20 53 60,34-116 67,-38 126-64,1-1-8,0 0 0,0 0 0,1 0-1,-1 0 1,3-4 0,-3 7-9,-1-1 0,1 0 0,-1 1 0,1-1 0,-1 1 1,1-1-1,0 1 0,-1-1 0,1 1 0,0 0 0,-1-1 0,1 1 0,0 0 0,0-1 0,-1 1 0,1 0 0,0 0 1,0 0-1,-1 0 0,1 0 0,0 0 0,0 0 0,-1 0 0,1 0 0,0 0 0,0 0 0,0 0 0,-1 1 0,2-1 0,5 3 0,0 1 0,-1 0-1,0 0 1,0 0 0,10 9-1,7 6 29,-14-13 47,1 0 1,-1 0-1,1-1 0,0-1 0,0 1 0,1-2 0,-1 1 0,1-1 0,15 2 0,-21-5-37,0 1 1,0-1-1,0 0 0,0-1 1,0 1-1,0-1 0,0 0 1,-1 0-1,1 0 0,0-1 1,-1 1-1,1-1 0,-1 0 1,1-1-1,-1 1 0,0-1 1,0 0-1,0 0 0,0 0 1,-1-1-1,1 1 0,-1-1 1,4-4-1,-2 0-16,0 0 0,0-1 0,-1 1 0,0-1 0,0 0 0,-1 0 0,0 0 0,-1-1 0,0 1 0,1-12 0,-2 16-23,-1-1 0,0 0 1,0 0-1,-1 1 0,1-1 0,-1 0 1,0 1-1,-1-1 0,1 1 1,-1-1-1,0 1 0,-1 0 0,1-1 1,-1 1-1,0 1 0,0-1 1,-1 0-1,-4-4 0,7 7-5,-1 1-1,1 0 1,-1-1-1,1 1 1,-1 0 0,1 0-1,-1 0 1,0 0-1,0 0 1,0 0-1,0 1 1,1-1 0,-1 1-1,0-1 1,0 1-1,0 0 1,0-1-1,0 1 1,0 0 0,0 0-1,0 1 1,0-1-1,0 0 1,0 1-1,0-1 1,0 1 0,0-1-1,0 1 1,1 0-1,-1 0 1,0 0 0,0 0-1,1 0 1,-1 0-1,-1 2 1,-3 2 18,1 0 1,0 1 0,0-1-1,0 1 1,1 0-1,0 0 1,-7 13-1,4-1 102,0 0-1,1 0 1,1 0-1,0 1 1,2 0-1,-2 26 1,3-13 153,2 0 0,1 0 0,6 32 1,-6-57-245,1 0 1,-1 0 0,1 0 0,1 0 0,-1-1-1,1 1 1,0-1 0,1 1 0,0-1-1,0 0 1,0 0 0,0-1 0,1 1 0,9 7-1,-5-6-6,1 1 0,1-2-1,-1 1 1,1-1 0,0-1-1,1 0 1,22 6 0,-6-3 17,2-1 1,-1-2-1,1-1 1,35 0-1,-43-4-458,1-1 1,27-5-1,-34 3-752,0-1 1,0 0 0,24-11 0,-10-2-2066,-24 13 1963,-1 0 1,0 0 0,-1-1 0,1 0 0,-1 0 0,5-8 0,13-22-5613,1-2 2299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2:33.8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229 1004 6656,'-15'3'2144,"11"2"-725,3-4-889,3-2 646,6-8 575,-1 0 0,12-19 0,6-9-652,83-99 927,-85 106-1734,-1-2-1,-2 0 1,25-52-1,32-110 677,-64 156-712,31-100 948,-38 114-740,-1 1 1,-1-1-1,2-44 0,-6 66-408,-2-14 373,2 15-414,0 1 0,0 0 0,0-1 0,0 1 0,0 0 0,0 0 0,0-1 1,0 1-1,-1 0 0,1-1 0,0 1 0,0 0 0,0 0 0,0 0 0,-1-1 1,1 1-1,0 0 0,0 0 0,0 0 0,-1-1 0,1 1 0,0 0 0,0 0 1,-1 0-1,1 0 0,0 0 0,-1-1 0,1 1 0,0 0 0,0 0 0,-1 0 1,1 0-1,0 0 0,-1 0 0,1 0 0,0 0 0,-1 0 0,1 0 0,0 0 1,0 0-1,-1 1 0,1-1 0,0 0 0,-1 0 0,1 0 0,0 0 0,-1 1 1,-1 0 2,-1 1 1,0 0 0,0-1 0,1 2 0,-1-1 0,1 0 0,0 0-1,0 1 1,-1-1 0,2 1 0,-1 0 0,-3 4 0,-48 93-77,40-73 57,-148 295 23,2 40 345,108-230-159,-59 142 171,65-159 122,40-105-534,8-18-97,8-21-11,9-11 108,3 0 0,1 2 0,1 0 0,43-46 0,-26 38-36,1 3-1,93-73 1,61-31 70,-157 118-34,-22 16 81,111-78 347,-129 91-378,1 0 0,-1-1 0,0 1 1,0 0-1,0 0 0,1 0 0,-1 0 0,0-1 1,0 1-1,1 0 0,-1 0 0,0 0 0,0 0 1,1 0-1,-1 0 0,0 0 0,1 0 0,-1 0 0,0 0 1,0 0-1,1 0 0,-1 0 0,0 0 0,1 0 1,-1 0-1,0 0 0,0 0 0,1 0 0,-1 0 1,1 0-1,-2 9 208,-10 20-131,8-21 46,-2 6-64,0-2-75,1 0 1,1 0 0,0 1-1,1-1 1,-2 17-1,4-27 4,0-1 1,0 1-1,0 0 0,1-1 1,-1 1-1,0 0 0,1-1 1,-1 1-1,1-1 1,-1 1-1,1-1 0,0 1 1,0-1-1,-1 1 0,1-1 1,2 2-1,-2-2 4,0-1 0,0 1 0,0 0 0,0-1 0,0 1 1,0-1-1,0 1 0,0-1 0,0 0 0,1 1 0,-1-1 0,0 0 0,0 0 0,0 0 0,0 0 1,1 0-1,-1 0 0,0 0 0,0 0 0,0 0 0,1-1 0,-1 1 0,1-1 0,3-1 0,-1 0 0,0 0-1,0-1 1,0 1-1,0-1 1,0 0 0,-1 0-1,1 0 1,-1-1-1,0 1 1,0-1 0,0 0-1,0 1 1,-1-1-1,4-7 1,-4 7-32,0-1 0,0 1 1,0-1-1,0 0 0,-1 0 0,0 0 0,0 0 1,0 0-1,0 0 0,-1 0 0,0 0 1,0 0-1,-1-7 0,0 9 25,0 1 0,0 0 0,0 0 0,0 0 0,0 0 0,-1 1 0,1-1 1,0 0-1,-1 0 0,0 1 0,1-1 0,-1 1 0,0 0 0,0-1 0,0 1 0,0 0 0,0 0 0,0 0 0,0 0 0,0 0 0,0 1 0,0-1 0,-1 1 0,1-1 0,-4 1 0,-1 1-33,7-1 30,0 0 1,0 0-1,0 0 0,0 0 1,0 0-1,0 0 1,0 0-1,0 0 1,0 0-1,0 0 0,0 0 1,0 0-1,0 1 1,0-1-1,0 0 1,0 0-1,0 0 0,0 0 1,7 5 72,-5-3-64,4-1-4,-1 1 0,1-1 0,-1-1 0,1 1 0,-1-1 0,1 0 0,-1 0 0,1 0 0,8-3 0,6 1 14,19-1 65,-1-2-1,1-2 0,-1-2 0,0-1 0,-1-2 0,0-1 0,-1-2 0,0-2 1,36-23-1,-35 11 194,-25 18-131,-12 11-138,0 0 0,1-1 0,-1 1 0,0 0 0,0 0-1,0 0 1,0 0 0,0 0 0,0 0 0,0 0 0,0 0 0,0 0 0,1 0 0,-1 0 0,0 0-1,0 0 1,0 0 0,0 0 0,0 0 0,0 0 0,0 0 0,1 0 0,-1 0 0,0 0 0,0 0 0,0 0-1,0 0 1,0 0 0,0 0 0,0 0 0,1 0 0,-1 0 0,0 0 0,0 0 0,0 0 0,0 0-1,0 0 1,0 0 0,0 0 0,0 0 0,1 1 0,-1-1 0,0 0 0,0 0 0,0 0 0,2 8 206,-2 15 10,0-17-177,-1 12 111,-7 37 1,5-37-204,-2 37 1,5-41-11,-1-3 95,1 0 1,1 0 0,-1 0-1,2 0 1,4 18-1,-6-29-33,0 0-1,0 1 1,0-1 0,0 0-1,1 0 1,-1 1-1,0-1 1,0 0 0,0 0-1,1 0 1,-1 1-1,0-1 1,0 0-1,0 0 1,1 0 0,-1 0-1,0 1 1,0-1-1,1 0 1,-1 0-1,0 0 1,1 0 0,-1 0-1,0 0 1,0 0-1,1 0 1,-1 0-1,0 0 1,1 0 0,-1 0-1,13-4 163,-9 1-142,0 0-1,0 1 1,-1-2 0,6-3 0,3-6-25,0 0 0,-1 0 1,17-29-1,-15 22-1,-11 16 0,1 0 0,-1 0 0,1-1 0,1-6 0,0 6 0,-3 6 0,-1 1 0,1-1 0,0 1 0,-1-1 0,1 1 0,-1-1 0,1 1 0,-1 0 0,0-1 0,1 4 0,-1 0 0,0 1 0,1 0 0,0 0 0,0 0 0,0-1 0,1 1 0,0 0 0,0-1 0,0 1 0,1-1 0,0 0 0,0 0 0,0 0 0,1 0 0,-1-1 0,1 1 0,0-1 0,0 0 0,6 4 0,-8-7 0,0 1 0,0-1 0,0 0 0,0 0 0,0 0 0,0 0 0,1-1 0,-1 1 0,0-1 0,1 1 0,-1-1 0,0 0 0,1 0 0,-1 0 0,0 0 0,1 0 0,-1 0 0,0-1 0,1 1 0,2-2 0,15-3-19,0 0 0,0-2-1,32-15 1,51-36 69,-80 44-43,0-2 0,-1 0-1,31-31 1,-45 40-7,1 0 0,0 0 0,0 0 0,13-5 0,-8 4 0,-13 6 0,0 9 0,0 0 0,1 0 0,-2-1 0,1 1 0,-1 0 0,0 0 0,-1 0 0,-1 11 0,-2 23 0,0 23-69,5-57 97,-1-6-27,0-1 0,1 1 1,-1-1-1,0 1 0,0-1 1,0 1-1,0-1 0,0 1 1,0-1-1,0 1 0,0 0 1,0-1-1,0 1 0,0-1 1,0 1-1,0-1 0,0 1 1,0-1-1,-1 1 0,1-1 1,0 1-1,0-1 0,-1 1 1,1-1-1,0 1 0,-1-1 1,1 0-1,0 1 0,-1-1 1,0 1-1,17-13-33,0-1 0,-1 0 0,15-17 0,0-2 73,-28 30-40,0 1 1,0-1-1,0 0 0,0 1 0,1-1 1,-1 1-1,1 0 0,-1 0 0,1 0 1,-1 0-1,1 0 0,0 0 0,3 0 1,-5 1 0,-1 0 0,1 1 0,0-1 0,-1 0 1,1 0-1,-1 1 0,1-1 0,-1 0 0,1 1 0,-1-1 1,1 0-1,-1 1 0,1-1 0,-1 1 0,1-1 0,-1 1 1,0-1-1,1 1 0,-1-1 0,0 1 0,1-1 0,-1 1 1,0 0-1,6 17 13,-5-15-13,4 13-3,8 25 4,-12-37-5,0-1 0,1 0 1,-1 0-1,1-1 1,0 1-1,0 0 0,0-1 1,0 1-1,1-1 1,2 3-1,-1-3-8,0 0 1,0-1-1,0 0 0,0 0 1,0 0-1,0-1 0,0 1 0,0-1 1,0 0-1,5-1 0,-3 1 5,8-1 5,0 0 0,0-2 0,24-6 0,3 0 0,0 0-7,0-2 0,70-27 0,-87 28 30,0-2 0,30-19 0,-53 30-107,0 0 0,0 0 0,0 0 1,-1 0-1,1 0 0,0 0 0,0 0 0,-1 0 0,1 0 0,0-2 0,-27 21-86,5-7 180,-8 4-119,-40 29 0,61-38 95,1 0 0,0 0-1,0 0 1,1 1 0,-1 0 0,2 0 0,-1 1 0,1-1 0,0 1 0,-4 10 0,8-15 8,0 0 0,0-1 0,0 1 1,0 0-1,0 0 0,1 0 0,0 1 0,-1-1 0,1 0 1,1 0-1,-1 0 0,0 0 0,1 0 0,-1 0 0,1 0 0,0 0 1,2 5-1,-2-7 10,0 1 1,0-1 0,0 1 0,0-1 0,1 1-1,-1-1 1,0 0 0,1 0 0,-1 0 0,1 0-1,-1 0 1,1 0 0,0 0 0,-1 0 0,1 0-1,0-1 1,0 1 0,-1-1 0,1 1 0,0-1-1,0 0 1,0 0 0,0 0 0,-1 0 0,1 0-1,0 0 1,0 0 0,0-1 0,0 1-1,-1-1 1,3 0 0,5-2-8,-1 0 0,0 0 0,0-1 0,0 0 0,0 0 0,0-1 0,-1 0 1,0 0-1,0-1 0,11-12 0,-9 8 23,0 0 0,-1-1 0,-1-1 0,1 1 0,-2-1 0,0 0 0,5-14 0,13-52-76,16-97 1,-40 174 54,25-106-1,6-37 244,-11-10 318,-19 145-510,0 6-18,-1-1 1,1 1-1,-1-1 0,1 1 0,-1-1 1,0 1-1,-1-1 0,1 0 0,-1 1 1,1-1-1,-1 1 0,-2-6 0,3 9-31,0 0 0,0-1 0,0 1 0,-1 0 0,1 0 0,0 0 0,0 0 0,0 0 0,0 0 0,0-1 0,0 1 0,-1 0 0,1 0 0,0 0 0,0 0 0,0 0 0,0 0 0,-1 0 0,1 0-1,0 0 1,0 0 0,0 0 0,0 0 0,-1 0 0,1 0 0,0 0 0,0 0 0,0 0 0,0 0 0,0 0 0,-1 0 0,1 0 0,0 0 0,0 0 0,0 0 0,0 1 0,-1-1 0,1 0 0,0 0 0,0 0 0,0 0-1,0 0 1,0 0 0,0 0 0,0 1 0,-1-1 0,1 0 0,0 0 0,0 0 0,0 1 0,-5 10 4,-10 56-96,1-2 72,-6 81 1,14-77-210,-6 121-650,18-63-5968,8-54-1765,-12-62 6636,8 26-2505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2:35.4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 4 5216,'8'-3'13070,"-17"7"-11597,-7 12-371,1 0-1,1 1 0,-15 22 1,16-20-712,1 1 0,0 0 0,2 1 0,0 0 1,-10 37-1,17-50-325,1 1 1,0 0 0,1 0-1,0 0 1,1 0-1,0 0 1,0 0 0,1 0-1,3 16 1,-4-24-57,0 0 0,0-1-1,0 1 1,0-1 0,1 1 0,-1-1 0,0 1 0,0 0 0,1-1 0,-1 1-1,0-1 1,1 1 0,-1-1 0,0 1 0,1-1 0,-1 0 0,1 1-1,-1-1 1,1 1 0,-1-1 0,1 0 0,-1 0 0,1 1 0,-1-1 0,1 0-1,-1 0 1,1 1 0,0-1 0,-1 0 0,1 0 0,-1 0 0,1 0-1,0 0 1,-1 0 0,1 0 0,0 0 0,-1 0 0,1 0 0,-1 0 0,1-1-1,-1 1 1,1 0 0,0 0 0,-1-1 0,1 1 0,-1 0 0,1-1-1,4-2 5,-1 0 0,0 0 0,0 0 0,5-6 0,32-36 70,18-16-38,39-23 73,-98 84-122,3-3 12,0 1 1,0 0 0,0 0-1,0 0 1,4-1 0,-6 3 0,0-1 1,-1 1 0,1 0 0,0 0 0,0-1 0,-1 1 0,1 0 0,0 0-1,-1 0 1,1 0 0,0 0 0,0 0 0,-1 1 0,1-1 0,0 0-1,0 0 1,-1 0 0,1 1 0,0-1 0,-1 0 0,1 1 0,0-1-1,-1 0 1,1 1 0,-1-1 0,1 1 0,-1-1 0,1 1 0,-1-1 0,1 1-1,-1 0 1,1 0 0,21 37 89,-15-24 11,13 18 1,75 92 242,-74-99-81,1-2-1,48 39 1,-67-60-219,0 0 1,0 0-1,0 0 0,0 0 1,1-1-1,-1 1 0,6 0 0,-7-1-27,-1-1 1,1 0-1,0 0 0,-1 1 0,1-1 0,0-1 0,-1 1 0,1 0 0,0 0 1,-1-1-1,1 1 0,0-1 0,-1 1 0,1-1 0,-1 1 0,1-1 0,-1 0 1,2-1-1,2-2-3,-1 0 1,0 0-1,0-1 1,0 1-1,0-1 0,-1 0 1,1 0-1,-1-1 1,-1 1-1,1 0 1,2-10-1,2-6-60,6-38 1,-11 44 11,0 1 1,-1-1 0,-1 0-1,0 0 1,-2 0-1,-2-16 1,-13-34 13,17 64-7,-1 0-1,1-1 1,-1 1-1,1 0 1,-1-1-1,1 1 0,-1 0 1,1 0-1,-1-1 1,-2-1-1,3 2-206,3 2 14,2 0 110,4 0 14,0 1-1,0-2 1,18 0 0,4 0 100,175 0 95,-131-2 129,100 8-1,-158-6-74,11 1 358,-27-1-510,-1 0-1,0 0 0,0 0 1,1 0-1,-1 0 0,0 0 1,0 0-1,1 0 1,-1 0-1,0 0 0,0 0 1,1 1-1,-1-1 1,0 0-1,0 0 0,1 0 1,-1 0-1,0 0 0,0 0 1,0 0-1,1 1 1,-1-1-1,0 0 0,0 0 1,0 0-1,0 1 1,0-1-1,1 0 0,-1 0 1,0 0-1,0 1 0,0-1 1,0 0-1,0 0 1,0 1-1,0-1 0,0 0 1,0 0-1,0 1 1,0-1-1,0 0 0,0 0 1,0 0-1,0 1 0,0-1 1,0 0-1,0 0 1,0 1-1,0-1 0,0 0 1,0 0-1,0 1 1,0-1-1,-1 0 0,1 0 1,0 0-1,0 1 0,0-1 1,0 0-1,-1 0 1,1 0-1,0 0 0,0 1 1,0-1-1,-1 0 1,1 0-1,0 0 0,0 0 1,-1 0-1,-9 8 12,0-1 0,-1 0-1,0 0 1,-18 7 0,-16 9-34,20-9 15,0 2 1,2 0 0,0 1-1,0 2 1,-20 22 0,21-16-3,-29 46 0,42-57 36,1 2-1,0-1 0,0 1 0,-8 29 0,15-42-18,0 1 1,1-1 0,-1 1 0,1-1 0,-1 1-1,1 0 1,0-1 0,0 1 0,1-1-1,-1 1 1,1 0 0,0-1 0,0 1 0,0-1-1,0 1 1,1-1 0,-1 0 0,1 0-1,3 5 1,-3-5-1,0-1 0,1 1 0,-1-1 0,1 0 0,0 0 0,0 0 1,-1-1-1,1 1 0,0-1 0,0 1 0,0-1 0,1 0 0,-1 0 0,0-1 0,0 1 0,1 0 0,-1-1 0,0 0 0,1 0 0,-1 0 0,5-1 0,3 0-13,1-1-1,-1-1 1,0 0 0,1 0-1,-1-1 1,-1 0-1,18-10 1,-13 5-14,-1-1 0,0 0 0,0-1 0,19-20 0,-11 6 6,-1-1-1,-1-1 1,-1-1 0,28-56 0,-30 52 52,-9 18-63,0-1 1,-1 0-1,8-27 0,-15 41-155,-2 4 99,-7 10 126,6-6-18,0-1 0,-1 1 0,-2 9 1,2 4-29,1 0 1,1 0 0,0 1 0,2-1-1,0 0 1,1 0 0,1 1-1,1-1 1,1 0 0,1-1 0,0 1-1,2-1 1,0 0 0,1 0 0,1-1-1,18 28 1,-23-40-4,1 1 0,1-1 0,-1 0 0,1 0 0,0 0 0,0-1 0,1 0 1,-1 0-1,1-1 0,0 1 0,9 2 0,-11-5-68,-1 0 0,1-1 1,-1 0-1,1 0 0,-1 0 0,1-1 1,0 1-1,-1-1 0,1 0 1,0-1-1,-1 1 0,1-1 0,-1 0 1,1 0-1,-1 0 0,1 0 0,-1-1 1,0 0-1,1 0 0,-1 0 0,4-3 1,0-1-793,-1 0 0,0 0 1,0-1-1,0 0 0,-1 0 0,0 0 1,-1-1-1,8-13 0,0-3-4834,16-46-1,-16 37 2132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2:36.2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10 600 6464,'-10'-3'4594,"24"-3"1602,4-2-5216,-11 3-574,-1 0 1,0 0-1,1-1 0,-2 0 0,1-1 0,6-8 1,26-46 1183,-26 41-1101,234-347 4876,-232 346-5072,-7 10 60,0 1 0,1-1 0,0 2 0,11-11 0,-19 20-337,0 0 0,1-1 0,-1 1 0,0 0 0,0 0 0,1-1 0,-1 1 0,0 0-1,1 0 1,-1 0 0,0-1 0,1 1 0,-1 0 0,0 0 0,1 0 0,-1 0 0,0 0 0,1 0-1,-1 0 1,1 0 0,-1 0 0,0 0 0,1 0 0,-1 0 0,0 0 0,1 0 0,-1 0-1,0 0 1,1 0 0,-1 0 0,0 1 0,1-1 0,-1 0 0,0 0 0,1 0 0,-1 1 0,0-1-1,1 0 1,-1 0 0,0 1 0,0-1 0,1 0 0,-1 0 0,0 1 0,0-1 0,8 20 230,-6-13-93,1 3-117,0 1-1,-1-1 1,0 0-1,-1 0 1,0 1-1,-2 18 1,-8 65 188,7-83-174,-22 116 250,20-112-283,-1 1 1,-1-1-1,0 0 1,-1 0-1,-17 25 1,22-37-52,1 0-1,-1-1 1,0 1-1,0-1 1,-1 0-1,1 1 1,0-1-1,-1 0 1,1 0-1,-1-1 1,0 1-1,0 0 1,0-1-1,0 0 1,0 0-1,0 0 1,0 0-1,0 0 1,0 0-1,0-1 1,0 1-1,-1-1 1,1 0-1,0 0 1,0 0 0,0-1-1,-1 1 1,1-1-1,0 0 1,0 0-1,0 0 1,0 0-1,0 0 1,0-1-1,0 1 1,1-1-1,-1 0 1,0 1-1,1-1 1,-1-1-1,1 1 1,-4-5-1,-24-24 222,30 31-177,0 0 0,-1 0-1,1-1 1,0 1 0,0 0 0,0 0 0,0 0-1,0 0 1,0 0 0,0-1 0,0 1-1,0 0 1,0 0 0,0 0 0,0 0 0,-1 0-1,1-1 1,0 1 0,0 0 0,0 0 0,0 0-1,0 0 1,0-1 0,0 1 0,1 0-1,-1 0 1,0 0 0,0 0 0,0 0 0,0-1-1,0 1 1,0 0 0,0 0 0,0 0 0,0 0-1,0 0 1,0-1 0,1 1 0,-1 0-1,0 0 1,8-2 175,10 3 18,15 6 49,45 16-1,-56-15-659,1-1 0,-1-1 0,1-1-1,0-1 1,26 1 0,-47-5-134,0 0 0,0 0 0,1-1 0,-1 1 0,0 0-1,0-1 1,1 0 0,-1 1 0,0-1 0,0 0 0,0 0 0,0 0 0,0 0 0,0-1 0,0 1 0,0 0 0,-1-1 0,1 1 0,0-1 0,-1 0 0,2-1 0,10-14-3255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39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18 131 1312,'-1'-4'239,"0"1"0,0-1 0,0 0 0,1 0 0,-1-6 1,4-38 7309,-1 12-1387,-4 19-542,1 20-4393,-3 28 145,0 71-110,1-18-743,-1 22-282,4-60-8245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2:38.5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249 626 4480,'-8'3'6229,"1"-3"-1365,1 0-3728,-1 0 0,0 1 0,1 0 0,-11 2 0,10 0-791,0 0-1,-1 0 0,1 0 1,0 1-1,1 0 0,-12 9 0,7-5-149,0 1 0,1 0 0,1 0 0,0 1 0,0 0-1,0 0 1,2 1 0,-1 0 0,1 1 0,1-1 0,0 1 0,-7 22 0,9-20-48,0 0 0,2 0 0,-1 0 0,2 1 0,0-1 1,0 1-1,4 28 0,-2-35-87,1 1 0,0-1 0,0 0 0,0 0 0,1 0 0,1-1 1,-1 1-1,1-1 0,0 0 0,1 0 0,0 0 0,0 0 0,0-1 0,1 0 0,8 8 0,-6-8 28,1 0 0,-1 0 0,1-1 0,0-1 0,0 1 0,1-1 0,-1-1-1,11 3 1,-16-5-88,-1 0-1,1 0 0,0-1 1,-1 1-1,1-1 0,0 0 1,0 0-1,-1 0 0,1-1 0,0 1 1,-1-1-1,1 0 0,-1 0 1,1 0-1,-1-1 0,1 1 1,-1-1-1,0 1 0,0-1 1,0 0-1,0-1 0,0 1 1,0 0-1,0-1 0,3-4 0,-2 1-27,-1 0 0,1-1 0,-1 1 0,-1-1 0,1 0 0,-1 0 0,0 0 0,0 0 0,-1 0 0,1-9 0,-1-2-69,-1-1-1,0 1 0,-3-20 1,0 21 53,0 0 1,-1 1-1,-1-1 0,0 1 1,-10-21-1,10 27 76,0 0-1,-1 0 1,0 1-1,-1 0 1,1 0-1,-2 1 1,1 0-1,-1 0 1,-14-10-1,-2 2 278,-41-19 1,65 35-308,0 0 0,0 0 0,0 0 0,0 0 0,0 0 0,0 0 0,-1 0 0,1 0 0,0 0 1,0 0-1,0 0 0,0 0 0,0 0 0,0 0 0,0 0 0,0 0 0,0 0 0,-1-1 0,1 1 0,0 0 0,0 0 0,0 0 0,0 0 1,0 0-1,0 0 0,0 0 0,0 0 0,0 0 0,0 0 0,0 0 0,0 0 0,0-1 0,0 1 0,0 0 0,0 0 0,0 0 0,0 0 1,0 0-1,0 0 0,0 0 0,0 0 0,0 0 0,0-1 0,0 1 0,0 0 0,0 0 0,0 0 0,0 0 0,0 0 0,0 0 0,0 0 1,0-1-1,7-1 23,10 1-86,81 2 333,113-3 288,-197 2-439,0-1 0,0 2-1,15 2 1,-25-2-60,0-1-1,0 1 1,0 0 0,0 1-1,0-1 1,0 1-1,0-1 1,-1 1 0,1 1-1,-1-1 1,1 0 0,-1 1-1,0-1 1,5 7-1,-6-6-23,0 1 0,0 0-1,-1-1 1,1 1 0,-1 0-1,0 0 1,0 0 0,0 0-1,-1 0 1,1 1-1,-1-1 1,0 0 0,-1 5-1,0 5 28,0 0 0,-7 22-1,6-28-22,-22 102 57,21-97-269,2-8 77,2-6 44,4-10-2,-2 4 8,-2 3 2,7-16-55,0 0-1,2 1 0,0 0 1,1 1-1,1 0 1,14-16-1,-23 31 73,2-3 63,0 0 1,0 1-1,0 0 0,1 0 0,0 0 1,0 1-1,0-1 0,0 2 0,12-6 0,-17 8-25,0 1-1,0 0 0,0-1 0,0 1 0,0 0 1,0 0-1,0 0 0,0 0 0,0 0 0,0 0 1,0 0-1,0 1 0,0-1 0,0 0 0,0 0 1,0 1-1,0-1 0,0 1 0,0-1 0,0 1 1,-1-1-1,1 1 0,0-1 0,0 1 0,0 0 1,-1-1-1,1 1 0,0 0 0,-1 0 0,1 0 1,-1-1-1,1 1 0,-1 0 0,1 0 0,-1 0 1,1 1-1,1 4 58,0 0 0,-1 0 0,1 1 0,0 9 0,-2-8-61,3 13-61,0 4 73,1 0 1,1-1-1,1 1 1,10 25-1,-14-44-13,1 0 1,-1 0-1,1-1 0,1 1 0,-1-1 0,1 0 0,0 0 1,0 0-1,1 0 0,-1-1 0,1 1 0,0-1 0,0-1 0,0 1 1,1-1-1,-1 1 0,1-2 0,0 1 0,0-1 0,0 0 1,10 3-1,-11-5-15,0 1 0,1 0 0,-1-1 0,1 0-1,-1 0 1,0-1 0,1 1 0,-1-1 0,0-1 0,1 1 0,4-2 0,-2-1 21,-1 1-1,1-1 0,-1-1 1,0 1-1,0-1 1,9-8-1,-2-2-14,0 0-1,-1 0 0,-1-2 1,0 1-1,9-19 1,18-40-158,-3-1 0,-4-2 1,35-121-1,-39 98 216,-4-2 0,11-108 0,-34 209-65,-1-4 17,1 0 0,-1 1 0,-1-12 0,1 16-6,0 1 1,0-1-1,0 1 1,0-1-1,0 1 1,0-1-1,-1 0 1,1 1-1,0-1 0,0 1 1,0-1-1,-1 1 1,1-1-1,0 1 1,0-1-1,-1 1 1,1-1-1,-1 1 1,1-1-1,0 1 0,-1 0 1,1-1-1,-1 1 1,1 0-1,-1-1 1,1 1-1,-1 0 1,1-1-1,-1 1 1,1 0-1,-1 0 1,1 0-1,-1 0 0,0 0 1,1-1-1,-1 1 1,1 0-1,-1 0 1,1 0-1,-1 0 1,0 1-1,1-1 1,-1 0-1,1 0 0,-1 0 1,1 0-1,-1 1 1,1-1-1,-1 0 1,1 0-1,-1 1 1,-2 1 7,0 0 1,0 0 0,0 0-1,1 1 1,-1-1 0,1 1 0,0-1-1,-1 1 1,1 0 0,1 0-1,-1 0 1,0 0 0,-1 6-1,-4 7 17,-5 27-1,7-27-37,-10 45-143,-10 90 1,9 69 382,16-81-41,1-121-180,2 0 1,0 0-1,1 0 0,0 0 1,11 25-1,-14-40-7,1 0 0,-1-1 1,0 1-1,1-1 0,-1 1 0,1-1 0,0 1 0,0-1 0,0 0 0,0 0 0,0 0 0,4 2 1,-4-3-4,0 0 1,0 0 0,-1-1 0,1 1 0,0 0 0,0-1 0,0 0 0,0 1 0,0-1 0,0 0 0,0 0 0,0 0 0,0 0 0,0 0 0,0-1 0,0 1 0,0-1 0,0 1 0,2-2 0,2 0 0,-1-1 0,0 0 0,0 0 0,0 0 0,0-1 0,6-4 0,26-30 0,-20 21 0,8-6-40,30-21-1,-16 14 74,-21 19-62,-18 11 31,0 0 0,0 0-1,1-1 1,-1 1 0,0 0-1,0 0 1,1 0 0,-1 0-1,0 0 1,0 0 0,1 0-1,-1 0 1,0 0 0,0 0-1,0 0 1,1 0 0,-1 0-1,0 0 1,0 0 0,1 0-1,-1 0 1,0 1 0,0-1-1,1 0 1,-1 0 0,0 0-1,0 1 1,1-1-1,-1 1 1,0-1-1,0 1 0,0 0 1,0-1-1,0 1 1,0-1-1,0 1 0,0 0 1,0-1-1,-1 1 0,1-1 1,0 1-1,0 0 1,0-1-1,-1 1 0,1 0 1,-5 14-1,1 0-1,1 0 1,1 0 0,0 1 0,0 16 0,-1 6-1,-2 39 1,5-66 15,1 1-1,-1-1 1,2 0 0,4 18 0,-6-28-18,0-1-1,0 1 1,0 0-1,1-1 1,-1 1-1,0-1 1,0 1 0,1 0-1,-1-1 1,1 1-1,-1-1 1,0 1-1,1-1 1,-1 1-1,1-1 1,-1 0 0,1 1-1,-1-1 1,1 0-1,-1 1 1,1-1-1,0 0 1,-1 1 0,1-1-1,1 0 1,-1 0 0,0 0 1,1 0-1,-1 0 1,1 0-1,-1 0 1,0-1-1,1 1 1,-1 0-1,0-1 1,1 1-1,1-2 1,2-1 1,-1 1 0,0-1 0,0 0 0,0-1 1,0 1-1,4-5 0,49-69 0,2-4 0,-50 70 0,-5 6 0,0 0 0,0 1 0,0-1 0,1 1 0,0-1 0,-1 1 0,12-6 0,-16 10 0,1 0 0,-1 0 0,1-1 0,-1 1 0,1 0 0,-1 0 0,0 0 0,1 0 0,-1 0 0,1 0 0,-1 1 0,1-1 0,-1 0 0,0 0 0,1 0 0,-1 0 0,1 0 0,-1 1 0,0-1 0,1 0 0,-1 0 0,1 1 0,-1-1 0,0 0 0,0 1 0,1-1 0,-1 0 0,0 1 0,1-1 0,-1 0 0,0 1 0,0-1 0,0 0 0,1 1 0,-1-1 0,0 1 0,0-1 0,0 1 0,0-1 0,0 0 0,0 1 0,0-1 0,0 1 0,3 25 0,-5 38 20,-2 1-1,-23 120 1,17-147-25,-1 0 0,-2 0 0,-2-1 0,-1-1 0,-2-1 0,-1 0 0,-2-2 1,-1 0-1,-2-1 0,-1-1 0,-46 43 0,66-69 5,-1 0 0,0-1 0,0 1 0,-13 6 0,17-10 0,-1 0 0,0 0 0,1 0 0,-1 0 0,0-1 0,0 1 0,0-1 0,0 0 0,1 0 0,-1 0 0,0 0 0,0 0 0,0-1 0,0 1 0,0-1 0,-2-1 0,-1 0 0,0-1 0,0 0 0,1 0 0,-1-1 0,1 0 0,0 0 0,0 0 0,0 0 0,1-1 0,0 0 0,-1 0 0,2 0 0,-1 0 0,-4-10 0,0 1 0,2-1 0,-1 0 0,2 0 0,0-1 0,-2-15 0,5 23 0,1 0 0,0 0 0,0 0 0,1 0 0,1-1 0,1-14 0,-1 19 0,0 0 0,0 0 0,0 1 0,0-1 0,1 0 0,0 0 0,0 1 0,0-1 0,0 1 0,0 0 0,1-1 0,-1 1 0,1 0 0,0 0 0,0 1 0,4-4 0,-1 3 0,1-1 0,1 1 0,-1 0 0,0 1 0,1-1 0,-1 2 0,11-2 0,-7 0 0,32-4 81,70-3-1,44 9-949,-73 2-3191,-69-2-1428,-8-2-205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2:40.8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357 672 6304,'0'-1'109,"0"-1"669,0 0 1,0 1 0,0-1 0,0 0-1,0 0 1,-1 1 0,1-1-1,0 0 1,-2-2 0,1 3-507,1 0-1,-1 1 1,0-1 0,0 0 0,1 1 0,-1-1 0,0 1 0,0-1-1,0 1 1,1 0 0,-1-1 0,0 1 0,0 0 0,0 0 0,0-1 0,0 1-1,0 0 1,0 0 0,0 0 0,0 0 0,-1 1 0,-5-1-22,0 1 1,0 0 0,0 1-1,0 0 1,0 0 0,0 0-1,1 1 1,-1 0 0,1 0-1,0 1 1,0-1 0,0 2-1,-5 3 1,-10 11 80,0 0 0,2 0 0,-28 37 0,17-16 308,-29 54 1,49-76-309,-8 21 0,16-34-235,0 1-1,0 0 1,0 0 0,1 0 0,0 0 0,0 0 0,0 11 0,1-15-75,1 0 0,-1 1 0,1-1 1,-1 0-1,1 0 0,-1 0 0,1-1 0,0 1 1,0 0-1,0 0 0,0 0 0,0-1 0,1 1 1,-1 0-1,0-1 0,1 1 0,-1-1 1,1 0-1,0 1 0,-1-1 0,1 0 0,0 0 1,4 2-1,-3-2-9,1 0-1,-1 0 1,1 0 0,0 0 0,0 0 0,0-1-1,-1 1 1,1-1 0,0 0 0,0 0 0,7-2-1,-3 0-14,0 0 0,0-1-1,0 0 1,0 0-1,0-1 1,-1 0-1,0-1 1,0 1-1,0-1 1,0-1 0,-1 1-1,0-1 1,0 0-1,0-1 1,-1 1-1,9-15 1,70-140 156,-28 47 142,-38 86-141,-18 28-152,0-1 0,1 1 0,-1 0 0,0 0 0,0 0-1,0 0 1,0 0 0,0 0 0,0-1 0,0 1-1,0 0 1,1 0 0,-1 0 0,0 0 0,0 0 0,0 0-1,0 0 1,0 0 0,0 0 0,1 0 0,-1 0 0,0-1-1,0 1 1,0 0 0,0 0 0,0 0 0,1 0-1,-1 0 1,0 0 0,0 0 0,0 0 0,0 0 0,1 0-1,-1 1 1,0-1 0,0 0 0,0 0 0,0 0 0,0 0-1,1 0 1,2 8 30,-1 18 27,-4 23 117,-11 49 1,8-58-93,-68 328 745,50-269-655,-25 84 172,36-147-305,-1-1 1,-2 0-1,-20 34 1,31-62-99,0 0 0,-1 0 0,0 0 0,0-1 0,-9 10 0,13-15 33,0-1-1,1 1 0,-1 0 0,0-1 0,0 1 1,0-1-1,0 1 0,0-1 0,0 1 0,0-1 1,0 1-1,0-1 0,0 0 0,0 0 0,0 1 1,-1-1-1,1 0 10,1 0 1,0 0-1,-1-1 0,1 1 1,0 0-1,-1 0 1,1 0-1,0 0 1,-1-1-1,1 1 0,0 0 1,0 0-1,-1-1 1,1 1-1,0 0 1,0 0-1,-1-1 1,1 1-1,0 0 0,0-1 1,0 0-1,-3-14-251,4 2 164,0 0 0,1 0 0,6-20 0,16-42-103,-13 46 106,1 1 0,1 0 0,34-52 0,-33 61 87,1 0-1,1 1 1,0 0 0,1 1 0,36-25 0,192-122-154,-198 133 290,-1-1 0,-2-3 0,76-77 0,-108 99-60,5-5 363,16-21 0,-30 36-406,-3 6-4,-4 9 41,-41 127 158,36-108-198,7-27-2,1 0-1,0 0 1,1 0-1,-1-1 1,1 1-1,0 0 1,0 0-1,0 0 1,0 0-1,1 0 1,1 4-1,-2-7 12,1 1 0,-1-1 0,1 1 0,0-1 0,0 1-1,-1-1 1,1 0 0,0 0 0,0 1 0,1-1 0,-1 0 0,0 0 0,0 0-1,0 0 1,1 0 0,-1-1 0,0 1 0,1 0 0,-1-1 0,1 1 0,-1 0-1,1-1 1,-1 0 0,1 1 0,-1-1 0,1 0 0,0 0 0,-1 0 0,3 0-1,-1 0-31,1-1 0,-1 0 0,1 1 0,-1-1 0,0-1 0,0 1-1,1 0 1,-1-1 0,0 1 0,0-1 0,-1 0 0,1 0 0,0 0-1,-1-1 1,1 1 0,-1-1 0,1 1 0,-1-1 0,2-3 0,2-3-42,0 0 0,-1 0 1,0-1-1,7-18 0,-6 7-66,0 0 0,-2 0 0,0 0 1,-2 0-1,0-1 0,-1 1 0,-1-1 0,-1 1 0,-1-1 0,-6-25 0,7 41 105,-1-1 0,0 1 0,0 0 0,0-1 0,-1 1 1,-4-7-1,6 11 9,0 1-1,0 0 1,0 0 0,0-1 0,0 1-1,0 0 1,-1 0 0,1 0 0,0 0 0,-1 0-1,1 0 1,-1 1 0,1-1 0,-1 0 0,1 1-1,-1-1 1,1 1 0,-1 0 0,0-1 0,1 1-1,-1 0 1,1 0 0,-1 0 0,0 0 0,1 0-1,-1 0 1,0 1 0,-2 0 0,3-1 19,-1 1 0,0 0 0,1 0 0,-1-1 0,0 1 0,1 0 0,-1 0 0,1 1 0,-1-1 0,1 0 0,0 0 0,-1 1 0,1-1 0,0 1 0,0-1 0,0 1 0,0-1 0,0 1 1,0 0-1,1-1 0,-2 3 0,2-2-15,-1 1 1,0-1 0,1 0 0,-1 0-1,1 0 1,0 1 0,0-1 0,0 0-1,0 0 1,0 1 0,1-1 0,-1 0-1,0 0 1,1 0 0,0 1 0,1 2-1,0-1 6,1-1 0,0 1-1,0-1 1,0 0 0,0 0 0,0 0-1,0 0 1,1-1 0,0 1-1,-1-1 1,1 0 0,0 0-1,0 0 1,0-1 0,0 1-1,0-1 1,1 0 0,7 1-1,5 0-32,1-1-1,-1-1 0,24-2 0,136-20 67,-102 11 62,105-3 0,-175 14-109,0 0 4,0 0 1,-1 0-1,1 1 1,8 1-1,-12-2 2,0 0 1,0 1-1,-1-1 0,1 0 0,0 1 0,0-1 0,0 1 0,0-1 1,-1 1-1,1-1 0,0 1 0,0-1 0,-1 1 0,1 0 0,-1 0 1,1-1-1,0 1 0,-1 0 0,0 0 0,1-1 0,-1 1 0,1 0 1,-1 0-1,0 0 0,1 0 0,-1 0 0,0 0 0,0 0 0,0 0 1,0 1-1,0 6 23,-1-1 1,0 1-1,-1 0 1,0 0 0,-3 8-1,-18 41 81,11-27-43,0-3-43,-8 25-60,18-46 57,1-1-1,0 0 1,0 1 0,0-1-1,1 0 1,0 1-1,0 9 1,1-13-22,-1 1-1,1 0 1,0-1-1,-1 1 1,1-1-1,1 1 1,-1-1-1,0 1 1,1-1 0,-1 0-1,1 1 1,-1-1-1,1 0 1,0 0-1,0 0 1,0 0-1,0-1 1,1 1-1,2 1 1,-4-2 15,1 0 0,0 0 0,0-1 0,0 1 0,-1-1 0,1 1 0,0-1 0,0 0 0,0 1 0,0-1 0,0 0 0,0 0 0,0-1 0,0 1 0,0 0 0,0-1 0,-1 1 0,1-1 0,0 1 0,0-1 0,0 0 0,-1 0 0,1 0 0,0 0 0,-1 0 0,1 0 0,2-3 0,-2 2-45,1-1 1,-1 0-1,0-1 1,0 1-1,0 0 0,0 0 1,-1-1-1,1 1 1,-1-1-1,2-6 1,5-41-147,-7 49 169,1-25-73,-1 1 0,-1-1 0,-2 1 0,0 0 0,-2-1 0,-1 1 0,-8-28 0,8 44 133,0-1 0,0 1 0,-1 0 1,-9-13-1,-1-1-93,15 23 47,1 1-1,0 0 1,-1-1-1,1 1 1,0-1-1,0 1 1,-1-1-1,1 1 1,0-1-1,0 1 1,0-1-1,0 1 1,0-1-1,-1 1 0,1-1 1,0 1-1,0-1 1,0 1-1,0-1 1,1 1-1,-1-2 1,0 2-5,1 0 0,-1-1 0,0 1 0,1 0 0,-1 0 1,0-1-1,1 1 0,-1 0 0,0 0 0,1-1 0,-1 1 0,1 0 0,-1 0 1,1 0-1,-1 0 0,0 0 0,1 0 0,-1 0 0,1 0 0,0 0 0,31 5-115,-20-3 150,41 3-73,0-2 1,74-6-1,-21 0 4,142-1 58,-160 6 138,-87-2-159,0 0 0,0 0 0,-1 0 0,1 0 1,0 0-1,0 0 0,-1 0 0,1 0 0,0 0 1,-1 0-1,1 1 0,0-1 0,0 0 0,-1 1 1,1-1-1,0 0 0,-1 1 0,1-1 0,-1 1 0,1-1 1,0 0-1,-1 1 0,1 0 0,0 0 0,-1 0-1,0 0 1,0 0-1,0-1 1,0 1-1,0 0 1,0 0-1,0-1 1,0 1-1,0 0 1,0 0-1,-1-1 0,1 1 1,0 0-1,0 0 1,-1-1-1,1 1 1,-1 1-1,-3 4 0,0-1 0,0 1 0,-9 8 0,12-12 0,-61 59 67,-86 67-1,143-124-64,-14 11-13,-22 23-1,37-33 3,0-1 0,0 1 1,1-1-1,-1 1 0,1 0 0,0 0 1,0 1-1,1-1 0,0 1 1,-3 11-1,4-16 14,1 1-1,0 0 1,0 0 0,0 0-1,0 0 1,0 0 0,0 0 0,0 0-1,1-1 1,-1 1 0,0 0-1,1 0 1,0 0 0,-1 0-1,1-1 1,0 1 0,0 0-1,2 1 1,-2-1 1,1 0 1,0 0-1,1 0 0,-1-1 1,0 1-1,1 0 0,-1-1 1,0 0-1,1 0 0,0 0 0,2 1 1,5 1 1,0-1 0,0 0 0,1-1 0,-1 0 0,16-2 0,-16 1-5,0-1 0,0-1-1,-1 1 1,1-2 0,-1 1-1,1-1 1,-1-1 0,0 0-1,0 0 1,-1-1 0,1 0-1,-1 0 1,9-8 0,-6 2 9,-2 1-1,0-1 1,0 0 0,13-25 0,23-53-103,-22 38 46,-2-2 1,25-100-1,57-379 56,-100 514 81,-1 0 0,-1 0 0,-1-22 0,-4 23 27,3 17-117,1-1 0,0 1 0,0 0 0,0-1 0,-1 1 0,1 0 0,0-1 0,0 1 0,-1 0 0,1 0 0,0-1 0,0 1 0,-1 0 0,1 0 0,0-1 0,-1 1 0,1 0 0,-1 0 0,1 0 0,0 0 0,-1-1 0,1 1 0,0 0 0,-1 0 0,0 0-1,0 0 0,1 1-1,-1-1 1,0 0 0,1 0 0,-1 1-1,1-1 1,-1 0 0,1 1-1,-1-1 1,1 0 0,-1 1 0,1-1-1,-1 1 1,1-1 0,-1 1-1,0 0 1,-10 21 4,0 11 63,-9 48 0,-3 43-8,22-115-59,-37 308 90,28-110-1037,17-71-2919,-6-126 2498,0 0-12,0 0-1,1 0 0,5 17 1,-7-25 908,1 0 1,0 0 0,0 0 0,0 0 0,0 0-1,0-1 1,0 1 0,1 0 0,-1 0-1,0-1 1,1 1 0,0-1 0,-1 0-1,1 1 1,0-1 0,-1 0 0,1 0 0,0 0-1,0 0 1,0 0 0,0-1 0,4 2-1,29 0-4435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2:42.2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464 1057 7552,'-22'28'2448,"15"-16"-1499,4-7-981,-1 4 697,0 1 1,-4 12 0,7-20-430,1 0 0,-1 0-1,1 1 1,-1-1 0,1 0-1,0 0 1,0 0-1,0 1 1,0-1 0,0 0-1,0 0 1,1 0 0,-1 1-1,1-1 1,0 0 0,-1 0-1,1 0 1,2 3-1,-3-4-148,1-1-1,0 1 1,-1-1-1,1 0 1,-1 0-1,1 1 0,0-1 1,-1 0-1,1 0 1,0 0-1,-1 0 1,1 1-1,0-1 0,-1 0 1,1 0-1,0 0 1,-1-1-1,1 1 1,0 0-1,-1 0 0,1 0 1,0 0-1,-1-1 1,1 1-1,0 0 1,-1 0-1,1-1 0,-1 1 1,1-1-1,0 1 1,-1-1-1,1 1 1,0-1-1,11-16 490,-1 1 1,0-2-1,-1 1 1,8-22-1,-13 28-375,117-285 1543,5-44-1670,-116 309-39,97-299 544,-106 324-513,-1-1 0,1 0 0,-1 1 1,-1-1-1,1 0 0,-2-10 1,2 16-66,-1 1 1,0 0 0,0-1 0,0 1 0,0-1-1,0 1 1,0-1 0,0 1 0,0 0 0,-1-1 0,1 1-1,0-1 1,0 1 0,0 0 0,0-1 0,0 1 0,-1-1-1,1 1 1,0 0 0,0-1 0,-1 1 0,1 0-1,0-1 1,0 1 0,-1 0 0,1 0 0,0-1 0,-1 1-1,1 0 1,-1 0 0,1-1 0,0 1 0,-1 0 0,1 0-1,-1 0 1,1 0 0,0 0 0,-1 0 0,1 0 0,-1 0-1,1 0 1,-1 0 0,1 0 0,0 0 0,-1 0-1,1 0 1,-1 0 0,1 0 0,0 0 0,-1 0 0,1 0-1,-1 1 1,1-1 0,-1 0 0,-2 2-1,0 0 1,0 1-1,0-1 1,0 0-1,1 1 1,-1 0-1,-2 3 1,-9 13 86,1 1 0,1 1 0,-17 37 0,-128 304 301,-71 83 448,161-332-564,-89 166 201,107-171-250,-58 187 0,107-294-221,-10 32 243,10-26-119,6-17-45,-1 1-73,0 1-1,0-1 1,1 1-1,8-9 0,0 0-7,3-2-47,1-1 0,1 2-1,41-32 1,20-17-94,170-207 12,-175 188 190,5 3 1,3 3 0,118-88-1,-168 144-17,-11 8 121,0-1 1,19-20-1,-39 34-143,6-7-47,-10 8-17,-10 3 14,2 1 40,0 2 0,0-1-1,0 1 1,1 1 0,-11 6-1,1 0 9,-30 26-1,34-23 6,0 0 0,1 1 0,0 1 0,2 1 0,-1 0 0,2 0 0,1 1 0,0 0 0,1 1 0,1 0 0,0 1 0,2-1 0,0 1 0,2 1 0,-5 36 0,9-52 19,0 1 0,0-1 0,0 1 0,0-1 0,1 0 0,2 9 0,-3-13-38,0 0 0,1 0 1,-1 0-1,1 0 0,-1 0 0,1 0 0,-1 0 0,1 0 0,0 0 1,-1 0-1,1 0 0,0-1 0,0 1 0,-1 0 0,1 0 1,0-1-1,0 1 0,0-1 0,0 1 0,0-1 0,0 1 1,0-1-1,0 0 0,0 1 0,0-1 0,0 0 0,0 0 0,0 0 1,0 0-1,1 0 0,-1 0 0,0 0 0,0 0 0,0 0 1,0 0-1,0-1 0,2 1 0,2-3 16,1 1-1,0-1 1,0 0 0,-1 0 0,0 0-1,1-1 1,-2 0 0,1 0-1,0 0 1,-1 0 0,7-8 0,5-9-34,18-30 1,-33 49 3,22-37-137,-2-1 0,29-78 0,-43 96 135,-1 0 0,3-29 0,1-2-193,-9 50 197,0 0 0,0-1 0,1 1 0,-1 0 0,1 0 0,0 0 0,-1 0 0,1 0 0,0 0 0,1 1 0,-1-1 0,0 1 0,1-1 0,0 1 0,-1 0 0,1 0 0,0 0 0,0 0 0,0 1 0,0-1 0,0 1 0,1 0 0,-1 0 0,0 0 0,1 0 0,5-1 1,-2 2 21,-1-1 1,1 1-1,0 0 1,-1 0 0,1 1-1,0 0 1,-1 0-1,1 1 1,-1 0 0,1 0-1,-1 0 1,0 1-1,8 4 1,-2 0 91,-1 2 0,0-1 0,-1 1 0,0 1-1,0 0 1,-1 0 0,0 1 0,8 13 0,5 13 277,22 50 0,4 7-405,-43-86 21,0-1 0,1 0-1,-1 0 1,1 0 0,0 0-1,13 9 1,-15-13-38,-1-1 0,1 1 0,0-1 0,0 0 0,0 0 0,0 0 0,0 0-1,0-1 1,1 0 0,-1 0 0,0 0 0,1 0 0,-1-1 0,0 1 0,8-2 0,-6 0-330,-1 0-1,1-1 1,0 1-1,0-1 1,-1-1-1,1 1 1,-1-1 0,9-6-1,3-3-2204,17-17 0,-31 26 2089,7-6-925,0-1 1,-1-1 0,0 0 0,0 0 0,-2 0 0,1-1-1,-1 0 1,8-20 0,22-49-4103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2:44.8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1516 5728,'-11'0'1840,"9"0"-1110,2 0-628,0 0-1,1 0 0,-1 0 0,0 0 0,1 0 0,-1 0 0,1 0 0,-1 0 0,0 0 0,1 0 1,-1 0-1,0 0 0,1 0 0,-1 0 0,1 0 0,-1-1 0,0 1 0,1 0 0,-1 0 1,0 0-1,1-1 0,-1 1 0,0 0 0,7-5 475,-1 0 1,1 1-1,0 0 0,14-5 0,-10 4-254,0 0-1,19-13 0,-9 1-58,-1-1 1,-1-1-1,0 0 0,-2-2 1,0 0-1,17-27 0,74-145 651,14-63 80,-86 178-745,213-406 2535,-207 411-1269,-39 68-1317,3-6 81,-6 9-171,-5 3 0,3 0-103,1 1 1,-1-1-1,1 1 0,-1-1 1,1 1-1,-1-1 0,1 1 1,0 0-1,-2 3 0,-36 69 136,-38 98 1,77-171-142,-43 110 339,-29 123-1,17-9 186,17 7 376,38-232-899,-2 57 434,1-53-400,1 0 0,1-1 0,-1 1 0,1 0 0,0 0 0,-1 0 0,2 0 0,-1-1 0,0 1 0,4 7 1,-4-11-42,-1 1 1,1-1-1,-1 1 1,1-1 0,-1 1-1,1-1 1,-1 1-1,1-1 1,-1 0 0,1 1-1,0-1 1,-1 0-1,1 1 1,-1-1 0,1 0-1,0 0 1,-1 0-1,1 0 1,0 0 0,0 1-1,-1-1 1,1 0 0,1-1-1,-1 1 1,0 0 0,1-1-1,-1 1 1,0-1 0,0 1 0,1-1 0,-1 1-1,0-1 1,0 0 0,0 0 0,0 1-1,0-1 1,2-2 0,14-17 29,19-31 1,-17 24-15,170-233-64,-149 205 86,-3-1 0,-2-3 0,46-105 0,73-226 496,-114 284-389,20-59 1237,-55 153-1034,-5 13-94,-1 1-161,-3 5-72,1 0 1,0 0-1,1 0 0,0 1 1,0-1-1,-1 13 0,-3 7-10,-50 260 160,16-123 36,-7-1 0,-102 232 0,124-337-148,-63 137 230,86-191-280,1-2-7,-1 1-1,1 0 0,0-1 0,-1 1 1,1 0-1,1-1 0,-1 1 1,0 0-1,1 0 0,-1 0 0,1 3 1,0-5-1,0-1 1,0 0-1,0 1 1,0-1-1,1 0 1,-1 0-1,0 1 1,0-1 0,0 0-1,0 0 1,1 0-1,-1 1 1,0-1-1,0 0 1,0 0-1,1 0 1,-1 1-1,0-1 1,0 0-1,1 0 1,-1 0 0,0 0-1,1 0 1,-1 0-1,0 0 1,0 0-1,1 0 1,-1 0-1,0 1 1,1-1-1,-1 0 1,0-1-1,0 1 1,1 0-1,-1 0 1,0 0 0,1 0-1,-1 0 1,0 0-1,0 0 1,1 0-1,-1 0 1,0-1-1,0 1 1,1 0-1,-1 0 1,0 0-1,0-1 1,0 1-1,1 0 1,-1 0 0,0-1-1,17-14-330,-15 12 283,11-12-85,0-2 1,-1 0 0,14-27-1,-20 35 107,68-125-257,40-66 392,-112 198-97,-1-1-1,1 1 1,0-1 0,0 1-1,5-4 1,-7 6-3,0 0 1,1-1-1,-1 1 1,0 0 0,1 0-1,-1 0 1,0-1-1,1 1 1,-1 0-1,1 0 1,-1 0 0,0 0-1,1 0 1,-1 0-1,1 0 1,-1 0 0,1 0-1,-1 0 1,0 0-1,1 0 1,-1 0 0,1 0-1,-1 0 1,1 0-1,-1 0 1,0 1 0,1-1-1,-1 0 1,0 0-1,1 1 1,-1-1 0,0 0-1,1 0 1,-1 1-1,0-1 1,1 0 0,-1 1-1,0-1 1,0 0-1,1 1 1,-1-1-1,0 0 1,0 1 0,0-1-1,0 1 1,1-1-1,-1 1 1,0-1 0,0 0-1,0 1 1,0 0-1,3 13 73,0 1 0,-1 0-1,-1 0 1,0-1-1,-2 21 1,1-11 43,-1 19-9,3 72 186,0-101-274,-1 0 0,2-1-1,0 1 1,0-1 0,1 0-1,8 16 1,-12-27-21,1 0 0,0 0 0,0 0 0,0 0 0,1 0 0,-1 0 0,0 0 0,1-1 0,-1 1 0,1 0 0,0-1 0,-1 1 0,1-1 0,0 0 0,0 1 1,0-1-1,0 0 0,0 0 0,0 0 0,0-1 0,0 1 0,1 0 0,-1-1 0,0 1 0,0-1 0,1 0 0,-1 0 0,0 0 0,0 0 0,1 0 0,-1 0 0,0-1 0,1 1 0,-1-1 0,0 1 0,2-2 0,3-1-11,-1 0-1,-1 0 1,1-1 0,0 1-1,-1-1 1,0-1 0,0 1-1,8-9 1,-8 7 8,25-27-104,-2-1-1,-1-2 0,28-51 1,-8 13-134,-41 65 206,10-13-130,-2-1-1,0-1 0,11-29 1,-24 53 166,-1-1-1,0 1 1,1-1 0,-1 1 0,0-1 0,1 0-1,-1 1 1,0-1 0,0 1 0,0-1 0,0 0-1,0 1 1,0-1 0,0 0 0,0 1 0,0-1 0,0 0-1,0 1 1,0-1 0,0 1 0,-1-1 0,1 0-1,0 1 1,0-1 0,-1 1 0,1-1 0,0 1-1,-1-1 1,1 1 0,-1-1 0,1 1 0,0-1 0,-1 1-1,1-1 1,-1 1 0,1 0 0,-1-1 0,0 1-1,1 0 1,-1-1 0,0 1 0,-2-1 8,1 1 0,0 0 1,-1 0-1,1 0 0,0 0 1,-1 1-1,1-1 0,0 0 1,-1 1-1,1 0 0,0-1 0,-3 3 1,-4 1-12,1 1 0,-1 1 1,1-1-1,1 1 0,-1 1 1,1-1-1,0 1 0,1 0 1,-1 1-1,-7 12 0,1 1 21,0 0 0,2 1-1,-11 26 1,9-16 177,2 1-1,1 0 1,-9 52 0,19-81-168,-1 1 1,1-1 0,0 1 0,0 0-1,0-1 1,1 1 0,-1-1-1,1 1 1,0-1 0,1 1 0,1 5-1,-1-8-21,-1 1-1,1-1 1,-1 0-1,1 0 1,0 0-1,0 1 1,0-2-1,0 1 1,0 0-1,0 0 1,0-1-1,1 1 1,-1-1-1,1 1 1,-1-1-1,1 0 1,-1 0-1,1 0 1,4 0-1,1 0-9,1 0-1,0 0 0,-1-1 0,1 0 1,0-1-1,-1 1 0,1-2 0,-1 1 1,1-2-1,-1 1 0,9-4 0,0-1-44,0-1-1,0-1 0,30-21 0,-32 18 12,0 0-1,-1-1 1,-1 0-1,0-2 1,-1 1-1,11-18 1,54-102-44,-33 53 248,-37 71-97,-5 8-61,-1 0 1,1 0 0,-1 0 0,0 0 0,0-1-1,0 1 1,0 0 0,0-1 0,0 1 0,0-3-1,-11 38 20,-3 130 325,10-112-212,1-26-90,2 0 1,0-1-1,2 1 1,5 28-1,-6-52-45,-1 1 0,0-1 0,1 0 0,-1 1 0,1-1 0,0 0 0,-1 0 0,1 1 0,0-1 0,0 0-1,0 0 1,-1 0 0,1 0 0,1 0 0,-1 0 0,0 0 0,0 0 0,0-1 0,0 1 0,0 0 0,1-1 0,-1 1 0,0-1 0,1 1 0,-1-1 0,0 0 0,1 1 0,-1-1 0,1 0-1,-1 0 1,0 0 0,1 0 0,-1 0 0,1 0 0,-1 0 0,0-1 0,1 1 0,-1-1 0,0 1 0,1-1 0,-1 1 0,0-1 0,0 1 0,1-1 0,-1 0 0,0 0 0,0 0 0,0 0 0,0 0-1,0 0 1,1-1 0,13-15-139,-1-1-1,22-36 0,8-10-14,63-68 31,-86 109 108,0 2 0,2 0 0,39-28 0,-60 48 9,4-3 24,-1 0-1,1 0 1,0 1 0,0 0 0,8-2-1,-14 5-23,0-1-1,1 1 1,-1 0-1,1 0 0,-1 0 1,1 0-1,-1-1 0,1 1 1,-1 0-1,1 0 1,-1 0-1,1 0 0,-1 0 1,1 0-1,-1 0 0,1 1 1,-1-1-1,1 0 1,-1 0-1,1 0 0,-1 0 1,1 1-1,-1-1 1,1 0-1,-1 0 0,1 1 1,-1-1-1,0 0 0,1 1 1,-1-1-1,0 0 1,1 1-1,-1-1 0,0 1 1,1-1-1,-1 0 1,0 1-1,0-1 0,1 1 1,-1 2-1,0-1 0,0 0 0,0 1 0,0-1 1,0 1-1,-1 3 0,1 0-1,-4 19 22,0 0-1,-2 0 1,-1-1-1,-14 36 1,-48 89 168,47-108-199,-16 35 88,34-60-171,4-8-169,0-8 250,0 0-1,0 0 0,1 0 0,-1 1 0,0-1 0,0 0 0,0 0 1,0 0-1,0 0 0,0 0 0,0 0 0,0 0 0,0 1 0,0-1 1,1 0-1,-1 0 0,0 0 0,0 0 0,0 0 0,0 0 1,0 0-1,0 0 0,1 0 0,-1 0 0,0 0 0,0 0 0,0 0 1,0 0-1,0 0 0,1 0 0,-1 0 0,0 0 0,0 0 0,0 0 1,0 0-1,0 0 0,1 0 0,-1 0 0,0 0 0,0 0 1,0 0-1,1 0-16,8-4-160,0 0 1,0 0-1,8-6 1,-2-1 55,0-1 0,-1 0 1,15-17-1,34-48-59,-39 47 236,0 1 1,33-28-1,-55 55-38,0 0 0,0 1 0,0-1 0,1 1 0,-1-1 0,1 1 0,2-1 0,-4 2-6,-1-1-1,1 1 1,-1 0 0,1 0 0,0 0 0,-1 0 0,1 0 0,-1 0 0,1 0 0,-1 0 0,1 0 0,-1 0 0,1 0 0,0 0 0,-1 0 0,1 0 0,-1 1 0,1-1 0,-1 0 0,1 0-1,-1 1 1,1-1 0,-1 0 0,1 1 0,-1-1 0,0 0 0,1 1 0,-1-1 0,0 1 0,1-1 0,-1 0 0,0 1 0,1-1 0,-1 1 0,0-1 0,0 1 0,1-1 0,-1 1 0,0 0-1,0 0 1,1 4 25,0 1 0,0-1-1,-1 0 1,1 1 0,-1-1-1,-1 0 1,1 1 0,-2 7-1,-3 5 73,-7 20 0,8-27-50,0 0-1,1 0 1,1 0 0,-1 0-1,0 17 1,3-28-70,0 0 1,1 1-1,-1-1 0,0 0 1,0 0-1,0 1 0,1-1 1,-1 0-1,0 0 0,0 0 1,1 1-1,-1-1 1,0 0-1,0 0 0,1 0 1,-1 0-1,0 0 0,1 0 1,-1 0-1,0 0 0,0 1 1,1-1-1,-1 0 0,0 0 1,1 0-1,-1 0 0,0-1 1,1 1-1,-1 0 0,0 0 1,1 0-1,-1 0 0,0 0 1,1 0-1,3-3-68,1-1 0,-1 1-1,0-1 1,0 0 0,0 0 0,6-8 0,-5 6 33,21-31-80,-20 28 162,0 0 0,0 1 0,13-13 0,-18 20-17,-1 0 0,1 0 0,0 1-1,-1-1 1,1 1 0,0-1 0,0 1-1,0-1 1,-1 1 0,1-1 0,0 1-1,0 0 1,0-1 0,0 1 0,0 0-1,0 0 1,0-1 0,0 1 0,0 0-1,1 0 1,-1 1 2,0-1 0,-1 0 0,1 1 1,0-1-1,-1 1 0,1-1 0,0 1 0,-1-1 0,1 1 0,0-1 1,-1 1-1,1 0 0,-1-1 0,1 1 0,-1 0 0,1-1 0,-1 1 1,1 1-1,1 3 37,-1 0 0,1 0 0,-1 0 1,0 0-1,0 10 0,0 2 52,0-7-13,-1 0-1,1 1 1,1-1-1,4 14 1,-6-23-94,0 1 0,1-1 0,0 0 0,-1 0 1,1 1-1,0-1 0,-1 0 0,1 0 0,0 0 0,0 0 0,0 0 1,0 0-1,0 0 0,0 0 0,0 0 0,1-1 0,-1 1 1,0 0-1,0-1 0,1 1 0,-1-1 0,0 1 0,1-1 1,-1 0-1,0 1 0,1-1 0,-1 0 0,3 0 0,1 0-9,0-1-1,0 0 1,-1 0 0,1 0-1,0 0 1,5-3-1,11-5-84,-2 0-1,1-1 0,-1-1 0,-1-1 0,23-19 1,78-78-165,-79 69 281,-9 8 160,-29 29-72,-4 3-50,-7 8 17,-35 42 99,-33 32 215,15-19-49,59-60-1131,8-5 537,11-11 132,-4 2 23,-1 1 90,-1 1 0,1 0 0,20-12 1,-30 21 14,0-1 1,0 1-1,0 0 1,1-1-1,-1 1 0,0 0 1,0 0-1,1 0 1,-1 0-1,0 0 1,0 0-1,0 0 1,1 0-1,-1 0 1,0 1-1,0-1 1,1 0-1,-1 1 0,0-1 1,0 1-1,0-1 1,0 1-1,0 0 1,0-1-1,0 1 1,0 0-1,0 0 1,0 0-1,0 0 0,-1 0 1,1 0-1,0 0 1,-1 0-1,1 0 1,0 1-1,2 3 34,0 0-1,-1 0 0,0 0 1,0 0-1,0 0 0,1 9 1,-1-4 26,1 0 0,-1 1 0,6 9 1,-7-17-56,0 0 1,0 0 0,1-1 0,-1 1-1,1 0 1,0 0 0,0-1 0,0 1-1,0-1 1,0 0 0,1 1 0,-1-1-1,6 3 1,-4-3 4,0 0 0,0-1 0,1 1 0,-1-1-1,1 0 1,0 0 0,-1-1 0,1 1 0,-1-1 0,1 0 0,0 0 0,-1-1 0,1 1-1,0-1 1,-1 0 0,6-2 0,-4 0-27,1 0-1,-1 0 1,0 0-1,0-1 1,0 0-1,-1 0 1,1-1-1,-1 1 1,0-1 0,7-9-1,8-14 0,-2-1 1,-1-1-1,14-35 1,-19 40-51,35-71-211,95-204-289,-114 237 573,123-283-222,-145 332 322,-1 0 0,0 0-1,-1 0 1,4-24 0,-8 37-86,1-1 0,-1 1 1,0-1-1,0 1 0,0-1 1,0 0-1,0 1 0,0-1 0,0 0 1,-1 1-1,1-1 0,0 1 1,-2-3-1,2 4-10,-1-1-1,0 1 1,0-1 0,0 1-1,1-1 1,-1 1 0,0-1-1,0 1 1,0 0 0,0-1 0,0 1-1,0 0 1,0 0 0,0 0-1,0 0 1,0 0 0,0 0-1,1 0 1,-1 0 0,0 0-1,-2 1 1,0-1 2,1 0 0,-1 1-1,1 0 1,-1-1 0,1 1-1,-1 0 1,1 0 0,-1 0 0,1 1-1,0-1 1,0 1 0,-3 2-1,-8 7 55,1 1 0,0 1 0,1 0 0,1 1 0,-15 23 0,-40 84 406,38-63-205,3 1 1,-34 123-1,43-116-240,3 0 0,3 0 0,3 1-1,4 124 1,3-175-27,0 0 0,2 0 0,0-1 0,5 17 0,-7-27-81,1-1 1,0 0-1,0 0 1,0 0-1,1 0 1,-1 0 0,1 0-1,4 4 1,-5-6-66,0 0 0,0-1 0,1 1 0,-1 0 0,0-1 0,1 0 0,-1 1 0,1-1 0,0 0 0,-1 0 0,1-1 0,0 1 0,0 0 0,4-1 0,-2 1-216,0-1 0,0-1 1,0 1-1,1-1 0,-1 0 0,0 0 1,-1 0-1,1-1 0,0 0 0,0 0 1,8-5-1,-2 0-780,-1 0 1,1-1 0,12-13-1,22-20-1547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2:45.2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52 13056,'-35'-8'5887,"25"8"-5087,15 0 320,3 0-768,24-4 768,9 4-640,39-8 352,6 5-512,31-14-736,-4 5 224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2:51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68 679 3808,'-8'2'1050,"7"-2"-988,0 0-1,1 0 1,-1 0 0,1 0 0,-1 0 0,1 0 0,-1 0 0,0 0-1,1 0 1,-1 1 0,1-1 0,-1 0 0,1 0 0,-1 1 0,1-1-1,-1 0 1,1 1 0,-1-1 0,1 0 0,-1 1 0,1-1 0,0 1-1,-1-1 1,1 1 0,0-1 0,-1 1 0,1-1 0,0 1 0,0-1-1,-1 1 1,1-1 0,0 1 0,0-1 0,0 1 0,0-1 0,0 2-1,0-1 60,0-1 1,0 1-1,0 0 0,0 0 0,-1-1 0,1 1 0,0 0 0,0 0 0,0-1 0,-1 1 0,1 0 0,0 0 0,-1-1 0,1 1 0,0 0 0,-1-1 0,1 1 0,-1-1 0,1 1 0,-1-1 0,0 1 0,1-1 0,-1 1 0,1-1 0,-1 1 0,0-1 0,1 0 0,-1 1 0,-1-1 0,-7 7 1246,8-7-1277,1 0 1,0 1-1,-1-1 1,1 1-1,0-1 1,-1 0-1,1 1 1,0-1-1,-1 0 1,1 1-1,-1-1 1,1 0-1,-1 0 1,1 0-1,-1 1 1,1-1-1,-1 0 1,1 0-1,-1 0 1,1 0-1,-1 0 1,1 0-1,-1 0 0,0 0 1,1 0-1,-1 0 1,1 0-1,-1 0 1,1 0-1,-1 0 1,1-1-1,-1 1 1,1 0-1,-1 0 1,1-1-1,0 1 1,-1 0-1,1-1 1,-1 1-1,1 0 1,0-1-1,-1 1 1,1 0-1,0-1 1,-1 1-1,1-1 1,0 1-1,-1-1 1,1 1-1,0-1 1,0 1-1,0-1 1,0 1-1,-1-1 1,1 1-1,0-1 1,0 1-1,0-1 1,0 1-1,0-1 1,0 1-1,1-2 1,74-295 2767,-72 288-2853,24-69 252,-23 69-80,1-1 1,0 1 0,0 0 0,1 0 0,11-14-1,-17 22-159,0 1 0,1 0 0,-1-1 0,0 1-1,0 0 1,1-1 0,-1 1 0,0 0 0,0 0 0,1-1-1,-1 1 1,0 0 0,1 0 0,-1-1 0,1 1 0,-1 0-1,0 0 1,1 0 0,-1 0 0,1 0 0,-1-1 0,0 1-1,1 0 1,-1 0 0,1 0 0,-1 0 0,0 0 0,1 0-1,-1 0 1,1 0 0,-1 1 0,0-1 0,1 0 0,-1 0-1,1 0 1,0 1 14,0 0-1,-1 0 0,1 0 1,0 0-1,-1 0 1,1 1-1,-1-1 0,1 0 1,-1 0-1,0 0 1,1 0-1,-1 2 0,3 39 386,-21 167 367,5-98-491,13-108-284,-1 2 14,0 1-1,1-1 1,0 0-1,0 1 1,0-1 0,0 0-1,1 0 1,0 1-1,3 7 1,-4-13-19,1 0 1,-1 0-1,1 0 0,0 0 1,-1 0-1,1 0 0,0 0 1,-1 0-1,1 0 1,0-1-1,-1 1 0,1 0 1,0 0-1,-1 0 0,1-1 1,-1 1-1,1 0 0,-1-1 1,1 1-1,-1-1 1,2 0-1,8-8-24,-1-1 0,0 0 0,0-1 0,-1 0-1,0-1 1,8-17 0,-5 11-31,119-176-29,-129 192 72,14-13-146,-15 15 152,0 0 0,0 0 0,1 0 1,-1 0-1,0 0 0,0 0 0,0-1 1,1 1-1,-1 0 0,0 0 0,0 0 1,1 0-1,-1 0 0,0 0 0,0 0 0,1 0 1,-1 0-1,0 0 0,0 0 0,1 0 1,-1 0-1,0 0 0,0 1 0,0-1 1,1 0-1,-1 0 0,0 0 0,4 11 49,-3 2-17,0 0 0,-2 0 0,1 0 0,-5 20 1,-16 55 104,3-13 235,17-73-361,-1 11 96,0 0 0,0 0 0,1 0 0,1 14 0,0-24-70,0 0 0,1 0 0,-1-1 0,1 1-1,0 0 1,0 0 0,0 0 0,0 0 0,0-1 0,3 5 0,-3-5-17,1-1 1,-1 0-1,0 0 1,0 0-1,1 0 1,-1 0-1,0 0 1,1 0-1,-1 0 1,1 0-1,-1-1 1,1 1-1,0-1 1,-1 1-1,1-1 1,0 1-1,-1-1 1,1 0-1,0 0 1,1 0-1,4 0 8,0-1 0,0 0 0,0-1 0,0 0 0,0 0 0,-1 0 0,9-4 0,1-2-5,25-16 1,-30 15-69,0 0 1,0 0-1,-1-1 1,-1-1-1,0 1 1,0-2-1,13-23 1,0-5-22,17-44 1,11-45 121,-44 119-50,-9 25-67,1 2 127,-21 263 944,23-276-1000,0 0-1,0 0 1,1 0 0,-1 0-1,1 0 1,0 0 0,1-1-1,1 6 1,-2-8 4,-1 1 0,1-1 0,0 0 0,0 0 0,0 1 0,0-1 0,0 0 0,0 0 0,0 0-1,0 0 1,0 0 0,0 0 0,1 0 0,-1-1 0,0 1 0,1 0 0,-1-1 0,0 1 0,1-1 0,-1 1 0,1-1 0,-1 0 0,1 1 0,2-1 0,-1 0 3,-1 0-1,1 0 1,0-1 0,0 1 0,0-1 0,-1 1 0,1-1-1,0 0 1,0 0 0,-1 0 0,1 0 0,-1-1-1,1 1 1,-1-1 0,0 0 0,0 1 0,3-3-1,-1 1-46,-1-1 0,1 1 0,0 0 0,-1-1 0,0 0 0,0 0 0,0 0 0,-1 0 0,1-1 0,-1 1 0,0 0 0,0-1 0,0 0 0,-1 1 0,0-1 0,0 0 1,0 0-1,0 0 0,-1 0 0,0-6 0,0-1-41,1-17-29,-1 1-1,-2 0 0,-1 0 0,-11-47 0,14 74 97,0 0 1,-1-1 0,1 1-1,0 0 1,-1 0-1,1 0 1,-1 0 0,1 0-1,-1 0 1,0 0-1,0 0 1,1 0-1,-1 0 1,0 0 0,0 0-1,0 1 1,0-1-1,0 0 1,0 1 0,-1-2-1,1 2 8,0 0 0,0 0 0,0 0-1,1 0 1,-1 0 0,0 1 0,0-1-1,0 0 1,0 0 0,1 1 0,-1-1-1,0 0 1,0 1 0,1-1 0,-1 1 0,0-1-1,0 1 1,1-1 0,-1 1 0,1 0-1,-1-1 1,1 1 0,-1 0 0,1-1 0,-1 1-1,1 0 1,-1 1 0,-8 14 110,1 2-1,1-1 1,1 1-1,0 0 1,-3 19 0,-1-1 151,3-7-21,0 1 0,2 1 1,1-1-1,1 36 0,3-56-89,1 0 1,0-1 0,0 1-1,4 12 1,-4-21-126,-1 1 0,1 0 0,0-1 0,0 1 0,-1-1 1,1 1-1,0-1 0,0 1 0,1-1 0,-1 1 0,0-1 0,0 0 1,1 0-1,-1 0 0,0 0 0,1 0 0,-1 0 0,1 0 0,0 0 0,-1-1 1,1 1-1,0 0 0,-1-1 0,1 1 0,0-1 0,0 0 0,-1 0 1,1 0-1,0 0 0,2 0 0,6-1 7,0 0 1,0 0-1,0-1 1,12-4-1,-1 0 100,-11 4-130,1-1 0,-1 0 1,0-1-1,0 0 0,11-7 1,21-12-294,-27 16 193,0-1 0,-1 0 0,0-1-1,-1-1 1,17-14 0,-22 15 63,-1 1 0,1-1 0,-2-1 0,1 1 0,-1-1 0,-1-1 0,1 1 0,-2-1 0,0 0 0,0 0 0,3-14 0,-3 7 11,-3 15-18,1-1-1,-1 0 1,-1 0 0,1 0 0,-1 0-1,1 1 1,-1-1 0,0 0-1,0 0 1,-1-4 0,1 8 34,0-1 0,0 1 1,0 0-1,0 0 0,-1-1 0,1 1 1,0 0-1,0 0 0,0 0 0,0-1 1,0 1-1,0 0 0,0 0 0,-1 0 1,1-1-1,0 1 0,0 0 0,0 0 1,-1 0-1,1 0 0,0-1 0,0 1 1,0 0-1,-1 0 0,1 0 0,0 0 1,0 0-1,-1 0 0,1 0 0,0 0 1,0 0-1,-1 0 0,1 0 0,-8 5-15,-5 14 127,13-18-102,-25 42-17,-22 54 0,40-80 84,1 0 0,1 0 0,0 0 0,1 1 0,1-1 0,-2 33 0,5-49-61,0 0-1,0 0 1,0 0-1,0 0 0,0 0 1,0 0-1,1 0 1,-1 0-1,0 0 0,1 0 1,-1 0-1,0 0 0,1-1 1,-1 1-1,1 0 1,0 0-1,-1 0 0,1 0 1,-1-1-1,1 1 1,0 0-1,0-1 0,0 1 1,-1 0-1,1-1 0,0 1 1,0-1-1,0 0 1,0 1-1,0-1 0,0 0 1,0 1-1,0-1 1,0 0-1,0 0 0,0 0 1,0 0-1,0 0 0,0 0 1,0 0-1,0 0 1,0 0-1,1-1 0,6 0-54,0-1 1,-1 0-1,1 0 0,9-5 0,-14 6 68,11-6-106,0 0 0,0 0 0,-1-2-1,22-16 1,43-47-201,-32 24 198,-46 57-251,-1-5 345,0-1 0,0 1 0,0 0 0,-1-1 0,1 1 0,-1-1 0,-3 5 0,-7 14 74,2 0 103,5-12-196,1 1 0,-1-1 1,-3 18-1,8-26 28,-1 0 0,1 1 0,-1-1 0,1 0 0,0 1 0,0-1 0,0 0 0,0 0 0,1 1-1,-1-1 1,1 0 0,-1 1 0,1-1 0,0 0 0,0 0 0,0 0 0,0 0 0,0 0 0,0 0 0,0 0 0,1 0 0,2 3 0,-2-4-17,-1 0 0,1 0 0,0 0 0,0-1 0,0 1 0,-1 0 0,1-1 0,0 1 1,0-1-1,0 1 0,0-1 0,0 0 0,0 0 0,0 0 0,0 0 0,0 0 0,0-1 0,0 1 0,-1-1 1,3 0-1,2 0-39,0-1 0,0-1 1,0 1-1,10-7 0,-9 5 22,-1-1-1,0 0 0,0-1 0,-1 0 0,1 1 0,-1-2 1,0 1-1,-1-1 0,1 1 0,4-13 0,1-3-104,-1 0-1,7-32 1,78-382-496,-80 365 791,-13 65-159,3-12 53,-1 0 1,0-1 0,-1 1 0,-2-1-1,-1-30 1,1 49-67,0 0 0,0 1 0,0-1 1,0 0-1,0 0 0,0 0 0,0 0 0,-1 0 0,1 0 0,0 0 0,0 1 0,0-1 0,0 0 0,0 0 1,0 0-1,0 0 0,0 0 0,-1 0 0,1 0 0,0 0 0,0 0 0,0 0 0,0 0 0,0 0 0,0 0 1,-1 0-1,1 0 0,0 0 0,0 0 0,0 0 0,0 0 0,0 0 0,-1 0 0,1 0 0,0 0 0,0 0 1,0 0-1,0 0 0,0 0 0,0 0 0,-1 0 0,1 0 0,0 0 0,0 0 0,0 0 0,0 0 0,0 0 1,0-1-1,0 1 0,-1 0 0,1 0 0,0 0 0,0 0 0,0 0 0,0 0 0,0-1 0,0 1 0,0 0 1,0 0-1,0 0 0,0 0 0,0-1 0,-6 13 4,6-12-5,-6 13 0,2 1 0,0-1 0,0 1 0,-1 16 0,0-3-1,-36 301 227,34-258-139,-1 90 98,9-143-72,0-1-1,5 27 0,-5-35-55,1 1 0,1-1 0,0 0 1,0 0-1,0 0 0,8 12 0,-11-20-65,1 1 1,0 0-1,-1 0 0,1-1 1,-1 1-1,1-1 0,0 1 0,-1-1 1,1 1-1,0-1 0,0 1 1,0-1-1,-1 1 0,1-1 0,0 0 1,0 0-1,0 1 0,0-1 1,0 0-1,-1 0 0,1 0 0,0 0 1,0 0-1,0 0 0,0 0 1,0 0-1,0 0 0,-1-1 0,1 1 1,0 0-1,0 0 0,0-1 1,0 1-1,-1-1 0,2 0 0,4-2-101,-1-1-1,1 0 1,8-9-1,-6 7 12,-2-1 6,1 0 1,-1-1-1,0 1 1,6-13-1,-5 10 41,0 1 0,14-17 0,-10 15 173,0-1-1,-1 0 1,12-18 0,-21 29-133,1-1 0,-1 0 0,1 0 0,-1 1 0,1-1 0,0 1 0,0-1 0,-1 1 0,1 0-1,0 0 1,0 0 0,1 0 0,-1 0 0,0 0 0,0 1 0,0-1 0,3 0 0,1 0 95,0 1-1,-1-1 0,1 1 0,0 0 1,9 2-1,-13-2-59,0 1 1,-1-1-1,1 1 1,0 0-1,-1-1 0,1 1 1,-1 0-1,1 0 0,-1 0 1,0 0-1,1 0 0,-1 1 1,0-1-1,0 0 1,0 1-1,1-1 0,-2 1 1,1-1-1,0 1 0,0-1 1,0 1-1,-1-1 1,1 1-1,-1 0 0,1-1 1,-1 1-1,0 0 0,1 0 1,-1-1-1,0 1 0,0 0 1,-1 0-1,1-1 1,0 1-1,0 0 0,-1 0 1,1-1-1,-1 1 0,0 0 1,-1 2-1,-5 7 108,-1 0 0,0-1 0,-16 15 0,17-17-103,-1 0-1,1 0 1,0 0 0,1 1 0,0 0 0,-7 15 0,9-17-99,4-7 66,0 0 0,0 0 1,0 0-1,0 0 0,0 0 0,0 0 0,0 0 1,0 0-1,0 0 0,0 0 0,0 0 0,0 0 1,0 0-1,0 0 0,0 0 0,1 0 1,-1 0-1,0 0 0,0 0 0,0 0 0,0 0 1,0 0-1,0 0 0,0 0 0,0 0 0,0 0 1,0 0-1,0 0 0,0 0 0,0 0 0,0 0 1,0 0-1,0 0 0,0 0 0,1 0 0,-1 0 1,0 0-1,0 0 0,0 0 0,0 0 0,0 0 1,0 0-1,0 0 0,0 1 0,0-1 0,0 0 1,0 0-1,0 0 0,0 0 0,0 0 0,0 0 1,0 0-1,0 0 0,0 0 0,0 0 0,0 0 1,0 0-1,0 0 0,0 0 0,0 1 0,13-2-124,0 0 0,-1-1-1,1-1 1,0 0-1,23-8 1,62-33-510,-66 29 492,-19 8 118,21-15 0,-10 7-159,-36 31 287,6-9-93,0 0 0,0 1 0,1 0 1,0 0-1,0 0 0,-5 13 0,9-18 23,0 0-1,0 0 1,1 0 0,-1 0 0,1 0-1,-1 0 1,1 0 0,0 0 0,0 0-1,1 5 1,0-6-18,-1 0-1,1 0 1,0 0 0,0-1-1,0 1 1,0 0-1,0-1 1,0 1 0,0 0-1,0-1 1,1 1 0,-1-1-1,1 0 1,-1 1-1,1-1 1,-1 0 0,1 0-1,2 1 1,-2-1-19,-1 0 0,1 0 1,0-1-1,0 1 0,0 0 1,0-1-1,0 0 0,0 1 1,0-1-1,0 0 0,0 0 1,0 0-1,0 0 0,0 0 1,0 0-1,0-1 0,0 1 1,0-1-1,0 0 0,-1 1 1,1-1-1,0 0 0,0 0 1,0 0-1,-1 0 0,1 0 1,-1 0-1,1-1 0,-1 1 1,1-1-1,-1 1 0,0-1 1,3-3-1,0-2-126,1 0 1,-1 0-1,0-1 0,-1 0 0,0 1 1,4-17-1,-1-2 107,-1-1-1,-1 0 1,0-51 0,-3 64-18,3-23 0,-3 35 43,-1 1 0,0 0 0,0 0 0,1 0 0,-1 0 0,1 0 0,-1 0 0,1 0 0,-1 0 0,1 0 0,0 0 0,-1 0 0,1 0 0,0 0 0,0 0 0,0 0 0,-1 1 0,1-1-1,0 0 1,0 1 0,0-1 0,0 0 0,0 1 0,0 0 0,1-1 0,-1 1 0,0-1 0,0 1 0,0 0 0,2 0 0,0 0 23,-1 0 1,0 0 0,1 0-1,-1 0 1,0 1-1,0-1 1,1 1-1,-1 0 1,0-1 0,0 1-1,0 0 1,0 0-1,0 1 1,4 1-1,-2 1 42,-1 0-1,0 0 1,1 0-1,-1 0 0,0 0 1,-1 0-1,1 1 0,-1 0 1,0-1-1,0 1 1,0 0-1,-1 0 0,0 0 1,0 0-1,0 0 0,0 9 1,0 5 107,-2 1-1,0-1 1,-4 20 0,0-4-98,14-46-623,62-95-1003,-70 105 1548,0-1 0,0 0 0,0 1 0,0-1 1,0 1-1,1 0 0,-1-1 0,0 1 0,1 0 0,-1 0 0,1 0 0,0 0 0,-1 0 0,3-1 0,-4 2 12,0 0 0,1 0-1,-1 0 1,0 0-1,0 0 1,0 0-1,1 0 1,-1 0-1,0 0 1,0 0-1,1 0 1,-1 0-1,0 0 1,0 0 0,1 0-1,-1 0 1,0 0-1,0 0 1,1 1-1,-1-1 1,0 0-1,0 0 1,0 0-1,1 0 1,-1 0-1,0 1 1,0-1 0,0 0-1,0 0 1,0 0-1,1 1 1,-1-1-1,3 11 191,-4 17 83,0-24-235,-7 45 412,6-40-319,0 1-1,0 0 1,1-1 0,0 1 0,1 0-1,1 15 1,-1-24-126,0-1-1,0 1 1,0-1 0,1 1-1,-1-1 1,0 1 0,0-1-1,1 1 1,-1-1-1,0 1 1,1-1 0,-1 1-1,0-1 1,1 1 0,-1-1-1,1 1 1,-1-1 0,1 0-1,-1 1 1,1-1 0,-1 0-1,1 0 1,0 1-1,17 0 175,-12-2-163,0 0 1,0 0 0,-1-1 0,9-3-1,57-31-48,84-57-1,-142 84 69,28-21-33,-33 23-4,1 0 0,0 0 0,0 1 0,1 0 0,13-6 0,-23 12-7,1 0-1,-1 0 1,1 0-1,-1 0 0,1-1 1,-1 1-1,0 0 1,1 0-1,-1 0 0,1 0 1,-1 0-1,1 0 1,-1 0-1,1 0 0,-1 1 1,1-1-1,-1 0 1,0 0-1,1 0 1,-1 0-1,1 1 0,-1-1 1,0 0-1,1 0 1,-1 1-1,1-1 0,-1 0 1,0 0-1,0 1 1,1-1-1,-1 1 0,0-1 1,1 0-1,-1 1 1,0-1-1,0 1 0,0-1 1,1 0-1,-1 1 1,0-1-1,0 1 0,0-1 1,0 1-1,0-1 1,0 1-1,0 23 134,0-22-116,-2 11 73,0 0 0,0 0 0,-1 0 0,-1 0 0,0 0 0,-1-1 0,-9 18 1,11-25-81,0 1 1,0-1 0,-1 0 0,0 0 0,0-1 0,0 1 0,0-1 0,-1 0 0,0 0 0,0 0 0,0 0 0,0-1-1,-1 0 1,1 0 0,-1-1 0,1 1 0,-1-1 0,-8 2 0,11-4-93,0 0 0,0 0 0,0 0 1,1 0-1,-1 0 0,-3-1 0,5 1 70,1 0 1,-1 0-1,1 0 1,-1 0-1,1 0 1,-1 0-1,1 0 0,-1 0 1,1-1-1,0 1 1,-1 0-1,1 0 1,-1 0-1,1-1 1,-1 1-1,1 0 0,0-1 1,-1 1-1,1 0 1,0-1-1,-1 1 1,1 0-1,0-1 0,0 1 1,-1-1-1,1 1 1,0 0-1,0-1 1,0 1-1,-1-1 1,1 1-1,0-1 0,0 1 1,0-1-1,0 1 1,0-1-1,0 1 1,0-1-1,0 1 1,0-1-1,0 1 0,0 0 1,0-1-1,1 0 1,0 0 32,1-1 0,0 1 0,-1 0 1,1 0-1,0 0 0,0 0 0,0 0 0,0 0 1,0 0-1,0 0 0,3 0 0,1-1 66,4-1 115,1 1-1,-1 0 0,21-1 1,-3 0-139,10 0-53,-26 2-48,0 0 0,1-1 0,-1 0-1,13-4 1,-4-1-293,43-16-2362,-55 19 865,-1 0-1,0 0 1,0 0 0,-1-1-1,11-9 1,-17 13 1294,0 0 1,0 0 0,0 0 0,0 0-1,0 0 1,0-1 0,0 1-1,0 0 1,-1 0 0,1-1-1,0 1 1,-1 0 0,1-1-1,-1 1 1,1-2 0,0-16-4971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2:51.5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73 316 12800,'-58'0'4735,"48"-5"-3679,5-3-288,20 1 544,25-6-864,36-2 2368,19-2-1568,3-3 288,20-3-928,30-5-384,5-4-128,-27 4-1504,-18 0 768,-15 0-3968,2 4 2560,18 0-7999,-19 12 5631,-30 9 1376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3:1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86 3136,'4'-6'525,"1"0"-1,-1 0 1,0 0 0,4-8-1,11-17 3898,-14 21-2861,-1 4 1605,-5 16-1045,-21 101 1639,-28 198-1519,37-215-1864,-7 3-240,6-32-71,-8 30 196,4-23 271,17-68-571,1-4-39,0 0 1,0 0-1,0 1 1,0-1-1,0 0 0,0 1 1,0-1-1,0 0 0,0 0 1,0 1-1,0-1 0,0 0 1,0 0-1,0 1 0,0-1 1,0 0-1,-1 0 1,1 1-1,0-1 0,0 0 1,0 0-1,0 0 0,0 1 1,-1-1-1,1 0 0,0 0 1,0 0-1,-1 0 1,1 1-1,0-1 0,0 0 1,0 0-1,-1 0 0,1 0 1,-1 0-293,1-1 0,-1 0 1,1 1-1,0-1 0,-1 0 0,1 0 1,0 1-1,0-1 0,0 0 1,0 0-1,0 1 0,-1-1 1,1 0-1,1 0 0,0-18-3283,1 1-1,6-25 0,-7 36 2910,7-23-1406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3:1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10 311 4736,'-3'-6'357,"2"4"-77,1 1 0,-1-1 0,0 0 0,0 0 0,1 0 1,-1 1-1,1-1 0,-1 0 0,1 0 0,0 0 0,0 0 0,0 0 1,0 0-1,0 0 0,0 0 0,1 0 0,-1 1 0,1-1 0,-1 0 1,2-2-1,4-13 2698,-5 14-2593,0 0 0,0 0 1,0 0-1,1 0 0,-1 0 0,1 0 0,-1 0 0,1 1 0,0-1 0,0 1 0,4-5 0,6-2 420,1-1 0,1 2-1,-1-1 1,1 2-1,28-11 1,79-20 688,-73 25-1216,26-9-34,184-45-81,-203 61-210,-54 6 44,0 0 0,0-1 0,0 1 0,0 0 0,0 0 0,0 0-1,0 0 1,0 0 0,0 0 0,0 0 0,0 0 0,1 0 0,-2 1-59,0-1 0,0 0 0,1 0 0,-1 1-1,0-1 1,0 0 0,0 0 0,0 0 0,0 1 0,0-1 0,0 0-1,0 0 1,0 0 0,0 1 0,0-1 0,0 0 0,0 0 0,-1 0 0,1 1-1,0-1 1,0 0 0,0 0 0,0 0 0,0 1 0,0-1 0,0 0 0,-1 0-1,1 0 1,0 0 0,0 1 0,0-1 0,0 0 0,-1 0 0,1 0-1,-27 22-6897,15-13 4009,-23 27-4253,16-16 4544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3:1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33 191 5728,'-26'23'1840,"25"-23"-1811,1 0 0,0 1 0,-1-1 1,1 0-1,0 0 0,-1 0 0,1 1 1,0-1-1,0 0 0,-1 0 0,1 1 0,0-1 1,0 0-1,-1 1 0,1-1 0,0 0 1,0 0-1,0 1 0,0-1 0,0 0 1,0 1-1,-1-1 0,1 1 0,0-1 0,0 3-57,0 8 1551,0-11-1395,0 0 1,0 0-1,0 0 1,0 1-1,0-1 1,0 0-1,0 0 1,0 0-1,0 1 1,0-1-1,0 0 1,0 0-1,0 0 1,1 0-1,-1 1 1,0-1-1,0 0 1,0 0-1,0 0 1,0 0-1,1 0 1,-1 1-1,0-1 1,0 0-1,0 0 1,0 0-1,1 0 1,-1 0-1,0 0 1,0 0-1,0 0 1,1 0-1,-1 0 0,0 0 1,0 0-1,0 0 1,1 0-1,-1 0 1,0 0-1,1 0 1,15-4 1595,-1-1 1,1-1-1,23-12 1,-5 2-586,92-32 554,254-63 1,-380 111-1694,17-4-50,-1 0 0,24-10 0,-36 12-16,14-5-1565,-12 8-2008,-6 10-5359,-1-9 8019,1 1 1,0-1 0,0 1 0,1 4 0,0-1-484,1 17-1626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42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2 403 5312,'-2'2'4148,"12"-1"1032,-4-2-4737,-1 0 0,1 0 1,-1-1-1,0 0 1,1 0-1,-1 0 0,0-1 1,0 1-1,-1-1 1,1 0-1,-1-1 1,1 1-1,6-8 0,25-30 314,-2-1 0,40-65 0,-68 99-724,21-32 81,29-46 162,-53 82-235,11-20 92,-13 23-139,0 0 1,0 0-1,-1 0 1,1 0-1,0 0 1,0 1-1,0-1 1,0 0-1,0 0 1,0 1-1,0-1 1,0 0-1,1 1 0,-1-1 1,0 1-1,0-1 1,2 1-1,-2 0 3,-1 0 0,1 1 0,-1-1 0,1 0 0,-1 1 0,1-1 0,-1 1 0,1-1 0,-1 0 0,1 1 0,-1-1 0,0 1 0,1-1 0,-1 1 0,0 0 0,1-1 0,-1 1 0,0-1 0,0 1 0,1-1 0,-1 1 0,0 1 0,4 14 19,-1 10 142,-1-1-1,-1 1 1,-1 0 0,-1-1-1,-1 1 1,-10 42 0,4-44-69,-1 0 0,-1-1 0,-1 0-1,-1 0 1,-22 31 0,31-50-52,0 0 0,0 0 0,0-1-1,0 1 1,0-1 0,-1 0 0,1 0-1,-5 2 1,6-4-5,0 0-1,1 0 0,-1-1 1,0 1-1,1 0 0,-1-1 1,0 0-1,0 1 0,0-1 1,1 0-1,-1 0 0,0 0 1,0 0-1,0 0 0,1-1 1,-1 1-1,0 0 0,0-1 1,1 0-1,-1 1 0,0-1 1,1 0-1,-1 0 1,-1-1-1,-1 0-18,1-1-1,0 0 1,0 0 0,0-1-1,0 1 1,0 0 0,1-1 0,-1 0-1,1 1 1,0-1 0,0 0-1,-1-6 1,-3-7 35,-5-28-1,11 44-46,-1 0-23,1-1-1,-1 1 1,1-1-1,0 1 1,-1-1-1,1 1 1,0-1-1,0 1 1,0-1-1,0 1 1,1-1-1,-1 1 1,0-1-1,1 1 1,-1-1 0,1 1-1,-1-1 1,1 1-1,0 0 1,-1-1-1,1 1 1,0 0-1,0-1 1,0 1-1,0 0 1,0 0-1,0 0 1,0 0-1,1 0 1,-1 0-1,0 0 1,0 1-1,1-1 1,-1 0-1,1 1 1,-1-1-1,1 1 1,-1-1-1,1 1 1,-1 0 0,1 0-1,2-1 1,6 1-17,0 0 0,0 0 0,-1 1 0,1 0 0,13 4 0,173 24 73,-161-25 23,0 1 7,-1-3 0,42-1 1,-66-1-32,0-1 0,0-1 0,0 1 0,0-2 0,0 1 1,0-2-1,0 1 0,-1-1 0,0-1 0,0 1 1,0-1-1,8-7 0,8-12 108,-24 23-137,1-1-1,-1 0 0,0 1 0,0-1 1,0 0-1,0 0 0,0 0 0,0 0 0,0 0 1,-1 0-1,1 0 0,-1-1 0,1-2 1,-1 5-18,0-1 0,0 1 0,0 0 1,0-1-1,0 1 0,0-1 1,-1 1-1,1 0 0,0-1 1,0 1-1,0-1 0,0 1 1,0 0-1,-1-1 0,1 1 0,0 0 1,0-1-1,-1 1 0,1 0 1,0-1-1,0 1 0,-1 0 1,1-1-1,0 1 0,-1 0 1,1 0-1,0 0 0,-1-1 0,1 1 1,-1 0-1,1 0 0,0 0 1,-1 0-1,1 0 0,-1 0 1,1 0-1,0 0 0,-1 0 1,1 0-1,-1 0 0,1 0 0,-1 0 1,1 0-1,0 0 0,-1 0 1,1 0-1,-1 0 0,-19 9-315,12-4 342,0 0 0,0 1 1,1 0-1,0 0 0,0 1 0,-9 10 1,15-15-9,-1 1 1,0-1 0,1 1-1,-1-1 1,1 1 0,0 0-1,0 0 1,0 0 0,0-1-1,0 1 1,1 0 0,-1 0-1,1 0 1,0 0 0,0 0-1,0 0 1,0 0 0,0 0-1,1 0 1,-1 0 0,1 0-1,0 0 1,0-1 0,0 1-1,2 4 1,0-2 79,0 1 0,0-1 0,1 0 0,-1 0 0,1 0 0,6 5 0,-9-8-60,1-1 1,-1 0-1,0 0 0,0-1 0,1 1 0,-1 0 0,1 0 1,-1 0-1,1-1 0,-1 1 0,1-1 0,-1 0 1,1 1-1,-1-1 0,1 0 0,0 0 0,-1 0 0,1 0 1,-1 0-1,1 0 0,0 0 0,-1 0 0,1-1 1,-1 1-1,1-1 0,-1 1 0,1-1 0,-1 0 0,1 1 1,1-2-1,0-1 8,0 1 1,0-1-1,0 1 1,-1-1-1,1 0 1,-1 0-1,1 0 1,-1-1-1,0 1 1,0 0-1,0-1 1,-1 1-1,1-1 1,-1 0-1,0 1 1,1-7-1,-1 5-41,0-1 1,-1 0-1,0 0 1,0 1-1,0-1 0,0 0 1,-1 0-1,0 1 0,0-1 1,-4-8-1,3 8-97,-1 0 0,0 0 0,-6-11 0,7 15 81,1 0 0,-1 0 0,0 0 0,1 1 0,-1-1 0,0 0 0,0 1-1,0-1 1,0 1 0,-1 0 0,1-1 0,0 1 0,-4-1 0,2 1 17,1 0-14,-1 0 0,0 0 0,0 0 0,0 1-1,0-1 1,-5 1 0,107 8-181,203-4-4977,-117 1-4741,-134-2 6966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3:1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68 4384,'0'0'1424,"-8"-12"1685,8 12-2939,0-1 0,0 1-1,0-1 1,0 1 0,0 0-1,0-1 1,0 1 0,0-1 0,0 1-1,0 0 1,0-1 0,0 1 0,-1 0-1,1-1 1,0 1 0,0 0-1,0-1 1,-1 1 0,1 0 0,0-1-1,0 1 1,-1 0 0,1 0 0,0-1-1,-1 1 1,1 0 0,0 0-1,-1 0 1,1-1 0,0 1 0,-1 0-1,1 0 1,-1 0 0,-1 0 98,1 0-1,0 0 1,-1 0 0,1 0 0,-1 0-1,1 1 1,-1-1 0,1 0-1,-3 2 1,-4 2 514,0 0 0,-11 8 0,9-5-373,1 2 0,0-1 0,1 1 0,0 1-1,0 0 1,-8 13 0,3-5-65,6-8-213,1 0 1,0 0-1,0 1 1,1 0-1,1 0 0,0 0 1,0 0-1,-3 18 1,6-22-70,0-1 0,1 1 1,-1-1-1,1 0 0,1 1 0,-1-1 1,1 1-1,0-1 0,0 0 0,1 1 1,0-1-1,0 0 0,1 0 1,-1 0-1,1 0 0,1-1 0,4 8 1,-6-11-44,-1 0 0,1 0 1,0-1-1,0 1 0,0 0 1,0-1-1,0 1 0,1-1 1,-1 0-1,0 1 0,1-1 1,-1 0-1,0-1 1,1 1-1,-1 0 0,1-1 1,0 1-1,-1-1 0,1 0 1,-1 0-1,1 0 0,0 0 1,-1 0-1,1-1 0,-1 1 1,4-2-1,4-1 40,1 0-1,-1-2 0,0 1 1,-1-1-1,1 0 1,-1-1-1,0 0 1,15-14-1,-18 14-20,0 0 0,0 0 0,-1-1 0,1 1 0,-2-1 0,1-1 0,-1 1 0,0-1 0,0 1 0,-1-1 0,4-15 0,-6 16-38,-1-1 0,1 1 0,-1 0 0,-1 0 0,1-1 0,-1 1 0,-1 0 0,1 0 0,-1 0 0,-1 0 0,1 0 0,-1 0 0,-4-7 0,-1-1 62,-1 0 0,0 1-1,-1 0 1,-18-19 0,13 19 12,13 13-110,0-1-1,0 0 0,1 0 1,-1 1-1,0-1 0,1-1 1,-3-2-1,4 4 33,0 1 0,0 0 0,0 0-1,0 0 1,-1 0 0,1 0 0,0 0 0,0 0 0,0-1-1,0 1 1,0 0 0,0 0 0,0 0 0,0 0-1,0 0 1,0 0 0,0 0 0,0-1 0,0 1 0,1 0-1,-1 0 1,0 0 0,0 0 0,0 0 0,0 0-1,0 0 1,0-1 0,0 1 0,0 0 0,0 0 0,0 0-1,0 0 1,0 0 0,0 0 0,1 0 0,-1 0-1,0 0 1,0 0 0,0 0 0,0 0 0,0 0-1,0 0 1,0-1 0,1 1 0,-1 0 0,0 0 0,0 0-1,0 0 1,0 0 0,0 0 0,0 0 0,1 0-1,-1 0 1,0 1 0,0-1 0,0 0 0,9 1 47,-8-1-45,17-1 164,1-1-1,19-4 1,16-2-103,-28 6-54,14-3 51,0 3 0,0 2 0,43 4 0,-78-3-19,1 0-1,0 0 1,-1 0-1,1 1 1,-1 0-1,0 0 1,1 1-1,-1-1 1,0 1-1,0 0 1,-1 1-1,1-1 1,-1 1-1,0 0 1,1 0-1,-2 0 1,1 1-1,0-1 1,-1 1-1,0 0 1,0 0-1,0 0 1,-1 0-1,0 0 1,3 8-1,7 37 479,-10-36-348,2-1 1,-1 1-1,2-1 0,-1 0 0,2 0 1,9 16-1,-13-25-119,1 0 0,0 0 0,0 0 1,0-1-1,0 1 0,1-1 0,-1 0 1,1 0-1,0 0 0,0-1 0,0 1 1,0-1-1,0 0 0,1 0 0,-1-1 1,1 1-1,-1-1 0,1 0 0,-1 0 1,1 0-1,9 0 0,-1-3-244,-1 0 1,1-1-1,-1 0 0,1-1 1,16-8-1,57-31-9008,-50 21 4655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3:1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301 691 3072,'0'-2'392,"0"1"0,0-1-1,0 1 1,1-1 0,-1 1 0,0-1 0,1 1-1,-1-1 1,2-2 0,-1 3 5,-1 0 1,1 0-1,-1 0 1,1-1-1,-1 1 1,1 0-1,-1-1 1,0 1-1,0-3 1,0 1-27,0 0-1,0 0 1,0-1 0,0 1-1,-1 0 1,0 0 0,1 0-1,-1 0 1,0 0 0,-1 0-1,1 0 1,0 0 0,-4-4-1,4 6-296,0-1 0,-1 1-1,1 0 1,-1 0-1,1 0 1,-1 0-1,0 0 1,0 0-1,1 0 1,-1 0-1,0 1 1,0-1-1,0 1 1,0-1 0,0 1-1,0 0 1,1 0-1,-1 0 1,0 0-1,0 0 1,0 0-1,0 0 1,-2 1-1,-5 2-23,-1-1 0,1 1 0,0 1 0,0 0 0,1 0 0,-1 1 0,-8 5-1,2-1-10,-12 8-8,-27 20 1,46-31-35,0 1 1,0 0 0,0 1 0,1 0 0,1 0 0,-12 17 0,16-21 5,0-1 0,0 1 0,1-1 0,0 1 0,0 0 0,0-1 0,0 1 0,0 0 0,1 0 0,-1 0 0,1 0 0,0 0 0,0-1 0,1 1 0,-1 0 0,1 0 0,0 0 0,0 0 0,0-1 0,1 1 0,-1-1 0,3 6 0,-1-5 39,0 0 0,0 0 0,0 0 0,1-1 0,-1 1 0,1-1 0,0 1 0,0-1 1,0 0-1,0-1 0,0 1 0,1-1 0,-1 0 0,1 0 0,0 0 0,-1-1 0,7 2 0,-5-2 55,1 1-1,0-2 0,0 1 0,0-1 0,0 0 0,0 0 0,0-1 0,0 0 1,0 0-1,0-1 0,0 0 0,8-3 0,-11 3-34,1 0-1,-1-1 1,0 0-1,1 0 1,-1 0-1,0 0 1,-1 0-1,1-1 1,-1 0-1,1 1 1,-1-1-1,0-1 1,-1 1 0,1 0-1,-1-1 1,1 1-1,1-7 1,0-5-1,0 1 0,-2-1 1,0 0-1,1-22 1,0-2 175,-2 30-225,0 3-28,0-1 1,-1 0-1,0 0 1,0 0 0,-1 0-1,-1-11 1,1 12-668,2 19 379,14 163 559,-3-56-14,-8 403 1455,-4-515-1603,0 2 77,-1 0-1,0 0 1,0 0 0,0 0-1,-1 0 1,-1-1 0,-6 17 0,9-24-130,-1 0 0,1 1 0,-1-1 0,0 0 0,0 0 1,0 0-1,0 0 0,1 0 0,-2 0 0,1 0 0,0 0 0,0 0 1,0 0-1,0-1 0,0 1 0,-1 0 0,1-1 0,0 1 1,-1-1-1,1 1 0,-2-1 0,1 0-24,0 0 0,0 0 0,0 0 0,0 0 0,0-1 0,0 1 0,0-1 0,0 1 0,0-1 0,0 0 0,0 0 0,1 0 0,-3-1 0,-5-5-43,0 0 1,0-1-1,1 0 1,-10-10 0,16 15 43,-6-6-83,0 0 1,0-1 0,-10-17-1,16 21 16,-1 1 0,1 0 0,0 0 0,1-1 1,-1 0-1,1 1 0,0-1 0,0 1 0,1-1 0,0-11 0,3 0-73,0-1 0,1 1-1,0 0 1,2 0 0,0 0 0,1 1 0,0 0-1,2 0 1,19-27 0,-18 30 108,1 0-1,0 1 1,1 0-1,1 1 1,0 0-1,0 1 1,1 1-1,17-9 1,129-55 338,-126 59-315,16-6 267,-1-2 1,90-57 0,-127 69-243,0 0 1,0-1-1,-1-1 1,17-21 0,-24 27-10,0 1 29,-1 0 0,0 0 0,0 0 0,0-1 0,-1 0 0,0 1 0,0-1 0,-1 0 1,1 0-1,0-8 0,-1 5-25,-1 0-1,1 0 1,-2 0 0,1 0 0,-1 0-1,-3-11 1,4 19-47,0 0 1,0 0-1,-1 0 0,1 0 0,0 0 0,-1 0 1,1 0-1,-1 0 0,1 0 0,-1 1 0,1-1 0,-1 0 1,0 0-1,1 1 0,-1-1 0,0 0 0,0 1 1,0-1-1,1 1 0,-1-1 0,0 1 0,-2-2 0,2 2-20,-1 0-1,0 0 0,1 0 0,-1 0 0,1 0 0,-1 0 0,0 0 0,1 0 0,-1 0 0,0 1 1,1-1-1,-3 2 0,-3 1-77,1 0 0,0 0 0,0 1 0,1 0 0,-10 7 0,-1 4 53,0 1 1,1 1-1,-18 25 1,28-35 82,0 1 1,1-1 0,-1 1 0,2 0 0,-1 0 0,1 1 0,0-1-1,1 1 1,0-1 0,0 1 0,0 13 0,2-17 16,1 0 1,-1 0-1,1 0 1,1 0-1,-1 0 0,1 0 1,0-1-1,0 1 1,0-1-1,0 1 0,1-1 1,0 0-1,0 1 1,0-1-1,1-1 0,-1 1 1,1 0-1,0-1 1,0 0-1,0 0 0,0 0 1,6 3-1,-4-3 40,-1-1-1,0 1 1,1-1-1,0 0 1,0 0-1,-1 0 1,1-1-1,0 0 1,0 0-1,0-1 1,0 1-1,0-1 1,0-1-1,0 1 1,0-1-1,0 0 1,0 0-1,8-3 1,-6 0-33,0-1 0,0 0 0,0 0 0,0 0 0,11-12 0,33-37 155,-39 39-121,28-33-87,-21 23-27,24-23-1,-43 47 15,0 0 1,0 0-1,0 0 1,0 0-1,1 0 1,-1 0-1,0 1 1,1-1-1,-1 0 0,0 1 1,1-1-1,-1 1 1,1-1-1,2 0 1,-4 2 3,1-1 0,0 0 0,-1 0 1,1 0-1,0 1 0,-1-1 0,1 0 1,-1 0-1,1 1 0,-1-1 0,1 1 1,-1-1-1,1 0 0,-1 1 0,1-1 0,-1 1 1,0-1-1,1 1 0,-1 0 0,1-1 1,-1 1-1,0-1 0,0 1 0,1-1 1,-1 1-1,0 0 0,0-1 0,0 1 1,0 0-1,0-1 0,0 2 0,1 3 36,-1 0 0,1 1 0,-1-1 0,-1 0 0,1 1 1,-1-1-1,-2 10 0,-15 38-183,4-17 574,14-36-403,0 0-1,0 0 1,0 0 0,0 0 0,0 0-1,0 0 1,0 0 0,0 0-1,0 0 1,0 1 0,0-1 0,0 0-1,0 0 1,0 0 0,0 0 0,0 0-1,0 0 1,0 0 0,0 0 0,0 0-1,0 0 1,0 0 0,0 0-1,0 1 1,0-1 0,0 0 0,0 0-1,0 0 1,0 0 0,0 0 0,0 0-1,0 0 1,0 0 0,0 0-1,0 0 1,0 0 0,0 0 0,0 0-1,0 0 1,0 1 0,1-1 0,-1 0-1,0 0 1,0 0 0,0 0 0,0 0-1,0 0 1,0 0 0,0 0-1,0 0 1,0 0 0,0 0 0,0 0-1,0 0 1,1 0 0,-1 0 0,0 0-1,7-4 186,16-13 17,-5 2-115,25-16-192,31-21-22,-62 45 11,0 0 1,1 1 0,-1 1 0,24-7-1,-33 11 80,0 0 0,0 1-1,1-1 1,-1 1 0,0 0-1,0 0 1,0 0 0,0 0 0,0 0-1,0 1 1,1 0 0,-1-1-1,0 1 1,0 0 0,-1 0 0,1 1-1,0-1 1,0 1 0,-1-1-1,1 1 1,0 0 0,-1 0-1,3 3 1,3 4 39,0 1 0,-1 0 0,0 0 0,10 20 0,-11-19-13,0 0 0,1 0 0,12 15 1,-16-23 71,0 0 0,1 0 0,0 0 0,-1 0 1,1 0-1,0-1 0,0 0 0,1 0 1,-1 0-1,0 0 0,1 0 0,-1-1 1,1 0-1,7 1 0,-8-2-32,0 0 0,-1 0 1,1 0-1,0 0 0,-1-1 0,1 0 0,0 0 0,-1 0 1,1 0-1,-1 0 0,0-1 0,1 1 0,-1-1 0,0 0 1,0 0-1,0 0 0,0-1 0,0 1 0,3-4 1,-1 0-26,0-1 1,0 0 0,0 0-1,-1 0 1,0 0 0,0-1-1,-1 0 1,0 0 0,0 0-1,-1 0 1,0 0 0,0 0-1,-1 0 1,0-1 0,-1 1-1,1 0 1,-2-1 0,1 1-1,-1-1 1,-3-9 0,4 17-51,0 1 1,0-1-1,0 0 1,0 0 0,0 0-1,0 1 1,-1-1 0,1 0-1,0 0 1,-1 1-1,1-1 1,-1 0 0,1 0-1,0 1 1,-1-1 0,0 1-1,1-1 1,-1 0 0,-1 0-1,2 1 3,-1 0-1,1 0 0,-1 0 1,1 0-1,-1 0 1,1 0-1,0 0 0,-1 0 1,1 0-1,-1 1 1,1-1-1,-1 0 0,1 0 1,-1 0-1,1 1 0,0-1 1,-1 0-1,1 1 1,-1-1-1,1 0 0,0 1 1,-1-1-1,1 1 1,-3 3-72,0 0 1,1 0-1,-1 0 0,1 0 1,-3 7-1,1 1 103,0 1-1,-4 21 0,7-30 10,0 0-1,1 0 1,0 0-1,0 0 1,0 0 0,1 0-1,-1-1 1,1 1-1,0 0 1,0 0-1,0-1 1,0 1 0,3 5-1,-2-6 52,0 1 0,0-1 0,1 1 1,-1-1-1,1 0 0,0 0 0,0 0 0,0-1 0,0 1 0,0-1 0,0 1 0,1-1 0,-1 0 0,1 0 0,0-1 0,-1 1 0,1-1 0,0 1 1,0-1-1,0-1 0,0 1 0,0 0 0,0-1 0,0 0 0,0 0 0,0 0 0,1-1 0,3 0 0,15-4 145,-1-1-1,0-1 0,-1-1 1,39-21-1,-35 14-170,0-1 1,-2-1-1,1-1 0,-2-1 0,-1-1 0,20-24 0,-26 28-129,19-15-1,-33 31 71,-1-1 20,0 1 1,0 0-1,1 0 0,-1-1 1,0 1-1,1 0 0,-1 0 1,0 0-1,0 0 1,1 0-1,-1-1 0,0 1 1,1 0-1,-1 0 0,0 0 1,1 0-1,-1 0 1,0 0-1,1 0 0,-1 0 1,0 0-1,1 0 0,-1 0 1,0 0-1,1 0 1,-1 1-1,0-1 0,1 0 1,-1 0-1,9 10-162,2 17 48,-10-23 107,7 25-84,-7-21 68,1 0-1,1-1 1,-1 1-1,1-1 0,5 10 1,-7-16 43,8 15 56,2-1-1,-1-1 1,16 17-1,-23-28-39,1 1 1,0-1-1,0 0 0,0 0 1,0 0-1,0 0 1,1-1-1,-1 0 0,1 0 1,0 0-1,0 0 1,-1-1-1,1 0 0,0 0 1,0 0-1,8 0 1,-2-2 42,1-1 1,0-1 0,-1 1-1,1-2 1,-1 0 0,0 0 0,0-1-1,12-7 1,27-13-44,-2-3-1,0-2 1,-2-2-1,83-75 1,-126 104-29,16-16 104,-18 18-117,0 0-1,0 0 0,0-1 0,0 1 0,0 0 0,0-1 1,0 1-1,-1-1 0,1 1 0,0-1 0,0-2 0,-5 4-206,-2 2 125,1 0 0,0 0 0,0 1 0,0 0 0,0 0 0,0 0 0,-7 7 0,-32 35 8,30-31 63,-40 38 34,28-29 14,-32 38 0,51-53-14,1 0 1,0 1-1,0 0 1,1 0 0,0 0-1,1 1 1,0-1-1,0 1 1,-2 12 0,5-19 27,1 0 1,-1 0 0,1 1 0,0-1 0,0 0 0,0 0 0,1 1 0,-1-1 0,1 0 0,-1 0 0,3 6 0,-2-8-13,-1 0 1,1 0-1,-1 0 1,1 0-1,0 0 1,0 0-1,-1 0 1,1 0-1,0 0 0,0-1 1,0 1-1,0 0 1,0 0-1,0-1 1,0 1-1,0-1 1,1 1-1,-1-1 1,0 0-1,0 1 0,0-1 1,1 0-1,-1 0 1,0 0-1,0 0 1,0 0-1,1 0 1,-1 0-1,0 0 1,0 0-1,0 0 0,1-1 1,-1 1-1,2-1 1,6-3 61,0 1-1,1-1 1,-1-1 0,-1 0 0,1 0-1,10-9 1,45-42-261,-55 47 178,6-6-141,-1-1-1,-1 0 1,14-23-1,0 1-571,-40 101-195,13-58 929,-1 0 0,1 0 1,0 0-1,1 0 0,-1 0 0,1 0 0,0 0 0,0 0 0,0 0 1,1-1-1,0 1 0,0-1 0,0 1 0,4 5 0,-2-4 1,0-1 1,1 0-1,-1 0 0,1-1 0,0 1 0,0-1 0,0 0 0,1-1 1,0 1-1,8 3 0,-9-5 40,0 0-1,0 0 1,0-1 0,0 1-1,0-1 1,0 0 0,1-1 0,-1 1-1,0-1 1,0 0 0,1-1-1,-1 1 1,0-1 0,0 0 0,0 0-1,0-1 1,0 1 0,0-1-1,0 0 1,0-1 0,-1 1 0,1-1-1,5-4 1,0-1-28,0-1-1,-1 1 1,0-2-1,0 1 1,-1-1-1,-1-1 1,0 1-1,0-1 1,5-13-1,94-248 262,-60 140-218,-27 83-120,-1-1 1,-4-1 0,12-66-1,-25 103-31,0 0-1,0 0 1,-1 0-1,-3-14 0,3 26 26,0 0 0,0 0 0,-1-1 0,1 1 0,-1 0 0,0 0 0,1-1 0,-1 1 0,0 0 0,0 0 0,-2-2 0,2 3 24,1 1-1,-1 0 0,1-1 0,0 1 0,-1 0 0,1-1 0,-1 1 1,1 0-1,-1 0 0,0-1 0,1 1 0,-1 0 0,1 0 1,-1 0-1,1 0 0,-1 0 0,1 0 0,-1 0 0,0 0 0,-1 0-20,0 0 0,1 1 0,-1-1 0,1 1-1,-1 0 1,1-1 0,0 1 0,-1 0-1,-2 2 1,-5 4 54,-1 2-1,2-1 1,-1 1 0,1 0-1,0 1 1,-12 19-1,10-11 107,0 1-1,2 0 0,-10 30 0,6-2 187,2 0-1,-8 84 1,14-79-133,3 0 0,2 0 0,13 93 0,-12-133-185,0 0 0,1 0 0,0 0 1,1 0-1,1-1 0,0 1 0,0-1 1,1 0-1,1-1 0,0 1 0,0-1 1,1-1-1,16 17 0,-18-22-224,-1 1-1,1-2 1,-1 1-1,1-1 1,1 0-1,-1 0 0,0 0 1,1-1-1,-1 0 1,1 0-1,9 0 1,-4 0-1040,0-1 1,0-1-1,0 0 1,0-1 0,19-4-1,19-7-2329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3:2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1430 4736,'2'4'7064,"-1"-4"-6943,5-8 2515,7-16-740,-2 2-793,0 0 0,20-26 1,-2 2-484,68-121 698,-62 110-609,74-94 0,-98 138-574,0 0-1,1 1 0,1 1 1,15-12-1,-27 22-121,0 0 1,-1 1-1,1-1 0,0 1 0,0-1 0,0 1 0,0-1 0,0 1 0,0-1 1,0 1-1,0 0 0,0 0 0,0-1 0,0 1 0,0 0 0,0 0 0,0 0 0,0 0 1,0 0-1,0 0 0,0 0 0,0 1 0,0-1 0,0 0 0,0 0 0,0 1 1,0-1-1,0 1 0,-1-1 0,1 1 0,0-1 0,0 1 0,0 0 0,0-1 1,-1 1-1,1 0 0,0-1 0,-1 1 0,1 0 0,-1 0 0,1 0 0,-1 0 1,1 0-1,0 1 0,2 5-1,-1 0-1,1 0 1,-1 1 0,-1-1 0,2 10 0,1 37 87,-2 1 1,-8 84-1,-6-50-139,7-57 281,-3 54 1,11-77 253,3-9-201,8-11 83,-13 10-322,4-4-3,-2 1-1,1-1 1,0 0-1,-1 0 1,0 0-1,0 0 1,0 0-1,2-8 1,2-2 18,61-165 38,-9 22-403,-59 156 293,2-3-57,0 0 0,1 0 0,-1 1 0,1-1 0,0 0-1,0 1 1,5-6 0,-8 10 53,1 0-1,-1 0 1,0-1-1,0 1 1,0 0 0,1 0-1,-1 0 1,0 0-1,1 0 1,-1-1-1,0 1 1,0 0-1,1 0 1,-1 0 0,0 0-1,1 0 1,-1 0-1,0 0 1,1 0-1,-1 0 1,0 0 0,1 0-1,-1 0 1,0 0-1,0 0 1,1 0-1,-1 1 1,0-1-1,1 0 1,-1 0 0,0 0-1,0 0 1,1 0-1,-1 1 1,0-1-1,0 0 1,0 0 0,1 1-1,-1-1 1,0 0-1,0 0 1,0 1-1,1-1 1,-1 0-1,0 0 1,0 1 0,5 17-114,-4-15 94,3 19 51,-1 0-1,0 29 1,0 0 83,1-1 16,16 116-40,-20-163-66,1 1 1,-1-1 0,1 0-1,0 0 1,0 0 0,0 0-1,1 0 1,-1 0 0,1 0-1,0 0 1,-1 0 0,1 0-1,1-1 1,-1 1 0,0-1-1,1 0 1,-1 0 0,1 0-1,-1 0 1,1 0 0,0 0-1,0-1 1,0 1 0,0-1-1,0 0 1,0 0 0,0 0-1,1 0 1,2 0 0,5 0 52,0 0 0,0-1 0,1-1 0,-1 0 0,-1 0 0,1-1 0,0-1 0,0 1 0,-1-2 0,1 0 0,14-7 0,-7 2-23,0-2 0,-1 0 0,0 0 0,-1-2 1,18-17-1,-20 15-40,0-1 0,-1 0 1,-1-1-1,-1 0 0,0-1 1,12-26-1,38-120-117,-49 129 128,-8 24-57,-1 1 1,0-1 0,-1 1-1,0-1 1,-1 0 0,0-18-1,-1 28 5,0 0-1,0 0 0,0 0 0,0 0 0,0 0 0,0 0 0,0 1 0,0-1 1,0 0-1,-1 0 0,1 0 0,0 0 0,-1 0 0,1 1 0,0-1 0,-1 0 1,1 0-1,-1 1 0,1-1 0,-1 0 0,0 1 0,1-1 0,-1 0 0,0 1 1,1-1-1,-3 0 0,2 1 1,0 0 0,0 0 0,0 0 0,0 0 0,-1 0 0,1 1 0,0-1 0,0 0 0,0 1 0,0-1 0,0 1 0,0-1 0,0 1 0,0-1 0,0 1 0,0 0 0,0-1 0,0 1 0,0 0 0,0 0 0,0 0 0,1 0 0,-2 1 0,-9 12-19,1 1 1,1 0-1,0 0 1,0 1-1,-9 28 1,-24 91 312,40-129-245,-2 9 32,0 1 0,1-1 0,0 1 1,2 0-1,0-1 0,1 22 0,0-32-20,1 1-1,0-1 1,0 1-1,1-1 1,-1 1 0,1-1-1,0 0 1,1 0-1,-1 0 1,1 0-1,0 0 1,0-1 0,0 1-1,1-1 1,0 0-1,0 0 1,0 0 0,0 0-1,0-1 1,1 0-1,5 3 1,-4-3 16,0 0 0,1-1 0,-1 0 0,1 0 0,0 0 0,-1-1-1,1 0 1,0-1 0,0 1 0,0-1 0,0 0 0,0-1 0,0 0 0,-1 0 0,1 0 0,0-1 0,-1 0 0,1 0 0,-1-1 0,1 0 0,-1 0 0,0-1 0,0 1 0,10-9-1,-1-5 6,0 1 0,-1-2 0,-1 0 0,-1 0-1,15-30 1,-11 20-32,51-97 23,-13 22-128,-34 63-19,-15 33 16,-3 10-118,-4 19-56,-21 67 34,-9 38 80,27-98 152,1-1 0,-1 46 0,5-71 17,0 1-1,0-1 0,0 0 1,1 0-1,0 0 1,-1 1-1,1-1 1,0 0-1,3 4 0,-4-6 4,1 0-1,0 0 0,-1 0 0,1 0 0,0 0 1,0 0-1,0 0 0,0 0 0,0 0 0,0-1 1,0 1-1,0 0 0,0-1 0,0 1 1,0-1-1,0 1 0,1-1 0,-1 0 0,0 1 1,0-1-1,0 0 0,1 0 0,-1 0 1,0 0-1,1 0 0,0 0 0,4-1 5,0-1 0,0 0 0,0 0 0,-1 0 0,1 0 0,0-1 0,-1 0-1,0 0 1,0-1 0,0 1 0,0-1 0,8-9 0,-7 8-8,8-8-26,0-1 0,-1-1 0,17-23 0,26-52-178,-26 41 32,15-29 64,23-32-751,-69 147 324,-4 23 578,-4 91 237,9-123-181,2 0 0,0 0 0,10 40 0,-11-62-89,0-1-1,1 1 0,0-1 0,0 0 0,1 0 0,-1 0 0,6 6 0,-8-10-8,1 0 0,0 0 1,0 0-1,-1 0 0,1 0 0,0 0 0,0-1 0,0 1 0,0 0 1,0-1-1,0 1 0,1-1 0,-1 1 0,0-1 0,0 1 0,0-1 1,0 0-1,0 1 0,1-1 0,-1 0 0,0 0 0,0 0 0,1 0 1,-1 0-1,0 0 0,0 0 0,0-1 0,1 1 0,-1 0 0,0-1 1,0 1-1,0-1 0,0 1 0,0-1 0,0 0 0,0 1 0,0-1 1,0 0-1,0 0 0,0 1 0,1-3 0,3-1 31,0-1-1,-1 0 1,0 0 0,0 0-1,-1-1 1,1 1 0,3-9-1,38-110 29,-26 67-132,65-170 236,18-54-618,-29 75 398,3-10 136,-73 206-131,0-1 0,0-13-1,-1 16-38,-2 7 41,0 0 0,0 0 0,0-1 0,0 1 0,0 0 0,0 0 0,0 0 0,0-1-1,0 1 1,0 0 0,-1-2 0,1 3 18,0 0-1,0 0 0,-1 0 1,1 0-1,0-1 1,0 1-1,0 0 0,0 0 1,0 0-1,-1 0 1,1 0-1,0 0 1,0 0-1,0-1 0,-1 1 1,1 0-1,0 0 1,0 0-1,0 0 0,-1 0 1,1 0-1,0 0 1,0 0-1,0 0 1,-1 0-1,1 0 0,0 0 1,0 0-1,0 0 1,-1 0-1,1 0 0,0 1 1,0-1-1,0 0 1,0 0-1,-1 0 1,1 0-1,-3 2-39,1 0 0,-1 0 0,1 1 0,0-1 0,-1 0 0,-2 5 0,-5 8 51,0 1 0,1 0-1,0 1 1,2 0 0,-10 29-1,4-11 46,-72 235 600,69-200-495,3 1-1,-4 73 1,15-110-116,5 55 0,-1-71 35,0 1-1,2-1 1,0 0-1,10 26 0,-12-38-8,1 0-1,0 0 0,0-1 0,0 1 0,8 8 0,-10-12-32,1 0-1,0 0 1,-1-1 0,1 1-1,0-1 1,0 1 0,0-1 0,0 0-1,0 0 1,0 0 0,1 0-1,-1 0 1,0 0 0,0-1 0,1 1-1,-1-1 1,0 1 0,1-1-1,2 0 1,4-1 9,0-1 0,0 0 0,0 0 0,-1-1 0,1 0 0,-1 0 0,0-1 0,0 0 0,0-1 1,13-10-1,9-9-94,33-33 0,-45 40 64,51-55-134,5-5 12,-38 33-127,-39 53 20,-1 0-1,2 0 0,-4 17 1,-13 151 369,18-147-88,1 0 0,2 0 0,10 57-1,-10-82-34,-1 0 0,1 0-1,0 0 1,0 0 0,0-1-1,0 1 1,1 0 0,0-1-1,5 7 1,-6-9 1,0-1 0,0 1 0,0 0-1,0 0 1,0-1 0,0 1 0,0-1 0,0 0 0,1 0 0,-1 0 0,1 0 0,-1 0-1,1 0 1,-1 0 0,1-1 0,-1 1 0,1-1 0,-1 0 0,1 0 0,0 0 0,3-1-1,4-1 27,0 0-1,0-1 1,-1 0-1,17-9 1,39-25 45,-38 21-59,54-34-47,102-81 1,-134 91-67,-61 52-47,1 1 0,1 0 0,0 1 0,-9 17 0,5-7 130,0 2 1,-11 31 0,23-52-3,1-1-1,-1 1 1,1 0 0,0 0-1,1-1 1,-1 1-1,1 0 1,0 0 0,0 0-1,0 0 1,1-1 0,0 1-1,0 0 1,0 0-1,3 8 1,-2-10 14,0 1 0,0-1 0,0 0 0,0 0 0,1 0 0,-1-1 0,1 1 0,0 0 0,-1-1 0,1 0 0,1 0 0,-1 0 0,0 0 0,0 0 0,1 0 0,-1-1 0,1 0 0,-1 0 0,1 0 0,7 1 0,-6-1 0,0 0-1,0 0 0,0-1 0,0 0 0,0 0 0,0 0 0,1-1 0,-1 1 0,0-1 0,0-1 0,0 1 0,-1-1 0,1 1 1,0-1-1,-1-1 0,1 1 0,-1-1 0,1 0 0,-1 0 0,0 0 0,0 0 0,-1-1 0,1 1 0,3-6 0,0-2 15,0-1-1,-1 0 0,0-1 0,-1 1 0,-1-1 0,0 0 0,4-22 0,-3 5-98,-2 0 1,0-41-1,-3 50-112,-1 0-1,0-1 0,-7-26 1,8 47 159,0-1 0,-1 1-1,1-1 1,-1 1 0,1 0 0,-1-1 0,0 1 0,1 0 0,-1-1 0,0 1 0,0 0 0,0 0-1,0 0 1,0 0 0,0 0 0,0 0 0,0 0 0,-1 0 0,1 0 0,0 0 0,-1 1-1,1-1 1,-2 0 0,-2 0-28,0 0 0,1 1-1,-1-1 1,0 1 0,1 0-1,-6 1 1,-6 0 106,47 8-124,-11-8 98,1-2 0,-1 1 0,27-6 0,-30 4 63,-13 1-65,-1 1 1,1 0-1,-1 0 1,1 0-1,0 0 0,-1 0 1,1 1-1,-1 0 1,1-1-1,-1 1 1,0 1-1,1-1 0,-1 0 1,0 1-1,0 0 1,0 0-1,0 0 1,0 0-1,0 0 0,-1 0 1,1 1-1,-1-1 1,1 1-1,-1 0 0,0 0 1,0 0-1,3 5 1,-3 1 22,0-1 0,0 1 1,0 0-1,-1 0 0,0 0 1,-1-1-1,0 14 0,-12 61 129,6-54-143,2-13 43,2-1-1,-3 28 1,5-43-73,0 1 0,0-1 0,0 0-1,0 0 1,-1 1 0,1-1 0,0 0 0,0 1-1,0-1 1,0 0 0,0 1 0,0-1 0,0 0-1,0 0 1,1 1 0,-1-1 0,0 0 0,0 1 0,0-1-1,0 0 1,0 0 0,0 1 0,1-1 0,-1 0-1,0 0 1,0 1 0,0-1 0,1 0 0,-1 0-1,0 0 1,0 1 0,1-1 0,-1 0 0,1-1 12,0 1 0,0-1 0,0 0 0,-1 0 1,1 0-1,0 0 0,0 0 0,-1 0 0,1 0 1,-1 0-1,1-2 0,12-21-29,8-21-46,48-71 0,-60 104 49,0 0 0,1 0 0,0 1 0,0 1 0,1-1 0,1 2 0,0 0 0,0 0 0,1 1 0,18-9 0,-27 15 23,0 1 0,0-1 0,0 1 1,0 0-1,0 0 0,0 1 0,0-1 1,0 1-1,1 0 0,-1 0 0,0 0 0,0 1 1,6 1-1,-4-1 34,-1 1-1,1 0 1,-1 1 0,0-1 0,0 1 0,0 0 0,0 1-1,7 6 1,3 4 80,-2 2 0,1-1-1,-2 2 1,14 23-1,-25-39-127,84 145-7,-78-135-26,0-1-1,9 11 0,9 14-5207,-21-32 3493,-22-38-11722,0 3 9955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3:2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10464,'-58'20'4736,"53"3"-4096,13-10 895,7 7-959,33 0 1536,16 0-1184,35-5-96,-4 2-512,26-9-160,-9-5-96,19-6 32,-15-2-64,-3-3-2976,-18 1 1600,-15-13-4735,-12 4 3423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3:2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17 300 4576,'-1'1'123,"0"-1"1,0 0 0,0 1-1,0-1 1,0 1-1,0-1 1,0 1-1,0-1 1,1 1 0,-1 0-1,0-1 1,0 1-1,1 0 1,-1 0-1,0-1 1,1 1 0,-1 0-1,0 1 1,1-1 22,0-1 1,0 1-1,0 0 0,0-1 1,0 1-1,0 0 0,0-1 1,0 1-1,0 0 0,0-1 1,0 1-1,0-1 1,1 1-1,-1 0 0,0-1 1,0 1-1,1-1 0,-1 1 1,0 0-1,1-1 1,0 1-1,0 1 88,0-1 0,1 1 0,-1-1 0,1 0 0,0 0 0,-1 0 0,1 1 0,0-1 0,0-1 0,0 1 1,0 0-1,0 0 0,0-1 0,0 1 0,0-1 0,0 0 0,2 1 0,1-2 37,0 1-1,-1-1 1,1 0 0,0 0 0,0-1-1,-1 1 1,1-1 0,0 0 0,-1 0 0,0-1-1,0 1 1,1-1 0,-1 0 0,-1 0-1,6-6 1,5-5 444,0-2 0,16-24 1,-15 20-309,-9 12-309,1-1 103,0 0 1,-1-1-1,0 0 1,0 0-1,8-20 1,-11 21-81,-1 0 0,0 0 0,0 0 0,-1 0 0,1-18 1,-2 24-85,0 0 0,-1 1 0,1-1 1,0 0-1,-1 1 0,0-1 0,1 1 1,-1-1-1,0 1 0,0-1 0,-1 1 1,1 0-1,0-1 0,-1 1 1,1 0-1,-1 0 0,0 0 0,0 0 1,0 0-1,0 1 0,0-1 0,0 0 1,0 1-1,-5-3 0,6 4-45,-1-1 0,0 1 1,1 0-1,-1-1 0,0 1 0,1 0 0,-1 0 0,0 0 0,1 0 0,-1 0 0,0 1 0,1-1 0,-1 0 0,0 1 0,1-1 1,-1 1-1,1 0 0,-1 0 0,1-1 0,-1 1 0,1 0 0,0 0 0,-3 2 0,-1 2 40,-1 0-1,1 1 1,-7 9-1,5-5 51,0 0 0,1 0 0,1 1-1,0 0 1,-7 22 0,-10 57 275,16-55-201,0 0 1,0 40-1,6-59-23,1 0-1,0 1 1,1-1 0,1 0-1,0 0 1,10 29 0,-12-43-86,1 1 0,-1 0 0,0 0 1,1-1-1,0 1 0,0-1 0,0 1 1,4 3-1,-5-5-20,0 0 0,0 0 1,1 0-1,-1 0 0,0-1 0,1 1 0,-1 0 1,1-1-1,-1 1 0,1-1 0,-1 1 1,1-1-1,-1 0 0,1 1 0,-1-1 1,1 0-1,0 0 0,-1 0 0,1 0 1,1-1-1,5-2 40,-1 0 0,1-1 1,-1 0-1,0 0 0,0-1 1,-1 0-1,9-8 0,165-147 264,62-23-302,-161 125 171,-80 57-191,1 0-1,-1 0 1,1 0-1,0 0 1,-1 0-1,1 0 0,0 1 1,0-1-1,-1 1 1,1-1-1,0 1 1,3-1-1,-4 1-9,-1 1 0,1-1 0,0 0 0,0 0 0,-1 1 0,1-1 0,0 0 0,-1 1 0,1-1 0,0 1 0,-1-1 0,1 1 0,-1-1 0,1 1 0,-1-1 0,1 1 0,-1 0 0,1-1 0,-1 1 0,1 0 0,-1-1 0,0 1 0,1 0 0,-1 0 0,0-1 0,0 1 0,0 0 0,0 0 0,1-1 0,-1 1 0,0 0 0,0 0 0,-1-1 0,1 2 0,0 22 29,-1 1 1,-8 40-1,8-58-28,-12 67 70,-11 93 42,23-160-75,0 15 39,1-22-72,0 0 0,0 0 1,0 0-1,0 1 0,0-1 0,0 0 0,0 0 0,0 0 0,0 1 0,0-1 0,0 0 0,0 0 0,0 0 0,0 1 0,0-1 1,1 0-1,-1 0 0,0 0 0,0 0 0,0 1 0,0-1 0,0 0 0,0 0 0,1 0 0,-1 0 0,0 0 0,0 0 0,0 1 0,1-1 1,-1 0-1,0 0 0,0 0 0,0 0 0,1 0 0,-1 0 0,0 0 0,0 0 0,0 0 0,1 0 0,-1 0 0,0 0 0,0 0 1,0 0-1,1 0 0,-1 0 0,0 0 0,0 0 0,0 0 0,1 0 0,-1-1 0,0 1 0,0 0 0,0 0 0,0 0 0,1 0 0,-1 0 1,0 0-1,0-1 0,0 1 0,0 0 0,0 0 0,0 0 0,1 0 0,-1-1 0,0 1 0,0 0 0,0 0 0,0-1 0,2 0 5,0-1-1,0 0 0,0-1 1,0 1-1,-1 0 0,1 0 1,-1-1-1,0 1 0,1-1 0,-1 1 1,0-1-1,0 0 0,0-4 1,4-8-8,3-7-27,53-132-282,-53 138 214,1 0 1,0 0 0,2 1 0,-1 0 0,2 1-1,25-25 1,-34 36 72,1-1-1,0 2 1,0-1 0,0 0-1,0 1 1,8-4 0,-11 6 28,0 0 1,-1-1-1,1 1 1,0 0-1,-1 0 1,1 0-1,0 0 1,0 0-1,-1 0 1,1 0-1,0 0 1,-1 1-1,1-1 1,0 0-1,0 0 1,-1 0-1,1 1 1,-1-1-1,1 0 1,0 1-1,-1-1 1,1 1-1,-1-1 1,1 1-1,-1-1 1,1 1 0,-1-1-1,1 1 1,-1-1-1,1 1 1,0 1-1,0 1 13,1 0 1,-1 0-1,0 0 1,0 0-1,0 5 0,2 11 40,-1 0 0,-1 0-1,-1 20 1,-1-22-9,1 0-1,0 0 0,2 0 1,6 33-1,-7-47-38,0 0 0,1 0 0,-1 0 0,0 0 0,1 0 0,-1-1 0,1 1-1,0 0 1,0-1 0,0 0 0,0 1 0,1-1 0,-1 0 0,1 0 0,-1 0 0,1-1 0,0 1 0,-1 0 0,1-1 0,0 0-1,0 0 1,0 0 0,0 0 0,0 0 0,0-1 0,1 1 0,-1-1 0,0 0 0,0 0 0,0 0 0,0 0 0,1 0 0,4-2-1,6-1-9,1-2-1,-1 0 1,0 0-1,0-1 0,-1-1 1,0 0-1,0-1 0,15-12 1,3-5-120,51-53-1,-81 77 115,22-23-74,35-47-1,-53 64 55,0 0-1,-1-1 1,1 0 0,-2 0-1,1 0 1,-1-1 0,0 1-1,-1-1 1,0 1 0,0-1-1,0-15 1,-2 24 14,0-1-1,1 0 1,-1 1 0,0-1-1,-1 0 1,1 1-1,0-1 1,0 0 0,0 1-1,0-1 1,0 1-1,-1-1 1,1 0 0,0 1-1,0-1 1,-1 1 0,1-1-1,-1 1 1,1-1-1,0 1 1,-1-1 0,1 1-1,-1-1 1,1 1-1,-1 0 1,0-1 0,0 0-13,-1 1-1,1 0 1,0 0 0,0 0 0,0 0 0,0 0 0,-1 0 0,1 0 0,0 0 0,0 0 0,0 1-1,0-1 1,-2 1 0,-5 3-72,0 0-1,0 0 0,-8 6 0,0 1 123,1 1 0,1 0 0,0 1 0,0 1 0,1 0 0,1 0 0,1 2 0,0-1 0,0 1 0,2 1 0,0 0 0,1 0 0,1 1 0,1 0 0,0 0 0,-6 38 0,11-48-10,0 1-1,0-1 0,1 0 1,1 1-1,-1-1 1,1 1-1,1-1 0,0 0 1,0 0-1,6 16 1,-6-20 5,0 0 0,0-1 0,0 1 0,1-1 0,-1 1 0,1-1 0,0 0 0,0 0 0,0 0 0,0-1 0,0 1 0,0-1 0,1 1 0,0-1 0,-1 0 0,1 0 0,0-1 0,0 1 0,0-1 0,0 0 0,0 0 0,0 0 0,5 0 0,-3-1 6,-1 0 0,0-1 0,0 0 0,0 1 0,0-2-1,0 1 1,0-1 0,0 1 0,0-1 0,-1-1 0,1 1-1,-1-1 1,8-4 0,0-3-13,-1 0-1,1 0 1,11-15-1,48-66-132,-50 61 127,46-49-1,-45 57 9,0 1 1,2 0-1,28-17 0,-46 33 25,9-2-126,-12 11-13,-3 8 7,-5 12 119,1 0 1,2 1-1,1-1 0,0 1 1,6 39-1,-4-55-26,1 1 0,1-1 0,0 0-1,0 0 1,1 0 0,0-1 0,0 1 0,1-1-1,0 0 1,9 11 0,-9-14 0,0 1 0,1-1 0,-1 0 1,1 0-1,1-1 0,-1 0 0,0 0 0,1 0 0,0-1 0,0 0 0,0 0 1,0-1-1,13 3 0,-10-3 0,0-1 0,0 0 0,0-1 0,0 0 0,-1-1 1,1 0-1,0 0 0,0-1 0,0 0 0,-1-1 0,1 0 0,-1-1 1,11-5-1,-2-1 7,0-1 1,-1-1-1,0-1 0,-1 0 1,20-21-1,102-94-202,-97 95 190,57-62-1,-95 93 3,-1 0 0,0-1 0,1 0 0,-1 1 0,-1-1 0,1 0 0,0 0 0,-1 0 0,1 0 0,-1 0 0,1-4 0,-2 6-15,0 1 1,1-1-1,-1 0 0,0 0 0,0 1 1,0-1-1,0 0 0,0 0 1,-1 0-1,1 1 0,0-1 0,0 0 1,0 0-1,-1 1 0,1-1 0,0 0 1,-1 1-1,1-1 0,0 0 1,-1 1-1,1-1 0,-1 0 0,1 1 1,-1-1-1,0 1 0,1-1 1,-1 1-1,0-1 0,1 1 0,-1 0 1,0-1-1,1 1 0,-1 0 0,0-1 1,1 1-1,-1 0 0,0 0 1,0 0-1,0 0 0,1 0 0,-1 0 1,-1 0-1,-3-1-42,1 1-1,-1 0 1,1 0 0,0 1-1,-1-1 1,-7 3-1,6-1 40,0 0-1,0 1 1,0 0-1,0 0 1,0 1-1,0 0 1,1 0-1,0 0 1,0 1-1,-6 6 1,1 0 22,1 0 0,1 1 1,-12 20-1,11-13 6,0-1 1,2 1-1,0 0 1,2 0-1,-6 31 1,5-12 37,0 73 1,6-99-18,0-1-1,0 0 1,1 1 0,1-1 0,0 0-1,0 0 1,1 0 0,1 0 0,0 0-1,0-1 1,1 0 0,9 15 0,-13-23-26,0-1 0,0 0 0,0 0 0,0 0 0,0 0 0,0 0 0,0 0 0,0 0 0,1 0 0,-1 0 0,0-1 0,2 2 0,-2-2-6,0 0 1,0 0-1,0 1 1,0-1-1,0 0 1,-1 0-1,1 0 0,0-1 1,0 1-1,0 0 1,0 0-1,-1 0 1,1-1-1,0 1 0,0 0 1,0-1-1,-1 1 1,1 0-1,0-1 1,0 1-1,-1-1 0,1 0 1,-1 1-1,1-1 1,0 1-1,-1-1 1,1 0-1,-1 0 0,1 0 1,5-8 34,-1 0 0,1-1 0,-2 0 0,6-13 0,2-26 86,13-90 0,2-53 56,-25 178-167,-1 0 0,1-15 0,-13 93 2,-11 123 124,-15 112-100,29-247 87,-31 193 232,-15-4 120,52-234-529,0 0 0,0 0 0,-1 0 0,-1 0 0,1-1 0,-1 0-1,0 1 1,-7 8 0,9-14 26,1 1-1,0-1 0,-1 0 0,1 0 0,0 0 0,-1 0 1,0 0-1,1 0 0,-1 0 0,1 0 0,-1-1 0,0 1 1,0 0-1,1-1 0,-1 0 0,0 1 0,0-1 1,0 0-1,0 0 0,1 0 0,-1 0 0,0 0 0,0-1 1,0 1-1,0 0 0,1-1 0,-1 1 0,0-1 0,0 0 1,1 0-1,-1 0 0,1 1 0,-1-1 0,1-1 0,-1 1 1,1 0-1,-1 0 0,0-2 0,-4-3-18,0 0 0,1 0 0,0-1 0,1 0 0,-1 1 0,1-2 0,1 1 0,-5-10 0,4 5 35,0-1 1,0 0-1,1 0 0,-2-21 0,5 23-9,0-1 0,1 1 0,0 0 1,0 0-1,1 0 0,1 0 0,0 0 0,0 1 0,1-1 0,1 1 0,0 0 0,0 0 0,1 0 1,0 1-1,13-16 0,-5 10 45,0 0 1,0 1-1,1 1 1,1 1-1,0 0 1,1 1-1,0 1 1,21-10-1,138-55 793,-140 59-727,-1-2 0,66-44 0,-82 46-45,-1 0 0,0-1 0,-1 0 0,19-28 0,-17 17 78,0-1 0,20-46 1,11-43 114,-6 13 251,-25 53-189,-20 55-383,-14 67-264,4 75 289,10-109 232,8 73 1,-6-104-166,-1 0 0,1 0 0,1 0 0,-1 0 0,1 0 0,0 0 0,0 0 0,0-1 0,1 1 0,-1-1 1,6 7-1,-5-8 7,-1-1 1,1 0 0,0 1-1,0-1 1,0 0 0,0-1-1,0 1 1,1 0-1,-1-1 1,0 0 0,1 0-1,-1 0 1,1 0 0,-1 0-1,1-1 1,-1 1 0,8-1-1,0-1-23,-1 0-1,1 0 1,-1-1-1,1-1 1,12-4 0,51-23 21,-48 16 23,-1 0 0,0-1 0,-1-2 0,-1 0 0,0-2 1,26-28-1,-23 19-37,-1-2 1,-1-1-1,-2 0 1,23-44 0,-38 64 15,-2 2-49,0 1 0,-1-1 1,4-10-1,-8 17 16,1 1-1,-1-1 1,1 1-1,-1-1 1,1 0 0,-1 1-1,0-1 1,0 0 0,0 1-1,0-1 1,0 0 0,0 1-1,0-1 1,-1 1-1,1-1 1,-1 0 0,1 1-1,-1-1 1,1 1 0,-1-1-1,0 1 1,0-1 0,0 1-1,0 0 1,-1-2-1,1 2-9,0 0-1,0 1 0,0-1 0,0 0 1,0 1-1,0-1 0,0 1 1,0-1-1,-1 1 0,1 0 0,0-1 1,0 1-1,0 0 0,-1 0 0,1 0 1,0 0-1,0 0 0,-1 0 1,1 0-1,-1 0 0,-1 1 11,0 0 0,0 0 0,0 0 0,0 0 0,0 1 0,0-1 0,-4 4 0,-1 1 43,0 1 0,1 0-1,0 0 1,-7 9-1,5-2-17,-1 0 0,2 0 0,-1 1 0,2 0 0,0 1 0,-4 17-1,4-11 44,2 1-1,0 0 0,-2 43 1,6-56-10,1 0 1,1 0-1,-1 1 1,2-1-1,0 0 1,0 0-1,0 0 0,1 0 1,5 10-1,-5-15-13,0 1 0,0-1 1,0 1-1,1-1 0,0 0 0,0-1 0,0 1 0,1-1 0,-1 1 0,1-1 0,0-1 0,0 1 0,1-1 0,-1 1 0,11 3 0,-13-6-4,0 0 1,0-1-1,0 1 0,0 0 0,0-1 1,0 0-1,1 1 0,-1-1 1,0-1-1,0 1 0,0 0 0,0-1 1,1 1-1,-1-1 0,0 0 0,0 0 1,0 0-1,0-1 0,-1 1 1,1-1-1,0 0 0,-1 1 0,4-4 1,2-2 49,-1 0 0,0 0 0,0-1 0,-1 0 0,10-15 0,51-106-43,4-6 10,-59 116-16,5-9-43,1 2 0,39-46 1,-56 71 18,0 0 1,1 0-1,-1-1 0,0 1 1,0 1-1,1-1 1,-1 0-1,1 0 1,1 0-1,-2 0-1,-1 1 1,0 0-1,1 0 0,-1 0 0,0 0 1,1 0-1,-1 0 0,0 0 0,1 0 1,-1 0-1,0 0 0,1 0 0,-1 0 1,0 1-1,1-1 0,-1 0 0,0 0 1,0 0-1,1 0 0,-1 0 0,0 1 1,1-1-1,-1 0 0,0 0 0,0 1 1,1-1-1,-1 0 0,0 1 0,1 1-2,0 1 0,0-1 0,-1 0 0,1 1-1,-1-1 1,0 1 0,0 0 0,0-1 0,0 1 0,0-1-1,0 1 1,-2 3 0,0 8 3,-4 29 0,-15 52 0,1-32 29,-35 80 1,44-123 54,1-1 0,-2-1 0,-1 0 1,-14 17-1,34-35-58,14-5-80,15-3-19,18-1-13,92-19-68,-123 21-211,131-40-2297,-124 35-1849,37-20 1,-49 23 2211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3:2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65 11712,'-55'-28'5311,"33"11"-4607,12 9 320,5 8-704,-3-6-352,3 1-1760,10 10 1024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3:3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433 248 3648,'0'-4'444,"0"3"-254,0 0-1,0 0 1,0 1-1,0-1 1,0 0-1,0 0 1,0 1-1,0-1 1,0 0-1,0 0 1,0 1-1,1-1 1,-1 0-1,0 1 1,0-1-1,1 0 1,-1 1-1,1-1 1,-1 0-1,1 1 1,0-2-1,1 0 721,-1 0 0,1 0 1,-1 0-1,1-1 0,-1 1 0,0 0 0,0-1 1,1-3-1,-2 6-864,0 0 1,0 0-1,0-1 0,0 1 1,0 0-1,0 0 0,0 0 1,0 0-1,0 0 0,0 0 1,0-1-1,0 1 0,0 0 1,0 0-1,0 0 0,1 0 1,-1 0-1,0 0 0,0 0 1,0-1-1,0 1 0,0 0 1,0 0-1,0 0 0,0 0 1,0 0-1,0 0 0,0 0 1,1 0-1,-1 0 0,0 0 1,0-1-1,0 1 0,0 0 1,0 0-1,0 0 0,1 0 1,-1 0-1,0 0 0,0 0 1,0 0-1,0 0 0,0 0 1,0 0-1,1 0 0,-1 0 1,0 0-1,0 0 0,0 0 1,0 0-1,0 0 0,0 0 1,0 1-1,1-1 0,-1 0 1,0 0-1,0 0 0,0 0 1,0 0-1,0 0 0,8 22 2056,-5-1-1442,0 1 1,-1 35-1,-7 46-148,3-84-392,2-2-6,-2 0 0,-1-1 0,0 1 0,-1 0 0,-8 21 0,10-33-66,0-1-1,0 1 1,-1 0 0,0-1 0,0 1 0,0-1-1,-1 0 1,-7 7 0,8-9-10,0 1 1,0-1-1,0-1 1,0 1-1,-1 0 1,1-1-1,-1 0 1,1 1-1,-1-1 0,1-1 1,-1 1-1,0 0 1,1-1-1,-5 0 1,0 0 5,0-1 1,0 0-1,0-1 1,0 0-1,0 0 0,1-1 1,-1 1-1,1-2 1,0 1-1,0-1 1,0 0-1,0 0 1,1-1-1,-12-10 1,3 0-9,0-1 0,2 0 0,0-1 0,-18-28 1,-30-64-197,46 77 137,-11-27-93,17 37 48,1 3 49,1 0 0,1 0 0,-4-23 0,9 8-8,1 18-47,0 15 71,1 1 1,-1-1 0,0 1-1,1-1 1,-1 1 0,1-1 0,-1 1-1,1 0 1,-1-1 0,1 1 0,-1-1-1,1 1 1,-1 0 0,1 0 0,-1-1-1,1 1 1,-1 0 0,1 0-1,0 0 1,-1 0 0,1-1 0,-1 1-1,1 0 1,0 0 0,-1 0 0,1 0-1,-1 1 1,1-1 0,0 0 0,31 1-131,-15 1 174,297-27 1877,-126 6-1277,-63 8-336,-11 0-105,132 5-1,-165 6-1356,-98-14-11818,8 5 9279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3:4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1472,'12'3'663,"-1"-1"4274,-11-1-4695,1-1 1,-1 1 0,0 0-1,0-1 1,0 1 0,1-1-1,-1 1 1,0-1 0,0 1-1,0 0 1,0-1 0,0 1-1,0-1 1,0 1 0,-1-1-1,1 1 1,0 0 0,0-1-1,0 1 1,0-1 0,-1 1-1,1-1 1,0 1 0,-1-1-1,0 2 1,-6 3 275,0 0 1,-1 0-1,0-1 0,0 0 1,0 0-1,0-1 0,-1 0 1,-16 3-1,-7-1 205,-36 2-1,47-5-192,-5 1-164,-27 0 526,52-3-871,0 0-1,0 0 0,0 0 1,0 0-1,0 0 0,0 0 1,0 0-1,0 1 0,0-1 1,1 0-1,-1 1 1,0-1-1,0 0 0,0 1 1,0-1-1,0 1 0,0 0 1,1-1-1,-1 1 0,0 0 1,0-1-1,1 1 0,-1 0 1,0 0-1,1-1 0,-1 1 1,1 0-1,-1 0 0,1 0 1,-1 1-1,0 3 127,1-1 0,-1 0 0,1 1 0,0-1 0,0 1 0,1 4 0,-1 8 65,1-2 83,1 1 0,6 28-1,0-7-15,39 308 1531,-26 1-596,-13-68-676,-5-220-200,-3 0 0,-8 71 0,7-118-341,1-6 77,0-1 0,-1 1 1,1-1-1,-1 1 0,0-1 1,-2 7-1,61-8 582,-6-7-231,114-1-439,-132 6-20,-23-1-154,-1 0 0,1 1 0,-1 0-1,1 0 1,12 4 0,-13-2 1041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5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2 3648,'-3'-2'3087,"2"2"-2778,1 0 0,0 0 0,-1 0 0,1 0-1,-1 0 1,1 0 0,0 0 0,-1 0-1,1 0 1,-1 1 617,0-1-617,-5 7 3064,-3 20-2486,5-9 514,-32 54 696,19-41-1468,1-2-4,-2-1-1,-41 51 1,-54 44 652,47-52-412,42-42-609,1 0 1,2 2-1,1 0 1,1 1-1,2 1 1,2 1 0,-19 56-1,13-17 427,3 0 0,-14 131 0,28-160-491,1 1 0,3-1 0,1 1 0,2-1 0,3 0 0,1 0 0,23 76 0,-23-100-124,1 0 1,1-1 0,1 0 0,1 0-1,0-1 1,1 0 0,1-1-1,18 18 1,-12-17-26,1 0-1,1-1 1,0-1 0,1-1 0,0-1-1,28 12 1,-34-18-362,0 0-318,20 8 1,-31-15-271,-1 1 0,1-1 0,-1 0 0,1-1 0,-1 1 0,1-1 1,0 1-1,0-1 0,7-1 0,-4 0-1392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3:5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2240,'5'-25'6298,"-5"22"-5544,1 0 0,-1 1-1,1-1 1,0 1 0,-1-1-1,3-3 1,4-16 2327,-7-5 749,5 143 73,0 24-3470,-2-93 33,8 53 0,1 9 20,-11-99-555,7 189-1835,-11-209-6155,-11-25 1441,10 18 4149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53.7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16 3552,'-5'-13'1833,"3"10"-422,4 7 1889,-2-1-3045,1 0 1,-1 0-1,0 0 1,1 0-1,-2 0 0,1 0 1,0 0-1,-1 5 1,0-3-11,-18 122 2411,-2 187 1338,18-85-2501,4-13-743,2-70-465,-1-114-672,1-19-2794,-3-13 3122,0 0 1,0 0-1,0 0 0,0 0 1,0 0-1,0 1 0,0-1 1,0 0-1,0 0 0,1 0 0,-1 0 1,0 0-1,0 0 0,0 0 1,0 0-1,0 0 0,0 0 1,1 1-1234,-1-1 1234,0 0-1,0 0 0,1 0 1,-1 0-1,0 0 0,0 0 0,0 0 1,0 0-1,0 0 0,0 0 1,0 0-1,0 0 0,0 0 1,1-1-823,3-6-2365,-3 5 2254,7-12-2698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3:5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17 286 7136,'-11'-24'2309,"8"14"-1413,2 6-918,0-7 865,1 0 0,0 0-1,0 0 1,3-14 0,-2 15-260,2-10 781,1 0 0,11-31 0,-13 46-1124,0 0 0,1 0 0,-1 0-1,1 0 1,0 0 0,0 0 0,1 1-1,0-1 1,-1 1 0,1 0 0,1 0-1,-1 0 1,0 1 0,8-5 0,-10 7-170,0 0 0,1 0 0,-1 1 0,1-1 0,-1 0 0,1 1 0,-1-1 0,1 1 0,-1 0 1,1 0-1,-1 0 0,1 0 0,-1 0 0,1 1 0,-1-1 0,1 1 0,-1-1 0,1 1 0,-1 0 0,0 0 1,1 0-1,-1 1 0,0-1 0,4 3 0,2 3 43,0-1 1,-1 1-1,0 1 1,11 14 0,1 6 149,-1 0 0,15 35 0,0-1 222,-24-46-272,4 7 84,0 0 0,9 27-1,-19-43-204,-1 1-1,0 0 0,0 0 0,0 0 0,-1 0 0,-1 0 1,1 0-1,-1 0 0,0 0 0,-1 0 0,-2 9 0,-1-2-28,0-1 0,-2 0 0,1 0-1,-2 0 1,-11 17 0,0-3-19,-32 37-1,41-54-219,-1 0-1,-1 0 0,0-1 0,-1-1 1,0 0-1,-16 10 0,12-11-1602,-25 11-1,33-16 61,1-1-1,-1 0 1,-9 1-1,6 0-690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3:5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8 5408,'-1'-1'187,"0"0"22,0 1 0,1-1-1,-1 0 1,0 1 0,0-1-1,0 1 1,0-1 0,0 1 0,1-1-1,-1 1 1,0-1 0,0 1-1,-9 3 7207,2 5-4566,-8 15-2511,10-13 597,-35 56 226,3 1 1,2 2-1,4 2 1,-26 83 0,53-140-1059,2 0 0,-1 0 0,2 1 0,-1-1 0,2 1 0,0-1 0,1 1 0,3 22 1,0-15-12,2-1 1,1 1 0,15 37 0,36 57 53,-41-88-192,2 0-1,42 49 1,-55-71-313,0-1-1,0 0 0,1 0 1,8 6-1,-13-10 84,0 0 0,0 0 1,0-1-1,0 1 0,0-1 0,1 1 0,-1-1 1,0 1-1,0-1 0,0 0 0,1 0 0,-1 1 1,0-1-1,0 0 0,1 0 0,-1 0 0,0 0 1,0 0-1,1-1 0,-1 1 0,0 0 0,0-1 1,0 1-1,0 0 0,1-1 0,-1 0 0,0 1 1,0-1-1,0 0 0,0 1 0,1-3 1,4-2-1884,-1-2 1,0 1 0,8-14 0,-10 15 1265,19-28-3037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3:5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25 6976,'-11'-14'2256,"9"3"6165,11 22-6000,-2 0-1772,-1 0-1,0 1 1,-1 0 0,5 17 0,10 53 392,-9-33-510,-4-18-282,30 128 870,-31-120-717,-1 0 1,0 48 0,-6-63-344,-1-1 1,-2 1-1,0-1 1,-1 1 0,-12 30-1,15-50-23,0 1 0,1-1 0,-2 1 0,1-1 0,-1 0 0,1 0 0,-6 6 0,7-9-27,0 1 0,1-1 0,-1 0 1,0 0-1,0 0 0,0 0 0,0 0 0,0 0 0,0 0 0,0-1 0,-1 1 0,1 0 0,0-1 1,0 1-1,-1 0 0,1-1 0,0 0 0,-1 1 0,1-1 0,0 0 0,-1 1 0,1-1 0,-1 0 0,1 0 1,0 0-1,-1-1 0,1 1 0,-1 0 0,1 0 0,0-1 0,-1 1 0,1-1 0,-2 0 0,-5-4 38,2 1 0,-1-2 0,0 1 0,1-1-1,0 0 1,0 0 0,1 0 0,-1-1-1,1 0 1,1 0 0,0 0 0,-4-9-1,6 10-28,0 0 0,0 0 0,1 0 0,0 1 0,0-1 0,1 0 0,-1 0 0,1 0 0,1 0 0,-1 0 0,1 0 0,0 0 0,0 0 0,1 0 0,0 0 0,0 1 0,0-1 0,0 1 0,1-1 0,0 1 0,1 0 0,-1 0 0,8-8 0,7-5 102,1 1-1,1 1 0,0 0 0,34-18 0,-34 21-80,69-40 155,40-29-153,-70 36-331,-35 26-3223,-23 19 3318,-1 1-1,0 0 0,0 0 0,1-1 1,-1 1-1,0 0 0,0 0 1,1 0-1,-1-1 0,0 1 1,1 0-1,-1 0 0,0 0 1,1 0-1,-1 0 0,0 0 1,1 0-1,-1 0 0,1 0 0,-1 0 1,0 0-1,1 0 0,-1 0 1,0 0-1,1 0 0,-1 0 1,0 0-1,1 0 0,-1 0 1,0 1-1,1-1 0,-1 0 1,0 0-1,1 0 0,-1 0 1,0 1-1,0-1 0,1 1 0,4 6-3179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3:5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32 6464,'-4'-20'3360,"4"20"-3247,0-1-1,0 1 1,0 0 0,-1-1-1,1 1 1,0 0 0,0-1-1,0 1 1,0 0 0,0-1 0,0 1-1,0 0 1,0-1 0,0 1-1,0 0 1,0 0 0,1-1-1,-1 1 1,0 0 0,0-1 0,0 1-1,0 0 1,0-1 0,1 1-1,-1 0 1,0 0 0,0-1-1,0 1 1,1 0 0,-1 0-1,0-1 1,0 1 0,1 0 0,-1 0-1,0 0 1,1 0 0,-1 0-1,0-1 1,1 1 0,-1 0-1,0 0 1,1 0 0,-1 0 0,0 0-1,0 0 1,1 0 0,-1 0-1,0 0 1,1 0 0,-1 0-1,0 0 1,1 0 0,1 1 88,-1 1 1,0-1 0,1 0-1,-1 0 1,0 1-1,0-1 1,0 0 0,0 1-1,0-1 1,0 1-1,0-1 1,-1 1-1,1 0 1,0-1 0,-1 1-1,0 0 1,1-1-1,-1 3 1,2 3 570,2 7-44,-1-1 0,-1 1-1,0 0 1,-1 1-1,-1 18 1,-2-4 244,-8 46 0,8-66-860,0 1 1,0-1-1,-1 1 0,-1-1 1,0 0-1,0 0 1,-6 10-1,6-14-189,0 0 0,0 0 0,0 0 0,-1-1-1,0 1 1,1-1 0,-1 0 0,-1-1-1,1 1 1,-1-1 0,-10 5 0,9-6-435,0 0 1,0-1-1,0 0 1,0 0-1,0-1 0,0 0 1,0 0-1,0-1 1,0 0-1,0 0 1,0 0-1,-12-5 0,16 5 7,1 0 0,-1 0-1,0 0 1,0-1-1,1 1 1,-1-1-1,1 0 1,-1 0 0,1 0-1,0 0 1,0 0-1,-3-3 1,-1-11-2140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3:5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7968,'-7'-5'5158,"12"17"1392,2 2-5069,-3 3-835,0 1 0,-2-1 0,0 1 0,-1-1 0,-1 1 0,0-1 0,-4 22 0,4-9-359,1-12 12,-1-12-52,2-10 189,5-8-170,11-12-305,1 1-1,1 1 1,1 1-1,0 1 0,2 1 1,43-29-1,-61 45 110,1-1 0,-1 1 0,1 0-1,0 0 1,0 1 0,0 0 0,1 0-1,-1 0 1,1 1 0,7-1 0,-10 2-22,-1 0 0,1 0 1,0 0-1,-1 1 0,1 0 0,-1-1 1,1 1-1,-1 0 0,1 1 1,-1-1-1,0 1 0,0-1 0,0 1 1,0 0-1,0 0 0,0 0 1,0 1-1,0-1 0,4 6 0,-3-2-94,1 0 0,-1 1 0,0 0 0,-1-1 0,0 1 0,0 1 0,0-1 0,-1 0 0,0 1 0,0-1 0,-1 1 0,0 0 0,0-1 0,-1 14 0,-4 6-4903,-4-1-4456,5-15 5565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3:5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5408,'-2'0'111,"-6"-3"1577,20-7 7946,-11 11-9336,12 6 2537,11 16-1066,-13-10-1256,-1 2 1,0-1-1,-1 1 0,-1 1 0,10 24 0,23 86 819,-31-91-996,-1 1 0,-2 1 0,-1 0 0,-2-1 0,-1 48 0,-7-20-82,-18 90-1,-26 59-427,36-164 22,7-23-121,-11 35-1469,14-55 1094,0-1 1,0 0 0,0 0 0,-1 0 0,0 0 0,0 0 0,0-1 0,-5 6-1,8-9 535,-1-1 0,1 0-1,0 1 1,0-1 0,0 0-1,-1 1 1,1-1 0,0 0-1,-1 1 1,1-1 0,0 0-1,-1 0 1,1 1 0,0-1-1,-1 0 1,1 0 0,0 0-1,-1 1 1,1-1 0,-1 0-1,1 0 1,0 0 0,-1 0-1,1 0 1,-1 0 0,1 0-1,0 0 1,-1 0 0,1 0-1,-1 0 1,1 0 0,0 0-1,-1 0 1,1 0 0,-1-1-1,1 1 1,-1-1-360,0-1 0,0 1 0,1 0 0,-1-1 1,1 1-1,-1-1 0,1 1 0,0-1 0,0-1 0,-2-25-3372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3:5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10 6240,'-1'-1'226,"-18"-5"1782,19 5-1812,-1 1 0,1 0-1,-1 0 1,1-1 0,0 1 0,-1 0 0,1 0 0,-1 0-1,1 0 1,-1 0 0,1 0 0,0 0 0,-1-1-1,1 1 1,-1 0 0,1 1 0,-1-1 0,1 0 0,-1 0-1,1 0 1,0 0 0,-1 0 0,1 0 0,-1 0-1,1 1 1,0-1 0,-1 0 0,1 0 0,-1 1-1,1-1 1,0 0 0,-1 0 0,1 1 0,-1 0 0,16 2 3914,-11-2-3735,10 2 567,0 0-1,0-1 1,25 0 0,-13-1-347,87 0 736,11 0-512,-119-1-781,-1 0 0,1 1 1,-1 0-1,1 0 1,-1 0-1,0 0 1,0 1-1,1 0 1,-1 0-1,6 4 1,-7-3 0,0-1 0,0 1 0,0 0 1,0 0-1,-1 0 0,0 0 0,0 1 1,0-1-1,0 1 0,0-1 0,-1 1 1,3 5-1,-1 7 82,0 0 0,0 0 0,-1 1 0,-1 28 0,0-9-44,-5 227 293,1-155-297,2-82-59,0 147 121,6 187 537,2-264-558,0 32 108,2 49 274,-10-176-481,1-1 0,-1 1-1,1 0 1,-1-1 0,1 1-1,-1-1 1,1 1 0,-1-1-1,1 1 1,-1-1 0,0 0-1,1 1 1,-1-1 0,0 0-1,1 1 1,-1-1 0,0 0 0,1 0-1,-1 0 1,0 0 0,-1 1-1,-22 2 26,1-5 103,-35-6 0,18 2-253,-73-7-79,-16-2-1384,47 0-3203,54 11-296,24 6 2625,16-1-5847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0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4 4992,'-3'-3'6506,"-12"12"-2831,-12 10-1998,-28 29 1,42-35-1454,0 0 0,2 1 0,-19 29-1,-11 25 721,3 2 0,-37 99 0,68-151-809,1 2 0,1-1-1,1 1 1,0-1 0,2 1-1,0 0 1,1 0 0,1 0-1,1 0 1,1 0 0,1 0-1,1 0 1,0-1 0,1 1-1,9 19 1,16 44 103,24 59-20,-43-120-90,0 0 1,1 0 0,1-1-1,18 21 1,-15-23-337,-15-18-187,10-20-14730,-3 7 11904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43 7296,'-3'-3'672,"-2"-3"1206,4 5-984,5 3 1512,5 11 2346,-3 2-4004,-1-1 0,-1 1 0,0 0 0,-1 0 0,-1 0 0,0 1 0,0 18 0,-2-33-268,1-2-465,0 1 0,1 0 0,-1-1 1,0 1-1,1-1 0,-1 0 0,0 1 0,0-1 0,0 0 0,1 0 1,-1 0-1,0 0 0,0 0 0,0 0 0,0 0 0,-1 0 1,1 0-1,0 0 0,0 0 0,-1-1 0,2-1 0,12-31-338,-12 29 340,4-9-22,2-1 1,-1 1 0,2 0 0,13-18-1,-21 31 2,3-4 14,0-1 0,1 1 0,5-5-1,-9 8 27,1 1 0,-1 0 0,0 0 0,1 0 0,-1 0 0,1 0 0,-1 1 0,1-1 0,0 0-1,-1 1 1,1-1 0,0 1 0,-1 0 0,1-1 0,0 1 0,0 0 0,-1 0 0,3 0 0,-2 1-6,0 0 1,0 0-1,0 0 1,0 0-1,-1 0 1,1 0-1,0 0 1,-1 1-1,1-1 1,-1 0-1,1 1 1,-1-1-1,0 1 1,2 3-1,15 28 403,-14-21-317,-1 1 0,0 0 0,-1 1 0,0-1 0,-1 0 0,-1 1 0,-1 14 0,1-5-55,-1-22-51,1 0 1,0 0-1,0 0 1,0-1-1,0 1 1,0 0-1,0 0 1,1-1-1,-1 1 1,0 0-1,0 0 1,0-1-1,1 1 1,-1 0 0,0 0-1,1-1 1,-1 1-1,1 0 1,-1-1-1,1 1 1,0 0-1,0 0-22,-1-1 0,1 0 0,0 0 0,-1 0 0,1 0 1,0 0-1,-1 0 0,1 0 0,0 0 0,-1 0 0,1 0 0,0-1 0,-1 1 0,1 0 0,-1 0 0,1 0 0,0-1 0,-1 1 0,1 0 0,0-1 0,6-5-225,0 1 0,-1-1 0,8-8 0,-3 4 15,-1 0 164,8-6-63,0 0 0,0 2 1,2 0-1,30-16 0,-49 29 120,8-3 124,0 0-1,1 0 0,0 0 1,13-2-1,-21 5-88,1 1 0,-1 0 1,1-1-1,-1 1 0,1 0 0,-1 0 0,1 1 1,-1-1-1,1 0 0,-1 1 0,1 0 0,-1-1 0,0 1 1,1 0-1,-1 0 0,0 1 0,1-1 0,-1 0 1,0 1-1,0-1 0,0 1 0,0-1 0,2 4 1,1 1 64,0 0 1,-1 0 0,1 1 0,-2-1 0,1 1 0,-1 0 0,1 0 0,-2 1 0,1-1 0,-1 0 0,-1 1 0,1-1 0,0 10 0,-1-6-164,-1-1 0,0 1 0,-1 0 1,-3 16-1,-4 0-4279,7-25 3903,1-1 327,0-1 0,0 0 1,0 0-1,0 0 1,0 1-1,0-1 0,0 0 1,0 0-1,0 0 0,-1 0 1,1 1-1,0-1 0,0 0 1,0 0-1,0 0 1,0 0-1,0 0 0,-1 1 1,1-1-1,0 0 0,0 0 1,0 0-1,-1 0 0,1 0 1,0 0-1,0 0 1,0 0-1,0 0 0,-1 0 1,1 0-1,0 0 0,0 0 1,0 0-1,-1 0 0,1 0 1,0 0-1,0 0 0,0 0 1,-1 0-1,1 0 1,0 0-1,0 0 0,0 0 1,-1 0-1,1 0 0,0 0 1,0 0-1,0 0 0,-1-1 1,-4 1-2422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0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9 8384,'-10'-8'6336,"-5"15"-2677,8-5-3159,-8 7 56,1 1 0,0 0-1,1 0 1,0 2 0,-16 17-1,20-20-395,1 1-1,1 0 0,0 0 1,0 1-1,1 0 0,0 0 1,1 1-1,-4 12 0,8-18-81,0 0 0,0 0 0,0 0 0,1 0 0,0 8 0,0-11-21,0-1 1,0 1-1,1 0 0,-1 0 0,1-1 1,-1 1-1,1 0 0,0-1 0,0 1 1,0-1-1,1 1 0,-1-1 0,3 4 1,-4-6-62,1 1 1,-1-1-1,0 0 1,1 0 0,-1 0-1,0 0 1,1 0-1,-1 0 1,0 0 0,1 1-1,-1-1 1,1 0-1,-1 0 1,0 0 0,1-1-1,-1 1 1,0 0 0,1 0-1,-1 0 1,0 0-1,1 0 1,-1 0 0,0 0-1,1-1 1,-1 1-1,0 0 1,1 0 0,-1 0-1,1-1 1,9-8-312,-8 7 209,12-13-223,0-1 0,0 0-1,11-21 1,10-12 222,-34 49 136,-1-1 0,0 1 0,0 0 0,0-1 0,1 1 0,-1 0 0,0-1-1,1 1 1,-1 0 0,0 0 0,1-1 0,-1 1 0,0 0 0,1 0 0,-1 0 0,0-1 0,1 1 0,-1 0 0,0 0 0,1 0 0,-1 0 0,1 0 0,-1 0 0,0 0-1,1 0 1,-1 0 0,1 0 0,-1 0 0,0 0 0,1 0 0,0 1 41,0-1-1,0 1 1,-1 0-1,1-1 1,0 1-1,-1 0 1,1-1-1,0 1 1,-1 0-1,1 0 1,-1 0-1,1 1 1,3 7 376,-1 1 0,3 11 0,-3-7-257,7 24 454,-9-28-1100,2-1 0,-1 1-1,1 0 1,5 9 0,-7-18 77,-1 0 1,0 0-1,1 0 0,-1-1 0,1 1 1,-1 0-1,1 0 0,-1 0 0,1-1 0,-1 1 1,1 0-1,0-1 0,0 1 0,-1 0 1,2 0-1,-1-1-246,0 0 1,0 0 0,1 0 0,-1-1-1,0 1 1,0 0 0,0 0-1,0-1 1,0 1 0,0-1-1,2 0 1,1 0 462,14-7-4216,8 0 1494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54.4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36 5152,'0'-35'2672,"4"53"3128,5 29-4491,-1 555 4397,-10-264-5098,-3-257-655,1-5-4535,8-52 2172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0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13 7552,'-6'-6'2425,"-1"0"1517,0 10-1637,-1 3-1020,-11 7 166,14-11-1226,1 0-1,-1 0 1,1 1 0,0-1-1,0 1 1,-5 7 0,4-5-28,1 0 1,0 0 0,0 1 0,1-1-1,0 1 1,0 0 0,1 0-1,0 0 1,-2 10 0,3-13-110,1 0 1,0 0 0,-1-1-1,2 1 1,-1 0-1,0 0 1,1-1-1,0 1 1,0 0-1,0 0 1,0-1-1,0 1 1,1-1 0,-1 1-1,1-1 1,0 0-1,0 0 1,1 0-1,-1 0 1,1 0-1,2 3 1,-4-5-72,0 0-1,1 0 1,-1 0 0,0 0-1,0-1 1,1 1 0,-1 0-1,1 0 1,-1-1 0,1 1-1,-1-1 1,1 0 0,-1 1-1,1-1 1,-1 0 0,1 0-1,-1 0 1,1 0 0,-1 0 0,1 0-1,-1 0 1,1 0 0,-1-1-1,1 1 1,-1-1 0,1 1-1,-1-1 1,1 1 0,-1-1-1,0 0 1,1 0 0,-1 0-1,0 0 1,0 0 0,0 0-1,2-2 1,1-1 2,-1 1 0,1-2 0,-1 1-1,0 0 1,-1-1 0,1 1 0,-1-1 0,1 0-1,1-9 1,-1 7 38,-1 0 0,1 0 0,0 0 0,0 0 0,6-7 0,-8 18 182,0 1 0,0-1 0,0 1 0,0-1 0,-1 8 0,-6 345 1436,5-330-1562,-4 37-1,4-55-38,-1 0 0,0 0 0,0 0 0,-1 0-1,-1 0 1,1 0 0,-9 14 0,9-20-82,0 1 0,0 0 0,0-1 0,0 1 0,-1-1 0,1 0 0,-1 0 0,0-1 0,0 1 0,0-1 0,0 0 0,-1 0 0,1 0 0,0 0 0,-1-1 0,1 0 0,-1 0 0,0 0 0,1 0 0,-1-1 1,0 0-1,1 0 0,-1 0 0,-7-2 0,-5-1-99,0 0 1,0-2 0,1 0-1,0-1 1,-22-11-1,28 12 35,1 0 0,-16-11-1,21 13 55,0 0 1,0 0-1,1-1 0,0 1 1,-1-1-1,2 0 0,-1 0 0,0 0 1,-2-6-1,2 6-31,1 0 0,1-1 1,-1 1-1,1-1 0,-1 0 0,2 0 0,-1 1 1,0-1-1,1 0 0,0 0 0,0 0 1,0 0-1,1 0 0,-1 1 0,1-1 1,0 0-1,1 0 0,-1 1 0,1-1 1,4-7-1,0 3-670,1 0 1,0 0 0,0 0-1,1 1 1,0 0 0,13-9-1,-10 8-1193,1 2-1,-1 0 1,2 0-1,23-9 0,0 6-1041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0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9216,'5'0'4192,"3"20"-3648,-3-8 2719,0 0-1887,-5 8 1216,4 0-1504,-4 4 96,5 0-704,-5-4-640,5 5 64,-5-5-1984,0-6 1152,0-2-4671,0 1 3103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0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253 509 4576,'-1'-1'350,"0"0"1,-1 0-1,1 0 0,-1 0 1,1 1-1,-1-1 1,0 0-1,1 1 0,-1 0 1,0-1-1,1 1 0,-1 0 1,0 0-1,1 0 1,-1 0-1,0 0 0,1 0 1,-1 0-1,0 1 1,-2 0-1,-35 9 4307,33-8-4344,0 0-1,1 1 0,0 0 1,-1 0-1,-6 5 0,-9 7 486,7-6-410,0 0 0,0 0 0,2 1 0,-1 1-1,1 0 1,-14 17 0,25-25-343,-1-1-1,1 1 1,0 0 0,-1-1-1,1 1 1,1 0 0,-1 0 0,0 0-1,1 0 1,-1-1 0,1 1-1,0 0 1,0 0 0,0 0-1,0 0 1,1 0 0,-1 0-1,1 0 1,0 0 0,0-1 0,0 1-1,0 0 1,0-1 0,0 1-1,1 0 1,-1-1 0,1 0-1,0 1 1,0-1 0,0 0-1,2 2 1,-1-1-56,-1-1 0,1 1 0,-1-1 1,1 0-1,0 0 0,0 0 0,0 0 0,0-1 0,0 1 0,0-1 0,1 0 0,-1 0 0,0 0 0,1 0 1,-1 0-1,1-1 0,-1 0 0,1 0 0,-1 0 0,0 0 0,1 0 0,-1 0 0,1-1 0,-1 0 1,7-2-1,-4-1-72,0 0 1,0 0 0,0-1 0,0 0 0,-1 0-1,0 0 1,0-1 0,7-11 0,-10 15 59,4-6-40,-1-1 1,1 0-1,-2-1 1,1 1-1,-1-1 1,3-12-1,11-59-137,-15 64 182,28-208 455,-29 200-382,10-159 632,-12 179-591,-3-60 1541,3 64-1611,0 1 0,0 0-1,0-1 1,0 1 0,0-1 0,0 1 0,0 0 0,0-1-1,0 1 1,0 0 0,0-1 0,-1 1 0,1-1 0,0 1 0,0 0-1,0-1 1,-1 1 0,1 0 0,0-1 0,0 1 0,-1 0-1,1 0 1,0-1 0,-1 1 0,0 0-11,1 1 0,-1-1 0,1 1 1,-1-1-1,1 1 0,-1-1 0,1 1 0,0-1 0,-1 1 1,1 0-1,0-1 0,-1 1 0,1-1 0,0 1 0,0 0 1,-1-1-1,1 1 0,0 0 0,0 0 0,-5 20 169,1 0 0,-3 33 0,2 50 254,4-72-308,1 350 1486,2-345-1620,-2-12-42,8 46 0,-8-71 11,0 0 0,0 1-1,0-1 1,0 0 0,0 1-1,0-1 1,0 0 0,1 1-1,-1-1 1,0 1 0,0-1-1,0 0 1,0 0 0,0 1-1,1-1 1,-1 0 0,0 1-1,0-1 1,1 0 0,-1 0-1,0 1 1,0-1 0,1 0-1,-1 0 1,0 0 0,1 1-1,-1-1 1,1 0 0,-1 0-122,1 0 1,0 0-1,-1-1 1,1 1-1,-1 0 0,1 0 1,-1-1-1,1 1 1,-1 0-1,1-1 1,-1 1-1,1 0 0,-1-1 1,1 1-1,0-1 1,19-28-5739,-15 20 4599,13-20-3519,5-2 1615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0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19 177 8320,'-5'31'3744,"0"17"-3232,2-28 2016,6 0-1472,-6 8 927,3-4-1183,-5-4-288,10 0-320,-5-4-352,0 1 64,0-11-2080,0 8 1217</inkml:trace>
  <inkml:trace contextRef="#ctx0" brushRef="#br0" timeOffset="1">27 9 5888,'-3'-8'4096,"11"16"-4256,0 3-288,7 6 288,-6 11-1440,4 4 896,-5 8-3008,7 0 2080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0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75 4480,'1'64'2005,"3"70"176,-4-129-2039,2 221 7711,-1-180-5812,-1-30-688,0 0 1,-3 23-1,1-34-274,-1-11-391,-1-13-375,15-113-121,-4 78-229,0-15 193,3 1 0,25-89 1,-33 148-134,15-44 350,-14 48-251,-1-1 1,0 1-1,1 0 1,0 0-1,1 0 1,6-9-1,-8 13-70,-1-1 0,1 1 0,-1 0 0,1 0 0,0 0 0,-1 0 0,1 0 0,0 0 0,0 0 0,0 1 0,-1-1 0,1 1 0,0-1-1,0 1 1,0 0 0,0 0 0,0-1 0,0 1 0,0 1 0,0-1 0,0 0 0,0 0 0,0 1 0,0-1 0,0 1 0,-1 0 0,1-1 0,0 1 0,0 0 0,-1 0 0,3 2 0,-1-1 40,-1-1 1,1 1-1,-1 1 1,0-1 0,0 0-1,1 0 1,-2 1-1,1-1 1,0 1 0,0 0-1,-1 0 1,0-1-1,1 1 1,-1 0 0,0 0-1,-1 0 1,1 0 0,0 0-1,0 6 1,-2 4 21,0 1 1,0-1-1,-1 0 1,-7 23-1,6-27-112,0-1 1,0 0-1,-1 1 1,0-1-1,-1-1 1,1 1-1,-13 13 1,17-20-64,-1 0 1,0 0-1,0 0 1,0 0-1,0-1 1,0 1-1,-1 0 1,1-1 0,0 1-1,0-1 1,0 1-1,0-1 1,-1 1-1,1-1 1,0 0-1,-1 0 1,1 0-1,0 0 1,0 0-1,-1 0 1,1 0 0,0 0-1,0 0 1,-1 0-1,1-1 1,0 1-1,0-1 1,-1 1-1,1-1 1,0 1-1,0-1 1,0 1-1,0-1 1,0 0 0,0 0-1,-2-1 1,-3-4-753,-1-1 0,1 1 0,0-1 1,-5-9-1,7 10 21,-22-33-4647,23 34 4055,1 1-1,0-1 1,0 1-1,0-1 1,0 0-1,-1-8 0,2-4-1937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0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62 708 7136,'0'0'11365,"-4"13"-7941,-6 6-2644,0-1 0,2 2 1,0-1-1,-7 34 0,13-46-711,0 1-1,1 0 1,0-1-1,1 1 1,-1 0-1,2 0 0,-1-1 1,1 1-1,0 0 1,0-1-1,1 1 1,0 0-1,1-1 1,-1 0-1,7 11 1,-8-16-13,0 0 0,1 0 1,-1 0-1,1 0 0,-1 0 0,1-1 0,0 1 1,0 0-1,0-1 0,3 3 0,-4-4-52,0 0-1,0 1 0,0-1 1,0 0-1,0 0 0,0 1 1,0-1-1,0 0 0,0 0 1,0 0-1,0 0 0,0 0 0,0 0 1,0-1-1,0 1 0,0 0 1,-1 0-1,1-1 0,0 1 1,0-1-1,0 1 0,0-1 1,0 1-1,-1-1 0,1 1 1,0-1-1,0 0 0,0 0 1,4-5-21,-1 0 1,1 1-1,-2-1 1,1-1 0,0 1-1,-1-1 1,0 1 0,-1-1-1,0 0 1,0 0 0,0 0-1,1-13 1,-1 1-52,-1-1 0,-1 0-1,-4-30 1,4 46 19,-1-4 42,0 1 0,0-1 0,-5-12 0,6 18 15,-1 0 0,1 1 1,-1-1-1,0 1 0,0-1 0,0 1 1,0-1-1,0 1 0,0 0 0,0-1 0,0 1 1,0 0-1,-1 0 0,1 0 0,-1 0 1,1 0-1,-1 0 0,1 0 0,-1 0 0,1 1 1,-1-1-1,-2 0 0,-3-1-68,7 2 58,-1 0 0,1 0 0,0 0 0,0-1 0,-1 1 0,1 0 0,0 0 0,-1 0 0,1 0 0,0 0 1,-1 0-1,1 0 0,0 0 0,-1 0 0,1 0 0,0 0 0,-1 0 0,1 0 0,0 0 0,-1 0 0,1 0 0,0 0 0,-1 0 0,1 0 0,0 0 0,0 0 0,-1 0 0,1 1 0,0-1 0,-1 0 0,1 0 0,0 0 0,0 1 0,-1-1 0,1 0 0,0 0 0,0 1 0,0-1 0,-1 0 0,1 0 0,0 1 0,0-1 0,0 0 0,0 1 0,0-1 0,0 0 0,-1 1 0,1-1 0,0 0 0,0 1 0,0-1 0,0 0 0,0 1 0,0-1 0,0 0 0,0 1 0,1-1 0,-1 0 0,0 1 0,0-1 0,0 1 12,1 0 1,0 0-1,-1 0 1,1 0-1,-1-1 1,1 1-1,0 0 0,-1 0 1,1-1-1,0 1 1,0-1-1,0 1 1,1 0-1,5 4-2,-4-1 27,0-1-1,1 0 0,0 0 0,0-1 0,-1 1 0,1-1 0,1 1 0,-1-1 0,0-1 0,0 1 0,1-1 0,-1 1 0,1-1 0,0 0 0,-1-1 1,1 1-1,0-1 0,-1 0 0,1 0 0,-1-1 0,1 1 0,0-1 0,-1 0 0,1 0 0,-1-1 0,1 1 0,-1-1 0,0 0 0,0 0 0,6-4 0,5-6-57,-1-1 0,-1 0 0,0 0 0,-1-2 0,-1 1 0,0-1 0,-1-1 0,10-19-1,14-34-35,49-143-1,-54 129 14,-12 39-18,-3 0 0,13-63 0,-26 101 61,-1 1-1,1-1 1,-1 1 0,-1-6-1,1 10 0,0 0-1,0 1 1,0-1 0,0 1-1,0-1 1,0 0 0,0 1-1,0-1 1,0 1-1,0-1 1,0 1 0,-1-1-1,1 0 1,0 1 0,-1-1-1,1 1 1,0-1-1,-1 1 1,1 0 0,0-1-1,-1 1 1,1-1 0,-1 1-1,1-1 1,-1 1 0,1 0-1,-1 0 1,1-1-1,-1 1 1,1 0 0,-1 0-1,1-1 1,-1 1 0,0 0-1,1 0 1,-1 0-1,1 0 1,-1 0 0,0 0-1,1 0 1,-1 0 0,1 0-1,-1 0 1,0 0-1,1 0 1,-1 0 0,1 1-1,-1-1 1,1 0 0,-2 1-1,-2 1 13,0 1 0,0 0 0,0 0 0,0 0 0,0 0 0,1 0 0,0 1 0,-1-1 0,1 1 0,0 0 0,-4 8 0,-11 21 39,2 1 0,1 0 0,1 1-1,-9 42 1,-28 152 370,50-226-412,-2 15 35,-8 35 172,-5 80 1,15-118-163,1 0 0,0 0 0,1 0-1,1 0 1,1 0 0,0 0 0,1 0 0,0-1 0,1 0 0,8 16-1,-11-26-37,0-1 0,0 1 0,0-1-1,0 0 1,1 0 0,0 0-1,-1 0 1,1-1 0,6 5-1,-7-6-14,0 0-1,0 0 1,0 0-1,0 0 1,0 0-1,0 0 1,1-1-1,-1 1 1,0-1-1,0 0 1,1 0-1,-1 1 0,0-1 1,1-1-1,-1 1 1,0 0-1,4-2 1,9-2-54,-1-1 1,0-1-1,-1 0 0,1-1 1,15-11-1,60-49-419,-82 61 474,0 0 0,-1-1 0,1 1 0,5-10 0,-10 14 3,-1 1 0,0-1-1,1 0 1,-1 0 0,0 0 0,0 0 0,-1 1 0,1-1-1,0-1 1,-1 1 0,1 0 0,-1 0 0,1 0-1,-1 0 1,0 0 0,0 0 0,0 0 0,0-1 0,-1 1-1,1 0 1,0 0 0,-1 0 0,0 0 0,0-2-1,0 2 30,0 1-1,0 0 0,0 0 0,-1 0 0,1 0 1,0 0-1,0 0 0,-1 0 0,1 0 0,-1 0 1,1 0-1,-1 1 0,1-1 0,-1 1 0,1-1 1,-1 1-1,0 0 0,1-1 0,-1 1 0,1 0 0,-1 0 1,0 0-1,1 0 0,-1 1 0,1-1 0,-1 0 1,0 1-1,-1 0 0,-1 0 15,0 0 0,0 0-1,1 0 1,-1 1 0,0 0 0,1 0-1,-1 0 1,1 0 0,0 0 0,-4 3-1,5-2 5,0-1 0,0 1-1,0 0 1,0 0-1,1-1 1,-1 1-1,1 0 1,-1 0 0,1 0-1,0 1 1,0-1-1,1 0 1,-1 5-1,0-3 12,1 1-1,1-1 1,-1 1-1,1-1 1,0 1-1,0-1 1,2 7-1,3 3 38,0 0-1,1-1 0,1 0 1,14 20-1,-10-17-8,1-1 0,17 19 0,-24-30-285,-1 1 0,1-2 0,0 1 1,0-1-1,0 0 0,0 0 0,1 0 0,0-1 1,12 4-1,-18-6-108,1-1 1,-1 1-1,0-1 0,1 0 1,-1 0-1,1 0 1,-1 0-1,1 0 1,-1 0-1,1 0 0,-1 0 1,0 0-1,1-1 1,-1 1-1,1-1 1,-1 1-1,0-1 1,1 1-1,-1-1 0,0 0 1,0 1-1,1-1 1,-1 0-1,0 0 1,0 0-1,1-1 0,6-7-2414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0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11 6656,'-9'-11'2144,"6"12"-709,-2 1-35,8-2-54,-1 1-1092,0-1 0,-1 1 0,1 0 0,0 0 0,0 0 0,-1 0 0,1 0 0,-1 0 0,1 0 0,-1 1 0,0-1 0,1 1 1,0 1-1,3 1 375,5 9 139,-1-1 0,0 1 0,0 1 0,-2-1-1,0 1 1,10 27 0,-14-33-532,11 29 676,-1 0 1,9 52-1,5 78 751,-19-93-1188,-3 1 1,-3 1-1,-4-1 1,-3 0-1,-3 0 0,-24 103 1,25-149-460,-25 92-261,26-103-136,-1 0 0,-1 0 0,0 0 0,-16 22 0,12-22-2152,-28 31 0,33-43 859,0 1-1,0-1 0,-14 9 0,-12 5-2324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0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7232,'1'-18'17994,"-1"17"-17839,14 8 416,-1-1 0,1 0 0,1-1 1,-1-1-1,1 0 0,29 3 1,94-2 6,-24-2-180,-87-3-189,-4 0-4199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0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56 10144,'-6'-4'5571,"21"5"-1596,87-16 3856,12 0-5918,67-4-1334,-131 16-662,2 3-761,-29 1-2525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0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22 233 5824,'-6'-2'1215,"-6"-2"1101,9 2-1142,5 2 99,-2 0-1022,1-1 0,-1 1-1,1 0 1,-1 0-1,0-1 1,1 1 0,-1 0-1,0-1 1,1 1-1,-1 0 1,0-1 0,1 1-1,-1-1 1,0 1-1,0 0 1,1-1 0,-1 1-1,0-1 1,0 1-1,0-1 1,0 0 0,5-16 1047,-2 7-547,8-18 206,0 2-1,2-1 1,1 2 0,23-31 0,-36 54-947,0 0 1,0 0 0,1 0-1,-1 1 1,1-1 0,0 0-1,-1 1 1,1-1 0,0 1-1,0 0 1,0 0 0,0-1-1,0 1 1,0 0-1,0 1 1,0-1 0,0 0-1,1 1 1,-1-1 0,0 1-1,0 0 1,1 0 0,3 0-1,-4 0 14,1 1 0,-1-1 0,1 1 0,-1 0 0,1 0 0,-1 0 0,0 0-1,0 1 1,1-1 0,-1 1 0,0-1 0,0 1 0,-1 0 0,1 0 0,0 0 0,0 0-1,-1 0 1,1 0 0,-1 0 0,2 4 0,0 1 48,0 0-1,0 1 1,-1 0 0,0-1-1,0 1 1,-1 0 0,0 0 0,0 0-1,-1 0 1,0 0 0,-1 0-1,0 0 1,0 0 0,0 0 0,-5 14-1,-4 6 198,-1 0 0,-28 48 0,35-68-218,-8 15 51,-2-1 1,0-1-1,-1 0 0,-1-1 0,-27 27 0,37-42 28,-5 5 324,12-9-249,5-4-87,32-23 698,-29 21-724,10-5 27,1 1 1,1 0 0,30-8 0,-4 4 69,-43 12-575,1 0-1,-1-1 1,0 0 0,0 0 0,0 0-1,0 0 1,5-5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5:36:56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18 406 2816,'-2'1'331,"1"0"0,-1 0-1,1 0 1,0 0 0,-1 0 0,1 0 0,0 1 0,0-1 0,-1 0-1,0 3 1,1-3-165,1 0 0,0 0 0,-1 1 0,1-1 0,0 0 0,0 0 0,0 0 0,0 0 0,0 0 1,0 0-1,1 0 0,-1 0 0,0 0 0,0 0 0,1 0 0,-1 0 0,1 0 0,-1 0 0,1 1 0,0 0 43,0 0 1,0 0-1,0 0 1,0 0 0,1 0-1,-1 0 1,1-1-1,-1 1 1,1 0-1,-1-1 1,1 1-1,0-1 1,0 0 0,0 1-1,0-1 1,0 0-1,0 0 1,0 0-1,0-1 1,0 1 0,0 0-1,1-1 1,-1 1-1,0-1 1,0 0-1,1 0 1,-1 0-1,0 0 1,1 0 0,-1 0-1,0-1 1,0 1-1,4-2 1,-1 0-102,-1 0 0,1 0 0,0 0 0,-1-1 0,0 0 0,1 0 0,-1 0 0,0 0 1,-1-1-1,1 0 0,-1 1 0,1-1 0,-1-1 0,4-5 0,2-7 23,-1 0 0,10-28 1,-14 35-89,30-80 181,31-79 822,-63 163-1014,2-2 38,0-1 0,-1 1 0,-1-1 1,1 0-1,1-13 0,-7 25-438,-6 16 383,2 1-1,0 0 1,1 0-1,1 0 1,1 0-1,-2 24 1,0 127 848,6-163-781,0 1-1,1 0 0,0-1 0,0 1 0,4 9 1,-5-16-54,0-1 1,1 0 0,-1 1-1,1-1 1,-1 0 0,1 0 0,-1 1-1,1-1 1,0 0 0,-1 0 0,1 0-1,0 0 1,0 0 0,0 0-1,0 0 1,0 0 0,0 0 0,0-1-1,0 1 1,0 0 0,1-1 0,-1 1-1,0-1 1,0 1 0,1-1 0,-1 1-1,0-1 1,1 0 0,-1 0-1,0 0 1,1 1 0,-1-1 0,0-1-1,1 1 1,-1 0 0,0 0 0,1 0-1,-1-1 1,0 1 0,0-1-1,1 1 1,1-1 0,2-2 2,1-1 0,-1 1 0,1-1 0,-1 0 0,0 0 0,0 0 0,0-1 0,5-6 0,31-47 43,-30 42-16,-8 12-56,23-35 58,1 1-1,45-47 1,-55 67-155,-11 12 19,0-1 1,0 1-1,1 0 1,0 0-1,0 0 0,15-7 1,-21 12 60,-1 1 0,1-1 0,0 1 1,0 0-1,0-1 0,0 1 0,0 0 0,-1 0 1,1 0-1,0 0 0,0 0 0,0 0 0,0 0 0,0 0 1,0 0-1,0 0 0,-1 0 0,1 1 0,0-1 0,0 0 1,0 1-1,0-1 0,1 1 0,-1 0 1,0 0-1,0 0 0,0 1 1,0-1-1,0 0 1,-1 0-1,1 1 0,0-1 1,-1 0-1,1 1 1,-1-1-1,2 4 0,-1 4-21,0 0 0,0 1-1,0 15 1,-2-18 12,1-3 22,-6 156 126,3-142-102,0-1-1,0 1 1,-2-1-1,0 0 0,-1-1 1,-1 1-1,-10 17 1,13-26 57,-1-1-1,0-1 1,0 1 0,-1-1 0,-9 10 0,13-14-52,0-1 0,1 1 0,-1-1 0,0 0 0,0 1 0,0-1-1,0 0 1,0 0 0,0 0 0,-1 0 0,1-1 0,0 1 0,0-1 0,-1 1 0,1-1 0,0 0 0,-1 0 0,1 0 0,0 0 0,-1 0 0,1 0-1,0-1 1,0 1 0,-4-2 0,1 0 10,0-1-1,1 0 0,-1 0 0,1-1 1,0 1-1,0-1 0,0 0 0,1 0 1,-1 0-1,1 0 0,0 0 0,0-1 1,-3-6-1,1 1-41,1-1 1,0 1-1,1 0 0,0-1 1,-2-17-1,5 27-16,-1-1-1,1 0 1,0 1-1,0-1 1,0 0-1,0 1 1,0-1 0,0 0-1,1 0 1,-1 1-1,0-1 1,1 1-1,-1-1 1,1 0-1,0 1 1,0-1-1,-1 1 1,1 0 0,0-1-1,0 1 1,0 0-1,1-1 1,-1 1-1,0 0 1,0 0-1,1 0 1,-1 0-1,0 0 1,1 0-1,-1 0 1,1 1 0,-1-1-1,1 0 1,0 1-1,-1-1 1,1 1-1,0 0 1,-1-1-1,1 1 1,0 0-1,1 0 1,8 2-1,0 1 0,0-1-1,0 2 1,0 0 0,14 7 0,50 31-183,-56-30 47,-6-4-612,-2 0 1,1 1-1,13 13 1,-20-17-712,0 1 0,-1-1 1,0 1-1,0-1 0,4 8 1,-3-4-1016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0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11712,'-5'-8'8117,"9"68"-1644,-2-41-6069,-1 0 0,-1 19 0,-15 133-1220,13-161 361,2-8-50,0 1 0,-1-1 0,1 0 0,0 0 0,0 0 0,0 1 1,0-1-1,1 0 0,-1 3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0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10976,'0'0'415,"0"0"-338,0 0-1,0 0 0,0-1 1,-1 1-1,1 0 0,0 0 1,0 0-1,0 0 0,0 0 0,0 0 1,-1 0-1,1 0 0,0 0 1,0 0-1,0 0 0,0 0 0,0 0 1,-1 0-1,1 0 0,0 0 1,0 0-1,0 0 0,0 1 1,0-1-1,-1 0 0,1 0 0,0 0 1,0 0-1,0 0 0,0 0 1,0 0-1,0 0 0,0 0 0,-1 1 1,1-1-1,0 0 0,0 0 1,0 0-1,0 0 0,0 0 1,0 1-1,0-1 0,0 0 0,0 0 1,0 0-1,0 0 0,0 0 1,0 1-1,0-1 0,0 0 0,0 0 1,0 0-1,0 0 0,0 0 1,0 1-1,0-1 0,0 0 1,0 0-1,0 42 3798,-9 63 1,-4-3-1568,-8 35-1659,15-90-942,5-19-3444,2-28 3599,-1 1 1,0-1 0,0 0-1,0 0 1,0 0 0,0 1-1,0-1 1,0 0 0,0 0-1,0 0 1,0 1 0,0-1-1,0 0 1,0 0 0,0 0-1,0 1 1,0-1 0,0 0-1,0 0 1,0 0 0,0 1-1,-1-1 1,1 0 0,0 0-1,0 0 1,0 0 0,-2 2-1384,2-2 1384,0 0-1,0 0 1,-1 0 0,1 0-1,0 0 1,0 0 0,0 0-1,-1 0 1,1 0 0,0 0-1,0 0 1,0 0 0,-1 0-1,1 0 1,0 0 0,0 0-1,0 0 1,-1 0 0,1 0-1,0 0 1,0 0 0,0-1-1,0 1 1,-1 0 0,1 0-139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0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15 303 8800,'-14'-5'6249,"20"4"-4419,2-5-1302,0-1 0,0 0 0,-1 0 0,0-1 0,0 0 1,8-13-1,33-61 1345,-35 59-1064,-5 8-487,2-3 296,0 1 0,14-18 0,-21 31-475,0 1 0,0-1 0,0 1 0,1 0 0,-1 0 0,1 0 0,0 0 0,0 0-1,0 1 1,0 0 0,0 0 0,1 0 0,-1 0 0,8-1 0,-9 2-75,1 1 1,-1 0-1,1 1 1,-1-1-1,1 1 1,-1-1-1,0 1 1,1 0-1,-1 0 1,0 0-1,0 1 1,0-1-1,0 1 0,0 0 1,0 0-1,0 0 1,0 0-1,-1 0 1,1 1-1,2 2 1,6 7 128,-1 1 1,17 26 0,-22-31-160,2 2 46,0 0 0,9 8 0,-13-14-69,0-1 1,1 0-1,-1 0 0,0-1 1,1 1-1,0-1 0,0 0 1,-1 0-1,6 2 0,-8-4-106,0 1-1,0-1 0,1 0 0,-1 1 0,0-1 1,1 0-1,-1 0 0,0 0 0,1 0 0,-1-1 1,0 1-1,1 0 0,-1 0 0,0-1 0,3 0 0,9-9-4134,-5 4 2204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1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92 7232,'-9'0'2656,"14"0"1704,19-1-193,276-29 3509,196-13-5315,-49 37-4003,-442 6 1503,19-1-2933,-17-1 90,-7 2 2871,0-1-1,0 1 1,0 0 0,0 0-1,0 0 1,0-1-1,0 1 1,0 0 0,0 0-1,0 0 1,0 0 0,-1-1-1,1 1 1,0 0 0,0 0-1,0 0 1,0 0 0,0-1-1,0 1 1,0 0 0,0 0-1,-1 0 1,1 0-1,0 0 1,0 0 0,0-1-1,0 1 1,0 0 0,-1 0-1,1 0 1,0 0 0,0 0-1,0 0 1,-1 0-1,-3-4-2303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1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0 301 4992,'1'-1'749,"-1"0"1,0 0-1,0 0 0,0-1 1,1 1-1,-1 0 1,1 0-1,-1 0 1,1 0-1,-1 0 0,2-2 1,11-12 3238,5-9-2180,-11 9-1389,2 0 0,0 1 0,1 0 0,0 1-1,1 0 1,0 0 0,1 1 0,25-20 0,-16 19-304,-1 1 0,2 1 0,0 1 0,0 1-1,35-10 1,-14 9 304,0 1 1,49-2-1,-87 10-289,0 1 0,-1-1 0,1 1 0,0 1 0,-1-1 1,1 1-1,7 1 0,-11-2-104,0 1 0,0-1 1,-1 1-1,1-1 0,0 0 1,0 1-1,0 0 0,-1-1 1,1 1-1,0-1 0,-1 1 0,1 0 1,-1-1-1,1 1 0,-1 0 1,1 0-1,-1 0 0,1 1 1,0-1-17,-1 1 1,0-1 0,0 1-1,0 0 1,0-1 0,0 1 0,0 0-1,0-1 1,0 1 0,-1-1-1,1 1 1,-1 0 0,0 2 0,-6 9 24,0-1 0,0 0 0,-1 0 0,-18 20 0,12-15 40,-99 115 129,37-44-179,73-84 0,1-2-4,0 0 1,0 0 0,0 1 0,1-1 0,-4 6-1,5-7-17,0-1-1,0 1 1,0 0-1,-1 0 1,1 0 0,0 0-1,0 0 1,0 0-1,0 0 1,0 0-1,1 0 1,-1 0-1,0-1 1,0 1 0,0 0-1,1 0 1,-1 0-1,1 0 1,-1 0-1,1-1 1,-1 1-1,1 0 1,0 0-1,4 4 15,-1-1-1,1 0 0,0 0 1,1-1-1,-1 0 0,1 0 1,-1 0-1,1 0 0,0-1 1,0 0-1,7 1 0,5 3 26,43 14 217,-37-14-106,0 1 0,-1 2 0,0 0 0,-1 2 0,24 14 0,-44-23-110,0-1 0,0 1 0,0 0 0,0 0 0,0-1-1,-1 1 1,1 1 0,-1-1 0,1 0 0,-1 0 0,2 5 0,-2-6-21,-1 0 0,0 0 0,0 0 0,1 0 1,-1 0-1,0 0 0,0 0 0,0 1 0,0-1 0,0 0 0,0 0 1,-1 0-1,1 0 0,0 0 0,-1 0 0,1 0 0,0 0 0,-1 0 1,1 0-1,-1 0 0,0 0 0,1 0 0,-1 0 0,0 0 1,1 0-1,-1 0 0,0-1 0,0 1 0,0 0 0,0-1 0,0 1 1,-1 0-1,-7 3 72,0-1 0,0 0-1,-1 0 1,1-1 0,-1 0 0,-18 1 0,14-2-77,-108 9 233,93-9-256,-8 0-775,-70-8 0,12-10-4865,67 13-483,23 4 3515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1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89 3136,'4'-7'11435,"-3"6"-10995,11 0 3843,17 8-4658,-22-5 1551,16 4-874,0-2 0,0 0-1,1-1 1,-1-1-1,1-2 1,-1 0 0,1-1-1,27-6 1,-50 7-278,0 0-1,0 0 1,0-1 0,0 1 0,0 0 0,0 0-1,0-1 1,0 1 0,0-1 0,0 1-1,-1-1 1,1 1 0,0-1 0,0 0-1,0 1 1,0-1 0,-1 0 0,1 1-1,0-1 1,-1 0 0,1 0 0,-1 0-1,1 0 1,-1 0 0,1 0 0,-1 0-1,0 0 1,1 0 0,-1 0 0,0 0-1,0 0 1,0 0 0,1 0 0,-1 0-1,0 0 1,-1 0 0,1 0 0,0 0-1,0-2 1,-1 0 12,-1-1-1,1 1 0,0 0 0,-1-1 1,0 1-1,0 0 0,0 0 1,0 0-1,0 0 0,-3-3 1,1 3-22,-1 0 0,1-1 0,0 2 0,-1-1 1,0 0-1,0 1 0,0 0 0,0 0 1,0 1-1,0-1 0,0 1 0,0 0 0,-1 0 1,1 1-1,0 0 0,-1-1 0,1 2 1,-1-1-1,1 1 0,0 0 0,0 0 0,-1 0 1,-5 3-1,-30 9 130,-60 22 160,88-29-160,-1 0 0,1 0 1,0 2-1,0 0 0,-14 11 1,24-16-96,-1 0 1,1 0-1,0 1 1,0-1 0,1 1-1,-1 0 1,1-1 0,0 1-1,0 0 1,0 0-1,0 0 1,1 1 0,-1-1-1,1 0 1,0 1-1,1-1 1,-1 1 0,1-1-1,0 1 1,0-1 0,1 9-1,0-6 29,1 0-1,0-1 1,0 1-1,0 0 1,1-1-1,0 0 1,0 1 0,1-1-1,0 0 1,0-1-1,0 1 1,1-1-1,-1 0 1,1 0-1,1 0 1,-1-1 0,1 1-1,0-1 1,0-1-1,0 1 1,0-1-1,0 0 1,10 3-1,222 60 291,-232-64-590,0-1-1,0 0 0,0 0 0,0-1 1,10 0-1,5-5-3809,-2-8-4108,-9 3 2732,3 1 1760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1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 7136,'-13'-8'10746,"32"8"-6885,-11-1-3411,0 0-1,1 0 1,-1-1-1,9-2 1,-11 2-342,0 0 0,1 0 0,-1 1 0,0 0 0,0 1 0,1-1 0,-1 1 0,0 0 0,9 2 0,-8-1-45,10 3 7,-16-3-49,0-1 1,-1 0-1,1 1 0,-1-1 1,1 0-1,-1 1 0,1-1 1,-1 1-1,1-1 0,-1 1 1,0-1-1,1 1 1,-1 0-1,0-1 0,1 1 1,-1-1-1,0 1 0,0 0 1,1-1-1,-1 1 0,0 0 1,0-1-1,0 1 0,0-1 1,0 2-1,-1 9 99,-1 0 1,0-1-1,0 1 0,-1 0 0,-1-1 0,-7 18 0,-4 8 79,-37 100 196,49-128-304,1 0 1,-1 0-1,1 1 1,1-1 0,-1 10-1,2-17-60,0-1 1,0 1-1,0 0 0,0 0 0,0-1 0,1 1 1,-1 0-1,0-1 0,0 1 0,1 0 0,-1-1 1,1 1-1,-1 0 0,0-1 0,1 1 0,-1-1 1,1 1-1,-1-1 0,1 1 0,0-1 0,-1 1 1,1-1-1,-1 1 0,2 0 0,0-1 24,0 1 0,0 0 0,0-1 0,0 1 0,0-1 0,0 0 0,0 1 0,3-1 0,187 0-370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1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4480,'-4'4'7321,"2"5"-4428,2 15-2659,1-17 726,-9 193 3957,-17 153-2885,15-251-1310,-5 37 124,14-111-410,1-15-232,9-20 162,9-15-954,13-15 122,-7 12 308,-9 9 207,1 1 0,28-23 0,-41 37 6,-1-1 0,1 1 0,-1 0 0,1 0 0,-1 0 1,1 0-1,0 1 0,-1-1 0,1 1 0,0-1 0,0 1 0,0 0 0,-1 0 0,1 0 1,0 0-1,0 1 0,-1-1 0,1 1 0,0 0 0,-1 0 0,1 0 0,-1 0 0,1 0 1,-1 0-1,1 1 0,-1-1 0,0 1 0,1 0 0,-1-1 0,0 1 0,0 0 0,-1 0 1,1 1-1,0-1 0,2 4 0,0 1 77,0 1 0,0 0 0,0 0 0,-1 0 1,0 1-1,-1-1 0,0 1 0,0-1 0,0 16 0,-1-12-494,-1 0 0,-2 15 0,0-13-2787,-6 22-1,8-36 2942,0 0-1,0 0 0,0 1 1,0-1-1,0 0 1,-1 1-1,1-1 1,0 0-1,0 0 1,0 1-1,0-1 1,0 0-1,-1 0 1,1 1-1,-3 1-2293,3-2 2293,0 0 1,0 0-1,-1 0 1,1 0-1,0 0 1,-1 0-1,1 0 1,0 0-1,-1 0 1,1 0-1,0 0 1,0 0-1,-1 0 0,1 0 1,0 0-1,-1 0 1,1 0-1,0 0 1,0 0-1,-1-1 1,1 1-1,0 0 1,0 0-1,-3-3-2293,3 3 2293,0-1 1,0 1-1,0 0 1,0 0-1,0-1 1,0 1-1,3-5-3028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1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13 250 9312,'-4'-2'1162,"3"2"-1020,1-1 0,-1 1 1,1 0-1,-1 0 0,1 0 0,-1-1 1,1 1-1,0 0 0,-1-1 1,1 1-1,-1 0 0,1-1 1,0 1-1,-1 0 0,1-1 1,0 1-1,-1-1 0,1 1 0,0 0 1,0-1-1,5-7 6860,24-7-4747,-5 1-1364,0 0-1,42-35 0,8-5-894,1 9-1083,-24 21-3250,-39 18 2930,18-4-4722,-8 8 3015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5T17:04:1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80 5056,'-5'-3'7440,"12"-3"-3958,0 1-38,-6 4-3287,-1 1 0,1-1 1,0 0-1,0 0 1,0 1-1,0-1 1,0 1-1,0-1 0,0 1 1,0-1-1,0 1 1,1 0-1,-1-1 0,0 1 1,0 0-1,0 0 1,0 0-1,0 0 1,2 0-1,7-1 291,0 0 0,0 0 1,13-5-1,17-2 116,-11 6-133,0 1 0,35 4 0,-17-1-417,247-1 471,-73-9 11,611-12-235,-303 22 372,-285-3-455,-229 1-1836,-1-1-1,1 0 0,17-5 1,-49-3-10267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D519B-51A4-03EB-0350-2E3308A49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E0292-CC98-3930-0773-55B72D33F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B3E91-AF6A-5F63-0FC2-726CC6E7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E126-5AFE-4BA3-8CE8-E6E3A4BF0F9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A6740-02A3-DCB3-C28D-B3DB6F26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7A909-47F5-8747-36EC-19B9783D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5B93-4ADA-4D0A-99F8-80490EC4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5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77A8-4018-D6C3-4BA9-D057346E5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17B60E-949E-8717-9733-451F2615A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7EAC0-EA94-F779-FFE6-1F08CF5A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E126-5AFE-4BA3-8CE8-E6E3A4BF0F9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9B6D8-FCF7-9039-D370-525D0D3E5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8F246-ADE6-399A-E608-B2853E82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5B93-4ADA-4D0A-99F8-80490EC4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6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3AE7DF-6114-5DF4-747C-9F0CBF255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A41FD-36C4-D058-B7A5-EA93F0930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06847-3D01-6CC8-5714-EED0CB3EE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E126-5AFE-4BA3-8CE8-E6E3A4BF0F9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488F2-8004-E489-D813-06C0310C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75190-736C-6B7C-EB09-1551A57F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5B93-4ADA-4D0A-99F8-80490EC4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5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37FA6-1F27-517B-6BC1-8749A031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865FE-9397-3600-8C78-58E59665E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FF306-8B02-454F-1FC8-3F1A1FFE1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E126-5AFE-4BA3-8CE8-E6E3A4BF0F9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7CB82-BFB2-0314-9560-5D6BF3C0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D3572-7716-7D44-E8B3-D4BC5411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5B93-4ADA-4D0A-99F8-80490EC4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0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AE2B-4B8C-FFA6-4AB9-52B7A0F9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3C690-90D2-58CE-5A15-B0E776E6D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86681-FA4D-17CE-223E-DA3B9CDF2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E126-5AFE-4BA3-8CE8-E6E3A4BF0F9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6E439-44F3-B8AD-02FA-90A78DDE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F01FA-0DAD-D055-8AA4-C58CDCEB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5B93-4ADA-4D0A-99F8-80490EC4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63B4B-6603-3516-3A72-7C6D99D0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AD38A-F4EF-F724-265B-EC7B4C304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2061F-A54E-66BB-E55D-410C1A03D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8B434-0B13-9DD7-96A1-3FAC8A9D6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E126-5AFE-4BA3-8CE8-E6E3A4BF0F9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82F28-3E07-B3E7-D2C1-0665C8608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C3987-5D5D-1B02-4E56-EAD662A7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5B93-4ADA-4D0A-99F8-80490EC4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7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71E0-AA26-BE8E-B3BC-71FAF7AF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59221-0943-4939-8EFF-3CDC0E1F2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98CDA-B0F5-B721-55E1-5043DA035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EC0D0D-395B-AF05-70FA-0CDD640FC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D60900-E9AC-867F-73F2-073D67C08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EA0988-508F-E1FE-56EF-A2C01F3C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E126-5AFE-4BA3-8CE8-E6E3A4BF0F9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CD8A38-ED3F-9EF2-45B3-8C7BA23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38116-DC26-7083-B289-A026EE358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5B93-4ADA-4D0A-99F8-80490EC4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5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30E3B-3747-8562-D61B-B4B62B493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3DFDB-4043-3B03-C0B4-F489AAF9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E126-5AFE-4BA3-8CE8-E6E3A4BF0F9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7A45D-4695-66DE-C640-B52556FA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B490C-705B-EE80-FBB4-93D0C3F7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5B93-4ADA-4D0A-99F8-80490EC4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5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EE5763-D047-2AD9-E1EB-2C9AED92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E126-5AFE-4BA3-8CE8-E6E3A4BF0F9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B7F900-7B86-A699-BEED-2FBA04913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28A8-DA50-2925-7AFB-CCE64A35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5B93-4ADA-4D0A-99F8-80490EC4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CCC77-7143-AD1E-BAD9-B9A52E15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CB6BB-1339-A72F-7A97-B4F98783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FD4C5-903D-24BF-AC20-64F5F1CCD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0F5A0-1D56-0D31-0A78-1995C3A55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E126-5AFE-4BA3-8CE8-E6E3A4BF0F9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9D817-7CF2-7EE8-96EB-F1CFD0867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EF768-7597-2E26-0D12-13B20B42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5B93-4ADA-4D0A-99F8-80490EC4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7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BA519-6128-5A56-CD52-219F630C0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4E55F3-72C2-1FFB-1A21-4D50872BB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1AC9D-3D30-59B8-A4D9-D2FC53EF1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6A68E-09FA-4359-745E-429BB7319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E126-5AFE-4BA3-8CE8-E6E3A4BF0F9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C7FF8-DE33-8580-9868-6A791F33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EC898-3E07-5672-0D85-A82E0217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5B93-4ADA-4D0A-99F8-80490EC4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0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2196DE-0201-921B-8F1A-158B22A9C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44277-0309-794A-ABD3-D6C963B1E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43971-F3C1-1409-3369-C8F46B844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4E126-5AFE-4BA3-8CE8-E6E3A4BF0F9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D7C3B-C0EA-0522-0690-B4C072836D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CFFC1-C236-875F-5F86-9D506FE48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B5B93-4ADA-4D0A-99F8-80490EC44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7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2.png"/><Relationship Id="rId21" Type="http://schemas.openxmlformats.org/officeDocument/2006/relationships/image" Target="../media/image664.png"/><Relationship Id="rId63" Type="http://schemas.openxmlformats.org/officeDocument/2006/relationships/image" Target="../media/image685.png"/><Relationship Id="rId159" Type="http://schemas.openxmlformats.org/officeDocument/2006/relationships/image" Target="../media/image733.png"/><Relationship Id="rId170" Type="http://schemas.openxmlformats.org/officeDocument/2006/relationships/customXml" Target="../ink/ink798.xml"/><Relationship Id="rId226" Type="http://schemas.openxmlformats.org/officeDocument/2006/relationships/customXml" Target="../ink/ink826.xml"/><Relationship Id="rId268" Type="http://schemas.openxmlformats.org/officeDocument/2006/relationships/customXml" Target="../ink/ink847.xml"/><Relationship Id="rId32" Type="http://schemas.openxmlformats.org/officeDocument/2006/relationships/customXml" Target="../ink/ink729.xml"/><Relationship Id="rId74" Type="http://schemas.openxmlformats.org/officeDocument/2006/relationships/customXml" Target="../ink/ink750.xml"/><Relationship Id="rId128" Type="http://schemas.openxmlformats.org/officeDocument/2006/relationships/customXml" Target="../ink/ink777.xml"/><Relationship Id="rId5" Type="http://schemas.openxmlformats.org/officeDocument/2006/relationships/image" Target="../media/image656.png"/><Relationship Id="rId181" Type="http://schemas.openxmlformats.org/officeDocument/2006/relationships/image" Target="../media/image744.png"/><Relationship Id="rId237" Type="http://schemas.openxmlformats.org/officeDocument/2006/relationships/image" Target="../media/image772.png"/><Relationship Id="rId258" Type="http://schemas.openxmlformats.org/officeDocument/2006/relationships/customXml" Target="../ink/ink842.xml"/><Relationship Id="rId279" Type="http://schemas.openxmlformats.org/officeDocument/2006/relationships/image" Target="../media/image793.png"/><Relationship Id="rId22" Type="http://schemas.openxmlformats.org/officeDocument/2006/relationships/customXml" Target="../ink/ink724.xml"/><Relationship Id="rId43" Type="http://schemas.openxmlformats.org/officeDocument/2006/relationships/image" Target="../media/image675.png"/><Relationship Id="rId64" Type="http://schemas.openxmlformats.org/officeDocument/2006/relationships/customXml" Target="../ink/ink745.xml"/><Relationship Id="rId118" Type="http://schemas.openxmlformats.org/officeDocument/2006/relationships/customXml" Target="../ink/ink772.xml"/><Relationship Id="rId139" Type="http://schemas.openxmlformats.org/officeDocument/2006/relationships/image" Target="../media/image723.png"/><Relationship Id="rId85" Type="http://schemas.openxmlformats.org/officeDocument/2006/relationships/image" Target="../media/image696.png"/><Relationship Id="rId150" Type="http://schemas.openxmlformats.org/officeDocument/2006/relationships/customXml" Target="../ink/ink788.xml"/><Relationship Id="rId171" Type="http://schemas.openxmlformats.org/officeDocument/2006/relationships/image" Target="../media/image739.png"/><Relationship Id="rId192" Type="http://schemas.openxmlformats.org/officeDocument/2006/relationships/customXml" Target="../ink/ink809.xml"/><Relationship Id="rId206" Type="http://schemas.openxmlformats.org/officeDocument/2006/relationships/customXml" Target="../ink/ink816.xml"/><Relationship Id="rId227" Type="http://schemas.openxmlformats.org/officeDocument/2006/relationships/image" Target="../media/image767.png"/><Relationship Id="rId248" Type="http://schemas.openxmlformats.org/officeDocument/2006/relationships/customXml" Target="../ink/ink837.xml"/><Relationship Id="rId269" Type="http://schemas.openxmlformats.org/officeDocument/2006/relationships/image" Target="../media/image788.png"/><Relationship Id="rId12" Type="http://schemas.openxmlformats.org/officeDocument/2006/relationships/customXml" Target="../ink/ink719.xml"/><Relationship Id="rId33" Type="http://schemas.openxmlformats.org/officeDocument/2006/relationships/image" Target="../media/image670.png"/><Relationship Id="rId108" Type="http://schemas.openxmlformats.org/officeDocument/2006/relationships/customXml" Target="../ink/ink767.xml"/><Relationship Id="rId129" Type="http://schemas.openxmlformats.org/officeDocument/2006/relationships/image" Target="../media/image718.png"/><Relationship Id="rId54" Type="http://schemas.openxmlformats.org/officeDocument/2006/relationships/customXml" Target="../ink/ink740.xml"/><Relationship Id="rId75" Type="http://schemas.openxmlformats.org/officeDocument/2006/relationships/image" Target="../media/image691.png"/><Relationship Id="rId96" Type="http://schemas.openxmlformats.org/officeDocument/2006/relationships/customXml" Target="../ink/ink761.xml"/><Relationship Id="rId140" Type="http://schemas.openxmlformats.org/officeDocument/2006/relationships/customXml" Target="../ink/ink783.xml"/><Relationship Id="rId161" Type="http://schemas.openxmlformats.org/officeDocument/2006/relationships/image" Target="../media/image734.png"/><Relationship Id="rId182" Type="http://schemas.openxmlformats.org/officeDocument/2006/relationships/customXml" Target="../ink/ink804.xml"/><Relationship Id="rId217" Type="http://schemas.openxmlformats.org/officeDocument/2006/relationships/image" Target="../media/image762.png"/><Relationship Id="rId6" Type="http://schemas.openxmlformats.org/officeDocument/2006/relationships/customXml" Target="../ink/ink716.xml"/><Relationship Id="rId238" Type="http://schemas.openxmlformats.org/officeDocument/2006/relationships/customXml" Target="../ink/ink832.xml"/><Relationship Id="rId259" Type="http://schemas.openxmlformats.org/officeDocument/2006/relationships/image" Target="../media/image783.png"/><Relationship Id="rId23" Type="http://schemas.openxmlformats.org/officeDocument/2006/relationships/image" Target="../media/image665.png"/><Relationship Id="rId119" Type="http://schemas.openxmlformats.org/officeDocument/2006/relationships/image" Target="../media/image713.png"/><Relationship Id="rId270" Type="http://schemas.openxmlformats.org/officeDocument/2006/relationships/customXml" Target="../ink/ink848.xml"/><Relationship Id="rId44" Type="http://schemas.openxmlformats.org/officeDocument/2006/relationships/customXml" Target="../ink/ink735.xml"/><Relationship Id="rId65" Type="http://schemas.openxmlformats.org/officeDocument/2006/relationships/image" Target="../media/image686.png"/><Relationship Id="rId86" Type="http://schemas.openxmlformats.org/officeDocument/2006/relationships/customXml" Target="../ink/ink756.xml"/><Relationship Id="rId130" Type="http://schemas.openxmlformats.org/officeDocument/2006/relationships/customXml" Target="../ink/ink778.xml"/><Relationship Id="rId151" Type="http://schemas.openxmlformats.org/officeDocument/2006/relationships/image" Target="../media/image729.png"/><Relationship Id="rId172" Type="http://schemas.openxmlformats.org/officeDocument/2006/relationships/customXml" Target="../ink/ink799.xml"/><Relationship Id="rId193" Type="http://schemas.openxmlformats.org/officeDocument/2006/relationships/image" Target="../media/image750.png"/><Relationship Id="rId207" Type="http://schemas.openxmlformats.org/officeDocument/2006/relationships/image" Target="../media/image757.png"/><Relationship Id="rId228" Type="http://schemas.openxmlformats.org/officeDocument/2006/relationships/customXml" Target="../ink/ink827.xml"/><Relationship Id="rId249" Type="http://schemas.openxmlformats.org/officeDocument/2006/relationships/image" Target="../media/image778.png"/><Relationship Id="rId13" Type="http://schemas.openxmlformats.org/officeDocument/2006/relationships/image" Target="../media/image660.png"/><Relationship Id="rId109" Type="http://schemas.openxmlformats.org/officeDocument/2006/relationships/image" Target="../media/image708.png"/><Relationship Id="rId260" Type="http://schemas.openxmlformats.org/officeDocument/2006/relationships/customXml" Target="../ink/ink843.xml"/><Relationship Id="rId34" Type="http://schemas.openxmlformats.org/officeDocument/2006/relationships/customXml" Target="../ink/ink730.xml"/><Relationship Id="rId55" Type="http://schemas.openxmlformats.org/officeDocument/2006/relationships/image" Target="../media/image681.png"/><Relationship Id="rId76" Type="http://schemas.openxmlformats.org/officeDocument/2006/relationships/customXml" Target="../ink/ink751.xml"/><Relationship Id="rId97" Type="http://schemas.openxmlformats.org/officeDocument/2006/relationships/image" Target="../media/image702.png"/><Relationship Id="rId120" Type="http://schemas.openxmlformats.org/officeDocument/2006/relationships/customXml" Target="../ink/ink773.xml"/><Relationship Id="rId141" Type="http://schemas.openxmlformats.org/officeDocument/2006/relationships/image" Target="../media/image724.png"/><Relationship Id="rId7" Type="http://schemas.openxmlformats.org/officeDocument/2006/relationships/image" Target="../media/image657.png"/><Relationship Id="rId162" Type="http://schemas.openxmlformats.org/officeDocument/2006/relationships/customXml" Target="../ink/ink794.xml"/><Relationship Id="rId183" Type="http://schemas.openxmlformats.org/officeDocument/2006/relationships/image" Target="../media/image745.png"/><Relationship Id="rId218" Type="http://schemas.openxmlformats.org/officeDocument/2006/relationships/customXml" Target="../ink/ink822.xml"/><Relationship Id="rId239" Type="http://schemas.openxmlformats.org/officeDocument/2006/relationships/image" Target="../media/image773.png"/><Relationship Id="rId250" Type="http://schemas.openxmlformats.org/officeDocument/2006/relationships/customXml" Target="../ink/ink838.xml"/><Relationship Id="rId271" Type="http://schemas.openxmlformats.org/officeDocument/2006/relationships/image" Target="../media/image789.png"/><Relationship Id="rId24" Type="http://schemas.openxmlformats.org/officeDocument/2006/relationships/customXml" Target="../ink/ink725.xml"/><Relationship Id="rId45" Type="http://schemas.openxmlformats.org/officeDocument/2006/relationships/image" Target="../media/image676.png"/><Relationship Id="rId66" Type="http://schemas.openxmlformats.org/officeDocument/2006/relationships/customXml" Target="../ink/ink746.xml"/><Relationship Id="rId87" Type="http://schemas.openxmlformats.org/officeDocument/2006/relationships/image" Target="../media/image697.png"/><Relationship Id="rId110" Type="http://schemas.openxmlformats.org/officeDocument/2006/relationships/customXml" Target="../ink/ink768.xml"/><Relationship Id="rId131" Type="http://schemas.openxmlformats.org/officeDocument/2006/relationships/image" Target="../media/image719.png"/><Relationship Id="rId152" Type="http://schemas.openxmlformats.org/officeDocument/2006/relationships/customXml" Target="../ink/ink789.xml"/><Relationship Id="rId173" Type="http://schemas.openxmlformats.org/officeDocument/2006/relationships/image" Target="../media/image740.png"/><Relationship Id="rId194" Type="http://schemas.openxmlformats.org/officeDocument/2006/relationships/customXml" Target="../ink/ink810.xml"/><Relationship Id="rId208" Type="http://schemas.openxmlformats.org/officeDocument/2006/relationships/customXml" Target="../ink/ink817.xml"/><Relationship Id="rId229" Type="http://schemas.openxmlformats.org/officeDocument/2006/relationships/image" Target="../media/image768.png"/><Relationship Id="rId240" Type="http://schemas.openxmlformats.org/officeDocument/2006/relationships/customXml" Target="../ink/ink833.xml"/><Relationship Id="rId261" Type="http://schemas.openxmlformats.org/officeDocument/2006/relationships/image" Target="../media/image784.png"/><Relationship Id="rId14" Type="http://schemas.openxmlformats.org/officeDocument/2006/relationships/customXml" Target="../ink/ink720.xml"/><Relationship Id="rId35" Type="http://schemas.openxmlformats.org/officeDocument/2006/relationships/image" Target="../media/image671.png"/><Relationship Id="rId56" Type="http://schemas.openxmlformats.org/officeDocument/2006/relationships/customXml" Target="../ink/ink741.xml"/><Relationship Id="rId77" Type="http://schemas.openxmlformats.org/officeDocument/2006/relationships/image" Target="../media/image692.png"/><Relationship Id="rId100" Type="http://schemas.openxmlformats.org/officeDocument/2006/relationships/customXml" Target="../ink/ink763.xml"/><Relationship Id="rId8" Type="http://schemas.openxmlformats.org/officeDocument/2006/relationships/customXml" Target="../ink/ink717.xml"/><Relationship Id="rId98" Type="http://schemas.openxmlformats.org/officeDocument/2006/relationships/customXml" Target="../ink/ink762.xml"/><Relationship Id="rId121" Type="http://schemas.openxmlformats.org/officeDocument/2006/relationships/image" Target="../media/image714.png"/><Relationship Id="rId142" Type="http://schemas.openxmlformats.org/officeDocument/2006/relationships/customXml" Target="../ink/ink784.xml"/><Relationship Id="rId163" Type="http://schemas.openxmlformats.org/officeDocument/2006/relationships/image" Target="../media/image735.png"/><Relationship Id="rId184" Type="http://schemas.openxmlformats.org/officeDocument/2006/relationships/customXml" Target="../ink/ink805.xml"/><Relationship Id="rId219" Type="http://schemas.openxmlformats.org/officeDocument/2006/relationships/image" Target="../media/image763.png"/><Relationship Id="rId230" Type="http://schemas.openxmlformats.org/officeDocument/2006/relationships/customXml" Target="../ink/ink828.xml"/><Relationship Id="rId251" Type="http://schemas.openxmlformats.org/officeDocument/2006/relationships/image" Target="../media/image779.png"/><Relationship Id="rId25" Type="http://schemas.openxmlformats.org/officeDocument/2006/relationships/image" Target="../media/image666.png"/><Relationship Id="rId46" Type="http://schemas.openxmlformats.org/officeDocument/2006/relationships/customXml" Target="../ink/ink736.xml"/><Relationship Id="rId67" Type="http://schemas.openxmlformats.org/officeDocument/2006/relationships/image" Target="../media/image687.png"/><Relationship Id="rId272" Type="http://schemas.openxmlformats.org/officeDocument/2006/relationships/customXml" Target="../ink/ink849.xml"/><Relationship Id="rId88" Type="http://schemas.openxmlformats.org/officeDocument/2006/relationships/customXml" Target="../ink/ink757.xml"/><Relationship Id="rId111" Type="http://schemas.openxmlformats.org/officeDocument/2006/relationships/image" Target="../media/image709.png"/><Relationship Id="rId132" Type="http://schemas.openxmlformats.org/officeDocument/2006/relationships/customXml" Target="../ink/ink779.xml"/><Relationship Id="rId153" Type="http://schemas.openxmlformats.org/officeDocument/2006/relationships/image" Target="../media/image730.png"/><Relationship Id="rId174" Type="http://schemas.openxmlformats.org/officeDocument/2006/relationships/customXml" Target="../ink/ink800.xml"/><Relationship Id="rId195" Type="http://schemas.openxmlformats.org/officeDocument/2006/relationships/image" Target="../media/image751.png"/><Relationship Id="rId209" Type="http://schemas.openxmlformats.org/officeDocument/2006/relationships/image" Target="../media/image758.png"/><Relationship Id="rId220" Type="http://schemas.openxmlformats.org/officeDocument/2006/relationships/customXml" Target="../ink/ink823.xml"/><Relationship Id="rId241" Type="http://schemas.openxmlformats.org/officeDocument/2006/relationships/image" Target="../media/image774.png"/><Relationship Id="rId15" Type="http://schemas.openxmlformats.org/officeDocument/2006/relationships/image" Target="../media/image661.png"/><Relationship Id="rId36" Type="http://schemas.openxmlformats.org/officeDocument/2006/relationships/customXml" Target="../ink/ink731.xml"/><Relationship Id="rId57" Type="http://schemas.openxmlformats.org/officeDocument/2006/relationships/image" Target="../media/image682.png"/><Relationship Id="rId262" Type="http://schemas.openxmlformats.org/officeDocument/2006/relationships/customXml" Target="../ink/ink844.xml"/><Relationship Id="rId78" Type="http://schemas.openxmlformats.org/officeDocument/2006/relationships/customXml" Target="../ink/ink752.xml"/><Relationship Id="rId99" Type="http://schemas.openxmlformats.org/officeDocument/2006/relationships/image" Target="../media/image703.png"/><Relationship Id="rId101" Type="http://schemas.openxmlformats.org/officeDocument/2006/relationships/image" Target="../media/image704.png"/><Relationship Id="rId122" Type="http://schemas.openxmlformats.org/officeDocument/2006/relationships/customXml" Target="../ink/ink774.xml"/><Relationship Id="rId143" Type="http://schemas.openxmlformats.org/officeDocument/2006/relationships/image" Target="../media/image725.png"/><Relationship Id="rId164" Type="http://schemas.openxmlformats.org/officeDocument/2006/relationships/customXml" Target="../ink/ink795.xml"/><Relationship Id="rId185" Type="http://schemas.openxmlformats.org/officeDocument/2006/relationships/image" Target="../media/image746.png"/><Relationship Id="rId9" Type="http://schemas.openxmlformats.org/officeDocument/2006/relationships/image" Target="../media/image658.png"/><Relationship Id="rId210" Type="http://schemas.openxmlformats.org/officeDocument/2006/relationships/customXml" Target="../ink/ink818.xml"/><Relationship Id="rId26" Type="http://schemas.openxmlformats.org/officeDocument/2006/relationships/customXml" Target="../ink/ink726.xml"/><Relationship Id="rId231" Type="http://schemas.openxmlformats.org/officeDocument/2006/relationships/image" Target="../media/image769.png"/><Relationship Id="rId252" Type="http://schemas.openxmlformats.org/officeDocument/2006/relationships/customXml" Target="../ink/ink839.xml"/><Relationship Id="rId273" Type="http://schemas.openxmlformats.org/officeDocument/2006/relationships/image" Target="../media/image790.png"/><Relationship Id="rId47" Type="http://schemas.openxmlformats.org/officeDocument/2006/relationships/image" Target="../media/image677.png"/><Relationship Id="rId68" Type="http://schemas.openxmlformats.org/officeDocument/2006/relationships/customXml" Target="../ink/ink747.xml"/><Relationship Id="rId89" Type="http://schemas.openxmlformats.org/officeDocument/2006/relationships/image" Target="../media/image698.png"/><Relationship Id="rId112" Type="http://schemas.openxmlformats.org/officeDocument/2006/relationships/customXml" Target="../ink/ink769.xml"/><Relationship Id="rId133" Type="http://schemas.openxmlformats.org/officeDocument/2006/relationships/image" Target="../media/image720.png"/><Relationship Id="rId154" Type="http://schemas.openxmlformats.org/officeDocument/2006/relationships/customXml" Target="../ink/ink790.xml"/><Relationship Id="rId175" Type="http://schemas.openxmlformats.org/officeDocument/2006/relationships/image" Target="../media/image741.png"/><Relationship Id="rId196" Type="http://schemas.openxmlformats.org/officeDocument/2006/relationships/customXml" Target="../ink/ink811.xml"/><Relationship Id="rId200" Type="http://schemas.openxmlformats.org/officeDocument/2006/relationships/customXml" Target="../ink/ink813.xml"/><Relationship Id="rId16" Type="http://schemas.openxmlformats.org/officeDocument/2006/relationships/customXml" Target="../ink/ink721.xml"/><Relationship Id="rId221" Type="http://schemas.openxmlformats.org/officeDocument/2006/relationships/image" Target="../media/image764.png"/><Relationship Id="rId242" Type="http://schemas.openxmlformats.org/officeDocument/2006/relationships/customXml" Target="../ink/ink834.xml"/><Relationship Id="rId263" Type="http://schemas.openxmlformats.org/officeDocument/2006/relationships/image" Target="../media/image785.png"/><Relationship Id="rId37" Type="http://schemas.openxmlformats.org/officeDocument/2006/relationships/image" Target="../media/image672.png"/><Relationship Id="rId58" Type="http://schemas.openxmlformats.org/officeDocument/2006/relationships/customXml" Target="../ink/ink742.xml"/><Relationship Id="rId79" Type="http://schemas.openxmlformats.org/officeDocument/2006/relationships/image" Target="../media/image693.png"/><Relationship Id="rId102" Type="http://schemas.openxmlformats.org/officeDocument/2006/relationships/customXml" Target="../ink/ink764.xml"/><Relationship Id="rId123" Type="http://schemas.openxmlformats.org/officeDocument/2006/relationships/image" Target="../media/image715.png"/><Relationship Id="rId144" Type="http://schemas.openxmlformats.org/officeDocument/2006/relationships/customXml" Target="../ink/ink785.xml"/><Relationship Id="rId90" Type="http://schemas.openxmlformats.org/officeDocument/2006/relationships/customXml" Target="../ink/ink758.xml"/><Relationship Id="rId165" Type="http://schemas.openxmlformats.org/officeDocument/2006/relationships/image" Target="../media/image736.png"/><Relationship Id="rId186" Type="http://schemas.openxmlformats.org/officeDocument/2006/relationships/customXml" Target="../ink/ink806.xml"/><Relationship Id="rId211" Type="http://schemas.openxmlformats.org/officeDocument/2006/relationships/image" Target="../media/image759.png"/><Relationship Id="rId232" Type="http://schemas.openxmlformats.org/officeDocument/2006/relationships/customXml" Target="../ink/ink829.xml"/><Relationship Id="rId253" Type="http://schemas.openxmlformats.org/officeDocument/2006/relationships/image" Target="../media/image780.png"/><Relationship Id="rId274" Type="http://schemas.openxmlformats.org/officeDocument/2006/relationships/customXml" Target="../ink/ink850.xml"/><Relationship Id="rId27" Type="http://schemas.openxmlformats.org/officeDocument/2006/relationships/image" Target="../media/image667.png"/><Relationship Id="rId48" Type="http://schemas.openxmlformats.org/officeDocument/2006/relationships/customXml" Target="../ink/ink737.xml"/><Relationship Id="rId69" Type="http://schemas.openxmlformats.org/officeDocument/2006/relationships/image" Target="../media/image688.png"/><Relationship Id="rId113" Type="http://schemas.openxmlformats.org/officeDocument/2006/relationships/image" Target="../media/image710.png"/><Relationship Id="rId134" Type="http://schemas.openxmlformats.org/officeDocument/2006/relationships/customXml" Target="../ink/ink780.xml"/><Relationship Id="rId80" Type="http://schemas.openxmlformats.org/officeDocument/2006/relationships/customXml" Target="../ink/ink753.xml"/><Relationship Id="rId155" Type="http://schemas.openxmlformats.org/officeDocument/2006/relationships/image" Target="../media/image731.png"/><Relationship Id="rId176" Type="http://schemas.openxmlformats.org/officeDocument/2006/relationships/customXml" Target="../ink/ink801.xml"/><Relationship Id="rId197" Type="http://schemas.openxmlformats.org/officeDocument/2006/relationships/image" Target="../media/image752.png"/><Relationship Id="rId201" Type="http://schemas.openxmlformats.org/officeDocument/2006/relationships/image" Target="../media/image754.png"/><Relationship Id="rId222" Type="http://schemas.openxmlformats.org/officeDocument/2006/relationships/customXml" Target="../ink/ink824.xml"/><Relationship Id="rId243" Type="http://schemas.openxmlformats.org/officeDocument/2006/relationships/image" Target="../media/image775.png"/><Relationship Id="rId264" Type="http://schemas.openxmlformats.org/officeDocument/2006/relationships/customXml" Target="../ink/ink845.xml"/><Relationship Id="rId17" Type="http://schemas.openxmlformats.org/officeDocument/2006/relationships/image" Target="../media/image662.png"/><Relationship Id="rId38" Type="http://schemas.openxmlformats.org/officeDocument/2006/relationships/customXml" Target="../ink/ink732.xml"/><Relationship Id="rId59" Type="http://schemas.openxmlformats.org/officeDocument/2006/relationships/image" Target="../media/image683.png"/><Relationship Id="rId103" Type="http://schemas.openxmlformats.org/officeDocument/2006/relationships/image" Target="../media/image705.png"/><Relationship Id="rId124" Type="http://schemas.openxmlformats.org/officeDocument/2006/relationships/customXml" Target="../ink/ink775.xml"/><Relationship Id="rId70" Type="http://schemas.openxmlformats.org/officeDocument/2006/relationships/customXml" Target="../ink/ink748.xml"/><Relationship Id="rId91" Type="http://schemas.openxmlformats.org/officeDocument/2006/relationships/image" Target="../media/image699.png"/><Relationship Id="rId145" Type="http://schemas.openxmlformats.org/officeDocument/2006/relationships/image" Target="../media/image726.png"/><Relationship Id="rId166" Type="http://schemas.openxmlformats.org/officeDocument/2006/relationships/customXml" Target="../ink/ink796.xml"/><Relationship Id="rId187" Type="http://schemas.openxmlformats.org/officeDocument/2006/relationships/image" Target="../media/image74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19.xml"/><Relationship Id="rId233" Type="http://schemas.openxmlformats.org/officeDocument/2006/relationships/image" Target="../media/image770.png"/><Relationship Id="rId254" Type="http://schemas.openxmlformats.org/officeDocument/2006/relationships/customXml" Target="../ink/ink840.xml"/><Relationship Id="rId28" Type="http://schemas.openxmlformats.org/officeDocument/2006/relationships/customXml" Target="../ink/ink727.xml"/><Relationship Id="rId49" Type="http://schemas.openxmlformats.org/officeDocument/2006/relationships/image" Target="../media/image678.png"/><Relationship Id="rId114" Type="http://schemas.openxmlformats.org/officeDocument/2006/relationships/customXml" Target="../ink/ink770.xml"/><Relationship Id="rId275" Type="http://schemas.openxmlformats.org/officeDocument/2006/relationships/image" Target="../media/image791.png"/><Relationship Id="rId60" Type="http://schemas.openxmlformats.org/officeDocument/2006/relationships/customXml" Target="../ink/ink743.xml"/><Relationship Id="rId81" Type="http://schemas.openxmlformats.org/officeDocument/2006/relationships/image" Target="../media/image694.png"/><Relationship Id="rId135" Type="http://schemas.openxmlformats.org/officeDocument/2006/relationships/image" Target="../media/image721.png"/><Relationship Id="rId156" Type="http://schemas.openxmlformats.org/officeDocument/2006/relationships/customXml" Target="../ink/ink791.xml"/><Relationship Id="rId177" Type="http://schemas.openxmlformats.org/officeDocument/2006/relationships/image" Target="../media/image742.png"/><Relationship Id="rId198" Type="http://schemas.openxmlformats.org/officeDocument/2006/relationships/customXml" Target="../ink/ink812.xml"/><Relationship Id="rId202" Type="http://schemas.openxmlformats.org/officeDocument/2006/relationships/customXml" Target="../ink/ink814.xml"/><Relationship Id="rId223" Type="http://schemas.openxmlformats.org/officeDocument/2006/relationships/image" Target="../media/image765.png"/><Relationship Id="rId244" Type="http://schemas.openxmlformats.org/officeDocument/2006/relationships/customXml" Target="../ink/ink835.xml"/><Relationship Id="rId18" Type="http://schemas.openxmlformats.org/officeDocument/2006/relationships/customXml" Target="../ink/ink722.xml"/><Relationship Id="rId39" Type="http://schemas.openxmlformats.org/officeDocument/2006/relationships/image" Target="../media/image673.png"/><Relationship Id="rId265" Type="http://schemas.openxmlformats.org/officeDocument/2006/relationships/image" Target="../media/image786.png"/><Relationship Id="rId50" Type="http://schemas.openxmlformats.org/officeDocument/2006/relationships/customXml" Target="../ink/ink738.xml"/><Relationship Id="rId104" Type="http://schemas.openxmlformats.org/officeDocument/2006/relationships/customXml" Target="../ink/ink765.xml"/><Relationship Id="rId125" Type="http://schemas.openxmlformats.org/officeDocument/2006/relationships/image" Target="../media/image716.png"/><Relationship Id="rId146" Type="http://schemas.openxmlformats.org/officeDocument/2006/relationships/customXml" Target="../ink/ink786.xml"/><Relationship Id="rId167" Type="http://schemas.openxmlformats.org/officeDocument/2006/relationships/image" Target="../media/image737.png"/><Relationship Id="rId188" Type="http://schemas.openxmlformats.org/officeDocument/2006/relationships/customXml" Target="../ink/ink807.xml"/><Relationship Id="rId71" Type="http://schemas.openxmlformats.org/officeDocument/2006/relationships/image" Target="../media/image689.png"/><Relationship Id="rId92" Type="http://schemas.openxmlformats.org/officeDocument/2006/relationships/customXml" Target="../ink/ink759.xml"/><Relationship Id="rId213" Type="http://schemas.openxmlformats.org/officeDocument/2006/relationships/image" Target="../media/image760.png"/><Relationship Id="rId234" Type="http://schemas.openxmlformats.org/officeDocument/2006/relationships/customXml" Target="../ink/ink830.xml"/><Relationship Id="rId2" Type="http://schemas.openxmlformats.org/officeDocument/2006/relationships/customXml" Target="../ink/ink714.xml"/><Relationship Id="rId29" Type="http://schemas.openxmlformats.org/officeDocument/2006/relationships/image" Target="../media/image668.png"/><Relationship Id="rId255" Type="http://schemas.openxmlformats.org/officeDocument/2006/relationships/image" Target="../media/image781.png"/><Relationship Id="rId276" Type="http://schemas.openxmlformats.org/officeDocument/2006/relationships/customXml" Target="../ink/ink851.xml"/><Relationship Id="rId40" Type="http://schemas.openxmlformats.org/officeDocument/2006/relationships/customXml" Target="../ink/ink733.xml"/><Relationship Id="rId115" Type="http://schemas.openxmlformats.org/officeDocument/2006/relationships/image" Target="../media/image711.png"/><Relationship Id="rId136" Type="http://schemas.openxmlformats.org/officeDocument/2006/relationships/customXml" Target="../ink/ink781.xml"/><Relationship Id="rId157" Type="http://schemas.openxmlformats.org/officeDocument/2006/relationships/image" Target="../media/image732.png"/><Relationship Id="rId178" Type="http://schemas.openxmlformats.org/officeDocument/2006/relationships/customXml" Target="../ink/ink802.xml"/><Relationship Id="rId61" Type="http://schemas.openxmlformats.org/officeDocument/2006/relationships/image" Target="../media/image684.png"/><Relationship Id="rId82" Type="http://schemas.openxmlformats.org/officeDocument/2006/relationships/customXml" Target="../ink/ink754.xml"/><Relationship Id="rId199" Type="http://schemas.openxmlformats.org/officeDocument/2006/relationships/image" Target="../media/image753.png"/><Relationship Id="rId203" Type="http://schemas.openxmlformats.org/officeDocument/2006/relationships/image" Target="../media/image755.png"/><Relationship Id="rId19" Type="http://schemas.openxmlformats.org/officeDocument/2006/relationships/image" Target="../media/image663.png"/><Relationship Id="rId224" Type="http://schemas.openxmlformats.org/officeDocument/2006/relationships/customXml" Target="../ink/ink825.xml"/><Relationship Id="rId245" Type="http://schemas.openxmlformats.org/officeDocument/2006/relationships/image" Target="../media/image776.png"/><Relationship Id="rId266" Type="http://schemas.openxmlformats.org/officeDocument/2006/relationships/customXml" Target="../ink/ink846.xml"/><Relationship Id="rId30" Type="http://schemas.openxmlformats.org/officeDocument/2006/relationships/customXml" Target="../ink/ink728.xml"/><Relationship Id="rId105" Type="http://schemas.openxmlformats.org/officeDocument/2006/relationships/image" Target="../media/image706.png"/><Relationship Id="rId126" Type="http://schemas.openxmlformats.org/officeDocument/2006/relationships/customXml" Target="../ink/ink776.xml"/><Relationship Id="rId147" Type="http://schemas.openxmlformats.org/officeDocument/2006/relationships/image" Target="../media/image727.png"/><Relationship Id="rId168" Type="http://schemas.openxmlformats.org/officeDocument/2006/relationships/customXml" Target="../ink/ink797.xml"/><Relationship Id="rId51" Type="http://schemas.openxmlformats.org/officeDocument/2006/relationships/image" Target="../media/image679.png"/><Relationship Id="rId72" Type="http://schemas.openxmlformats.org/officeDocument/2006/relationships/customXml" Target="../ink/ink749.xml"/><Relationship Id="rId93" Type="http://schemas.openxmlformats.org/officeDocument/2006/relationships/image" Target="../media/image700.png"/><Relationship Id="rId189" Type="http://schemas.openxmlformats.org/officeDocument/2006/relationships/image" Target="../media/image748.png"/><Relationship Id="rId3" Type="http://schemas.openxmlformats.org/officeDocument/2006/relationships/image" Target="../media/image655.png"/><Relationship Id="rId214" Type="http://schemas.openxmlformats.org/officeDocument/2006/relationships/customXml" Target="../ink/ink820.xml"/><Relationship Id="rId235" Type="http://schemas.openxmlformats.org/officeDocument/2006/relationships/image" Target="../media/image771.png"/><Relationship Id="rId256" Type="http://schemas.openxmlformats.org/officeDocument/2006/relationships/customXml" Target="../ink/ink841.xml"/><Relationship Id="rId277" Type="http://schemas.openxmlformats.org/officeDocument/2006/relationships/image" Target="../media/image792.png"/><Relationship Id="rId116" Type="http://schemas.openxmlformats.org/officeDocument/2006/relationships/customXml" Target="../ink/ink771.xml"/><Relationship Id="rId137" Type="http://schemas.openxmlformats.org/officeDocument/2006/relationships/image" Target="../media/image722.png"/><Relationship Id="rId158" Type="http://schemas.openxmlformats.org/officeDocument/2006/relationships/customXml" Target="../ink/ink792.xml"/><Relationship Id="rId20" Type="http://schemas.openxmlformats.org/officeDocument/2006/relationships/customXml" Target="../ink/ink723.xml"/><Relationship Id="rId41" Type="http://schemas.openxmlformats.org/officeDocument/2006/relationships/image" Target="../media/image674.png"/><Relationship Id="rId62" Type="http://schemas.openxmlformats.org/officeDocument/2006/relationships/customXml" Target="../ink/ink744.xml"/><Relationship Id="rId83" Type="http://schemas.openxmlformats.org/officeDocument/2006/relationships/image" Target="../media/image695.png"/><Relationship Id="rId179" Type="http://schemas.openxmlformats.org/officeDocument/2006/relationships/image" Target="../media/image743.png"/><Relationship Id="rId190" Type="http://schemas.openxmlformats.org/officeDocument/2006/relationships/customXml" Target="../ink/ink808.xml"/><Relationship Id="rId204" Type="http://schemas.openxmlformats.org/officeDocument/2006/relationships/customXml" Target="../ink/ink815.xml"/><Relationship Id="rId225" Type="http://schemas.openxmlformats.org/officeDocument/2006/relationships/image" Target="../media/image766.png"/><Relationship Id="rId246" Type="http://schemas.openxmlformats.org/officeDocument/2006/relationships/customXml" Target="../ink/ink836.xml"/><Relationship Id="rId267" Type="http://schemas.openxmlformats.org/officeDocument/2006/relationships/image" Target="../media/image787.png"/><Relationship Id="rId106" Type="http://schemas.openxmlformats.org/officeDocument/2006/relationships/customXml" Target="../ink/ink766.xml"/><Relationship Id="rId127" Type="http://schemas.openxmlformats.org/officeDocument/2006/relationships/image" Target="../media/image717.png"/><Relationship Id="rId10" Type="http://schemas.openxmlformats.org/officeDocument/2006/relationships/customXml" Target="../ink/ink718.xml"/><Relationship Id="rId31" Type="http://schemas.openxmlformats.org/officeDocument/2006/relationships/image" Target="../media/image669.png"/><Relationship Id="rId52" Type="http://schemas.openxmlformats.org/officeDocument/2006/relationships/customXml" Target="../ink/ink739.xml"/><Relationship Id="rId73" Type="http://schemas.openxmlformats.org/officeDocument/2006/relationships/image" Target="../media/image690.png"/><Relationship Id="rId94" Type="http://schemas.openxmlformats.org/officeDocument/2006/relationships/customXml" Target="../ink/ink760.xml"/><Relationship Id="rId148" Type="http://schemas.openxmlformats.org/officeDocument/2006/relationships/customXml" Target="../ink/ink787.xml"/><Relationship Id="rId169" Type="http://schemas.openxmlformats.org/officeDocument/2006/relationships/image" Target="../media/image738.png"/><Relationship Id="rId4" Type="http://schemas.openxmlformats.org/officeDocument/2006/relationships/customXml" Target="../ink/ink715.xml"/><Relationship Id="rId180" Type="http://schemas.openxmlformats.org/officeDocument/2006/relationships/customXml" Target="../ink/ink803.xml"/><Relationship Id="rId215" Type="http://schemas.openxmlformats.org/officeDocument/2006/relationships/image" Target="../media/image761.png"/><Relationship Id="rId236" Type="http://schemas.openxmlformats.org/officeDocument/2006/relationships/customXml" Target="../ink/ink831.xml"/><Relationship Id="rId257" Type="http://schemas.openxmlformats.org/officeDocument/2006/relationships/image" Target="../media/image782.png"/><Relationship Id="rId278" Type="http://schemas.openxmlformats.org/officeDocument/2006/relationships/customXml" Target="../ink/ink852.xml"/><Relationship Id="rId42" Type="http://schemas.openxmlformats.org/officeDocument/2006/relationships/customXml" Target="../ink/ink734.xml"/><Relationship Id="rId84" Type="http://schemas.openxmlformats.org/officeDocument/2006/relationships/customXml" Target="../ink/ink755.xml"/><Relationship Id="rId138" Type="http://schemas.openxmlformats.org/officeDocument/2006/relationships/customXml" Target="../ink/ink782.xml"/><Relationship Id="rId191" Type="http://schemas.openxmlformats.org/officeDocument/2006/relationships/image" Target="../media/image749.png"/><Relationship Id="rId205" Type="http://schemas.openxmlformats.org/officeDocument/2006/relationships/image" Target="../media/image756.png"/><Relationship Id="rId247" Type="http://schemas.openxmlformats.org/officeDocument/2006/relationships/image" Target="../media/image777.png"/><Relationship Id="rId107" Type="http://schemas.openxmlformats.org/officeDocument/2006/relationships/image" Target="../media/image707.png"/><Relationship Id="rId11" Type="http://schemas.openxmlformats.org/officeDocument/2006/relationships/image" Target="../media/image659.png"/><Relationship Id="rId53" Type="http://schemas.openxmlformats.org/officeDocument/2006/relationships/image" Target="../media/image680.png"/><Relationship Id="rId149" Type="http://schemas.openxmlformats.org/officeDocument/2006/relationships/image" Target="../media/image728.png"/><Relationship Id="rId95" Type="http://schemas.openxmlformats.org/officeDocument/2006/relationships/image" Target="../media/image701.png"/><Relationship Id="rId160" Type="http://schemas.openxmlformats.org/officeDocument/2006/relationships/customXml" Target="../ink/ink793.xml"/><Relationship Id="rId216" Type="http://schemas.openxmlformats.org/officeDocument/2006/relationships/customXml" Target="../ink/ink821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51.png"/><Relationship Id="rId299" Type="http://schemas.openxmlformats.org/officeDocument/2006/relationships/image" Target="../media/image942.png"/><Relationship Id="rId21" Type="http://schemas.openxmlformats.org/officeDocument/2006/relationships/image" Target="../media/image803.png"/><Relationship Id="rId63" Type="http://schemas.openxmlformats.org/officeDocument/2006/relationships/image" Target="../media/image824.png"/><Relationship Id="rId159" Type="http://schemas.openxmlformats.org/officeDocument/2006/relationships/image" Target="../media/image872.png"/><Relationship Id="rId324" Type="http://schemas.openxmlformats.org/officeDocument/2006/relationships/customXml" Target="../ink/ink1014.xml"/><Relationship Id="rId366" Type="http://schemas.openxmlformats.org/officeDocument/2006/relationships/customXml" Target="../ink/ink1035.xml"/><Relationship Id="rId170" Type="http://schemas.openxmlformats.org/officeDocument/2006/relationships/customXml" Target="../ink/ink937.xml"/><Relationship Id="rId226" Type="http://schemas.openxmlformats.org/officeDocument/2006/relationships/customXml" Target="../ink/ink965.xml"/><Relationship Id="rId433" Type="http://schemas.openxmlformats.org/officeDocument/2006/relationships/image" Target="../media/image1009.png"/><Relationship Id="rId268" Type="http://schemas.openxmlformats.org/officeDocument/2006/relationships/customXml" Target="../ink/ink986.xml"/><Relationship Id="rId475" Type="http://schemas.openxmlformats.org/officeDocument/2006/relationships/image" Target="../media/image1030.png"/><Relationship Id="rId32" Type="http://schemas.openxmlformats.org/officeDocument/2006/relationships/customXml" Target="../ink/ink868.xml"/><Relationship Id="rId74" Type="http://schemas.openxmlformats.org/officeDocument/2006/relationships/customXml" Target="../ink/ink889.xml"/><Relationship Id="rId128" Type="http://schemas.openxmlformats.org/officeDocument/2006/relationships/customXml" Target="../ink/ink916.xml"/><Relationship Id="rId335" Type="http://schemas.openxmlformats.org/officeDocument/2006/relationships/image" Target="../media/image960.png"/><Relationship Id="rId377" Type="http://schemas.openxmlformats.org/officeDocument/2006/relationships/image" Target="../media/image981.png"/><Relationship Id="rId5" Type="http://schemas.openxmlformats.org/officeDocument/2006/relationships/image" Target="../media/image795.png"/><Relationship Id="rId181" Type="http://schemas.openxmlformats.org/officeDocument/2006/relationships/image" Target="../media/image883.png"/><Relationship Id="rId237" Type="http://schemas.openxmlformats.org/officeDocument/2006/relationships/image" Target="../media/image911.png"/><Relationship Id="rId402" Type="http://schemas.openxmlformats.org/officeDocument/2006/relationships/customXml" Target="../ink/ink1053.xml"/><Relationship Id="rId279" Type="http://schemas.openxmlformats.org/officeDocument/2006/relationships/image" Target="../media/image932.png"/><Relationship Id="rId444" Type="http://schemas.openxmlformats.org/officeDocument/2006/relationships/customXml" Target="../ink/ink1074.xml"/><Relationship Id="rId486" Type="http://schemas.openxmlformats.org/officeDocument/2006/relationships/customXml" Target="../ink/ink1095.xml"/><Relationship Id="rId43" Type="http://schemas.openxmlformats.org/officeDocument/2006/relationships/image" Target="../media/image814.png"/><Relationship Id="rId139" Type="http://schemas.openxmlformats.org/officeDocument/2006/relationships/image" Target="../media/image862.png"/><Relationship Id="rId290" Type="http://schemas.openxmlformats.org/officeDocument/2006/relationships/customXml" Target="../ink/ink997.xml"/><Relationship Id="rId304" Type="http://schemas.openxmlformats.org/officeDocument/2006/relationships/customXml" Target="../ink/ink1004.xml"/><Relationship Id="rId346" Type="http://schemas.openxmlformats.org/officeDocument/2006/relationships/customXml" Target="../ink/ink1025.xml"/><Relationship Id="rId388" Type="http://schemas.openxmlformats.org/officeDocument/2006/relationships/customXml" Target="../ink/ink1046.xml"/><Relationship Id="rId85" Type="http://schemas.openxmlformats.org/officeDocument/2006/relationships/image" Target="../media/image835.png"/><Relationship Id="rId150" Type="http://schemas.openxmlformats.org/officeDocument/2006/relationships/customXml" Target="../ink/ink927.xml"/><Relationship Id="rId192" Type="http://schemas.openxmlformats.org/officeDocument/2006/relationships/customXml" Target="../ink/ink948.xml"/><Relationship Id="rId206" Type="http://schemas.openxmlformats.org/officeDocument/2006/relationships/customXml" Target="../ink/ink955.xml"/><Relationship Id="rId413" Type="http://schemas.openxmlformats.org/officeDocument/2006/relationships/image" Target="../media/image999.png"/><Relationship Id="rId248" Type="http://schemas.openxmlformats.org/officeDocument/2006/relationships/customXml" Target="../ink/ink976.xml"/><Relationship Id="rId455" Type="http://schemas.openxmlformats.org/officeDocument/2006/relationships/image" Target="../media/image1020.png"/><Relationship Id="rId12" Type="http://schemas.openxmlformats.org/officeDocument/2006/relationships/customXml" Target="../ink/ink858.xml"/><Relationship Id="rId108" Type="http://schemas.openxmlformats.org/officeDocument/2006/relationships/customXml" Target="../ink/ink906.xml"/><Relationship Id="rId315" Type="http://schemas.openxmlformats.org/officeDocument/2006/relationships/image" Target="../media/image950.png"/><Relationship Id="rId357" Type="http://schemas.openxmlformats.org/officeDocument/2006/relationships/image" Target="../media/image971.png"/><Relationship Id="rId54" Type="http://schemas.openxmlformats.org/officeDocument/2006/relationships/customXml" Target="../ink/ink879.xml"/><Relationship Id="rId96" Type="http://schemas.openxmlformats.org/officeDocument/2006/relationships/customXml" Target="../ink/ink900.xml"/><Relationship Id="rId161" Type="http://schemas.openxmlformats.org/officeDocument/2006/relationships/image" Target="../media/image873.png"/><Relationship Id="rId217" Type="http://schemas.openxmlformats.org/officeDocument/2006/relationships/image" Target="../media/image901.png"/><Relationship Id="rId399" Type="http://schemas.openxmlformats.org/officeDocument/2006/relationships/image" Target="../media/image992.png"/><Relationship Id="rId259" Type="http://schemas.openxmlformats.org/officeDocument/2006/relationships/image" Target="../media/image922.png"/><Relationship Id="rId424" Type="http://schemas.openxmlformats.org/officeDocument/2006/relationships/customXml" Target="../ink/ink1064.xml"/><Relationship Id="rId466" Type="http://schemas.openxmlformats.org/officeDocument/2006/relationships/customXml" Target="../ink/ink1085.xml"/><Relationship Id="rId23" Type="http://schemas.openxmlformats.org/officeDocument/2006/relationships/image" Target="../media/image804.png"/><Relationship Id="rId119" Type="http://schemas.openxmlformats.org/officeDocument/2006/relationships/image" Target="../media/image852.png"/><Relationship Id="rId270" Type="http://schemas.openxmlformats.org/officeDocument/2006/relationships/customXml" Target="../ink/ink987.xml"/><Relationship Id="rId326" Type="http://schemas.openxmlformats.org/officeDocument/2006/relationships/customXml" Target="../ink/ink1015.xml"/><Relationship Id="rId65" Type="http://schemas.openxmlformats.org/officeDocument/2006/relationships/image" Target="../media/image825.png"/><Relationship Id="rId130" Type="http://schemas.openxmlformats.org/officeDocument/2006/relationships/customXml" Target="../ink/ink917.xml"/><Relationship Id="rId368" Type="http://schemas.openxmlformats.org/officeDocument/2006/relationships/customXml" Target="../ink/ink1036.xml"/><Relationship Id="rId172" Type="http://schemas.openxmlformats.org/officeDocument/2006/relationships/customXml" Target="../ink/ink938.xml"/><Relationship Id="rId228" Type="http://schemas.openxmlformats.org/officeDocument/2006/relationships/customXml" Target="../ink/ink966.xml"/><Relationship Id="rId435" Type="http://schemas.openxmlformats.org/officeDocument/2006/relationships/image" Target="../media/image1010.png"/><Relationship Id="rId477" Type="http://schemas.openxmlformats.org/officeDocument/2006/relationships/image" Target="../media/image1031.png"/><Relationship Id="rId281" Type="http://schemas.openxmlformats.org/officeDocument/2006/relationships/image" Target="../media/image933.png"/><Relationship Id="rId337" Type="http://schemas.openxmlformats.org/officeDocument/2006/relationships/image" Target="../media/image961.png"/><Relationship Id="rId34" Type="http://schemas.openxmlformats.org/officeDocument/2006/relationships/customXml" Target="../ink/ink869.xml"/><Relationship Id="rId76" Type="http://schemas.openxmlformats.org/officeDocument/2006/relationships/customXml" Target="../ink/ink890.xml"/><Relationship Id="rId141" Type="http://schemas.openxmlformats.org/officeDocument/2006/relationships/image" Target="../media/image863.png"/><Relationship Id="rId379" Type="http://schemas.openxmlformats.org/officeDocument/2006/relationships/image" Target="../media/image982.png"/><Relationship Id="rId7" Type="http://schemas.openxmlformats.org/officeDocument/2006/relationships/image" Target="../media/image796.png"/><Relationship Id="rId183" Type="http://schemas.openxmlformats.org/officeDocument/2006/relationships/image" Target="../media/image884.png"/><Relationship Id="rId239" Type="http://schemas.openxmlformats.org/officeDocument/2006/relationships/image" Target="../media/image912.png"/><Relationship Id="rId390" Type="http://schemas.openxmlformats.org/officeDocument/2006/relationships/customXml" Target="../ink/ink1047.xml"/><Relationship Id="rId404" Type="http://schemas.openxmlformats.org/officeDocument/2006/relationships/customXml" Target="../ink/ink1054.xml"/><Relationship Id="rId446" Type="http://schemas.openxmlformats.org/officeDocument/2006/relationships/customXml" Target="../ink/ink1075.xml"/><Relationship Id="rId250" Type="http://schemas.openxmlformats.org/officeDocument/2006/relationships/customXml" Target="../ink/ink977.xml"/><Relationship Id="rId292" Type="http://schemas.openxmlformats.org/officeDocument/2006/relationships/customXml" Target="../ink/ink998.xml"/><Relationship Id="rId306" Type="http://schemas.openxmlformats.org/officeDocument/2006/relationships/customXml" Target="../ink/ink1005.xml"/><Relationship Id="rId488" Type="http://schemas.openxmlformats.org/officeDocument/2006/relationships/customXml" Target="../ink/ink1096.xml"/><Relationship Id="rId45" Type="http://schemas.openxmlformats.org/officeDocument/2006/relationships/image" Target="../media/image815.png"/><Relationship Id="rId87" Type="http://schemas.openxmlformats.org/officeDocument/2006/relationships/image" Target="../media/image836.png"/><Relationship Id="rId110" Type="http://schemas.openxmlformats.org/officeDocument/2006/relationships/customXml" Target="../ink/ink907.xml"/><Relationship Id="rId348" Type="http://schemas.openxmlformats.org/officeDocument/2006/relationships/customXml" Target="../ink/ink1026.xml"/><Relationship Id="rId152" Type="http://schemas.openxmlformats.org/officeDocument/2006/relationships/customXml" Target="../ink/ink928.xml"/><Relationship Id="rId194" Type="http://schemas.openxmlformats.org/officeDocument/2006/relationships/customXml" Target="../ink/ink949.xml"/><Relationship Id="rId208" Type="http://schemas.openxmlformats.org/officeDocument/2006/relationships/customXml" Target="../ink/ink956.xml"/><Relationship Id="rId415" Type="http://schemas.openxmlformats.org/officeDocument/2006/relationships/image" Target="../media/image1000.png"/><Relationship Id="rId457" Type="http://schemas.openxmlformats.org/officeDocument/2006/relationships/image" Target="../media/image1021.png"/><Relationship Id="rId261" Type="http://schemas.openxmlformats.org/officeDocument/2006/relationships/image" Target="../media/image923.png"/><Relationship Id="rId14" Type="http://schemas.openxmlformats.org/officeDocument/2006/relationships/customXml" Target="../ink/ink859.xml"/><Relationship Id="rId56" Type="http://schemas.openxmlformats.org/officeDocument/2006/relationships/customXml" Target="../ink/ink880.xml"/><Relationship Id="rId317" Type="http://schemas.openxmlformats.org/officeDocument/2006/relationships/image" Target="../media/image951.png"/><Relationship Id="rId359" Type="http://schemas.openxmlformats.org/officeDocument/2006/relationships/image" Target="../media/image972.png"/><Relationship Id="rId98" Type="http://schemas.openxmlformats.org/officeDocument/2006/relationships/customXml" Target="../ink/ink901.xml"/><Relationship Id="rId121" Type="http://schemas.openxmlformats.org/officeDocument/2006/relationships/image" Target="../media/image853.png"/><Relationship Id="rId163" Type="http://schemas.openxmlformats.org/officeDocument/2006/relationships/image" Target="../media/image874.png"/><Relationship Id="rId219" Type="http://schemas.openxmlformats.org/officeDocument/2006/relationships/image" Target="../media/image902.png"/><Relationship Id="rId370" Type="http://schemas.openxmlformats.org/officeDocument/2006/relationships/customXml" Target="../ink/ink1037.xml"/><Relationship Id="rId426" Type="http://schemas.openxmlformats.org/officeDocument/2006/relationships/customXml" Target="../ink/ink1065.xml"/><Relationship Id="rId230" Type="http://schemas.openxmlformats.org/officeDocument/2006/relationships/customXml" Target="../ink/ink967.xml"/><Relationship Id="rId468" Type="http://schemas.openxmlformats.org/officeDocument/2006/relationships/customXml" Target="../ink/ink1086.xml"/><Relationship Id="rId25" Type="http://schemas.openxmlformats.org/officeDocument/2006/relationships/image" Target="../media/image805.png"/><Relationship Id="rId67" Type="http://schemas.openxmlformats.org/officeDocument/2006/relationships/image" Target="../media/image826.png"/><Relationship Id="rId272" Type="http://schemas.openxmlformats.org/officeDocument/2006/relationships/customXml" Target="../ink/ink988.xml"/><Relationship Id="rId328" Type="http://schemas.openxmlformats.org/officeDocument/2006/relationships/customXml" Target="../ink/ink1016.xml"/><Relationship Id="rId132" Type="http://schemas.openxmlformats.org/officeDocument/2006/relationships/customXml" Target="../ink/ink918.xml"/><Relationship Id="rId174" Type="http://schemas.openxmlformats.org/officeDocument/2006/relationships/customXml" Target="../ink/ink939.xml"/><Relationship Id="rId381" Type="http://schemas.openxmlformats.org/officeDocument/2006/relationships/image" Target="../media/image983.png"/><Relationship Id="rId241" Type="http://schemas.openxmlformats.org/officeDocument/2006/relationships/image" Target="../media/image913.png"/><Relationship Id="rId437" Type="http://schemas.openxmlformats.org/officeDocument/2006/relationships/image" Target="../media/image1011.png"/><Relationship Id="rId479" Type="http://schemas.openxmlformats.org/officeDocument/2006/relationships/image" Target="../media/image637.png"/><Relationship Id="rId36" Type="http://schemas.openxmlformats.org/officeDocument/2006/relationships/customXml" Target="../ink/ink870.xml"/><Relationship Id="rId283" Type="http://schemas.openxmlformats.org/officeDocument/2006/relationships/image" Target="../media/image934.png"/><Relationship Id="rId339" Type="http://schemas.openxmlformats.org/officeDocument/2006/relationships/image" Target="../media/image962.png"/><Relationship Id="rId490" Type="http://schemas.openxmlformats.org/officeDocument/2006/relationships/customXml" Target="../ink/ink1097.xml"/><Relationship Id="rId78" Type="http://schemas.openxmlformats.org/officeDocument/2006/relationships/customXml" Target="../ink/ink891.xml"/><Relationship Id="rId101" Type="http://schemas.openxmlformats.org/officeDocument/2006/relationships/image" Target="../media/image843.png"/><Relationship Id="rId143" Type="http://schemas.openxmlformats.org/officeDocument/2006/relationships/image" Target="../media/image864.png"/><Relationship Id="rId185" Type="http://schemas.openxmlformats.org/officeDocument/2006/relationships/image" Target="../media/image885.png"/><Relationship Id="rId350" Type="http://schemas.openxmlformats.org/officeDocument/2006/relationships/customXml" Target="../ink/ink1027.xml"/><Relationship Id="rId406" Type="http://schemas.openxmlformats.org/officeDocument/2006/relationships/customXml" Target="../ink/ink1055.xml"/><Relationship Id="rId9" Type="http://schemas.openxmlformats.org/officeDocument/2006/relationships/image" Target="../media/image797.png"/><Relationship Id="rId210" Type="http://schemas.openxmlformats.org/officeDocument/2006/relationships/customXml" Target="../ink/ink957.xml"/><Relationship Id="rId392" Type="http://schemas.openxmlformats.org/officeDocument/2006/relationships/customXml" Target="../ink/ink1048.xml"/><Relationship Id="rId448" Type="http://schemas.openxmlformats.org/officeDocument/2006/relationships/customXml" Target="../ink/ink1076.xml"/><Relationship Id="rId252" Type="http://schemas.openxmlformats.org/officeDocument/2006/relationships/customXml" Target="../ink/ink978.xml"/><Relationship Id="rId294" Type="http://schemas.openxmlformats.org/officeDocument/2006/relationships/customXml" Target="../ink/ink999.xml"/><Relationship Id="rId308" Type="http://schemas.openxmlformats.org/officeDocument/2006/relationships/customXml" Target="../ink/ink1006.xml"/><Relationship Id="rId47" Type="http://schemas.openxmlformats.org/officeDocument/2006/relationships/image" Target="../media/image816.png"/><Relationship Id="rId89" Type="http://schemas.openxmlformats.org/officeDocument/2006/relationships/image" Target="../media/image837.png"/><Relationship Id="rId112" Type="http://schemas.openxmlformats.org/officeDocument/2006/relationships/customXml" Target="../ink/ink908.xml"/><Relationship Id="rId154" Type="http://schemas.openxmlformats.org/officeDocument/2006/relationships/customXml" Target="../ink/ink929.xml"/><Relationship Id="rId361" Type="http://schemas.openxmlformats.org/officeDocument/2006/relationships/image" Target="../media/image973.png"/><Relationship Id="rId196" Type="http://schemas.openxmlformats.org/officeDocument/2006/relationships/customXml" Target="../ink/ink950.xml"/><Relationship Id="rId417" Type="http://schemas.openxmlformats.org/officeDocument/2006/relationships/image" Target="../media/image1001.png"/><Relationship Id="rId459" Type="http://schemas.openxmlformats.org/officeDocument/2006/relationships/image" Target="../media/image1022.png"/><Relationship Id="rId16" Type="http://schemas.openxmlformats.org/officeDocument/2006/relationships/customXml" Target="../ink/ink860.xml"/><Relationship Id="rId221" Type="http://schemas.openxmlformats.org/officeDocument/2006/relationships/image" Target="../media/image903.png"/><Relationship Id="rId263" Type="http://schemas.openxmlformats.org/officeDocument/2006/relationships/image" Target="../media/image924.png"/><Relationship Id="rId319" Type="http://schemas.openxmlformats.org/officeDocument/2006/relationships/image" Target="../media/image952.png"/><Relationship Id="rId470" Type="http://schemas.openxmlformats.org/officeDocument/2006/relationships/customXml" Target="../ink/ink1087.xml"/><Relationship Id="rId58" Type="http://schemas.openxmlformats.org/officeDocument/2006/relationships/customXml" Target="../ink/ink881.xml"/><Relationship Id="rId123" Type="http://schemas.openxmlformats.org/officeDocument/2006/relationships/image" Target="../media/image854.png"/><Relationship Id="rId330" Type="http://schemas.openxmlformats.org/officeDocument/2006/relationships/customXml" Target="../ink/ink1017.xml"/><Relationship Id="rId165" Type="http://schemas.openxmlformats.org/officeDocument/2006/relationships/image" Target="../media/image875.png"/><Relationship Id="rId372" Type="http://schemas.openxmlformats.org/officeDocument/2006/relationships/customXml" Target="../ink/ink1038.xml"/><Relationship Id="rId428" Type="http://schemas.openxmlformats.org/officeDocument/2006/relationships/customXml" Target="../ink/ink1066.xml"/><Relationship Id="rId232" Type="http://schemas.openxmlformats.org/officeDocument/2006/relationships/customXml" Target="../ink/ink968.xml"/><Relationship Id="rId274" Type="http://schemas.openxmlformats.org/officeDocument/2006/relationships/customXml" Target="../ink/ink989.xml"/><Relationship Id="rId481" Type="http://schemas.openxmlformats.org/officeDocument/2006/relationships/image" Target="../media/image1032.png"/><Relationship Id="rId27" Type="http://schemas.openxmlformats.org/officeDocument/2006/relationships/image" Target="../media/image806.png"/><Relationship Id="rId69" Type="http://schemas.openxmlformats.org/officeDocument/2006/relationships/image" Target="../media/image827.png"/><Relationship Id="rId134" Type="http://schemas.openxmlformats.org/officeDocument/2006/relationships/customXml" Target="../ink/ink919.xml"/><Relationship Id="rId80" Type="http://schemas.openxmlformats.org/officeDocument/2006/relationships/customXml" Target="../ink/ink892.xml"/><Relationship Id="rId176" Type="http://schemas.openxmlformats.org/officeDocument/2006/relationships/customXml" Target="../ink/ink940.xml"/><Relationship Id="rId341" Type="http://schemas.openxmlformats.org/officeDocument/2006/relationships/image" Target="../media/image963.png"/><Relationship Id="rId383" Type="http://schemas.openxmlformats.org/officeDocument/2006/relationships/image" Target="../media/image984.png"/><Relationship Id="rId439" Type="http://schemas.openxmlformats.org/officeDocument/2006/relationships/image" Target="../media/image1012.png"/><Relationship Id="rId201" Type="http://schemas.openxmlformats.org/officeDocument/2006/relationships/image" Target="../media/image893.png"/><Relationship Id="rId243" Type="http://schemas.openxmlformats.org/officeDocument/2006/relationships/image" Target="../media/image914.png"/><Relationship Id="rId285" Type="http://schemas.openxmlformats.org/officeDocument/2006/relationships/image" Target="../media/image935.png"/><Relationship Id="rId450" Type="http://schemas.openxmlformats.org/officeDocument/2006/relationships/customXml" Target="../ink/ink1077.xml"/><Relationship Id="rId38" Type="http://schemas.openxmlformats.org/officeDocument/2006/relationships/customXml" Target="../ink/ink871.xml"/><Relationship Id="rId103" Type="http://schemas.openxmlformats.org/officeDocument/2006/relationships/image" Target="../media/image844.png"/><Relationship Id="rId310" Type="http://schemas.openxmlformats.org/officeDocument/2006/relationships/customXml" Target="../ink/ink1007.xml"/><Relationship Id="rId492" Type="http://schemas.openxmlformats.org/officeDocument/2006/relationships/customXml" Target="../ink/ink1098.xml"/><Relationship Id="rId91" Type="http://schemas.openxmlformats.org/officeDocument/2006/relationships/image" Target="../media/image838.png"/><Relationship Id="rId145" Type="http://schemas.openxmlformats.org/officeDocument/2006/relationships/image" Target="../media/image865.png"/><Relationship Id="rId187" Type="http://schemas.openxmlformats.org/officeDocument/2006/relationships/image" Target="../media/image886.png"/><Relationship Id="rId352" Type="http://schemas.openxmlformats.org/officeDocument/2006/relationships/customXml" Target="../ink/ink1028.xml"/><Relationship Id="rId394" Type="http://schemas.openxmlformats.org/officeDocument/2006/relationships/customXml" Target="../ink/ink1049.xml"/><Relationship Id="rId408" Type="http://schemas.openxmlformats.org/officeDocument/2006/relationships/customXml" Target="../ink/ink1056.xml"/><Relationship Id="rId212" Type="http://schemas.openxmlformats.org/officeDocument/2006/relationships/customXml" Target="../ink/ink958.xml"/><Relationship Id="rId254" Type="http://schemas.openxmlformats.org/officeDocument/2006/relationships/customXml" Target="../ink/ink979.xml"/><Relationship Id="rId49" Type="http://schemas.openxmlformats.org/officeDocument/2006/relationships/image" Target="../media/image817.png"/><Relationship Id="rId114" Type="http://schemas.openxmlformats.org/officeDocument/2006/relationships/customXml" Target="../ink/ink909.xml"/><Relationship Id="rId296" Type="http://schemas.openxmlformats.org/officeDocument/2006/relationships/customXml" Target="../ink/ink1000.xml"/><Relationship Id="rId461" Type="http://schemas.openxmlformats.org/officeDocument/2006/relationships/image" Target="../media/image1023.png"/><Relationship Id="rId60" Type="http://schemas.openxmlformats.org/officeDocument/2006/relationships/customXml" Target="../ink/ink882.xml"/><Relationship Id="rId156" Type="http://schemas.openxmlformats.org/officeDocument/2006/relationships/customXml" Target="../ink/ink930.xml"/><Relationship Id="rId198" Type="http://schemas.openxmlformats.org/officeDocument/2006/relationships/customXml" Target="../ink/ink951.xml"/><Relationship Id="rId321" Type="http://schemas.openxmlformats.org/officeDocument/2006/relationships/image" Target="../media/image953.png"/><Relationship Id="rId363" Type="http://schemas.openxmlformats.org/officeDocument/2006/relationships/image" Target="../media/image974.png"/><Relationship Id="rId419" Type="http://schemas.openxmlformats.org/officeDocument/2006/relationships/image" Target="../media/image1002.png"/><Relationship Id="rId223" Type="http://schemas.openxmlformats.org/officeDocument/2006/relationships/image" Target="../media/image904.png"/><Relationship Id="rId430" Type="http://schemas.openxmlformats.org/officeDocument/2006/relationships/customXml" Target="../ink/ink1067.xml"/><Relationship Id="rId18" Type="http://schemas.openxmlformats.org/officeDocument/2006/relationships/customXml" Target="../ink/ink861.xml"/><Relationship Id="rId265" Type="http://schemas.openxmlformats.org/officeDocument/2006/relationships/image" Target="../media/image925.png"/><Relationship Id="rId472" Type="http://schemas.openxmlformats.org/officeDocument/2006/relationships/customXml" Target="../ink/ink1088.xml"/><Relationship Id="rId125" Type="http://schemas.openxmlformats.org/officeDocument/2006/relationships/image" Target="../media/image855.png"/><Relationship Id="rId167" Type="http://schemas.openxmlformats.org/officeDocument/2006/relationships/image" Target="../media/image876.png"/><Relationship Id="rId332" Type="http://schemas.openxmlformats.org/officeDocument/2006/relationships/customXml" Target="../ink/ink1018.xml"/><Relationship Id="rId374" Type="http://schemas.openxmlformats.org/officeDocument/2006/relationships/customXml" Target="../ink/ink1039.xml"/><Relationship Id="rId71" Type="http://schemas.openxmlformats.org/officeDocument/2006/relationships/image" Target="../media/image828.png"/><Relationship Id="rId234" Type="http://schemas.openxmlformats.org/officeDocument/2006/relationships/customXml" Target="../ink/ink969.xml"/><Relationship Id="rId2" Type="http://schemas.openxmlformats.org/officeDocument/2006/relationships/customXml" Target="../ink/ink853.xml"/><Relationship Id="rId29" Type="http://schemas.openxmlformats.org/officeDocument/2006/relationships/image" Target="../media/image807.png"/><Relationship Id="rId276" Type="http://schemas.openxmlformats.org/officeDocument/2006/relationships/customXml" Target="../ink/ink990.xml"/><Relationship Id="rId441" Type="http://schemas.openxmlformats.org/officeDocument/2006/relationships/image" Target="../media/image1013.png"/><Relationship Id="rId483" Type="http://schemas.openxmlformats.org/officeDocument/2006/relationships/image" Target="../media/image1033.png"/><Relationship Id="rId40" Type="http://schemas.openxmlformats.org/officeDocument/2006/relationships/customXml" Target="../ink/ink872.xml"/><Relationship Id="rId136" Type="http://schemas.openxmlformats.org/officeDocument/2006/relationships/customXml" Target="../ink/ink920.xml"/><Relationship Id="rId178" Type="http://schemas.openxmlformats.org/officeDocument/2006/relationships/customXml" Target="../ink/ink941.xml"/><Relationship Id="rId301" Type="http://schemas.openxmlformats.org/officeDocument/2006/relationships/image" Target="../media/image943.png"/><Relationship Id="rId343" Type="http://schemas.openxmlformats.org/officeDocument/2006/relationships/image" Target="../media/image964.png"/><Relationship Id="rId82" Type="http://schemas.openxmlformats.org/officeDocument/2006/relationships/customXml" Target="../ink/ink893.xml"/><Relationship Id="rId203" Type="http://schemas.openxmlformats.org/officeDocument/2006/relationships/image" Target="../media/image894.png"/><Relationship Id="rId385" Type="http://schemas.openxmlformats.org/officeDocument/2006/relationships/image" Target="../media/image985.png"/><Relationship Id="rId245" Type="http://schemas.openxmlformats.org/officeDocument/2006/relationships/image" Target="../media/image915.png"/><Relationship Id="rId287" Type="http://schemas.openxmlformats.org/officeDocument/2006/relationships/image" Target="../media/image936.png"/><Relationship Id="rId410" Type="http://schemas.openxmlformats.org/officeDocument/2006/relationships/customXml" Target="../ink/ink1057.xml"/><Relationship Id="rId452" Type="http://schemas.openxmlformats.org/officeDocument/2006/relationships/customXml" Target="../ink/ink1078.xml"/><Relationship Id="rId494" Type="http://schemas.openxmlformats.org/officeDocument/2006/relationships/customXml" Target="../ink/ink1099.xml"/><Relationship Id="rId105" Type="http://schemas.openxmlformats.org/officeDocument/2006/relationships/image" Target="../media/image845.png"/><Relationship Id="rId147" Type="http://schemas.openxmlformats.org/officeDocument/2006/relationships/image" Target="../media/image866.png"/><Relationship Id="rId312" Type="http://schemas.openxmlformats.org/officeDocument/2006/relationships/customXml" Target="../ink/ink1008.xml"/><Relationship Id="rId354" Type="http://schemas.openxmlformats.org/officeDocument/2006/relationships/customXml" Target="../ink/ink1029.xml"/><Relationship Id="rId51" Type="http://schemas.openxmlformats.org/officeDocument/2006/relationships/image" Target="../media/image818.png"/><Relationship Id="rId93" Type="http://schemas.openxmlformats.org/officeDocument/2006/relationships/image" Target="../media/image839.png"/><Relationship Id="rId189" Type="http://schemas.openxmlformats.org/officeDocument/2006/relationships/image" Target="../media/image887.png"/><Relationship Id="rId396" Type="http://schemas.openxmlformats.org/officeDocument/2006/relationships/customXml" Target="../ink/ink1050.xml"/><Relationship Id="rId214" Type="http://schemas.openxmlformats.org/officeDocument/2006/relationships/customXml" Target="../ink/ink959.xml"/><Relationship Id="rId256" Type="http://schemas.openxmlformats.org/officeDocument/2006/relationships/customXml" Target="../ink/ink980.xml"/><Relationship Id="rId298" Type="http://schemas.openxmlformats.org/officeDocument/2006/relationships/customXml" Target="../ink/ink1001.xml"/><Relationship Id="rId421" Type="http://schemas.openxmlformats.org/officeDocument/2006/relationships/image" Target="../media/image1003.png"/><Relationship Id="rId463" Type="http://schemas.openxmlformats.org/officeDocument/2006/relationships/image" Target="../media/image1024.png"/><Relationship Id="rId116" Type="http://schemas.openxmlformats.org/officeDocument/2006/relationships/customXml" Target="../ink/ink910.xml"/><Relationship Id="rId158" Type="http://schemas.openxmlformats.org/officeDocument/2006/relationships/customXml" Target="../ink/ink931.xml"/><Relationship Id="rId323" Type="http://schemas.openxmlformats.org/officeDocument/2006/relationships/image" Target="../media/image954.png"/><Relationship Id="rId20" Type="http://schemas.openxmlformats.org/officeDocument/2006/relationships/customXml" Target="../ink/ink862.xml"/><Relationship Id="rId62" Type="http://schemas.openxmlformats.org/officeDocument/2006/relationships/customXml" Target="../ink/ink883.xml"/><Relationship Id="rId365" Type="http://schemas.openxmlformats.org/officeDocument/2006/relationships/image" Target="../media/image975.png"/><Relationship Id="rId190" Type="http://schemas.openxmlformats.org/officeDocument/2006/relationships/customXml" Target="../ink/ink947.xml"/><Relationship Id="rId204" Type="http://schemas.openxmlformats.org/officeDocument/2006/relationships/customXml" Target="../ink/ink954.xml"/><Relationship Id="rId225" Type="http://schemas.openxmlformats.org/officeDocument/2006/relationships/image" Target="../media/image905.png"/><Relationship Id="rId246" Type="http://schemas.openxmlformats.org/officeDocument/2006/relationships/customXml" Target="../ink/ink975.xml"/><Relationship Id="rId267" Type="http://schemas.openxmlformats.org/officeDocument/2006/relationships/image" Target="../media/image926.png"/><Relationship Id="rId288" Type="http://schemas.openxmlformats.org/officeDocument/2006/relationships/customXml" Target="../ink/ink996.xml"/><Relationship Id="rId411" Type="http://schemas.openxmlformats.org/officeDocument/2006/relationships/image" Target="../media/image998.png"/><Relationship Id="rId432" Type="http://schemas.openxmlformats.org/officeDocument/2006/relationships/customXml" Target="../ink/ink1068.xml"/><Relationship Id="rId453" Type="http://schemas.openxmlformats.org/officeDocument/2006/relationships/image" Target="../media/image1019.png"/><Relationship Id="rId474" Type="http://schemas.openxmlformats.org/officeDocument/2006/relationships/customXml" Target="../ink/ink1089.xml"/><Relationship Id="rId106" Type="http://schemas.openxmlformats.org/officeDocument/2006/relationships/customXml" Target="../ink/ink905.xml"/><Relationship Id="rId127" Type="http://schemas.openxmlformats.org/officeDocument/2006/relationships/image" Target="../media/image856.png"/><Relationship Id="rId313" Type="http://schemas.openxmlformats.org/officeDocument/2006/relationships/image" Target="../media/image949.png"/><Relationship Id="rId495" Type="http://schemas.openxmlformats.org/officeDocument/2006/relationships/image" Target="../media/image1039.png"/><Relationship Id="rId10" Type="http://schemas.openxmlformats.org/officeDocument/2006/relationships/customXml" Target="../ink/ink857.xml"/><Relationship Id="rId31" Type="http://schemas.openxmlformats.org/officeDocument/2006/relationships/image" Target="../media/image808.png"/><Relationship Id="rId52" Type="http://schemas.openxmlformats.org/officeDocument/2006/relationships/customXml" Target="../ink/ink878.xml"/><Relationship Id="rId73" Type="http://schemas.openxmlformats.org/officeDocument/2006/relationships/image" Target="../media/image829.png"/><Relationship Id="rId94" Type="http://schemas.openxmlformats.org/officeDocument/2006/relationships/customXml" Target="../ink/ink899.xml"/><Relationship Id="rId148" Type="http://schemas.openxmlformats.org/officeDocument/2006/relationships/customXml" Target="../ink/ink926.xml"/><Relationship Id="rId169" Type="http://schemas.openxmlformats.org/officeDocument/2006/relationships/image" Target="../media/image877.png"/><Relationship Id="rId334" Type="http://schemas.openxmlformats.org/officeDocument/2006/relationships/customXml" Target="../ink/ink1019.xml"/><Relationship Id="rId355" Type="http://schemas.openxmlformats.org/officeDocument/2006/relationships/image" Target="../media/image970.png"/><Relationship Id="rId376" Type="http://schemas.openxmlformats.org/officeDocument/2006/relationships/customXml" Target="../ink/ink1040.xml"/><Relationship Id="rId397" Type="http://schemas.openxmlformats.org/officeDocument/2006/relationships/image" Target="../media/image991.png"/><Relationship Id="rId4" Type="http://schemas.openxmlformats.org/officeDocument/2006/relationships/customXml" Target="../ink/ink854.xml"/><Relationship Id="rId180" Type="http://schemas.openxmlformats.org/officeDocument/2006/relationships/customXml" Target="../ink/ink942.xml"/><Relationship Id="rId215" Type="http://schemas.openxmlformats.org/officeDocument/2006/relationships/image" Target="../media/image900.png"/><Relationship Id="rId236" Type="http://schemas.openxmlformats.org/officeDocument/2006/relationships/customXml" Target="../ink/ink970.xml"/><Relationship Id="rId257" Type="http://schemas.openxmlformats.org/officeDocument/2006/relationships/image" Target="../media/image921.png"/><Relationship Id="rId278" Type="http://schemas.openxmlformats.org/officeDocument/2006/relationships/customXml" Target="../ink/ink991.xml"/><Relationship Id="rId401" Type="http://schemas.openxmlformats.org/officeDocument/2006/relationships/image" Target="../media/image993.png"/><Relationship Id="rId422" Type="http://schemas.openxmlformats.org/officeDocument/2006/relationships/customXml" Target="../ink/ink1063.xml"/><Relationship Id="rId443" Type="http://schemas.openxmlformats.org/officeDocument/2006/relationships/image" Target="../media/image1014.png"/><Relationship Id="rId464" Type="http://schemas.openxmlformats.org/officeDocument/2006/relationships/customXml" Target="../ink/ink1084.xml"/><Relationship Id="rId303" Type="http://schemas.openxmlformats.org/officeDocument/2006/relationships/image" Target="../media/image944.png"/><Relationship Id="rId485" Type="http://schemas.openxmlformats.org/officeDocument/2006/relationships/image" Target="../media/image1034.png"/><Relationship Id="rId42" Type="http://schemas.openxmlformats.org/officeDocument/2006/relationships/customXml" Target="../ink/ink873.xml"/><Relationship Id="rId84" Type="http://schemas.openxmlformats.org/officeDocument/2006/relationships/customXml" Target="../ink/ink894.xml"/><Relationship Id="rId138" Type="http://schemas.openxmlformats.org/officeDocument/2006/relationships/customXml" Target="../ink/ink921.xml"/><Relationship Id="rId345" Type="http://schemas.openxmlformats.org/officeDocument/2006/relationships/image" Target="../media/image965.png"/><Relationship Id="rId387" Type="http://schemas.openxmlformats.org/officeDocument/2006/relationships/image" Target="../media/image986.png"/><Relationship Id="rId191" Type="http://schemas.openxmlformats.org/officeDocument/2006/relationships/image" Target="../media/image888.png"/><Relationship Id="rId205" Type="http://schemas.openxmlformats.org/officeDocument/2006/relationships/image" Target="../media/image895.png"/><Relationship Id="rId247" Type="http://schemas.openxmlformats.org/officeDocument/2006/relationships/image" Target="../media/image916.png"/><Relationship Id="rId412" Type="http://schemas.openxmlformats.org/officeDocument/2006/relationships/customXml" Target="../ink/ink1058.xml"/><Relationship Id="rId107" Type="http://schemas.openxmlformats.org/officeDocument/2006/relationships/image" Target="../media/image846.png"/><Relationship Id="rId289" Type="http://schemas.openxmlformats.org/officeDocument/2006/relationships/image" Target="../media/image937.png"/><Relationship Id="rId454" Type="http://schemas.openxmlformats.org/officeDocument/2006/relationships/customXml" Target="../ink/ink1079.xml"/><Relationship Id="rId11" Type="http://schemas.openxmlformats.org/officeDocument/2006/relationships/image" Target="../media/image798.png"/><Relationship Id="rId53" Type="http://schemas.openxmlformats.org/officeDocument/2006/relationships/image" Target="../media/image819.png"/><Relationship Id="rId149" Type="http://schemas.openxmlformats.org/officeDocument/2006/relationships/image" Target="../media/image867.png"/><Relationship Id="rId314" Type="http://schemas.openxmlformats.org/officeDocument/2006/relationships/customXml" Target="../ink/ink1009.xml"/><Relationship Id="rId356" Type="http://schemas.openxmlformats.org/officeDocument/2006/relationships/customXml" Target="../ink/ink1030.xml"/><Relationship Id="rId398" Type="http://schemas.openxmlformats.org/officeDocument/2006/relationships/customXml" Target="../ink/ink1051.xml"/><Relationship Id="rId95" Type="http://schemas.openxmlformats.org/officeDocument/2006/relationships/image" Target="../media/image840.png"/><Relationship Id="rId160" Type="http://schemas.openxmlformats.org/officeDocument/2006/relationships/customXml" Target="../ink/ink932.xml"/><Relationship Id="rId216" Type="http://schemas.openxmlformats.org/officeDocument/2006/relationships/customXml" Target="../ink/ink960.xml"/><Relationship Id="rId423" Type="http://schemas.openxmlformats.org/officeDocument/2006/relationships/image" Target="../media/image1004.png"/><Relationship Id="rId258" Type="http://schemas.openxmlformats.org/officeDocument/2006/relationships/customXml" Target="../ink/ink981.xml"/><Relationship Id="rId465" Type="http://schemas.openxmlformats.org/officeDocument/2006/relationships/image" Target="../media/image1025.png"/><Relationship Id="rId22" Type="http://schemas.openxmlformats.org/officeDocument/2006/relationships/customXml" Target="../ink/ink863.xml"/><Relationship Id="rId64" Type="http://schemas.openxmlformats.org/officeDocument/2006/relationships/customXml" Target="../ink/ink884.xml"/><Relationship Id="rId118" Type="http://schemas.openxmlformats.org/officeDocument/2006/relationships/customXml" Target="../ink/ink911.xml"/><Relationship Id="rId325" Type="http://schemas.openxmlformats.org/officeDocument/2006/relationships/image" Target="../media/image955.png"/><Relationship Id="rId367" Type="http://schemas.openxmlformats.org/officeDocument/2006/relationships/image" Target="../media/image976.png"/><Relationship Id="rId171" Type="http://schemas.openxmlformats.org/officeDocument/2006/relationships/image" Target="../media/image878.png"/><Relationship Id="rId227" Type="http://schemas.openxmlformats.org/officeDocument/2006/relationships/image" Target="../media/image906.png"/><Relationship Id="rId269" Type="http://schemas.openxmlformats.org/officeDocument/2006/relationships/image" Target="../media/image927.png"/><Relationship Id="rId434" Type="http://schemas.openxmlformats.org/officeDocument/2006/relationships/customXml" Target="../ink/ink1069.xml"/><Relationship Id="rId476" Type="http://schemas.openxmlformats.org/officeDocument/2006/relationships/customXml" Target="../ink/ink1090.xml"/><Relationship Id="rId33" Type="http://schemas.openxmlformats.org/officeDocument/2006/relationships/image" Target="../media/image809.png"/><Relationship Id="rId129" Type="http://schemas.openxmlformats.org/officeDocument/2006/relationships/image" Target="../media/image857.png"/><Relationship Id="rId280" Type="http://schemas.openxmlformats.org/officeDocument/2006/relationships/customXml" Target="../ink/ink992.xml"/><Relationship Id="rId336" Type="http://schemas.openxmlformats.org/officeDocument/2006/relationships/customXml" Target="../ink/ink1020.xml"/><Relationship Id="rId75" Type="http://schemas.openxmlformats.org/officeDocument/2006/relationships/image" Target="../media/image830.png"/><Relationship Id="rId140" Type="http://schemas.openxmlformats.org/officeDocument/2006/relationships/customXml" Target="../ink/ink922.xml"/><Relationship Id="rId182" Type="http://schemas.openxmlformats.org/officeDocument/2006/relationships/customXml" Target="../ink/ink943.xml"/><Relationship Id="rId378" Type="http://schemas.openxmlformats.org/officeDocument/2006/relationships/customXml" Target="../ink/ink1041.xml"/><Relationship Id="rId403" Type="http://schemas.openxmlformats.org/officeDocument/2006/relationships/image" Target="../media/image994.png"/><Relationship Id="rId6" Type="http://schemas.openxmlformats.org/officeDocument/2006/relationships/customXml" Target="../ink/ink855.xml"/><Relationship Id="rId238" Type="http://schemas.openxmlformats.org/officeDocument/2006/relationships/customXml" Target="../ink/ink971.xml"/><Relationship Id="rId445" Type="http://schemas.openxmlformats.org/officeDocument/2006/relationships/image" Target="../media/image1015.png"/><Relationship Id="rId487" Type="http://schemas.openxmlformats.org/officeDocument/2006/relationships/image" Target="../media/image1035.png"/><Relationship Id="rId291" Type="http://schemas.openxmlformats.org/officeDocument/2006/relationships/image" Target="../media/image938.png"/><Relationship Id="rId305" Type="http://schemas.openxmlformats.org/officeDocument/2006/relationships/image" Target="../media/image945.png"/><Relationship Id="rId347" Type="http://schemas.openxmlformats.org/officeDocument/2006/relationships/image" Target="../media/image966.png"/><Relationship Id="rId44" Type="http://schemas.openxmlformats.org/officeDocument/2006/relationships/customXml" Target="../ink/ink874.xml"/><Relationship Id="rId86" Type="http://schemas.openxmlformats.org/officeDocument/2006/relationships/customXml" Target="../ink/ink895.xml"/><Relationship Id="rId151" Type="http://schemas.openxmlformats.org/officeDocument/2006/relationships/image" Target="../media/image868.png"/><Relationship Id="rId389" Type="http://schemas.openxmlformats.org/officeDocument/2006/relationships/image" Target="../media/image987.png"/><Relationship Id="rId193" Type="http://schemas.openxmlformats.org/officeDocument/2006/relationships/image" Target="../media/image889.png"/><Relationship Id="rId207" Type="http://schemas.openxmlformats.org/officeDocument/2006/relationships/image" Target="../media/image896.png"/><Relationship Id="rId249" Type="http://schemas.openxmlformats.org/officeDocument/2006/relationships/image" Target="../media/image917.png"/><Relationship Id="rId414" Type="http://schemas.openxmlformats.org/officeDocument/2006/relationships/customXml" Target="../ink/ink1059.xml"/><Relationship Id="rId456" Type="http://schemas.openxmlformats.org/officeDocument/2006/relationships/customXml" Target="../ink/ink1080.xml"/><Relationship Id="rId13" Type="http://schemas.openxmlformats.org/officeDocument/2006/relationships/image" Target="../media/image799.png"/><Relationship Id="rId109" Type="http://schemas.openxmlformats.org/officeDocument/2006/relationships/image" Target="../media/image847.png"/><Relationship Id="rId260" Type="http://schemas.openxmlformats.org/officeDocument/2006/relationships/customXml" Target="../ink/ink982.xml"/><Relationship Id="rId316" Type="http://schemas.openxmlformats.org/officeDocument/2006/relationships/customXml" Target="../ink/ink1010.xml"/><Relationship Id="rId55" Type="http://schemas.openxmlformats.org/officeDocument/2006/relationships/image" Target="../media/image820.png"/><Relationship Id="rId97" Type="http://schemas.openxmlformats.org/officeDocument/2006/relationships/image" Target="../media/image841.png"/><Relationship Id="rId120" Type="http://schemas.openxmlformats.org/officeDocument/2006/relationships/customXml" Target="../ink/ink912.xml"/><Relationship Id="rId358" Type="http://schemas.openxmlformats.org/officeDocument/2006/relationships/customXml" Target="../ink/ink1031.xml"/><Relationship Id="rId162" Type="http://schemas.openxmlformats.org/officeDocument/2006/relationships/customXml" Target="../ink/ink933.xml"/><Relationship Id="rId218" Type="http://schemas.openxmlformats.org/officeDocument/2006/relationships/customXml" Target="../ink/ink961.xml"/><Relationship Id="rId425" Type="http://schemas.openxmlformats.org/officeDocument/2006/relationships/image" Target="../media/image1005.png"/><Relationship Id="rId467" Type="http://schemas.openxmlformats.org/officeDocument/2006/relationships/image" Target="../media/image1026.png"/><Relationship Id="rId271" Type="http://schemas.openxmlformats.org/officeDocument/2006/relationships/image" Target="../media/image928.png"/><Relationship Id="rId24" Type="http://schemas.openxmlformats.org/officeDocument/2006/relationships/customXml" Target="../ink/ink864.xml"/><Relationship Id="rId66" Type="http://schemas.openxmlformats.org/officeDocument/2006/relationships/customXml" Target="../ink/ink885.xml"/><Relationship Id="rId131" Type="http://schemas.openxmlformats.org/officeDocument/2006/relationships/image" Target="../media/image858.png"/><Relationship Id="rId327" Type="http://schemas.openxmlformats.org/officeDocument/2006/relationships/image" Target="../media/image956.png"/><Relationship Id="rId369" Type="http://schemas.openxmlformats.org/officeDocument/2006/relationships/image" Target="../media/image977.png"/><Relationship Id="rId173" Type="http://schemas.openxmlformats.org/officeDocument/2006/relationships/image" Target="../media/image879.png"/><Relationship Id="rId229" Type="http://schemas.openxmlformats.org/officeDocument/2006/relationships/image" Target="../media/image907.png"/><Relationship Id="rId380" Type="http://schemas.openxmlformats.org/officeDocument/2006/relationships/customXml" Target="../ink/ink1042.xml"/><Relationship Id="rId436" Type="http://schemas.openxmlformats.org/officeDocument/2006/relationships/customXml" Target="../ink/ink1070.xml"/><Relationship Id="rId240" Type="http://schemas.openxmlformats.org/officeDocument/2006/relationships/customXml" Target="../ink/ink972.xml"/><Relationship Id="rId478" Type="http://schemas.openxmlformats.org/officeDocument/2006/relationships/customXml" Target="../ink/ink1091.xml"/><Relationship Id="rId35" Type="http://schemas.openxmlformats.org/officeDocument/2006/relationships/image" Target="../media/image810.png"/><Relationship Id="rId77" Type="http://schemas.openxmlformats.org/officeDocument/2006/relationships/image" Target="../media/image831.png"/><Relationship Id="rId100" Type="http://schemas.openxmlformats.org/officeDocument/2006/relationships/customXml" Target="../ink/ink902.xml"/><Relationship Id="rId282" Type="http://schemas.openxmlformats.org/officeDocument/2006/relationships/customXml" Target="../ink/ink993.xml"/><Relationship Id="rId338" Type="http://schemas.openxmlformats.org/officeDocument/2006/relationships/customXml" Target="../ink/ink1021.xml"/><Relationship Id="rId8" Type="http://schemas.openxmlformats.org/officeDocument/2006/relationships/customXml" Target="../ink/ink856.xml"/><Relationship Id="rId142" Type="http://schemas.openxmlformats.org/officeDocument/2006/relationships/customXml" Target="../ink/ink923.xml"/><Relationship Id="rId184" Type="http://schemas.openxmlformats.org/officeDocument/2006/relationships/customXml" Target="../ink/ink944.xml"/><Relationship Id="rId391" Type="http://schemas.openxmlformats.org/officeDocument/2006/relationships/image" Target="../media/image988.png"/><Relationship Id="rId405" Type="http://schemas.openxmlformats.org/officeDocument/2006/relationships/image" Target="../media/image995.png"/><Relationship Id="rId447" Type="http://schemas.openxmlformats.org/officeDocument/2006/relationships/image" Target="../media/image1016.png"/><Relationship Id="rId251" Type="http://schemas.openxmlformats.org/officeDocument/2006/relationships/image" Target="../media/image918.png"/><Relationship Id="rId489" Type="http://schemas.openxmlformats.org/officeDocument/2006/relationships/image" Target="../media/image1036.png"/><Relationship Id="rId46" Type="http://schemas.openxmlformats.org/officeDocument/2006/relationships/customXml" Target="../ink/ink875.xml"/><Relationship Id="rId293" Type="http://schemas.openxmlformats.org/officeDocument/2006/relationships/image" Target="../media/image939.png"/><Relationship Id="rId307" Type="http://schemas.openxmlformats.org/officeDocument/2006/relationships/image" Target="../media/image946.png"/><Relationship Id="rId349" Type="http://schemas.openxmlformats.org/officeDocument/2006/relationships/image" Target="../media/image967.png"/><Relationship Id="rId88" Type="http://schemas.openxmlformats.org/officeDocument/2006/relationships/customXml" Target="../ink/ink896.xml"/><Relationship Id="rId111" Type="http://schemas.openxmlformats.org/officeDocument/2006/relationships/image" Target="../media/image848.png"/><Relationship Id="rId153" Type="http://schemas.openxmlformats.org/officeDocument/2006/relationships/image" Target="../media/image869.png"/><Relationship Id="rId195" Type="http://schemas.openxmlformats.org/officeDocument/2006/relationships/image" Target="../media/image890.png"/><Relationship Id="rId209" Type="http://schemas.openxmlformats.org/officeDocument/2006/relationships/image" Target="../media/image897.png"/><Relationship Id="rId360" Type="http://schemas.openxmlformats.org/officeDocument/2006/relationships/customXml" Target="../ink/ink1032.xml"/><Relationship Id="rId416" Type="http://schemas.openxmlformats.org/officeDocument/2006/relationships/customXml" Target="../ink/ink1060.xml"/><Relationship Id="rId220" Type="http://schemas.openxmlformats.org/officeDocument/2006/relationships/customXml" Target="../ink/ink962.xml"/><Relationship Id="rId458" Type="http://schemas.openxmlformats.org/officeDocument/2006/relationships/customXml" Target="../ink/ink1081.xml"/><Relationship Id="rId15" Type="http://schemas.openxmlformats.org/officeDocument/2006/relationships/image" Target="../media/image800.png"/><Relationship Id="rId57" Type="http://schemas.openxmlformats.org/officeDocument/2006/relationships/image" Target="../media/image821.png"/><Relationship Id="rId262" Type="http://schemas.openxmlformats.org/officeDocument/2006/relationships/customXml" Target="../ink/ink983.xml"/><Relationship Id="rId318" Type="http://schemas.openxmlformats.org/officeDocument/2006/relationships/customXml" Target="../ink/ink1011.xml"/><Relationship Id="rId99" Type="http://schemas.openxmlformats.org/officeDocument/2006/relationships/image" Target="../media/image842.png"/><Relationship Id="rId122" Type="http://schemas.openxmlformats.org/officeDocument/2006/relationships/customXml" Target="../ink/ink913.xml"/><Relationship Id="rId164" Type="http://schemas.openxmlformats.org/officeDocument/2006/relationships/customXml" Target="../ink/ink934.xml"/><Relationship Id="rId371" Type="http://schemas.openxmlformats.org/officeDocument/2006/relationships/image" Target="../media/image978.png"/><Relationship Id="rId427" Type="http://schemas.openxmlformats.org/officeDocument/2006/relationships/image" Target="../media/image1006.png"/><Relationship Id="rId469" Type="http://schemas.openxmlformats.org/officeDocument/2006/relationships/image" Target="../media/image1027.png"/><Relationship Id="rId26" Type="http://schemas.openxmlformats.org/officeDocument/2006/relationships/customXml" Target="../ink/ink865.xml"/><Relationship Id="rId231" Type="http://schemas.openxmlformats.org/officeDocument/2006/relationships/image" Target="../media/image908.png"/><Relationship Id="rId273" Type="http://schemas.openxmlformats.org/officeDocument/2006/relationships/image" Target="../media/image929.png"/><Relationship Id="rId329" Type="http://schemas.openxmlformats.org/officeDocument/2006/relationships/image" Target="../media/image957.png"/><Relationship Id="rId480" Type="http://schemas.openxmlformats.org/officeDocument/2006/relationships/customXml" Target="../ink/ink1092.xml"/><Relationship Id="rId68" Type="http://schemas.openxmlformats.org/officeDocument/2006/relationships/customXml" Target="../ink/ink886.xml"/><Relationship Id="rId133" Type="http://schemas.openxmlformats.org/officeDocument/2006/relationships/image" Target="../media/image859.png"/><Relationship Id="rId175" Type="http://schemas.openxmlformats.org/officeDocument/2006/relationships/image" Target="../media/image880.png"/><Relationship Id="rId340" Type="http://schemas.openxmlformats.org/officeDocument/2006/relationships/customXml" Target="../ink/ink1022.xml"/><Relationship Id="rId200" Type="http://schemas.openxmlformats.org/officeDocument/2006/relationships/customXml" Target="../ink/ink952.xml"/><Relationship Id="rId382" Type="http://schemas.openxmlformats.org/officeDocument/2006/relationships/customXml" Target="../ink/ink1043.xml"/><Relationship Id="rId438" Type="http://schemas.openxmlformats.org/officeDocument/2006/relationships/customXml" Target="../ink/ink1071.xml"/><Relationship Id="rId242" Type="http://schemas.openxmlformats.org/officeDocument/2006/relationships/customXml" Target="../ink/ink973.xml"/><Relationship Id="rId284" Type="http://schemas.openxmlformats.org/officeDocument/2006/relationships/customXml" Target="../ink/ink994.xml"/><Relationship Id="rId491" Type="http://schemas.openxmlformats.org/officeDocument/2006/relationships/image" Target="../media/image1037.png"/><Relationship Id="rId37" Type="http://schemas.openxmlformats.org/officeDocument/2006/relationships/image" Target="../media/image811.png"/><Relationship Id="rId79" Type="http://schemas.openxmlformats.org/officeDocument/2006/relationships/image" Target="../media/image832.png"/><Relationship Id="rId102" Type="http://schemas.openxmlformats.org/officeDocument/2006/relationships/customXml" Target="../ink/ink903.xml"/><Relationship Id="rId144" Type="http://schemas.openxmlformats.org/officeDocument/2006/relationships/customXml" Target="../ink/ink924.xml"/><Relationship Id="rId90" Type="http://schemas.openxmlformats.org/officeDocument/2006/relationships/customXml" Target="../ink/ink897.xml"/><Relationship Id="rId186" Type="http://schemas.openxmlformats.org/officeDocument/2006/relationships/customXml" Target="../ink/ink945.xml"/><Relationship Id="rId351" Type="http://schemas.openxmlformats.org/officeDocument/2006/relationships/image" Target="../media/image968.png"/><Relationship Id="rId393" Type="http://schemas.openxmlformats.org/officeDocument/2006/relationships/image" Target="../media/image989.png"/><Relationship Id="rId407" Type="http://schemas.openxmlformats.org/officeDocument/2006/relationships/image" Target="../media/image996.png"/><Relationship Id="rId449" Type="http://schemas.openxmlformats.org/officeDocument/2006/relationships/image" Target="../media/image1017.png"/><Relationship Id="rId211" Type="http://schemas.openxmlformats.org/officeDocument/2006/relationships/image" Target="../media/image898.png"/><Relationship Id="rId253" Type="http://schemas.openxmlformats.org/officeDocument/2006/relationships/image" Target="../media/image919.png"/><Relationship Id="rId295" Type="http://schemas.openxmlformats.org/officeDocument/2006/relationships/image" Target="../media/image940.png"/><Relationship Id="rId309" Type="http://schemas.openxmlformats.org/officeDocument/2006/relationships/image" Target="../media/image947.png"/><Relationship Id="rId460" Type="http://schemas.openxmlformats.org/officeDocument/2006/relationships/customXml" Target="../ink/ink1082.xml"/><Relationship Id="rId48" Type="http://schemas.openxmlformats.org/officeDocument/2006/relationships/customXml" Target="../ink/ink876.xml"/><Relationship Id="rId113" Type="http://schemas.openxmlformats.org/officeDocument/2006/relationships/image" Target="../media/image849.png"/><Relationship Id="rId320" Type="http://schemas.openxmlformats.org/officeDocument/2006/relationships/customXml" Target="../ink/ink1012.xml"/><Relationship Id="rId155" Type="http://schemas.openxmlformats.org/officeDocument/2006/relationships/image" Target="../media/image870.png"/><Relationship Id="rId197" Type="http://schemas.openxmlformats.org/officeDocument/2006/relationships/image" Target="../media/image891.png"/><Relationship Id="rId362" Type="http://schemas.openxmlformats.org/officeDocument/2006/relationships/customXml" Target="../ink/ink1033.xml"/><Relationship Id="rId418" Type="http://schemas.openxmlformats.org/officeDocument/2006/relationships/customXml" Target="../ink/ink1061.xml"/><Relationship Id="rId222" Type="http://schemas.openxmlformats.org/officeDocument/2006/relationships/customXml" Target="../ink/ink963.xml"/><Relationship Id="rId264" Type="http://schemas.openxmlformats.org/officeDocument/2006/relationships/customXml" Target="../ink/ink984.xml"/><Relationship Id="rId471" Type="http://schemas.openxmlformats.org/officeDocument/2006/relationships/image" Target="../media/image1028.png"/><Relationship Id="rId17" Type="http://schemas.openxmlformats.org/officeDocument/2006/relationships/image" Target="../media/image801.png"/><Relationship Id="rId59" Type="http://schemas.openxmlformats.org/officeDocument/2006/relationships/image" Target="../media/image822.png"/><Relationship Id="rId124" Type="http://schemas.openxmlformats.org/officeDocument/2006/relationships/customXml" Target="../ink/ink914.xml"/><Relationship Id="rId70" Type="http://schemas.openxmlformats.org/officeDocument/2006/relationships/customXml" Target="../ink/ink887.xml"/><Relationship Id="rId166" Type="http://schemas.openxmlformats.org/officeDocument/2006/relationships/customXml" Target="../ink/ink935.xml"/><Relationship Id="rId331" Type="http://schemas.openxmlformats.org/officeDocument/2006/relationships/image" Target="../media/image958.png"/><Relationship Id="rId373" Type="http://schemas.openxmlformats.org/officeDocument/2006/relationships/image" Target="../media/image979.png"/><Relationship Id="rId429" Type="http://schemas.openxmlformats.org/officeDocument/2006/relationships/image" Target="../media/image100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909.png"/><Relationship Id="rId440" Type="http://schemas.openxmlformats.org/officeDocument/2006/relationships/customXml" Target="../ink/ink1072.xml"/><Relationship Id="rId28" Type="http://schemas.openxmlformats.org/officeDocument/2006/relationships/customXml" Target="../ink/ink866.xml"/><Relationship Id="rId275" Type="http://schemas.openxmlformats.org/officeDocument/2006/relationships/image" Target="../media/image930.png"/><Relationship Id="rId300" Type="http://schemas.openxmlformats.org/officeDocument/2006/relationships/customXml" Target="../ink/ink1002.xml"/><Relationship Id="rId482" Type="http://schemas.openxmlformats.org/officeDocument/2006/relationships/customXml" Target="../ink/ink1093.xml"/><Relationship Id="rId81" Type="http://schemas.openxmlformats.org/officeDocument/2006/relationships/image" Target="../media/image833.png"/><Relationship Id="rId135" Type="http://schemas.openxmlformats.org/officeDocument/2006/relationships/image" Target="../media/image860.png"/><Relationship Id="rId177" Type="http://schemas.openxmlformats.org/officeDocument/2006/relationships/image" Target="../media/image881.png"/><Relationship Id="rId342" Type="http://schemas.openxmlformats.org/officeDocument/2006/relationships/customXml" Target="../ink/ink1023.xml"/><Relationship Id="rId384" Type="http://schemas.openxmlformats.org/officeDocument/2006/relationships/customXml" Target="../ink/ink1044.xml"/><Relationship Id="rId202" Type="http://schemas.openxmlformats.org/officeDocument/2006/relationships/customXml" Target="../ink/ink953.xml"/><Relationship Id="rId244" Type="http://schemas.openxmlformats.org/officeDocument/2006/relationships/customXml" Target="../ink/ink974.xml"/><Relationship Id="rId39" Type="http://schemas.openxmlformats.org/officeDocument/2006/relationships/image" Target="../media/image812.png"/><Relationship Id="rId286" Type="http://schemas.openxmlformats.org/officeDocument/2006/relationships/customXml" Target="../ink/ink995.xml"/><Relationship Id="rId451" Type="http://schemas.openxmlformats.org/officeDocument/2006/relationships/image" Target="../media/image1018.png"/><Relationship Id="rId493" Type="http://schemas.openxmlformats.org/officeDocument/2006/relationships/image" Target="../media/image1038.png"/><Relationship Id="rId50" Type="http://schemas.openxmlformats.org/officeDocument/2006/relationships/customXml" Target="../ink/ink877.xml"/><Relationship Id="rId104" Type="http://schemas.openxmlformats.org/officeDocument/2006/relationships/customXml" Target="../ink/ink904.xml"/><Relationship Id="rId146" Type="http://schemas.openxmlformats.org/officeDocument/2006/relationships/customXml" Target="../ink/ink925.xml"/><Relationship Id="rId188" Type="http://schemas.openxmlformats.org/officeDocument/2006/relationships/customXml" Target="../ink/ink946.xml"/><Relationship Id="rId311" Type="http://schemas.openxmlformats.org/officeDocument/2006/relationships/image" Target="../media/image948.png"/><Relationship Id="rId353" Type="http://schemas.openxmlformats.org/officeDocument/2006/relationships/image" Target="../media/image969.png"/><Relationship Id="rId395" Type="http://schemas.openxmlformats.org/officeDocument/2006/relationships/image" Target="../media/image990.png"/><Relationship Id="rId409" Type="http://schemas.openxmlformats.org/officeDocument/2006/relationships/image" Target="../media/image997.png"/><Relationship Id="rId92" Type="http://schemas.openxmlformats.org/officeDocument/2006/relationships/customXml" Target="../ink/ink898.xml"/><Relationship Id="rId213" Type="http://schemas.openxmlformats.org/officeDocument/2006/relationships/image" Target="../media/image899.png"/><Relationship Id="rId420" Type="http://schemas.openxmlformats.org/officeDocument/2006/relationships/customXml" Target="../ink/ink1062.xml"/><Relationship Id="rId255" Type="http://schemas.openxmlformats.org/officeDocument/2006/relationships/image" Target="../media/image920.png"/><Relationship Id="rId297" Type="http://schemas.openxmlformats.org/officeDocument/2006/relationships/image" Target="../media/image941.png"/><Relationship Id="rId462" Type="http://schemas.openxmlformats.org/officeDocument/2006/relationships/customXml" Target="../ink/ink1083.xml"/><Relationship Id="rId115" Type="http://schemas.openxmlformats.org/officeDocument/2006/relationships/image" Target="../media/image850.png"/><Relationship Id="rId157" Type="http://schemas.openxmlformats.org/officeDocument/2006/relationships/image" Target="../media/image871.png"/><Relationship Id="rId322" Type="http://schemas.openxmlformats.org/officeDocument/2006/relationships/customXml" Target="../ink/ink1013.xml"/><Relationship Id="rId364" Type="http://schemas.openxmlformats.org/officeDocument/2006/relationships/customXml" Target="../ink/ink1034.xml"/><Relationship Id="rId61" Type="http://schemas.openxmlformats.org/officeDocument/2006/relationships/image" Target="../media/image823.png"/><Relationship Id="rId199" Type="http://schemas.openxmlformats.org/officeDocument/2006/relationships/image" Target="../media/image892.png"/><Relationship Id="rId19" Type="http://schemas.openxmlformats.org/officeDocument/2006/relationships/image" Target="../media/image802.png"/><Relationship Id="rId224" Type="http://schemas.openxmlformats.org/officeDocument/2006/relationships/customXml" Target="../ink/ink964.xml"/><Relationship Id="rId266" Type="http://schemas.openxmlformats.org/officeDocument/2006/relationships/customXml" Target="../ink/ink985.xml"/><Relationship Id="rId431" Type="http://schemas.openxmlformats.org/officeDocument/2006/relationships/image" Target="../media/image1008.png"/><Relationship Id="rId473" Type="http://schemas.openxmlformats.org/officeDocument/2006/relationships/image" Target="../media/image1029.png"/><Relationship Id="rId30" Type="http://schemas.openxmlformats.org/officeDocument/2006/relationships/customXml" Target="../ink/ink867.xml"/><Relationship Id="rId126" Type="http://schemas.openxmlformats.org/officeDocument/2006/relationships/customXml" Target="../ink/ink915.xml"/><Relationship Id="rId168" Type="http://schemas.openxmlformats.org/officeDocument/2006/relationships/customXml" Target="../ink/ink936.xml"/><Relationship Id="rId333" Type="http://schemas.openxmlformats.org/officeDocument/2006/relationships/image" Target="../media/image959.png"/><Relationship Id="rId72" Type="http://schemas.openxmlformats.org/officeDocument/2006/relationships/customXml" Target="../ink/ink888.xml"/><Relationship Id="rId375" Type="http://schemas.openxmlformats.org/officeDocument/2006/relationships/image" Target="../media/image980.png"/><Relationship Id="rId3" Type="http://schemas.openxmlformats.org/officeDocument/2006/relationships/image" Target="../media/image794.png"/><Relationship Id="rId235" Type="http://schemas.openxmlformats.org/officeDocument/2006/relationships/image" Target="../media/image910.png"/><Relationship Id="rId277" Type="http://schemas.openxmlformats.org/officeDocument/2006/relationships/image" Target="../media/image931.png"/><Relationship Id="rId400" Type="http://schemas.openxmlformats.org/officeDocument/2006/relationships/customXml" Target="../ink/ink1052.xml"/><Relationship Id="rId442" Type="http://schemas.openxmlformats.org/officeDocument/2006/relationships/customXml" Target="../ink/ink1073.xml"/><Relationship Id="rId484" Type="http://schemas.openxmlformats.org/officeDocument/2006/relationships/customXml" Target="../ink/ink1094.xml"/><Relationship Id="rId137" Type="http://schemas.openxmlformats.org/officeDocument/2006/relationships/image" Target="../media/image861.png"/><Relationship Id="rId302" Type="http://schemas.openxmlformats.org/officeDocument/2006/relationships/customXml" Target="../ink/ink1003.xml"/><Relationship Id="rId344" Type="http://schemas.openxmlformats.org/officeDocument/2006/relationships/customXml" Target="../ink/ink1024.xml"/><Relationship Id="rId41" Type="http://schemas.openxmlformats.org/officeDocument/2006/relationships/image" Target="../media/image813.png"/><Relationship Id="rId83" Type="http://schemas.openxmlformats.org/officeDocument/2006/relationships/image" Target="../media/image834.png"/><Relationship Id="rId179" Type="http://schemas.openxmlformats.org/officeDocument/2006/relationships/image" Target="../media/image882.png"/><Relationship Id="rId386" Type="http://schemas.openxmlformats.org/officeDocument/2006/relationships/customXml" Target="../ink/ink1045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89.png"/><Relationship Id="rId299" Type="http://schemas.openxmlformats.org/officeDocument/2006/relationships/image" Target="../media/image1180.png"/><Relationship Id="rId21" Type="http://schemas.openxmlformats.org/officeDocument/2006/relationships/image" Target="../media/image1041.png"/><Relationship Id="rId63" Type="http://schemas.openxmlformats.org/officeDocument/2006/relationships/image" Target="../media/image1062.png"/><Relationship Id="rId159" Type="http://schemas.openxmlformats.org/officeDocument/2006/relationships/image" Target="../media/image1110.png"/><Relationship Id="rId324" Type="http://schemas.openxmlformats.org/officeDocument/2006/relationships/customXml" Target="../ink/ink1261.xml"/><Relationship Id="rId366" Type="http://schemas.openxmlformats.org/officeDocument/2006/relationships/customXml" Target="../ink/ink1282.xml"/><Relationship Id="rId170" Type="http://schemas.openxmlformats.org/officeDocument/2006/relationships/customXml" Target="../ink/ink1184.xml"/><Relationship Id="rId226" Type="http://schemas.openxmlformats.org/officeDocument/2006/relationships/customXml" Target="../ink/ink1212.xml"/><Relationship Id="rId268" Type="http://schemas.openxmlformats.org/officeDocument/2006/relationships/customXml" Target="../ink/ink1233.xml"/><Relationship Id="rId32" Type="http://schemas.openxmlformats.org/officeDocument/2006/relationships/customXml" Target="../ink/ink1115.xml"/><Relationship Id="rId74" Type="http://schemas.openxmlformats.org/officeDocument/2006/relationships/customXml" Target="../ink/ink1136.xml"/><Relationship Id="rId128" Type="http://schemas.openxmlformats.org/officeDocument/2006/relationships/customXml" Target="../ink/ink1163.xml"/><Relationship Id="rId335" Type="http://schemas.openxmlformats.org/officeDocument/2006/relationships/image" Target="../media/image1198.png"/><Relationship Id="rId377" Type="http://schemas.openxmlformats.org/officeDocument/2006/relationships/image" Target="../media/image1219.png"/><Relationship Id="rId5" Type="http://schemas.openxmlformats.org/officeDocument/2006/relationships/image" Target="../media/image10330.png"/><Relationship Id="rId181" Type="http://schemas.openxmlformats.org/officeDocument/2006/relationships/image" Target="../media/image1121.png"/><Relationship Id="rId237" Type="http://schemas.openxmlformats.org/officeDocument/2006/relationships/image" Target="../media/image1149.png"/><Relationship Id="rId279" Type="http://schemas.openxmlformats.org/officeDocument/2006/relationships/image" Target="../media/image1170.png"/><Relationship Id="rId43" Type="http://schemas.openxmlformats.org/officeDocument/2006/relationships/image" Target="../media/image1052.png"/><Relationship Id="rId139" Type="http://schemas.openxmlformats.org/officeDocument/2006/relationships/image" Target="../media/image1100.png"/><Relationship Id="rId290" Type="http://schemas.openxmlformats.org/officeDocument/2006/relationships/customXml" Target="../ink/ink1244.xml"/><Relationship Id="rId304" Type="http://schemas.openxmlformats.org/officeDocument/2006/relationships/customXml" Target="../ink/ink1251.xml"/><Relationship Id="rId346" Type="http://schemas.openxmlformats.org/officeDocument/2006/relationships/customXml" Target="../ink/ink1272.xml"/><Relationship Id="rId85" Type="http://schemas.openxmlformats.org/officeDocument/2006/relationships/image" Target="../media/image1073.png"/><Relationship Id="rId150" Type="http://schemas.openxmlformats.org/officeDocument/2006/relationships/customXml" Target="../ink/ink1174.xml"/><Relationship Id="rId192" Type="http://schemas.openxmlformats.org/officeDocument/2006/relationships/customXml" Target="../ink/ink1195.xml"/><Relationship Id="rId206" Type="http://schemas.openxmlformats.org/officeDocument/2006/relationships/customXml" Target="../ink/ink1202.xml"/><Relationship Id="rId248" Type="http://schemas.openxmlformats.org/officeDocument/2006/relationships/customXml" Target="../ink/ink1223.xml"/><Relationship Id="rId12" Type="http://schemas.openxmlformats.org/officeDocument/2006/relationships/customXml" Target="../ink/ink1105.xml"/><Relationship Id="rId108" Type="http://schemas.openxmlformats.org/officeDocument/2006/relationships/customXml" Target="../ink/ink1153.xml"/><Relationship Id="rId315" Type="http://schemas.openxmlformats.org/officeDocument/2006/relationships/image" Target="../media/image1188.png"/><Relationship Id="rId357" Type="http://schemas.openxmlformats.org/officeDocument/2006/relationships/image" Target="../media/image1209.png"/><Relationship Id="rId54" Type="http://schemas.openxmlformats.org/officeDocument/2006/relationships/customXml" Target="../ink/ink1126.xml"/><Relationship Id="rId96" Type="http://schemas.openxmlformats.org/officeDocument/2006/relationships/customXml" Target="../ink/ink1147.xml"/><Relationship Id="rId161" Type="http://schemas.openxmlformats.org/officeDocument/2006/relationships/image" Target="../media/image1111.png"/><Relationship Id="rId217" Type="http://schemas.openxmlformats.org/officeDocument/2006/relationships/image" Target="../media/image1139.png"/><Relationship Id="rId259" Type="http://schemas.openxmlformats.org/officeDocument/2006/relationships/image" Target="../media/image1160.png"/><Relationship Id="rId23" Type="http://schemas.openxmlformats.org/officeDocument/2006/relationships/image" Target="../media/image1042.png"/><Relationship Id="rId119" Type="http://schemas.openxmlformats.org/officeDocument/2006/relationships/image" Target="../media/image1090.png"/><Relationship Id="rId270" Type="http://schemas.openxmlformats.org/officeDocument/2006/relationships/customXml" Target="../ink/ink1234.xml"/><Relationship Id="rId326" Type="http://schemas.openxmlformats.org/officeDocument/2006/relationships/customXml" Target="../ink/ink1262.xml"/><Relationship Id="rId65" Type="http://schemas.openxmlformats.org/officeDocument/2006/relationships/image" Target="../media/image1063.png"/><Relationship Id="rId130" Type="http://schemas.openxmlformats.org/officeDocument/2006/relationships/customXml" Target="../ink/ink1164.xml"/><Relationship Id="rId368" Type="http://schemas.openxmlformats.org/officeDocument/2006/relationships/customXml" Target="../ink/ink1283.xml"/><Relationship Id="rId172" Type="http://schemas.openxmlformats.org/officeDocument/2006/relationships/customXml" Target="../ink/ink1185.xml"/><Relationship Id="rId228" Type="http://schemas.openxmlformats.org/officeDocument/2006/relationships/customXml" Target="../ink/ink1213.xml"/><Relationship Id="rId281" Type="http://schemas.openxmlformats.org/officeDocument/2006/relationships/image" Target="../media/image1171.png"/><Relationship Id="rId337" Type="http://schemas.openxmlformats.org/officeDocument/2006/relationships/image" Target="../media/image1199.png"/><Relationship Id="rId34" Type="http://schemas.openxmlformats.org/officeDocument/2006/relationships/customXml" Target="../ink/ink1116.xml"/><Relationship Id="rId76" Type="http://schemas.openxmlformats.org/officeDocument/2006/relationships/customXml" Target="../ink/ink1137.xml"/><Relationship Id="rId141" Type="http://schemas.openxmlformats.org/officeDocument/2006/relationships/image" Target="../media/image1101.png"/><Relationship Id="rId7" Type="http://schemas.openxmlformats.org/officeDocument/2006/relationships/image" Target="../media/image10340.png"/><Relationship Id="rId183" Type="http://schemas.openxmlformats.org/officeDocument/2006/relationships/image" Target="../media/image1122.png"/><Relationship Id="rId239" Type="http://schemas.openxmlformats.org/officeDocument/2006/relationships/image" Target="../media/image1150.png"/><Relationship Id="rId250" Type="http://schemas.openxmlformats.org/officeDocument/2006/relationships/customXml" Target="../ink/ink1224.xml"/><Relationship Id="rId292" Type="http://schemas.openxmlformats.org/officeDocument/2006/relationships/customXml" Target="../ink/ink1245.xml"/><Relationship Id="rId306" Type="http://schemas.openxmlformats.org/officeDocument/2006/relationships/customXml" Target="../ink/ink1252.xml"/><Relationship Id="rId45" Type="http://schemas.openxmlformats.org/officeDocument/2006/relationships/image" Target="../media/image1053.png"/><Relationship Id="rId87" Type="http://schemas.openxmlformats.org/officeDocument/2006/relationships/image" Target="../media/image1074.png"/><Relationship Id="rId110" Type="http://schemas.openxmlformats.org/officeDocument/2006/relationships/customXml" Target="../ink/ink1154.xml"/><Relationship Id="rId348" Type="http://schemas.openxmlformats.org/officeDocument/2006/relationships/customXml" Target="../ink/ink1273.xml"/><Relationship Id="rId152" Type="http://schemas.openxmlformats.org/officeDocument/2006/relationships/customXml" Target="../ink/ink1175.xml"/><Relationship Id="rId194" Type="http://schemas.openxmlformats.org/officeDocument/2006/relationships/customXml" Target="../ink/ink1196.xml"/><Relationship Id="rId208" Type="http://schemas.openxmlformats.org/officeDocument/2006/relationships/customXml" Target="../ink/ink1203.xml"/><Relationship Id="rId261" Type="http://schemas.openxmlformats.org/officeDocument/2006/relationships/image" Target="../media/image1161.png"/><Relationship Id="rId14" Type="http://schemas.openxmlformats.org/officeDocument/2006/relationships/customXml" Target="../ink/ink1106.xml"/><Relationship Id="rId56" Type="http://schemas.openxmlformats.org/officeDocument/2006/relationships/customXml" Target="../ink/ink1127.xml"/><Relationship Id="rId317" Type="http://schemas.openxmlformats.org/officeDocument/2006/relationships/image" Target="../media/image1189.png"/><Relationship Id="rId359" Type="http://schemas.openxmlformats.org/officeDocument/2006/relationships/image" Target="../media/image1210.png"/><Relationship Id="rId98" Type="http://schemas.openxmlformats.org/officeDocument/2006/relationships/customXml" Target="../ink/ink1148.xml"/><Relationship Id="rId121" Type="http://schemas.openxmlformats.org/officeDocument/2006/relationships/image" Target="../media/image1091.png"/><Relationship Id="rId163" Type="http://schemas.openxmlformats.org/officeDocument/2006/relationships/image" Target="../media/image1112.png"/><Relationship Id="rId219" Type="http://schemas.openxmlformats.org/officeDocument/2006/relationships/image" Target="../media/image1140.png"/><Relationship Id="rId370" Type="http://schemas.openxmlformats.org/officeDocument/2006/relationships/customXml" Target="../ink/ink1284.xml"/><Relationship Id="rId230" Type="http://schemas.openxmlformats.org/officeDocument/2006/relationships/customXml" Target="../ink/ink1214.xml"/><Relationship Id="rId25" Type="http://schemas.openxmlformats.org/officeDocument/2006/relationships/image" Target="../media/image1043.png"/><Relationship Id="rId67" Type="http://schemas.openxmlformats.org/officeDocument/2006/relationships/image" Target="../media/image1064.png"/><Relationship Id="rId272" Type="http://schemas.openxmlformats.org/officeDocument/2006/relationships/customXml" Target="../ink/ink1235.xml"/><Relationship Id="rId328" Type="http://schemas.openxmlformats.org/officeDocument/2006/relationships/customXml" Target="../ink/ink1263.xml"/><Relationship Id="rId132" Type="http://schemas.openxmlformats.org/officeDocument/2006/relationships/customXml" Target="../ink/ink1165.xml"/><Relationship Id="rId174" Type="http://schemas.openxmlformats.org/officeDocument/2006/relationships/customXml" Target="../ink/ink1186.xml"/><Relationship Id="rId241" Type="http://schemas.openxmlformats.org/officeDocument/2006/relationships/image" Target="../media/image1151.png"/><Relationship Id="rId36" Type="http://schemas.openxmlformats.org/officeDocument/2006/relationships/customXml" Target="../ink/ink1117.xml"/><Relationship Id="rId283" Type="http://schemas.openxmlformats.org/officeDocument/2006/relationships/image" Target="../media/image1172.png"/><Relationship Id="rId339" Type="http://schemas.openxmlformats.org/officeDocument/2006/relationships/image" Target="../media/image1200.png"/><Relationship Id="rId78" Type="http://schemas.openxmlformats.org/officeDocument/2006/relationships/customXml" Target="../ink/ink1138.xml"/><Relationship Id="rId101" Type="http://schemas.openxmlformats.org/officeDocument/2006/relationships/image" Target="../media/image1081.png"/><Relationship Id="rId143" Type="http://schemas.openxmlformats.org/officeDocument/2006/relationships/image" Target="../media/image1102.png"/><Relationship Id="rId185" Type="http://schemas.openxmlformats.org/officeDocument/2006/relationships/image" Target="../media/image1123.png"/><Relationship Id="rId350" Type="http://schemas.openxmlformats.org/officeDocument/2006/relationships/customXml" Target="../ink/ink1274.xml"/><Relationship Id="rId9" Type="http://schemas.openxmlformats.org/officeDocument/2006/relationships/image" Target="../media/image10350.png"/><Relationship Id="rId210" Type="http://schemas.openxmlformats.org/officeDocument/2006/relationships/customXml" Target="../ink/ink1204.xml"/><Relationship Id="rId26" Type="http://schemas.openxmlformats.org/officeDocument/2006/relationships/customXml" Target="../ink/ink1112.xml"/><Relationship Id="rId231" Type="http://schemas.openxmlformats.org/officeDocument/2006/relationships/image" Target="../media/image1146.png"/><Relationship Id="rId252" Type="http://schemas.openxmlformats.org/officeDocument/2006/relationships/customXml" Target="../ink/ink1225.xml"/><Relationship Id="rId273" Type="http://schemas.openxmlformats.org/officeDocument/2006/relationships/image" Target="../media/image1167.png"/><Relationship Id="rId294" Type="http://schemas.openxmlformats.org/officeDocument/2006/relationships/customXml" Target="../ink/ink1246.xml"/><Relationship Id="rId308" Type="http://schemas.openxmlformats.org/officeDocument/2006/relationships/customXml" Target="../ink/ink1253.xml"/><Relationship Id="rId329" Type="http://schemas.openxmlformats.org/officeDocument/2006/relationships/image" Target="../media/image1195.png"/><Relationship Id="rId47" Type="http://schemas.openxmlformats.org/officeDocument/2006/relationships/image" Target="../media/image1054.png"/><Relationship Id="rId68" Type="http://schemas.openxmlformats.org/officeDocument/2006/relationships/customXml" Target="../ink/ink1133.xml"/><Relationship Id="rId89" Type="http://schemas.openxmlformats.org/officeDocument/2006/relationships/image" Target="../media/image1075.png"/><Relationship Id="rId112" Type="http://schemas.openxmlformats.org/officeDocument/2006/relationships/customXml" Target="../ink/ink1155.xml"/><Relationship Id="rId133" Type="http://schemas.openxmlformats.org/officeDocument/2006/relationships/image" Target="../media/image1097.png"/><Relationship Id="rId154" Type="http://schemas.openxmlformats.org/officeDocument/2006/relationships/customXml" Target="../ink/ink1176.xml"/><Relationship Id="rId175" Type="http://schemas.openxmlformats.org/officeDocument/2006/relationships/image" Target="../media/image1118.png"/><Relationship Id="rId340" Type="http://schemas.openxmlformats.org/officeDocument/2006/relationships/customXml" Target="../ink/ink1269.xml"/><Relationship Id="rId361" Type="http://schemas.openxmlformats.org/officeDocument/2006/relationships/image" Target="../media/image1211.png"/><Relationship Id="rId196" Type="http://schemas.openxmlformats.org/officeDocument/2006/relationships/customXml" Target="../ink/ink1197.xml"/><Relationship Id="rId200" Type="http://schemas.openxmlformats.org/officeDocument/2006/relationships/customXml" Target="../ink/ink1199.xml"/><Relationship Id="rId16" Type="http://schemas.openxmlformats.org/officeDocument/2006/relationships/customXml" Target="../ink/ink1107.xml"/><Relationship Id="rId221" Type="http://schemas.openxmlformats.org/officeDocument/2006/relationships/image" Target="../media/image1141.png"/><Relationship Id="rId242" Type="http://schemas.openxmlformats.org/officeDocument/2006/relationships/customXml" Target="../ink/ink1220.xml"/><Relationship Id="rId263" Type="http://schemas.openxmlformats.org/officeDocument/2006/relationships/image" Target="../media/image1162.png"/><Relationship Id="rId284" Type="http://schemas.openxmlformats.org/officeDocument/2006/relationships/customXml" Target="../ink/ink1241.xml"/><Relationship Id="rId319" Type="http://schemas.openxmlformats.org/officeDocument/2006/relationships/image" Target="../media/image1190.png"/><Relationship Id="rId37" Type="http://schemas.openxmlformats.org/officeDocument/2006/relationships/image" Target="../media/image1049.png"/><Relationship Id="rId58" Type="http://schemas.openxmlformats.org/officeDocument/2006/relationships/customXml" Target="../ink/ink1128.xml"/><Relationship Id="rId79" Type="http://schemas.openxmlformats.org/officeDocument/2006/relationships/image" Target="../media/image1070.png"/><Relationship Id="rId102" Type="http://schemas.openxmlformats.org/officeDocument/2006/relationships/customXml" Target="../ink/ink1150.xml"/><Relationship Id="rId123" Type="http://schemas.openxmlformats.org/officeDocument/2006/relationships/image" Target="../media/image1092.png"/><Relationship Id="rId144" Type="http://schemas.openxmlformats.org/officeDocument/2006/relationships/customXml" Target="../ink/ink1171.xml"/><Relationship Id="rId330" Type="http://schemas.openxmlformats.org/officeDocument/2006/relationships/customXml" Target="../ink/ink1264.xml"/><Relationship Id="rId90" Type="http://schemas.openxmlformats.org/officeDocument/2006/relationships/customXml" Target="../ink/ink1144.xml"/><Relationship Id="rId165" Type="http://schemas.openxmlformats.org/officeDocument/2006/relationships/image" Target="../media/image1113.png"/><Relationship Id="rId186" Type="http://schemas.openxmlformats.org/officeDocument/2006/relationships/customXml" Target="../ink/ink1192.xml"/><Relationship Id="rId351" Type="http://schemas.openxmlformats.org/officeDocument/2006/relationships/image" Target="../media/image1206.png"/><Relationship Id="rId372" Type="http://schemas.openxmlformats.org/officeDocument/2006/relationships/customXml" Target="../ink/ink1285.xml"/><Relationship Id="rId211" Type="http://schemas.openxmlformats.org/officeDocument/2006/relationships/image" Target="../media/image1136.png"/><Relationship Id="rId232" Type="http://schemas.openxmlformats.org/officeDocument/2006/relationships/customXml" Target="../ink/ink1215.xml"/><Relationship Id="rId253" Type="http://schemas.openxmlformats.org/officeDocument/2006/relationships/image" Target="../media/image1157.png"/><Relationship Id="rId274" Type="http://schemas.openxmlformats.org/officeDocument/2006/relationships/customXml" Target="../ink/ink1236.xml"/><Relationship Id="rId295" Type="http://schemas.openxmlformats.org/officeDocument/2006/relationships/image" Target="../media/image1178.png"/><Relationship Id="rId309" Type="http://schemas.openxmlformats.org/officeDocument/2006/relationships/image" Target="../media/image1185.png"/><Relationship Id="rId27" Type="http://schemas.openxmlformats.org/officeDocument/2006/relationships/image" Target="../media/image1044.png"/><Relationship Id="rId48" Type="http://schemas.openxmlformats.org/officeDocument/2006/relationships/customXml" Target="../ink/ink1123.xml"/><Relationship Id="rId69" Type="http://schemas.openxmlformats.org/officeDocument/2006/relationships/image" Target="../media/image1065.png"/><Relationship Id="rId113" Type="http://schemas.openxmlformats.org/officeDocument/2006/relationships/image" Target="../media/image1087.png"/><Relationship Id="rId134" Type="http://schemas.openxmlformats.org/officeDocument/2006/relationships/customXml" Target="../ink/ink1166.xml"/><Relationship Id="rId320" Type="http://schemas.openxmlformats.org/officeDocument/2006/relationships/customXml" Target="../ink/ink1259.xml"/><Relationship Id="rId80" Type="http://schemas.openxmlformats.org/officeDocument/2006/relationships/customXml" Target="../ink/ink1139.xml"/><Relationship Id="rId155" Type="http://schemas.openxmlformats.org/officeDocument/2006/relationships/image" Target="../media/image1108.png"/><Relationship Id="rId176" Type="http://schemas.openxmlformats.org/officeDocument/2006/relationships/customXml" Target="../ink/ink1187.xml"/><Relationship Id="rId197" Type="http://schemas.openxmlformats.org/officeDocument/2006/relationships/image" Target="../media/image1129.png"/><Relationship Id="rId341" Type="http://schemas.openxmlformats.org/officeDocument/2006/relationships/image" Target="../media/image1201.png"/><Relationship Id="rId362" Type="http://schemas.openxmlformats.org/officeDocument/2006/relationships/customXml" Target="../ink/ink1280.xml"/><Relationship Id="rId201" Type="http://schemas.openxmlformats.org/officeDocument/2006/relationships/image" Target="../media/image1131.png"/><Relationship Id="rId222" Type="http://schemas.openxmlformats.org/officeDocument/2006/relationships/customXml" Target="../ink/ink1210.xml"/><Relationship Id="rId243" Type="http://schemas.openxmlformats.org/officeDocument/2006/relationships/image" Target="../media/image1152.png"/><Relationship Id="rId264" Type="http://schemas.openxmlformats.org/officeDocument/2006/relationships/customXml" Target="../ink/ink1231.xml"/><Relationship Id="rId285" Type="http://schemas.openxmlformats.org/officeDocument/2006/relationships/image" Target="../media/image1173.png"/><Relationship Id="rId17" Type="http://schemas.openxmlformats.org/officeDocument/2006/relationships/image" Target="../media/image10390.png"/><Relationship Id="rId38" Type="http://schemas.openxmlformats.org/officeDocument/2006/relationships/customXml" Target="../ink/ink1118.xml"/><Relationship Id="rId59" Type="http://schemas.openxmlformats.org/officeDocument/2006/relationships/image" Target="../media/image1060.png"/><Relationship Id="rId103" Type="http://schemas.openxmlformats.org/officeDocument/2006/relationships/image" Target="../media/image1082.png"/><Relationship Id="rId124" Type="http://schemas.openxmlformats.org/officeDocument/2006/relationships/customXml" Target="../ink/ink1161.xml"/><Relationship Id="rId310" Type="http://schemas.openxmlformats.org/officeDocument/2006/relationships/customXml" Target="../ink/ink1254.xml"/><Relationship Id="rId70" Type="http://schemas.openxmlformats.org/officeDocument/2006/relationships/customXml" Target="../ink/ink1134.xml"/><Relationship Id="rId91" Type="http://schemas.openxmlformats.org/officeDocument/2006/relationships/image" Target="../media/image1076.png"/><Relationship Id="rId145" Type="http://schemas.openxmlformats.org/officeDocument/2006/relationships/image" Target="../media/image1103.png"/><Relationship Id="rId166" Type="http://schemas.openxmlformats.org/officeDocument/2006/relationships/customXml" Target="../ink/ink1182.xml"/><Relationship Id="rId187" Type="http://schemas.openxmlformats.org/officeDocument/2006/relationships/image" Target="../media/image1124.png"/><Relationship Id="rId331" Type="http://schemas.openxmlformats.org/officeDocument/2006/relationships/image" Target="../media/image1196.png"/><Relationship Id="rId352" Type="http://schemas.openxmlformats.org/officeDocument/2006/relationships/customXml" Target="../ink/ink1275.xml"/><Relationship Id="rId373" Type="http://schemas.openxmlformats.org/officeDocument/2006/relationships/image" Target="../media/image121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05.xml"/><Relationship Id="rId233" Type="http://schemas.openxmlformats.org/officeDocument/2006/relationships/image" Target="../media/image1147.png"/><Relationship Id="rId254" Type="http://schemas.openxmlformats.org/officeDocument/2006/relationships/customXml" Target="../ink/ink1226.xml"/><Relationship Id="rId28" Type="http://schemas.openxmlformats.org/officeDocument/2006/relationships/customXml" Target="../ink/ink1113.xml"/><Relationship Id="rId49" Type="http://schemas.openxmlformats.org/officeDocument/2006/relationships/image" Target="../media/image1055.png"/><Relationship Id="rId114" Type="http://schemas.openxmlformats.org/officeDocument/2006/relationships/customXml" Target="../ink/ink1156.xml"/><Relationship Id="rId275" Type="http://schemas.openxmlformats.org/officeDocument/2006/relationships/image" Target="../media/image1168.png"/><Relationship Id="rId296" Type="http://schemas.openxmlformats.org/officeDocument/2006/relationships/customXml" Target="../ink/ink1247.xml"/><Relationship Id="rId300" Type="http://schemas.openxmlformats.org/officeDocument/2006/relationships/customXml" Target="../ink/ink1249.xml"/><Relationship Id="rId60" Type="http://schemas.openxmlformats.org/officeDocument/2006/relationships/customXml" Target="../ink/ink1129.xml"/><Relationship Id="rId81" Type="http://schemas.openxmlformats.org/officeDocument/2006/relationships/image" Target="../media/image1071.png"/><Relationship Id="rId135" Type="http://schemas.openxmlformats.org/officeDocument/2006/relationships/image" Target="../media/image1098.png"/><Relationship Id="rId156" Type="http://schemas.openxmlformats.org/officeDocument/2006/relationships/customXml" Target="../ink/ink1177.xml"/><Relationship Id="rId177" Type="http://schemas.openxmlformats.org/officeDocument/2006/relationships/image" Target="../media/image1119.png"/><Relationship Id="rId198" Type="http://schemas.openxmlformats.org/officeDocument/2006/relationships/customXml" Target="../ink/ink1198.xml"/><Relationship Id="rId321" Type="http://schemas.openxmlformats.org/officeDocument/2006/relationships/image" Target="../media/image1191.png"/><Relationship Id="rId342" Type="http://schemas.openxmlformats.org/officeDocument/2006/relationships/customXml" Target="../ink/ink1270.xml"/><Relationship Id="rId363" Type="http://schemas.openxmlformats.org/officeDocument/2006/relationships/image" Target="../media/image1212.png"/><Relationship Id="rId202" Type="http://schemas.openxmlformats.org/officeDocument/2006/relationships/customXml" Target="../ink/ink1200.xml"/><Relationship Id="rId223" Type="http://schemas.openxmlformats.org/officeDocument/2006/relationships/image" Target="../media/image1142.png"/><Relationship Id="rId244" Type="http://schemas.openxmlformats.org/officeDocument/2006/relationships/customXml" Target="../ink/ink1221.xml"/><Relationship Id="rId18" Type="http://schemas.openxmlformats.org/officeDocument/2006/relationships/customXml" Target="../ink/ink1108.xml"/><Relationship Id="rId39" Type="http://schemas.openxmlformats.org/officeDocument/2006/relationships/image" Target="../media/image1050.png"/><Relationship Id="rId265" Type="http://schemas.openxmlformats.org/officeDocument/2006/relationships/image" Target="../media/image1163.png"/><Relationship Id="rId286" Type="http://schemas.openxmlformats.org/officeDocument/2006/relationships/customXml" Target="../ink/ink1242.xml"/><Relationship Id="rId50" Type="http://schemas.openxmlformats.org/officeDocument/2006/relationships/customXml" Target="../ink/ink1124.xml"/><Relationship Id="rId104" Type="http://schemas.openxmlformats.org/officeDocument/2006/relationships/customXml" Target="../ink/ink1151.xml"/><Relationship Id="rId125" Type="http://schemas.openxmlformats.org/officeDocument/2006/relationships/image" Target="../media/image1093.png"/><Relationship Id="rId146" Type="http://schemas.openxmlformats.org/officeDocument/2006/relationships/customXml" Target="../ink/ink1172.xml"/><Relationship Id="rId167" Type="http://schemas.openxmlformats.org/officeDocument/2006/relationships/image" Target="../media/image1114.png"/><Relationship Id="rId188" Type="http://schemas.openxmlformats.org/officeDocument/2006/relationships/customXml" Target="../ink/ink1193.xml"/><Relationship Id="rId311" Type="http://schemas.openxmlformats.org/officeDocument/2006/relationships/image" Target="../media/image1186.png"/><Relationship Id="rId332" Type="http://schemas.openxmlformats.org/officeDocument/2006/relationships/customXml" Target="../ink/ink1265.xml"/><Relationship Id="rId353" Type="http://schemas.openxmlformats.org/officeDocument/2006/relationships/image" Target="../media/image1207.png"/><Relationship Id="rId374" Type="http://schemas.openxmlformats.org/officeDocument/2006/relationships/customXml" Target="../ink/ink1286.xml"/><Relationship Id="rId71" Type="http://schemas.openxmlformats.org/officeDocument/2006/relationships/image" Target="../media/image1066.png"/><Relationship Id="rId92" Type="http://schemas.openxmlformats.org/officeDocument/2006/relationships/customXml" Target="../ink/ink1145.xml"/><Relationship Id="rId213" Type="http://schemas.openxmlformats.org/officeDocument/2006/relationships/image" Target="../media/image1137.png"/><Relationship Id="rId234" Type="http://schemas.openxmlformats.org/officeDocument/2006/relationships/customXml" Target="../ink/ink1216.xml"/><Relationship Id="rId2" Type="http://schemas.openxmlformats.org/officeDocument/2006/relationships/customXml" Target="../ink/ink1100.xml"/><Relationship Id="rId29" Type="http://schemas.openxmlformats.org/officeDocument/2006/relationships/image" Target="../media/image1045.png"/><Relationship Id="rId255" Type="http://schemas.openxmlformats.org/officeDocument/2006/relationships/image" Target="../media/image1158.png"/><Relationship Id="rId276" Type="http://schemas.openxmlformats.org/officeDocument/2006/relationships/customXml" Target="../ink/ink1237.xml"/><Relationship Id="rId297" Type="http://schemas.openxmlformats.org/officeDocument/2006/relationships/image" Target="../media/image1179.png"/><Relationship Id="rId40" Type="http://schemas.openxmlformats.org/officeDocument/2006/relationships/customXml" Target="../ink/ink1119.xml"/><Relationship Id="rId115" Type="http://schemas.openxmlformats.org/officeDocument/2006/relationships/image" Target="../media/image1088.png"/><Relationship Id="rId136" Type="http://schemas.openxmlformats.org/officeDocument/2006/relationships/customXml" Target="../ink/ink1167.xml"/><Relationship Id="rId157" Type="http://schemas.openxmlformats.org/officeDocument/2006/relationships/image" Target="../media/image1109.png"/><Relationship Id="rId178" Type="http://schemas.openxmlformats.org/officeDocument/2006/relationships/customXml" Target="../ink/ink1188.xml"/><Relationship Id="rId301" Type="http://schemas.openxmlformats.org/officeDocument/2006/relationships/image" Target="../media/image1181.png"/><Relationship Id="rId322" Type="http://schemas.openxmlformats.org/officeDocument/2006/relationships/customXml" Target="../ink/ink1260.xml"/><Relationship Id="rId343" Type="http://schemas.openxmlformats.org/officeDocument/2006/relationships/image" Target="../media/image1202.png"/><Relationship Id="rId364" Type="http://schemas.openxmlformats.org/officeDocument/2006/relationships/customXml" Target="../ink/ink1281.xml"/><Relationship Id="rId61" Type="http://schemas.openxmlformats.org/officeDocument/2006/relationships/image" Target="../media/image1061.png"/><Relationship Id="rId82" Type="http://schemas.openxmlformats.org/officeDocument/2006/relationships/customXml" Target="../ink/ink1140.xml"/><Relationship Id="rId199" Type="http://schemas.openxmlformats.org/officeDocument/2006/relationships/image" Target="../media/image1130.png"/><Relationship Id="rId203" Type="http://schemas.openxmlformats.org/officeDocument/2006/relationships/image" Target="../media/image1132.png"/><Relationship Id="rId19" Type="http://schemas.openxmlformats.org/officeDocument/2006/relationships/image" Target="../media/image1040.png"/><Relationship Id="rId224" Type="http://schemas.openxmlformats.org/officeDocument/2006/relationships/customXml" Target="../ink/ink1211.xml"/><Relationship Id="rId245" Type="http://schemas.openxmlformats.org/officeDocument/2006/relationships/image" Target="../media/image1153.png"/><Relationship Id="rId266" Type="http://schemas.openxmlformats.org/officeDocument/2006/relationships/customXml" Target="../ink/ink1232.xml"/><Relationship Id="rId287" Type="http://schemas.openxmlformats.org/officeDocument/2006/relationships/image" Target="../media/image1174.png"/><Relationship Id="rId30" Type="http://schemas.openxmlformats.org/officeDocument/2006/relationships/customXml" Target="../ink/ink1114.xml"/><Relationship Id="rId105" Type="http://schemas.openxmlformats.org/officeDocument/2006/relationships/image" Target="../media/image1083.png"/><Relationship Id="rId126" Type="http://schemas.openxmlformats.org/officeDocument/2006/relationships/customXml" Target="../ink/ink1162.xml"/><Relationship Id="rId147" Type="http://schemas.openxmlformats.org/officeDocument/2006/relationships/image" Target="../media/image1104.png"/><Relationship Id="rId168" Type="http://schemas.openxmlformats.org/officeDocument/2006/relationships/customXml" Target="../ink/ink1183.xml"/><Relationship Id="rId312" Type="http://schemas.openxmlformats.org/officeDocument/2006/relationships/customXml" Target="../ink/ink1255.xml"/><Relationship Id="rId333" Type="http://schemas.openxmlformats.org/officeDocument/2006/relationships/image" Target="../media/image1197.png"/><Relationship Id="rId354" Type="http://schemas.openxmlformats.org/officeDocument/2006/relationships/customXml" Target="../ink/ink1276.xml"/><Relationship Id="rId51" Type="http://schemas.openxmlformats.org/officeDocument/2006/relationships/image" Target="../media/image1056.png"/><Relationship Id="rId72" Type="http://schemas.openxmlformats.org/officeDocument/2006/relationships/customXml" Target="../ink/ink1135.xml"/><Relationship Id="rId93" Type="http://schemas.openxmlformats.org/officeDocument/2006/relationships/image" Target="../media/image1077.png"/><Relationship Id="rId189" Type="http://schemas.openxmlformats.org/officeDocument/2006/relationships/image" Target="../media/image1125.png"/><Relationship Id="rId375" Type="http://schemas.openxmlformats.org/officeDocument/2006/relationships/image" Target="../media/image1218.png"/><Relationship Id="rId3" Type="http://schemas.openxmlformats.org/officeDocument/2006/relationships/image" Target="../media/image10320.png"/><Relationship Id="rId214" Type="http://schemas.openxmlformats.org/officeDocument/2006/relationships/customXml" Target="../ink/ink1206.xml"/><Relationship Id="rId235" Type="http://schemas.openxmlformats.org/officeDocument/2006/relationships/image" Target="../media/image1148.png"/><Relationship Id="rId256" Type="http://schemas.openxmlformats.org/officeDocument/2006/relationships/customXml" Target="../ink/ink1227.xml"/><Relationship Id="rId277" Type="http://schemas.openxmlformats.org/officeDocument/2006/relationships/image" Target="../media/image1169.png"/><Relationship Id="rId298" Type="http://schemas.openxmlformats.org/officeDocument/2006/relationships/customXml" Target="../ink/ink1248.xml"/><Relationship Id="rId116" Type="http://schemas.openxmlformats.org/officeDocument/2006/relationships/customXml" Target="../ink/ink1157.xml"/><Relationship Id="rId137" Type="http://schemas.openxmlformats.org/officeDocument/2006/relationships/image" Target="../media/image1099.png"/><Relationship Id="rId158" Type="http://schemas.openxmlformats.org/officeDocument/2006/relationships/customXml" Target="../ink/ink1178.xml"/><Relationship Id="rId302" Type="http://schemas.openxmlformats.org/officeDocument/2006/relationships/customXml" Target="../ink/ink1250.xml"/><Relationship Id="rId323" Type="http://schemas.openxmlformats.org/officeDocument/2006/relationships/image" Target="../media/image1192.png"/><Relationship Id="rId344" Type="http://schemas.openxmlformats.org/officeDocument/2006/relationships/customXml" Target="../ink/ink1271.xml"/><Relationship Id="rId20" Type="http://schemas.openxmlformats.org/officeDocument/2006/relationships/customXml" Target="../ink/ink1109.xml"/><Relationship Id="rId41" Type="http://schemas.openxmlformats.org/officeDocument/2006/relationships/image" Target="../media/image1051.png"/><Relationship Id="rId62" Type="http://schemas.openxmlformats.org/officeDocument/2006/relationships/customXml" Target="../ink/ink1130.xml"/><Relationship Id="rId83" Type="http://schemas.openxmlformats.org/officeDocument/2006/relationships/image" Target="../media/image1072.png"/><Relationship Id="rId179" Type="http://schemas.openxmlformats.org/officeDocument/2006/relationships/image" Target="../media/image1120.png"/><Relationship Id="rId365" Type="http://schemas.openxmlformats.org/officeDocument/2006/relationships/image" Target="../media/image1213.png"/><Relationship Id="rId190" Type="http://schemas.openxmlformats.org/officeDocument/2006/relationships/customXml" Target="../ink/ink1194.xml"/><Relationship Id="rId204" Type="http://schemas.openxmlformats.org/officeDocument/2006/relationships/customXml" Target="../ink/ink1201.xml"/><Relationship Id="rId225" Type="http://schemas.openxmlformats.org/officeDocument/2006/relationships/image" Target="../media/image1143.png"/><Relationship Id="rId246" Type="http://schemas.openxmlformats.org/officeDocument/2006/relationships/customXml" Target="../ink/ink1222.xml"/><Relationship Id="rId267" Type="http://schemas.openxmlformats.org/officeDocument/2006/relationships/image" Target="../media/image1164.png"/><Relationship Id="rId288" Type="http://schemas.openxmlformats.org/officeDocument/2006/relationships/customXml" Target="../ink/ink1243.xml"/><Relationship Id="rId106" Type="http://schemas.openxmlformats.org/officeDocument/2006/relationships/customXml" Target="../ink/ink1152.xml"/><Relationship Id="rId127" Type="http://schemas.openxmlformats.org/officeDocument/2006/relationships/image" Target="../media/image1094.png"/><Relationship Id="rId313" Type="http://schemas.openxmlformats.org/officeDocument/2006/relationships/image" Target="../media/image1187.png"/><Relationship Id="rId10" Type="http://schemas.openxmlformats.org/officeDocument/2006/relationships/customXml" Target="../ink/ink1104.xml"/><Relationship Id="rId31" Type="http://schemas.openxmlformats.org/officeDocument/2006/relationships/image" Target="../media/image1046.png"/><Relationship Id="rId52" Type="http://schemas.openxmlformats.org/officeDocument/2006/relationships/customXml" Target="../ink/ink1125.xml"/><Relationship Id="rId73" Type="http://schemas.openxmlformats.org/officeDocument/2006/relationships/image" Target="../media/image1067.png"/><Relationship Id="rId94" Type="http://schemas.openxmlformats.org/officeDocument/2006/relationships/customXml" Target="../ink/ink1146.xml"/><Relationship Id="rId148" Type="http://schemas.openxmlformats.org/officeDocument/2006/relationships/customXml" Target="../ink/ink1173.xml"/><Relationship Id="rId169" Type="http://schemas.openxmlformats.org/officeDocument/2006/relationships/image" Target="../media/image1115.png"/><Relationship Id="rId334" Type="http://schemas.openxmlformats.org/officeDocument/2006/relationships/customXml" Target="../ink/ink1266.xml"/><Relationship Id="rId355" Type="http://schemas.openxmlformats.org/officeDocument/2006/relationships/image" Target="../media/image1208.png"/><Relationship Id="rId376" Type="http://schemas.openxmlformats.org/officeDocument/2006/relationships/customXml" Target="../ink/ink1287.xml"/><Relationship Id="rId4" Type="http://schemas.openxmlformats.org/officeDocument/2006/relationships/customXml" Target="../ink/ink1101.xml"/><Relationship Id="rId180" Type="http://schemas.openxmlformats.org/officeDocument/2006/relationships/customXml" Target="../ink/ink1189.xml"/><Relationship Id="rId215" Type="http://schemas.openxmlformats.org/officeDocument/2006/relationships/image" Target="../media/image1138.png"/><Relationship Id="rId236" Type="http://schemas.openxmlformats.org/officeDocument/2006/relationships/customXml" Target="../ink/ink1217.xml"/><Relationship Id="rId257" Type="http://schemas.openxmlformats.org/officeDocument/2006/relationships/image" Target="../media/image1159.png"/><Relationship Id="rId278" Type="http://schemas.openxmlformats.org/officeDocument/2006/relationships/customXml" Target="../ink/ink1238.xml"/><Relationship Id="rId303" Type="http://schemas.openxmlformats.org/officeDocument/2006/relationships/image" Target="../media/image1182.png"/><Relationship Id="rId42" Type="http://schemas.openxmlformats.org/officeDocument/2006/relationships/customXml" Target="../ink/ink1120.xml"/><Relationship Id="rId84" Type="http://schemas.openxmlformats.org/officeDocument/2006/relationships/customXml" Target="../ink/ink1141.xml"/><Relationship Id="rId138" Type="http://schemas.openxmlformats.org/officeDocument/2006/relationships/customXml" Target="../ink/ink1168.xml"/><Relationship Id="rId345" Type="http://schemas.openxmlformats.org/officeDocument/2006/relationships/image" Target="../media/image1203.png"/><Relationship Id="rId191" Type="http://schemas.openxmlformats.org/officeDocument/2006/relationships/image" Target="../media/image1126.png"/><Relationship Id="rId205" Type="http://schemas.openxmlformats.org/officeDocument/2006/relationships/image" Target="../media/image1133.png"/><Relationship Id="rId247" Type="http://schemas.openxmlformats.org/officeDocument/2006/relationships/image" Target="../media/image1154.png"/><Relationship Id="rId107" Type="http://schemas.openxmlformats.org/officeDocument/2006/relationships/image" Target="../media/image1084.png"/><Relationship Id="rId289" Type="http://schemas.openxmlformats.org/officeDocument/2006/relationships/image" Target="../media/image1175.png"/><Relationship Id="rId11" Type="http://schemas.openxmlformats.org/officeDocument/2006/relationships/image" Target="../media/image10360.png"/><Relationship Id="rId53" Type="http://schemas.openxmlformats.org/officeDocument/2006/relationships/image" Target="../media/image1057.png"/><Relationship Id="rId149" Type="http://schemas.openxmlformats.org/officeDocument/2006/relationships/image" Target="../media/image1105.png"/><Relationship Id="rId314" Type="http://schemas.openxmlformats.org/officeDocument/2006/relationships/customXml" Target="../ink/ink1256.xml"/><Relationship Id="rId356" Type="http://schemas.openxmlformats.org/officeDocument/2006/relationships/customXml" Target="../ink/ink1277.xml"/><Relationship Id="rId95" Type="http://schemas.openxmlformats.org/officeDocument/2006/relationships/image" Target="../media/image1078.png"/><Relationship Id="rId160" Type="http://schemas.openxmlformats.org/officeDocument/2006/relationships/customXml" Target="../ink/ink1179.xml"/><Relationship Id="rId216" Type="http://schemas.openxmlformats.org/officeDocument/2006/relationships/customXml" Target="../ink/ink1207.xml"/><Relationship Id="rId258" Type="http://schemas.openxmlformats.org/officeDocument/2006/relationships/customXml" Target="../ink/ink1228.xml"/><Relationship Id="rId22" Type="http://schemas.openxmlformats.org/officeDocument/2006/relationships/customXml" Target="../ink/ink1110.xml"/><Relationship Id="rId64" Type="http://schemas.openxmlformats.org/officeDocument/2006/relationships/customXml" Target="../ink/ink1131.xml"/><Relationship Id="rId118" Type="http://schemas.openxmlformats.org/officeDocument/2006/relationships/customXml" Target="../ink/ink1158.xml"/><Relationship Id="rId325" Type="http://schemas.openxmlformats.org/officeDocument/2006/relationships/image" Target="../media/image1193.png"/><Relationship Id="rId367" Type="http://schemas.openxmlformats.org/officeDocument/2006/relationships/image" Target="../media/image1214.png"/><Relationship Id="rId171" Type="http://schemas.openxmlformats.org/officeDocument/2006/relationships/image" Target="../media/image1116.png"/><Relationship Id="rId227" Type="http://schemas.openxmlformats.org/officeDocument/2006/relationships/image" Target="../media/image1144.png"/><Relationship Id="rId269" Type="http://schemas.openxmlformats.org/officeDocument/2006/relationships/image" Target="../media/image1165.png"/><Relationship Id="rId33" Type="http://schemas.openxmlformats.org/officeDocument/2006/relationships/image" Target="../media/image1047.png"/><Relationship Id="rId129" Type="http://schemas.openxmlformats.org/officeDocument/2006/relationships/image" Target="../media/image1095.png"/><Relationship Id="rId280" Type="http://schemas.openxmlformats.org/officeDocument/2006/relationships/customXml" Target="../ink/ink1239.xml"/><Relationship Id="rId336" Type="http://schemas.openxmlformats.org/officeDocument/2006/relationships/customXml" Target="../ink/ink1267.xml"/><Relationship Id="rId75" Type="http://schemas.openxmlformats.org/officeDocument/2006/relationships/image" Target="../media/image1068.png"/><Relationship Id="rId140" Type="http://schemas.openxmlformats.org/officeDocument/2006/relationships/customXml" Target="../ink/ink1169.xml"/><Relationship Id="rId182" Type="http://schemas.openxmlformats.org/officeDocument/2006/relationships/customXml" Target="../ink/ink1190.xml"/><Relationship Id="rId6" Type="http://schemas.openxmlformats.org/officeDocument/2006/relationships/customXml" Target="../ink/ink1102.xml"/><Relationship Id="rId238" Type="http://schemas.openxmlformats.org/officeDocument/2006/relationships/customXml" Target="../ink/ink1218.xml"/><Relationship Id="rId291" Type="http://schemas.openxmlformats.org/officeDocument/2006/relationships/image" Target="../media/image1176.png"/><Relationship Id="rId305" Type="http://schemas.openxmlformats.org/officeDocument/2006/relationships/image" Target="../media/image1183.png"/><Relationship Id="rId347" Type="http://schemas.openxmlformats.org/officeDocument/2006/relationships/image" Target="../media/image1204.png"/><Relationship Id="rId44" Type="http://schemas.openxmlformats.org/officeDocument/2006/relationships/customXml" Target="../ink/ink1121.xml"/><Relationship Id="rId86" Type="http://schemas.openxmlformats.org/officeDocument/2006/relationships/customXml" Target="../ink/ink1142.xml"/><Relationship Id="rId151" Type="http://schemas.openxmlformats.org/officeDocument/2006/relationships/image" Target="../media/image1106.png"/><Relationship Id="rId193" Type="http://schemas.openxmlformats.org/officeDocument/2006/relationships/image" Target="../media/image1127.png"/><Relationship Id="rId207" Type="http://schemas.openxmlformats.org/officeDocument/2006/relationships/image" Target="../media/image1134.png"/><Relationship Id="rId249" Type="http://schemas.openxmlformats.org/officeDocument/2006/relationships/image" Target="../media/image1155.png"/><Relationship Id="rId13" Type="http://schemas.openxmlformats.org/officeDocument/2006/relationships/image" Target="../media/image10370.png"/><Relationship Id="rId109" Type="http://schemas.openxmlformats.org/officeDocument/2006/relationships/image" Target="../media/image1085.png"/><Relationship Id="rId260" Type="http://schemas.openxmlformats.org/officeDocument/2006/relationships/customXml" Target="../ink/ink1229.xml"/><Relationship Id="rId316" Type="http://schemas.openxmlformats.org/officeDocument/2006/relationships/customXml" Target="../ink/ink1257.xml"/><Relationship Id="rId55" Type="http://schemas.openxmlformats.org/officeDocument/2006/relationships/image" Target="../media/image1058.png"/><Relationship Id="rId97" Type="http://schemas.openxmlformats.org/officeDocument/2006/relationships/image" Target="../media/image1079.png"/><Relationship Id="rId120" Type="http://schemas.openxmlformats.org/officeDocument/2006/relationships/customXml" Target="../ink/ink1159.xml"/><Relationship Id="rId358" Type="http://schemas.openxmlformats.org/officeDocument/2006/relationships/customXml" Target="../ink/ink1278.xml"/><Relationship Id="rId162" Type="http://schemas.openxmlformats.org/officeDocument/2006/relationships/customXml" Target="../ink/ink1180.xml"/><Relationship Id="rId218" Type="http://schemas.openxmlformats.org/officeDocument/2006/relationships/customXml" Target="../ink/ink1208.xml"/><Relationship Id="rId271" Type="http://schemas.openxmlformats.org/officeDocument/2006/relationships/image" Target="../media/image1166.png"/><Relationship Id="rId24" Type="http://schemas.openxmlformats.org/officeDocument/2006/relationships/customXml" Target="../ink/ink1111.xml"/><Relationship Id="rId66" Type="http://schemas.openxmlformats.org/officeDocument/2006/relationships/customXml" Target="../ink/ink1132.xml"/><Relationship Id="rId131" Type="http://schemas.openxmlformats.org/officeDocument/2006/relationships/image" Target="../media/image1096.png"/><Relationship Id="rId327" Type="http://schemas.openxmlformats.org/officeDocument/2006/relationships/image" Target="../media/image1194.png"/><Relationship Id="rId369" Type="http://schemas.openxmlformats.org/officeDocument/2006/relationships/image" Target="../media/image1215.png"/><Relationship Id="rId173" Type="http://schemas.openxmlformats.org/officeDocument/2006/relationships/image" Target="../media/image1117.png"/><Relationship Id="rId229" Type="http://schemas.openxmlformats.org/officeDocument/2006/relationships/image" Target="../media/image1145.png"/><Relationship Id="rId240" Type="http://schemas.openxmlformats.org/officeDocument/2006/relationships/customXml" Target="../ink/ink1219.xml"/><Relationship Id="rId35" Type="http://schemas.openxmlformats.org/officeDocument/2006/relationships/image" Target="../media/image1048.png"/><Relationship Id="rId77" Type="http://schemas.openxmlformats.org/officeDocument/2006/relationships/image" Target="../media/image1069.png"/><Relationship Id="rId100" Type="http://schemas.openxmlformats.org/officeDocument/2006/relationships/customXml" Target="../ink/ink1149.xml"/><Relationship Id="rId282" Type="http://schemas.openxmlformats.org/officeDocument/2006/relationships/customXml" Target="../ink/ink1240.xml"/><Relationship Id="rId338" Type="http://schemas.openxmlformats.org/officeDocument/2006/relationships/customXml" Target="../ink/ink1268.xml"/><Relationship Id="rId8" Type="http://schemas.openxmlformats.org/officeDocument/2006/relationships/customXml" Target="../ink/ink1103.xml"/><Relationship Id="rId142" Type="http://schemas.openxmlformats.org/officeDocument/2006/relationships/customXml" Target="../ink/ink1170.xml"/><Relationship Id="rId184" Type="http://schemas.openxmlformats.org/officeDocument/2006/relationships/customXml" Target="../ink/ink1191.xml"/><Relationship Id="rId251" Type="http://schemas.openxmlformats.org/officeDocument/2006/relationships/image" Target="../media/image1156.png"/><Relationship Id="rId46" Type="http://schemas.openxmlformats.org/officeDocument/2006/relationships/customXml" Target="../ink/ink1122.xml"/><Relationship Id="rId293" Type="http://schemas.openxmlformats.org/officeDocument/2006/relationships/image" Target="../media/image1177.png"/><Relationship Id="rId307" Type="http://schemas.openxmlformats.org/officeDocument/2006/relationships/image" Target="../media/image1184.png"/><Relationship Id="rId349" Type="http://schemas.openxmlformats.org/officeDocument/2006/relationships/image" Target="../media/image1205.png"/><Relationship Id="rId88" Type="http://schemas.openxmlformats.org/officeDocument/2006/relationships/customXml" Target="../ink/ink1143.xml"/><Relationship Id="rId111" Type="http://schemas.openxmlformats.org/officeDocument/2006/relationships/image" Target="../media/image1086.png"/><Relationship Id="rId153" Type="http://schemas.openxmlformats.org/officeDocument/2006/relationships/image" Target="../media/image1107.png"/><Relationship Id="rId195" Type="http://schemas.openxmlformats.org/officeDocument/2006/relationships/image" Target="../media/image1128.png"/><Relationship Id="rId209" Type="http://schemas.openxmlformats.org/officeDocument/2006/relationships/image" Target="../media/image1135.png"/><Relationship Id="rId360" Type="http://schemas.openxmlformats.org/officeDocument/2006/relationships/customXml" Target="../ink/ink1279.xml"/><Relationship Id="rId220" Type="http://schemas.openxmlformats.org/officeDocument/2006/relationships/customXml" Target="../ink/ink1209.xml"/><Relationship Id="rId15" Type="http://schemas.openxmlformats.org/officeDocument/2006/relationships/image" Target="../media/image10380.png"/><Relationship Id="rId57" Type="http://schemas.openxmlformats.org/officeDocument/2006/relationships/image" Target="../media/image1059.png"/><Relationship Id="rId262" Type="http://schemas.openxmlformats.org/officeDocument/2006/relationships/customXml" Target="../ink/ink1230.xml"/><Relationship Id="rId318" Type="http://schemas.openxmlformats.org/officeDocument/2006/relationships/customXml" Target="../ink/ink1258.xml"/><Relationship Id="rId99" Type="http://schemas.openxmlformats.org/officeDocument/2006/relationships/image" Target="../media/image1080.png"/><Relationship Id="rId122" Type="http://schemas.openxmlformats.org/officeDocument/2006/relationships/customXml" Target="../ink/ink1160.xml"/><Relationship Id="rId164" Type="http://schemas.openxmlformats.org/officeDocument/2006/relationships/customXml" Target="../ink/ink1181.xml"/><Relationship Id="rId371" Type="http://schemas.openxmlformats.org/officeDocument/2006/relationships/image" Target="../media/image1216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77.png"/><Relationship Id="rId21" Type="http://schemas.openxmlformats.org/officeDocument/2006/relationships/image" Target="../media/image1229.png"/><Relationship Id="rId42" Type="http://schemas.openxmlformats.org/officeDocument/2006/relationships/customXml" Target="../ink/ink1308.xml"/><Relationship Id="rId63" Type="http://schemas.openxmlformats.org/officeDocument/2006/relationships/image" Target="../media/image1250.png"/><Relationship Id="rId84" Type="http://schemas.openxmlformats.org/officeDocument/2006/relationships/customXml" Target="../ink/ink1329.xml"/><Relationship Id="rId138" Type="http://schemas.openxmlformats.org/officeDocument/2006/relationships/customXml" Target="../ink/ink1356.xml"/><Relationship Id="rId159" Type="http://schemas.openxmlformats.org/officeDocument/2006/relationships/image" Target="../media/image1298.png"/><Relationship Id="rId170" Type="http://schemas.openxmlformats.org/officeDocument/2006/relationships/customXml" Target="../ink/ink1372.xml"/><Relationship Id="rId191" Type="http://schemas.openxmlformats.org/officeDocument/2006/relationships/image" Target="../media/image1314.png"/><Relationship Id="rId205" Type="http://schemas.openxmlformats.org/officeDocument/2006/relationships/image" Target="../media/image1321.png"/><Relationship Id="rId226" Type="http://schemas.openxmlformats.org/officeDocument/2006/relationships/customXml" Target="../ink/ink1400.xml"/><Relationship Id="rId107" Type="http://schemas.openxmlformats.org/officeDocument/2006/relationships/image" Target="../media/image1272.png"/><Relationship Id="rId11" Type="http://schemas.openxmlformats.org/officeDocument/2006/relationships/image" Target="../media/image1224.png"/><Relationship Id="rId32" Type="http://schemas.openxmlformats.org/officeDocument/2006/relationships/customXml" Target="../ink/ink1303.xml"/><Relationship Id="rId53" Type="http://schemas.openxmlformats.org/officeDocument/2006/relationships/image" Target="../media/image1245.png"/><Relationship Id="rId74" Type="http://schemas.openxmlformats.org/officeDocument/2006/relationships/customXml" Target="../ink/ink1324.xml"/><Relationship Id="rId128" Type="http://schemas.openxmlformats.org/officeDocument/2006/relationships/customXml" Target="../ink/ink1351.xml"/><Relationship Id="rId149" Type="http://schemas.openxmlformats.org/officeDocument/2006/relationships/image" Target="../media/image1293.png"/><Relationship Id="rId5" Type="http://schemas.openxmlformats.org/officeDocument/2006/relationships/image" Target="../media/image1221.png"/><Relationship Id="rId95" Type="http://schemas.openxmlformats.org/officeDocument/2006/relationships/image" Target="../media/image1266.png"/><Relationship Id="rId160" Type="http://schemas.openxmlformats.org/officeDocument/2006/relationships/customXml" Target="../ink/ink1367.xml"/><Relationship Id="rId181" Type="http://schemas.openxmlformats.org/officeDocument/2006/relationships/image" Target="../media/image1309.png"/><Relationship Id="rId216" Type="http://schemas.openxmlformats.org/officeDocument/2006/relationships/customXml" Target="../ink/ink1395.xml"/><Relationship Id="rId237" Type="http://schemas.openxmlformats.org/officeDocument/2006/relationships/image" Target="../media/image1337.png"/><Relationship Id="rId22" Type="http://schemas.openxmlformats.org/officeDocument/2006/relationships/customXml" Target="../ink/ink1298.xml"/><Relationship Id="rId43" Type="http://schemas.openxmlformats.org/officeDocument/2006/relationships/image" Target="../media/image1240.png"/><Relationship Id="rId64" Type="http://schemas.openxmlformats.org/officeDocument/2006/relationships/customXml" Target="../ink/ink1319.xml"/><Relationship Id="rId118" Type="http://schemas.openxmlformats.org/officeDocument/2006/relationships/customXml" Target="../ink/ink1346.xml"/><Relationship Id="rId139" Type="http://schemas.openxmlformats.org/officeDocument/2006/relationships/image" Target="../media/image1288.png"/><Relationship Id="rId85" Type="http://schemas.openxmlformats.org/officeDocument/2006/relationships/image" Target="../media/image1261.png"/><Relationship Id="rId150" Type="http://schemas.openxmlformats.org/officeDocument/2006/relationships/customXml" Target="../ink/ink1362.xml"/><Relationship Id="rId171" Type="http://schemas.openxmlformats.org/officeDocument/2006/relationships/image" Target="../media/image1304.png"/><Relationship Id="rId192" Type="http://schemas.openxmlformats.org/officeDocument/2006/relationships/customXml" Target="../ink/ink1383.xml"/><Relationship Id="rId206" Type="http://schemas.openxmlformats.org/officeDocument/2006/relationships/customXml" Target="../ink/ink1390.xml"/><Relationship Id="rId227" Type="http://schemas.openxmlformats.org/officeDocument/2006/relationships/image" Target="../media/image1332.png"/><Relationship Id="rId12" Type="http://schemas.openxmlformats.org/officeDocument/2006/relationships/customXml" Target="../ink/ink1293.xml"/><Relationship Id="rId33" Type="http://schemas.openxmlformats.org/officeDocument/2006/relationships/image" Target="../media/image1235.png"/><Relationship Id="rId108" Type="http://schemas.openxmlformats.org/officeDocument/2006/relationships/customXml" Target="../ink/ink1341.xml"/><Relationship Id="rId129" Type="http://schemas.openxmlformats.org/officeDocument/2006/relationships/image" Target="../media/image1283.png"/><Relationship Id="rId54" Type="http://schemas.openxmlformats.org/officeDocument/2006/relationships/customXml" Target="../ink/ink1314.xml"/><Relationship Id="rId75" Type="http://schemas.openxmlformats.org/officeDocument/2006/relationships/image" Target="../media/image1256.png"/><Relationship Id="rId96" Type="http://schemas.openxmlformats.org/officeDocument/2006/relationships/customXml" Target="../ink/ink1335.xml"/><Relationship Id="rId140" Type="http://schemas.openxmlformats.org/officeDocument/2006/relationships/customXml" Target="../ink/ink1357.xml"/><Relationship Id="rId161" Type="http://schemas.openxmlformats.org/officeDocument/2006/relationships/image" Target="../media/image1299.png"/><Relationship Id="rId182" Type="http://schemas.openxmlformats.org/officeDocument/2006/relationships/customXml" Target="../ink/ink1378.xml"/><Relationship Id="rId217" Type="http://schemas.openxmlformats.org/officeDocument/2006/relationships/image" Target="../media/image1327.png"/><Relationship Id="rId6" Type="http://schemas.openxmlformats.org/officeDocument/2006/relationships/customXml" Target="../ink/ink1290.xml"/><Relationship Id="rId23" Type="http://schemas.openxmlformats.org/officeDocument/2006/relationships/image" Target="../media/image1230.png"/><Relationship Id="rId119" Type="http://schemas.openxmlformats.org/officeDocument/2006/relationships/image" Target="../media/image1278.png"/><Relationship Id="rId44" Type="http://schemas.openxmlformats.org/officeDocument/2006/relationships/customXml" Target="../ink/ink1309.xml"/><Relationship Id="rId65" Type="http://schemas.openxmlformats.org/officeDocument/2006/relationships/image" Target="../media/image1251.png"/><Relationship Id="rId86" Type="http://schemas.openxmlformats.org/officeDocument/2006/relationships/customXml" Target="../ink/ink1330.xml"/><Relationship Id="rId130" Type="http://schemas.openxmlformats.org/officeDocument/2006/relationships/customXml" Target="../ink/ink1352.xml"/><Relationship Id="rId151" Type="http://schemas.openxmlformats.org/officeDocument/2006/relationships/image" Target="../media/image1294.png"/><Relationship Id="rId172" Type="http://schemas.openxmlformats.org/officeDocument/2006/relationships/customXml" Target="../ink/ink1373.xml"/><Relationship Id="rId193" Type="http://schemas.openxmlformats.org/officeDocument/2006/relationships/image" Target="../media/image1315.png"/><Relationship Id="rId207" Type="http://schemas.openxmlformats.org/officeDocument/2006/relationships/image" Target="../media/image1322.png"/><Relationship Id="rId228" Type="http://schemas.openxmlformats.org/officeDocument/2006/relationships/customXml" Target="../ink/ink1401.xml"/><Relationship Id="rId13" Type="http://schemas.openxmlformats.org/officeDocument/2006/relationships/image" Target="../media/image1225.png"/><Relationship Id="rId109" Type="http://schemas.openxmlformats.org/officeDocument/2006/relationships/image" Target="../media/image1273.png"/><Relationship Id="rId34" Type="http://schemas.openxmlformats.org/officeDocument/2006/relationships/customXml" Target="../ink/ink1304.xml"/><Relationship Id="rId55" Type="http://schemas.openxmlformats.org/officeDocument/2006/relationships/image" Target="../media/image1246.png"/><Relationship Id="rId76" Type="http://schemas.openxmlformats.org/officeDocument/2006/relationships/customXml" Target="../ink/ink1325.xml"/><Relationship Id="rId97" Type="http://schemas.openxmlformats.org/officeDocument/2006/relationships/image" Target="../media/image1267.png"/><Relationship Id="rId120" Type="http://schemas.openxmlformats.org/officeDocument/2006/relationships/customXml" Target="../ink/ink1347.xml"/><Relationship Id="rId141" Type="http://schemas.openxmlformats.org/officeDocument/2006/relationships/image" Target="../media/image1289.png"/><Relationship Id="rId7" Type="http://schemas.openxmlformats.org/officeDocument/2006/relationships/image" Target="../media/image1222.png"/><Relationship Id="rId162" Type="http://schemas.openxmlformats.org/officeDocument/2006/relationships/customXml" Target="../ink/ink1368.xml"/><Relationship Id="rId183" Type="http://schemas.openxmlformats.org/officeDocument/2006/relationships/image" Target="../media/image1310.png"/><Relationship Id="rId218" Type="http://schemas.openxmlformats.org/officeDocument/2006/relationships/customXml" Target="../ink/ink1396.xml"/><Relationship Id="rId24" Type="http://schemas.openxmlformats.org/officeDocument/2006/relationships/customXml" Target="../ink/ink1299.xml"/><Relationship Id="rId45" Type="http://schemas.openxmlformats.org/officeDocument/2006/relationships/image" Target="../media/image1241.png"/><Relationship Id="rId66" Type="http://schemas.openxmlformats.org/officeDocument/2006/relationships/customXml" Target="../ink/ink1320.xml"/><Relationship Id="rId87" Type="http://schemas.openxmlformats.org/officeDocument/2006/relationships/image" Target="../media/image1262.png"/><Relationship Id="rId110" Type="http://schemas.openxmlformats.org/officeDocument/2006/relationships/customXml" Target="../ink/ink1342.xml"/><Relationship Id="rId131" Type="http://schemas.openxmlformats.org/officeDocument/2006/relationships/image" Target="../media/image1284.png"/><Relationship Id="rId152" Type="http://schemas.openxmlformats.org/officeDocument/2006/relationships/customXml" Target="../ink/ink1363.xml"/><Relationship Id="rId173" Type="http://schemas.openxmlformats.org/officeDocument/2006/relationships/image" Target="../media/image1305.png"/><Relationship Id="rId194" Type="http://schemas.openxmlformats.org/officeDocument/2006/relationships/customXml" Target="../ink/ink1384.xml"/><Relationship Id="rId208" Type="http://schemas.openxmlformats.org/officeDocument/2006/relationships/customXml" Target="../ink/ink1391.xml"/><Relationship Id="rId229" Type="http://schemas.openxmlformats.org/officeDocument/2006/relationships/image" Target="../media/image1333.png"/><Relationship Id="rId14" Type="http://schemas.openxmlformats.org/officeDocument/2006/relationships/customXml" Target="../ink/ink1294.xml"/><Relationship Id="rId35" Type="http://schemas.openxmlformats.org/officeDocument/2006/relationships/image" Target="../media/image1236.png"/><Relationship Id="rId56" Type="http://schemas.openxmlformats.org/officeDocument/2006/relationships/customXml" Target="../ink/ink1315.xml"/><Relationship Id="rId77" Type="http://schemas.openxmlformats.org/officeDocument/2006/relationships/image" Target="../media/image1257.png"/><Relationship Id="rId100" Type="http://schemas.openxmlformats.org/officeDocument/2006/relationships/customXml" Target="../ink/ink1337.xml"/><Relationship Id="rId8" Type="http://schemas.openxmlformats.org/officeDocument/2006/relationships/customXml" Target="../ink/ink1291.xml"/><Relationship Id="rId98" Type="http://schemas.openxmlformats.org/officeDocument/2006/relationships/customXml" Target="../ink/ink1336.xml"/><Relationship Id="rId121" Type="http://schemas.openxmlformats.org/officeDocument/2006/relationships/image" Target="../media/image1279.png"/><Relationship Id="rId142" Type="http://schemas.openxmlformats.org/officeDocument/2006/relationships/customXml" Target="../ink/ink1358.xml"/><Relationship Id="rId163" Type="http://schemas.openxmlformats.org/officeDocument/2006/relationships/image" Target="../media/image1300.png"/><Relationship Id="rId184" Type="http://schemas.openxmlformats.org/officeDocument/2006/relationships/customXml" Target="../ink/ink1379.xml"/><Relationship Id="rId219" Type="http://schemas.openxmlformats.org/officeDocument/2006/relationships/image" Target="../media/image1328.png"/><Relationship Id="rId230" Type="http://schemas.openxmlformats.org/officeDocument/2006/relationships/customXml" Target="../ink/ink1402.xml"/><Relationship Id="rId25" Type="http://schemas.openxmlformats.org/officeDocument/2006/relationships/image" Target="../media/image1231.png"/><Relationship Id="rId46" Type="http://schemas.openxmlformats.org/officeDocument/2006/relationships/customXml" Target="../ink/ink1310.xml"/><Relationship Id="rId67" Type="http://schemas.openxmlformats.org/officeDocument/2006/relationships/image" Target="../media/image1252.png"/><Relationship Id="rId88" Type="http://schemas.openxmlformats.org/officeDocument/2006/relationships/customXml" Target="../ink/ink1331.xml"/><Relationship Id="rId111" Type="http://schemas.openxmlformats.org/officeDocument/2006/relationships/image" Target="../media/image1274.png"/><Relationship Id="rId132" Type="http://schemas.openxmlformats.org/officeDocument/2006/relationships/customXml" Target="../ink/ink1353.xml"/><Relationship Id="rId153" Type="http://schemas.openxmlformats.org/officeDocument/2006/relationships/image" Target="../media/image1295.png"/><Relationship Id="rId174" Type="http://schemas.openxmlformats.org/officeDocument/2006/relationships/customXml" Target="../ink/ink1374.xml"/><Relationship Id="rId195" Type="http://schemas.openxmlformats.org/officeDocument/2006/relationships/image" Target="../media/image1316.png"/><Relationship Id="rId209" Type="http://schemas.openxmlformats.org/officeDocument/2006/relationships/image" Target="../media/image1323.png"/><Relationship Id="rId190" Type="http://schemas.openxmlformats.org/officeDocument/2006/relationships/customXml" Target="../ink/ink1382.xml"/><Relationship Id="rId204" Type="http://schemas.openxmlformats.org/officeDocument/2006/relationships/customXml" Target="../ink/ink1389.xml"/><Relationship Id="rId220" Type="http://schemas.openxmlformats.org/officeDocument/2006/relationships/customXml" Target="../ink/ink1397.xml"/><Relationship Id="rId225" Type="http://schemas.openxmlformats.org/officeDocument/2006/relationships/image" Target="../media/image1331.png"/><Relationship Id="rId15" Type="http://schemas.openxmlformats.org/officeDocument/2006/relationships/image" Target="../media/image1226.png"/><Relationship Id="rId36" Type="http://schemas.openxmlformats.org/officeDocument/2006/relationships/customXml" Target="../ink/ink1305.xml"/><Relationship Id="rId57" Type="http://schemas.openxmlformats.org/officeDocument/2006/relationships/image" Target="../media/image1247.png"/><Relationship Id="rId106" Type="http://schemas.openxmlformats.org/officeDocument/2006/relationships/customXml" Target="../ink/ink1340.xml"/><Relationship Id="rId127" Type="http://schemas.openxmlformats.org/officeDocument/2006/relationships/image" Target="../media/image1282.png"/><Relationship Id="rId10" Type="http://schemas.openxmlformats.org/officeDocument/2006/relationships/customXml" Target="../ink/ink1292.xml"/><Relationship Id="rId31" Type="http://schemas.openxmlformats.org/officeDocument/2006/relationships/image" Target="../media/image1234.png"/><Relationship Id="rId52" Type="http://schemas.openxmlformats.org/officeDocument/2006/relationships/customXml" Target="../ink/ink1313.xml"/><Relationship Id="rId73" Type="http://schemas.openxmlformats.org/officeDocument/2006/relationships/image" Target="../media/image1255.png"/><Relationship Id="rId78" Type="http://schemas.openxmlformats.org/officeDocument/2006/relationships/customXml" Target="../ink/ink1326.xml"/><Relationship Id="rId94" Type="http://schemas.openxmlformats.org/officeDocument/2006/relationships/customXml" Target="../ink/ink1334.xml"/><Relationship Id="rId99" Type="http://schemas.openxmlformats.org/officeDocument/2006/relationships/image" Target="../media/image1268.png"/><Relationship Id="rId101" Type="http://schemas.openxmlformats.org/officeDocument/2006/relationships/image" Target="../media/image1269.png"/><Relationship Id="rId122" Type="http://schemas.openxmlformats.org/officeDocument/2006/relationships/customXml" Target="../ink/ink1348.xml"/><Relationship Id="rId143" Type="http://schemas.openxmlformats.org/officeDocument/2006/relationships/image" Target="../media/image1290.png"/><Relationship Id="rId148" Type="http://schemas.openxmlformats.org/officeDocument/2006/relationships/customXml" Target="../ink/ink1361.xml"/><Relationship Id="rId164" Type="http://schemas.openxmlformats.org/officeDocument/2006/relationships/customXml" Target="../ink/ink1369.xml"/><Relationship Id="rId169" Type="http://schemas.openxmlformats.org/officeDocument/2006/relationships/image" Target="../media/image1303.png"/><Relationship Id="rId185" Type="http://schemas.openxmlformats.org/officeDocument/2006/relationships/image" Target="../media/image1311.png"/><Relationship Id="rId4" Type="http://schemas.openxmlformats.org/officeDocument/2006/relationships/customXml" Target="../ink/ink1289.xml"/><Relationship Id="rId9" Type="http://schemas.openxmlformats.org/officeDocument/2006/relationships/image" Target="../media/image1223.png"/><Relationship Id="rId180" Type="http://schemas.openxmlformats.org/officeDocument/2006/relationships/customXml" Target="../ink/ink1377.xml"/><Relationship Id="rId210" Type="http://schemas.openxmlformats.org/officeDocument/2006/relationships/customXml" Target="../ink/ink1392.xml"/><Relationship Id="rId215" Type="http://schemas.openxmlformats.org/officeDocument/2006/relationships/image" Target="../media/image1326.png"/><Relationship Id="rId236" Type="http://schemas.openxmlformats.org/officeDocument/2006/relationships/customXml" Target="../ink/ink1405.xml"/><Relationship Id="rId26" Type="http://schemas.openxmlformats.org/officeDocument/2006/relationships/customXml" Target="../ink/ink1300.xml"/><Relationship Id="rId231" Type="http://schemas.openxmlformats.org/officeDocument/2006/relationships/image" Target="../media/image1334.png"/><Relationship Id="rId47" Type="http://schemas.openxmlformats.org/officeDocument/2006/relationships/image" Target="../media/image1242.png"/><Relationship Id="rId68" Type="http://schemas.openxmlformats.org/officeDocument/2006/relationships/customXml" Target="../ink/ink1321.xml"/><Relationship Id="rId89" Type="http://schemas.openxmlformats.org/officeDocument/2006/relationships/image" Target="../media/image1263.png"/><Relationship Id="rId112" Type="http://schemas.openxmlformats.org/officeDocument/2006/relationships/customXml" Target="../ink/ink1343.xml"/><Relationship Id="rId133" Type="http://schemas.openxmlformats.org/officeDocument/2006/relationships/image" Target="../media/image1285.png"/><Relationship Id="rId154" Type="http://schemas.openxmlformats.org/officeDocument/2006/relationships/customXml" Target="../ink/ink1364.xml"/><Relationship Id="rId175" Type="http://schemas.openxmlformats.org/officeDocument/2006/relationships/image" Target="../media/image1306.png"/><Relationship Id="rId196" Type="http://schemas.openxmlformats.org/officeDocument/2006/relationships/customXml" Target="../ink/ink1385.xml"/><Relationship Id="rId200" Type="http://schemas.openxmlformats.org/officeDocument/2006/relationships/customXml" Target="../ink/ink1387.xml"/><Relationship Id="rId16" Type="http://schemas.openxmlformats.org/officeDocument/2006/relationships/customXml" Target="../ink/ink1295.xml"/><Relationship Id="rId221" Type="http://schemas.openxmlformats.org/officeDocument/2006/relationships/image" Target="../media/image1329.png"/><Relationship Id="rId37" Type="http://schemas.openxmlformats.org/officeDocument/2006/relationships/image" Target="../media/image1237.png"/><Relationship Id="rId58" Type="http://schemas.openxmlformats.org/officeDocument/2006/relationships/customXml" Target="../ink/ink1316.xml"/><Relationship Id="rId79" Type="http://schemas.openxmlformats.org/officeDocument/2006/relationships/image" Target="../media/image1258.png"/><Relationship Id="rId102" Type="http://schemas.openxmlformats.org/officeDocument/2006/relationships/customXml" Target="../ink/ink1338.xml"/><Relationship Id="rId123" Type="http://schemas.openxmlformats.org/officeDocument/2006/relationships/image" Target="../media/image1280.png"/><Relationship Id="rId144" Type="http://schemas.openxmlformats.org/officeDocument/2006/relationships/customXml" Target="../ink/ink1359.xml"/><Relationship Id="rId90" Type="http://schemas.openxmlformats.org/officeDocument/2006/relationships/customXml" Target="../ink/ink1332.xml"/><Relationship Id="rId165" Type="http://schemas.openxmlformats.org/officeDocument/2006/relationships/image" Target="../media/image1301.png"/><Relationship Id="rId186" Type="http://schemas.openxmlformats.org/officeDocument/2006/relationships/customXml" Target="../ink/ink1380.xml"/><Relationship Id="rId211" Type="http://schemas.openxmlformats.org/officeDocument/2006/relationships/image" Target="../media/image1324.png"/><Relationship Id="rId232" Type="http://schemas.openxmlformats.org/officeDocument/2006/relationships/customXml" Target="../ink/ink1403.xml"/><Relationship Id="rId27" Type="http://schemas.openxmlformats.org/officeDocument/2006/relationships/image" Target="../media/image1232.png"/><Relationship Id="rId48" Type="http://schemas.openxmlformats.org/officeDocument/2006/relationships/customXml" Target="../ink/ink1311.xml"/><Relationship Id="rId69" Type="http://schemas.openxmlformats.org/officeDocument/2006/relationships/image" Target="../media/image1253.png"/><Relationship Id="rId113" Type="http://schemas.openxmlformats.org/officeDocument/2006/relationships/image" Target="../media/image1275.png"/><Relationship Id="rId134" Type="http://schemas.openxmlformats.org/officeDocument/2006/relationships/customXml" Target="../ink/ink1354.xml"/><Relationship Id="rId80" Type="http://schemas.openxmlformats.org/officeDocument/2006/relationships/customXml" Target="../ink/ink1327.xml"/><Relationship Id="rId155" Type="http://schemas.openxmlformats.org/officeDocument/2006/relationships/image" Target="../media/image1296.png"/><Relationship Id="rId176" Type="http://schemas.openxmlformats.org/officeDocument/2006/relationships/customXml" Target="../ink/ink1375.xml"/><Relationship Id="rId197" Type="http://schemas.openxmlformats.org/officeDocument/2006/relationships/image" Target="../media/image1317.png"/><Relationship Id="rId201" Type="http://schemas.openxmlformats.org/officeDocument/2006/relationships/image" Target="../media/image1319.png"/><Relationship Id="rId222" Type="http://schemas.openxmlformats.org/officeDocument/2006/relationships/customXml" Target="../ink/ink1398.xml"/><Relationship Id="rId17" Type="http://schemas.openxmlformats.org/officeDocument/2006/relationships/image" Target="../media/image1227.png"/><Relationship Id="rId38" Type="http://schemas.openxmlformats.org/officeDocument/2006/relationships/customXml" Target="../ink/ink1306.xml"/><Relationship Id="rId59" Type="http://schemas.openxmlformats.org/officeDocument/2006/relationships/image" Target="../media/image1248.png"/><Relationship Id="rId103" Type="http://schemas.openxmlformats.org/officeDocument/2006/relationships/image" Target="../media/image1270.png"/><Relationship Id="rId124" Type="http://schemas.openxmlformats.org/officeDocument/2006/relationships/customXml" Target="../ink/ink1349.xml"/><Relationship Id="rId70" Type="http://schemas.openxmlformats.org/officeDocument/2006/relationships/customXml" Target="../ink/ink1322.xml"/><Relationship Id="rId91" Type="http://schemas.openxmlformats.org/officeDocument/2006/relationships/image" Target="../media/image1264.png"/><Relationship Id="rId145" Type="http://schemas.openxmlformats.org/officeDocument/2006/relationships/image" Target="../media/image1291.png"/><Relationship Id="rId166" Type="http://schemas.openxmlformats.org/officeDocument/2006/relationships/customXml" Target="../ink/ink1370.xml"/><Relationship Id="rId187" Type="http://schemas.openxmlformats.org/officeDocument/2006/relationships/image" Target="../media/image131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93.xml"/><Relationship Id="rId233" Type="http://schemas.openxmlformats.org/officeDocument/2006/relationships/image" Target="../media/image1335.png"/><Relationship Id="rId28" Type="http://schemas.openxmlformats.org/officeDocument/2006/relationships/customXml" Target="../ink/ink1301.xml"/><Relationship Id="rId49" Type="http://schemas.openxmlformats.org/officeDocument/2006/relationships/image" Target="../media/image1243.png"/><Relationship Id="rId114" Type="http://schemas.openxmlformats.org/officeDocument/2006/relationships/customXml" Target="../ink/ink1344.xml"/><Relationship Id="rId60" Type="http://schemas.openxmlformats.org/officeDocument/2006/relationships/customXml" Target="../ink/ink1317.xml"/><Relationship Id="rId81" Type="http://schemas.openxmlformats.org/officeDocument/2006/relationships/image" Target="../media/image1259.png"/><Relationship Id="rId135" Type="http://schemas.openxmlformats.org/officeDocument/2006/relationships/image" Target="../media/image1286.png"/><Relationship Id="rId156" Type="http://schemas.openxmlformats.org/officeDocument/2006/relationships/customXml" Target="../ink/ink1365.xml"/><Relationship Id="rId177" Type="http://schemas.openxmlformats.org/officeDocument/2006/relationships/image" Target="../media/image1307.png"/><Relationship Id="rId198" Type="http://schemas.openxmlformats.org/officeDocument/2006/relationships/customXml" Target="../ink/ink1386.xml"/><Relationship Id="rId202" Type="http://schemas.openxmlformats.org/officeDocument/2006/relationships/customXml" Target="../ink/ink1388.xml"/><Relationship Id="rId223" Type="http://schemas.openxmlformats.org/officeDocument/2006/relationships/image" Target="../media/image1330.png"/><Relationship Id="rId18" Type="http://schemas.openxmlformats.org/officeDocument/2006/relationships/customXml" Target="../ink/ink1296.xml"/><Relationship Id="rId39" Type="http://schemas.openxmlformats.org/officeDocument/2006/relationships/image" Target="../media/image1238.png"/><Relationship Id="rId50" Type="http://schemas.openxmlformats.org/officeDocument/2006/relationships/customXml" Target="../ink/ink1312.xml"/><Relationship Id="rId104" Type="http://schemas.openxmlformats.org/officeDocument/2006/relationships/customXml" Target="../ink/ink1339.xml"/><Relationship Id="rId125" Type="http://schemas.openxmlformats.org/officeDocument/2006/relationships/image" Target="../media/image1281.png"/><Relationship Id="rId146" Type="http://schemas.openxmlformats.org/officeDocument/2006/relationships/customXml" Target="../ink/ink1360.xml"/><Relationship Id="rId167" Type="http://schemas.openxmlformats.org/officeDocument/2006/relationships/image" Target="../media/image1302.png"/><Relationship Id="rId188" Type="http://schemas.openxmlformats.org/officeDocument/2006/relationships/customXml" Target="../ink/ink1381.xml"/><Relationship Id="rId71" Type="http://schemas.openxmlformats.org/officeDocument/2006/relationships/image" Target="../media/image1254.png"/><Relationship Id="rId92" Type="http://schemas.openxmlformats.org/officeDocument/2006/relationships/customXml" Target="../ink/ink1333.xml"/><Relationship Id="rId213" Type="http://schemas.openxmlformats.org/officeDocument/2006/relationships/image" Target="../media/image1325.png"/><Relationship Id="rId234" Type="http://schemas.openxmlformats.org/officeDocument/2006/relationships/customXml" Target="../ink/ink1404.xml"/><Relationship Id="rId2" Type="http://schemas.openxmlformats.org/officeDocument/2006/relationships/customXml" Target="../ink/ink1288.xml"/><Relationship Id="rId29" Type="http://schemas.openxmlformats.org/officeDocument/2006/relationships/image" Target="../media/image1233.png"/><Relationship Id="rId40" Type="http://schemas.openxmlformats.org/officeDocument/2006/relationships/customXml" Target="../ink/ink1307.xml"/><Relationship Id="rId115" Type="http://schemas.openxmlformats.org/officeDocument/2006/relationships/image" Target="../media/image1276.png"/><Relationship Id="rId136" Type="http://schemas.openxmlformats.org/officeDocument/2006/relationships/customXml" Target="../ink/ink1355.xml"/><Relationship Id="rId157" Type="http://schemas.openxmlformats.org/officeDocument/2006/relationships/image" Target="../media/image1297.png"/><Relationship Id="rId178" Type="http://schemas.openxmlformats.org/officeDocument/2006/relationships/customXml" Target="../ink/ink1376.xml"/><Relationship Id="rId61" Type="http://schemas.openxmlformats.org/officeDocument/2006/relationships/image" Target="../media/image1249.png"/><Relationship Id="rId82" Type="http://schemas.openxmlformats.org/officeDocument/2006/relationships/customXml" Target="../ink/ink1328.xml"/><Relationship Id="rId199" Type="http://schemas.openxmlformats.org/officeDocument/2006/relationships/image" Target="../media/image1318.png"/><Relationship Id="rId203" Type="http://schemas.openxmlformats.org/officeDocument/2006/relationships/image" Target="../media/image1320.png"/><Relationship Id="rId19" Type="http://schemas.openxmlformats.org/officeDocument/2006/relationships/image" Target="../media/image1228.png"/><Relationship Id="rId224" Type="http://schemas.openxmlformats.org/officeDocument/2006/relationships/customXml" Target="../ink/ink1399.xml"/><Relationship Id="rId30" Type="http://schemas.openxmlformats.org/officeDocument/2006/relationships/customXml" Target="../ink/ink1302.xml"/><Relationship Id="rId105" Type="http://schemas.openxmlformats.org/officeDocument/2006/relationships/image" Target="../media/image1271.png"/><Relationship Id="rId126" Type="http://schemas.openxmlformats.org/officeDocument/2006/relationships/customXml" Target="../ink/ink1350.xml"/><Relationship Id="rId147" Type="http://schemas.openxmlformats.org/officeDocument/2006/relationships/image" Target="../media/image1292.png"/><Relationship Id="rId168" Type="http://schemas.openxmlformats.org/officeDocument/2006/relationships/customXml" Target="../ink/ink1371.xml"/><Relationship Id="rId51" Type="http://schemas.openxmlformats.org/officeDocument/2006/relationships/image" Target="../media/image1244.png"/><Relationship Id="rId72" Type="http://schemas.openxmlformats.org/officeDocument/2006/relationships/customXml" Target="../ink/ink1323.xml"/><Relationship Id="rId93" Type="http://schemas.openxmlformats.org/officeDocument/2006/relationships/image" Target="../media/image1265.png"/><Relationship Id="rId189" Type="http://schemas.openxmlformats.org/officeDocument/2006/relationships/image" Target="../media/image1313.png"/><Relationship Id="rId3" Type="http://schemas.openxmlformats.org/officeDocument/2006/relationships/image" Target="../media/image1220.png"/><Relationship Id="rId214" Type="http://schemas.openxmlformats.org/officeDocument/2006/relationships/customXml" Target="../ink/ink1394.xml"/><Relationship Id="rId235" Type="http://schemas.openxmlformats.org/officeDocument/2006/relationships/image" Target="../media/image1336.png"/><Relationship Id="rId116" Type="http://schemas.openxmlformats.org/officeDocument/2006/relationships/customXml" Target="../ink/ink1345.xml"/><Relationship Id="rId137" Type="http://schemas.openxmlformats.org/officeDocument/2006/relationships/image" Target="../media/image1287.png"/><Relationship Id="rId158" Type="http://schemas.openxmlformats.org/officeDocument/2006/relationships/customXml" Target="../ink/ink1366.xml"/><Relationship Id="rId20" Type="http://schemas.openxmlformats.org/officeDocument/2006/relationships/customXml" Target="../ink/ink1297.xml"/><Relationship Id="rId41" Type="http://schemas.openxmlformats.org/officeDocument/2006/relationships/image" Target="../media/image1239.png"/><Relationship Id="rId62" Type="http://schemas.openxmlformats.org/officeDocument/2006/relationships/customXml" Target="../ink/ink1318.xml"/><Relationship Id="rId83" Type="http://schemas.openxmlformats.org/officeDocument/2006/relationships/image" Target="../media/image1260.png"/><Relationship Id="rId179" Type="http://schemas.openxmlformats.org/officeDocument/2006/relationships/image" Target="../media/image1308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95.png"/><Relationship Id="rId299" Type="http://schemas.openxmlformats.org/officeDocument/2006/relationships/image" Target="../media/image1486.png"/><Relationship Id="rId21" Type="http://schemas.openxmlformats.org/officeDocument/2006/relationships/image" Target="../media/image1347.png"/><Relationship Id="rId63" Type="http://schemas.openxmlformats.org/officeDocument/2006/relationships/image" Target="../media/image1368.png"/><Relationship Id="rId159" Type="http://schemas.openxmlformats.org/officeDocument/2006/relationships/image" Target="../media/image1416.png"/><Relationship Id="rId170" Type="http://schemas.openxmlformats.org/officeDocument/2006/relationships/customXml" Target="../ink/ink1490.xml"/><Relationship Id="rId226" Type="http://schemas.openxmlformats.org/officeDocument/2006/relationships/customXml" Target="../ink/ink1518.xml"/><Relationship Id="rId268" Type="http://schemas.openxmlformats.org/officeDocument/2006/relationships/customXml" Target="../ink/ink1539.xml"/><Relationship Id="rId32" Type="http://schemas.openxmlformats.org/officeDocument/2006/relationships/customXml" Target="../ink/ink1421.xml"/><Relationship Id="rId74" Type="http://schemas.openxmlformats.org/officeDocument/2006/relationships/customXml" Target="../ink/ink1442.xml"/><Relationship Id="rId128" Type="http://schemas.openxmlformats.org/officeDocument/2006/relationships/customXml" Target="../ink/ink1469.xml"/><Relationship Id="rId5" Type="http://schemas.openxmlformats.org/officeDocument/2006/relationships/image" Target="../media/image1339.png"/><Relationship Id="rId181" Type="http://schemas.openxmlformats.org/officeDocument/2006/relationships/image" Target="../media/image1427.png"/><Relationship Id="rId237" Type="http://schemas.openxmlformats.org/officeDocument/2006/relationships/image" Target="../media/image1455.png"/><Relationship Id="rId279" Type="http://schemas.openxmlformats.org/officeDocument/2006/relationships/image" Target="../media/image1476.png"/><Relationship Id="rId43" Type="http://schemas.openxmlformats.org/officeDocument/2006/relationships/image" Target="../media/image1358.png"/><Relationship Id="rId139" Type="http://schemas.openxmlformats.org/officeDocument/2006/relationships/image" Target="../media/image1406.png"/><Relationship Id="rId290" Type="http://schemas.openxmlformats.org/officeDocument/2006/relationships/customXml" Target="../ink/ink1550.xml"/><Relationship Id="rId85" Type="http://schemas.openxmlformats.org/officeDocument/2006/relationships/image" Target="../media/image1379.png"/><Relationship Id="rId150" Type="http://schemas.openxmlformats.org/officeDocument/2006/relationships/customXml" Target="../ink/ink1480.xml"/><Relationship Id="rId192" Type="http://schemas.openxmlformats.org/officeDocument/2006/relationships/customXml" Target="../ink/ink1501.xml"/><Relationship Id="rId206" Type="http://schemas.openxmlformats.org/officeDocument/2006/relationships/customXml" Target="../ink/ink1508.xml"/><Relationship Id="rId248" Type="http://schemas.openxmlformats.org/officeDocument/2006/relationships/customXml" Target="../ink/ink1529.xml"/><Relationship Id="rId12" Type="http://schemas.openxmlformats.org/officeDocument/2006/relationships/customXml" Target="../ink/ink1411.xml"/><Relationship Id="rId108" Type="http://schemas.openxmlformats.org/officeDocument/2006/relationships/customXml" Target="../ink/ink1459.xml"/><Relationship Id="rId54" Type="http://schemas.openxmlformats.org/officeDocument/2006/relationships/customXml" Target="../ink/ink1432.xml"/><Relationship Id="rId96" Type="http://schemas.openxmlformats.org/officeDocument/2006/relationships/customXml" Target="../ink/ink1453.xml"/><Relationship Id="rId161" Type="http://schemas.openxmlformats.org/officeDocument/2006/relationships/image" Target="../media/image1417.png"/><Relationship Id="rId217" Type="http://schemas.openxmlformats.org/officeDocument/2006/relationships/image" Target="../media/image1445.png"/><Relationship Id="rId6" Type="http://schemas.openxmlformats.org/officeDocument/2006/relationships/customXml" Target="../ink/ink1408.xml"/><Relationship Id="rId238" Type="http://schemas.openxmlformats.org/officeDocument/2006/relationships/customXml" Target="../ink/ink1524.xml"/><Relationship Id="rId259" Type="http://schemas.openxmlformats.org/officeDocument/2006/relationships/image" Target="../media/image1466.png"/><Relationship Id="rId23" Type="http://schemas.openxmlformats.org/officeDocument/2006/relationships/image" Target="../media/image1348.png"/><Relationship Id="rId119" Type="http://schemas.openxmlformats.org/officeDocument/2006/relationships/image" Target="../media/image1396.png"/><Relationship Id="rId270" Type="http://schemas.openxmlformats.org/officeDocument/2006/relationships/customXml" Target="../ink/ink1540.xml"/><Relationship Id="rId291" Type="http://schemas.openxmlformats.org/officeDocument/2006/relationships/image" Target="../media/image1482.png"/><Relationship Id="rId44" Type="http://schemas.openxmlformats.org/officeDocument/2006/relationships/customXml" Target="../ink/ink1427.xml"/><Relationship Id="rId65" Type="http://schemas.openxmlformats.org/officeDocument/2006/relationships/image" Target="../media/image1369.png"/><Relationship Id="rId86" Type="http://schemas.openxmlformats.org/officeDocument/2006/relationships/customXml" Target="../ink/ink1448.xml"/><Relationship Id="rId130" Type="http://schemas.openxmlformats.org/officeDocument/2006/relationships/customXml" Target="../ink/ink1470.xml"/><Relationship Id="rId151" Type="http://schemas.openxmlformats.org/officeDocument/2006/relationships/image" Target="../media/image1412.png"/><Relationship Id="rId172" Type="http://schemas.openxmlformats.org/officeDocument/2006/relationships/customXml" Target="../ink/ink1491.xml"/><Relationship Id="rId193" Type="http://schemas.openxmlformats.org/officeDocument/2006/relationships/image" Target="../media/image1433.png"/><Relationship Id="rId207" Type="http://schemas.openxmlformats.org/officeDocument/2006/relationships/image" Target="../media/image1440.png"/><Relationship Id="rId228" Type="http://schemas.openxmlformats.org/officeDocument/2006/relationships/customXml" Target="../ink/ink1519.xml"/><Relationship Id="rId249" Type="http://schemas.openxmlformats.org/officeDocument/2006/relationships/image" Target="../media/image1461.png"/><Relationship Id="rId13" Type="http://schemas.openxmlformats.org/officeDocument/2006/relationships/image" Target="../media/image1343.png"/><Relationship Id="rId109" Type="http://schemas.openxmlformats.org/officeDocument/2006/relationships/image" Target="../media/image1391.png"/><Relationship Id="rId260" Type="http://schemas.openxmlformats.org/officeDocument/2006/relationships/customXml" Target="../ink/ink1535.xml"/><Relationship Id="rId281" Type="http://schemas.openxmlformats.org/officeDocument/2006/relationships/image" Target="../media/image1477.png"/><Relationship Id="rId34" Type="http://schemas.openxmlformats.org/officeDocument/2006/relationships/customXml" Target="../ink/ink1422.xml"/><Relationship Id="rId55" Type="http://schemas.openxmlformats.org/officeDocument/2006/relationships/image" Target="../media/image1364.png"/><Relationship Id="rId76" Type="http://schemas.openxmlformats.org/officeDocument/2006/relationships/customXml" Target="../ink/ink1443.xml"/><Relationship Id="rId97" Type="http://schemas.openxmlformats.org/officeDocument/2006/relationships/image" Target="../media/image1385.png"/><Relationship Id="rId120" Type="http://schemas.openxmlformats.org/officeDocument/2006/relationships/customXml" Target="../ink/ink1465.xml"/><Relationship Id="rId141" Type="http://schemas.openxmlformats.org/officeDocument/2006/relationships/image" Target="../media/image1407.png"/><Relationship Id="rId7" Type="http://schemas.openxmlformats.org/officeDocument/2006/relationships/image" Target="../media/image1340.png"/><Relationship Id="rId162" Type="http://schemas.openxmlformats.org/officeDocument/2006/relationships/customXml" Target="../ink/ink1486.xml"/><Relationship Id="rId183" Type="http://schemas.openxmlformats.org/officeDocument/2006/relationships/image" Target="../media/image1428.png"/><Relationship Id="rId218" Type="http://schemas.openxmlformats.org/officeDocument/2006/relationships/customXml" Target="../ink/ink1514.xml"/><Relationship Id="rId239" Type="http://schemas.openxmlformats.org/officeDocument/2006/relationships/image" Target="../media/image1456.png"/><Relationship Id="rId250" Type="http://schemas.openxmlformats.org/officeDocument/2006/relationships/customXml" Target="../ink/ink1530.xml"/><Relationship Id="rId271" Type="http://schemas.openxmlformats.org/officeDocument/2006/relationships/image" Target="../media/image1472.png"/><Relationship Id="rId292" Type="http://schemas.openxmlformats.org/officeDocument/2006/relationships/customXml" Target="../ink/ink1551.xml"/><Relationship Id="rId24" Type="http://schemas.openxmlformats.org/officeDocument/2006/relationships/customXml" Target="../ink/ink1417.xml"/><Relationship Id="rId45" Type="http://schemas.openxmlformats.org/officeDocument/2006/relationships/image" Target="../media/image1359.png"/><Relationship Id="rId66" Type="http://schemas.openxmlformats.org/officeDocument/2006/relationships/customXml" Target="../ink/ink1438.xml"/><Relationship Id="rId87" Type="http://schemas.openxmlformats.org/officeDocument/2006/relationships/image" Target="../media/image1380.png"/><Relationship Id="rId110" Type="http://schemas.openxmlformats.org/officeDocument/2006/relationships/customXml" Target="../ink/ink1460.xml"/><Relationship Id="rId131" Type="http://schemas.openxmlformats.org/officeDocument/2006/relationships/image" Target="../media/image1402.png"/><Relationship Id="rId152" Type="http://schemas.openxmlformats.org/officeDocument/2006/relationships/customXml" Target="../ink/ink1481.xml"/><Relationship Id="rId173" Type="http://schemas.openxmlformats.org/officeDocument/2006/relationships/image" Target="../media/image1423.png"/><Relationship Id="rId194" Type="http://schemas.openxmlformats.org/officeDocument/2006/relationships/customXml" Target="../ink/ink1502.xml"/><Relationship Id="rId208" Type="http://schemas.openxmlformats.org/officeDocument/2006/relationships/customXml" Target="../ink/ink1509.xml"/><Relationship Id="rId229" Type="http://schemas.openxmlformats.org/officeDocument/2006/relationships/image" Target="../media/image1451.png"/><Relationship Id="rId240" Type="http://schemas.openxmlformats.org/officeDocument/2006/relationships/customXml" Target="../ink/ink1525.xml"/><Relationship Id="rId261" Type="http://schemas.openxmlformats.org/officeDocument/2006/relationships/image" Target="../media/image1467.png"/><Relationship Id="rId14" Type="http://schemas.openxmlformats.org/officeDocument/2006/relationships/customXml" Target="../ink/ink1412.xml"/><Relationship Id="rId35" Type="http://schemas.openxmlformats.org/officeDocument/2006/relationships/image" Target="../media/image1354.png"/><Relationship Id="rId56" Type="http://schemas.openxmlformats.org/officeDocument/2006/relationships/customXml" Target="../ink/ink1433.xml"/><Relationship Id="rId77" Type="http://schemas.openxmlformats.org/officeDocument/2006/relationships/image" Target="../media/image1375.png"/><Relationship Id="rId100" Type="http://schemas.openxmlformats.org/officeDocument/2006/relationships/customXml" Target="../ink/ink1455.xml"/><Relationship Id="rId282" Type="http://schemas.openxmlformats.org/officeDocument/2006/relationships/customXml" Target="../ink/ink1546.xml"/><Relationship Id="rId8" Type="http://schemas.openxmlformats.org/officeDocument/2006/relationships/customXml" Target="../ink/ink1409.xml"/><Relationship Id="rId98" Type="http://schemas.openxmlformats.org/officeDocument/2006/relationships/customXml" Target="../ink/ink1454.xml"/><Relationship Id="rId121" Type="http://schemas.openxmlformats.org/officeDocument/2006/relationships/image" Target="../media/image1397.png"/><Relationship Id="rId142" Type="http://schemas.openxmlformats.org/officeDocument/2006/relationships/customXml" Target="../ink/ink1476.xml"/><Relationship Id="rId163" Type="http://schemas.openxmlformats.org/officeDocument/2006/relationships/image" Target="../media/image1418.png"/><Relationship Id="rId184" Type="http://schemas.openxmlformats.org/officeDocument/2006/relationships/customXml" Target="../ink/ink1497.xml"/><Relationship Id="rId219" Type="http://schemas.openxmlformats.org/officeDocument/2006/relationships/image" Target="../media/image1446.png"/><Relationship Id="rId230" Type="http://schemas.openxmlformats.org/officeDocument/2006/relationships/customXml" Target="../ink/ink1520.xml"/><Relationship Id="rId251" Type="http://schemas.openxmlformats.org/officeDocument/2006/relationships/image" Target="../media/image1462.png"/><Relationship Id="rId25" Type="http://schemas.openxmlformats.org/officeDocument/2006/relationships/image" Target="../media/image1349.png"/><Relationship Id="rId46" Type="http://schemas.openxmlformats.org/officeDocument/2006/relationships/customXml" Target="../ink/ink1428.xml"/><Relationship Id="rId67" Type="http://schemas.openxmlformats.org/officeDocument/2006/relationships/image" Target="../media/image1370.png"/><Relationship Id="rId272" Type="http://schemas.openxmlformats.org/officeDocument/2006/relationships/customXml" Target="../ink/ink1541.xml"/><Relationship Id="rId293" Type="http://schemas.openxmlformats.org/officeDocument/2006/relationships/image" Target="../media/image1483.png"/><Relationship Id="rId88" Type="http://schemas.openxmlformats.org/officeDocument/2006/relationships/customXml" Target="../ink/ink1449.xml"/><Relationship Id="rId111" Type="http://schemas.openxmlformats.org/officeDocument/2006/relationships/image" Target="../media/image1392.png"/><Relationship Id="rId132" Type="http://schemas.openxmlformats.org/officeDocument/2006/relationships/customXml" Target="../ink/ink1471.xml"/><Relationship Id="rId153" Type="http://schemas.openxmlformats.org/officeDocument/2006/relationships/image" Target="../media/image1413.png"/><Relationship Id="rId174" Type="http://schemas.openxmlformats.org/officeDocument/2006/relationships/customXml" Target="../ink/ink1492.xml"/><Relationship Id="rId195" Type="http://schemas.openxmlformats.org/officeDocument/2006/relationships/image" Target="../media/image1434.png"/><Relationship Id="rId209" Type="http://schemas.openxmlformats.org/officeDocument/2006/relationships/image" Target="../media/image1441.png"/><Relationship Id="rId220" Type="http://schemas.openxmlformats.org/officeDocument/2006/relationships/customXml" Target="../ink/ink1515.xml"/><Relationship Id="rId241" Type="http://schemas.openxmlformats.org/officeDocument/2006/relationships/image" Target="../media/image1457.png"/><Relationship Id="rId15" Type="http://schemas.openxmlformats.org/officeDocument/2006/relationships/image" Target="../media/image1344.png"/><Relationship Id="rId36" Type="http://schemas.openxmlformats.org/officeDocument/2006/relationships/customXml" Target="../ink/ink1423.xml"/><Relationship Id="rId57" Type="http://schemas.openxmlformats.org/officeDocument/2006/relationships/image" Target="../media/image1365.png"/><Relationship Id="rId262" Type="http://schemas.openxmlformats.org/officeDocument/2006/relationships/customXml" Target="../ink/ink1536.xml"/><Relationship Id="rId283" Type="http://schemas.openxmlformats.org/officeDocument/2006/relationships/image" Target="../media/image1478.png"/><Relationship Id="rId78" Type="http://schemas.openxmlformats.org/officeDocument/2006/relationships/customXml" Target="../ink/ink1444.xml"/><Relationship Id="rId99" Type="http://schemas.openxmlformats.org/officeDocument/2006/relationships/image" Target="../media/image1386.png"/><Relationship Id="rId101" Type="http://schemas.openxmlformats.org/officeDocument/2006/relationships/image" Target="../media/image1387.png"/><Relationship Id="rId122" Type="http://schemas.openxmlformats.org/officeDocument/2006/relationships/customXml" Target="../ink/ink1466.xml"/><Relationship Id="rId143" Type="http://schemas.openxmlformats.org/officeDocument/2006/relationships/image" Target="../media/image1408.png"/><Relationship Id="rId164" Type="http://schemas.openxmlformats.org/officeDocument/2006/relationships/customXml" Target="../ink/ink1487.xml"/><Relationship Id="rId185" Type="http://schemas.openxmlformats.org/officeDocument/2006/relationships/image" Target="../media/image1429.png"/><Relationship Id="rId9" Type="http://schemas.openxmlformats.org/officeDocument/2006/relationships/image" Target="../media/image1341.png"/><Relationship Id="rId210" Type="http://schemas.openxmlformats.org/officeDocument/2006/relationships/customXml" Target="../ink/ink1510.xml"/><Relationship Id="rId26" Type="http://schemas.openxmlformats.org/officeDocument/2006/relationships/customXml" Target="../ink/ink1418.xml"/><Relationship Id="rId231" Type="http://schemas.openxmlformats.org/officeDocument/2006/relationships/image" Target="../media/image1452.png"/><Relationship Id="rId252" Type="http://schemas.openxmlformats.org/officeDocument/2006/relationships/customXml" Target="../ink/ink1531.xml"/><Relationship Id="rId273" Type="http://schemas.openxmlformats.org/officeDocument/2006/relationships/image" Target="../media/image1473.png"/><Relationship Id="rId294" Type="http://schemas.openxmlformats.org/officeDocument/2006/relationships/customXml" Target="../ink/ink1552.xml"/><Relationship Id="rId47" Type="http://schemas.openxmlformats.org/officeDocument/2006/relationships/image" Target="../media/image1360.png"/><Relationship Id="rId68" Type="http://schemas.openxmlformats.org/officeDocument/2006/relationships/customXml" Target="../ink/ink1439.xml"/><Relationship Id="rId89" Type="http://schemas.openxmlformats.org/officeDocument/2006/relationships/image" Target="../media/image1381.png"/><Relationship Id="rId112" Type="http://schemas.openxmlformats.org/officeDocument/2006/relationships/customXml" Target="../ink/ink1461.xml"/><Relationship Id="rId133" Type="http://schemas.openxmlformats.org/officeDocument/2006/relationships/image" Target="../media/image1403.png"/><Relationship Id="rId154" Type="http://schemas.openxmlformats.org/officeDocument/2006/relationships/customXml" Target="../ink/ink1482.xml"/><Relationship Id="rId175" Type="http://schemas.openxmlformats.org/officeDocument/2006/relationships/image" Target="../media/image1424.png"/><Relationship Id="rId196" Type="http://schemas.openxmlformats.org/officeDocument/2006/relationships/customXml" Target="../ink/ink1503.xml"/><Relationship Id="rId200" Type="http://schemas.openxmlformats.org/officeDocument/2006/relationships/customXml" Target="../ink/ink1505.xml"/><Relationship Id="rId16" Type="http://schemas.openxmlformats.org/officeDocument/2006/relationships/customXml" Target="../ink/ink1413.xml"/><Relationship Id="rId221" Type="http://schemas.openxmlformats.org/officeDocument/2006/relationships/image" Target="../media/image1447.png"/><Relationship Id="rId242" Type="http://schemas.openxmlformats.org/officeDocument/2006/relationships/customXml" Target="../ink/ink1526.xml"/><Relationship Id="rId263" Type="http://schemas.openxmlformats.org/officeDocument/2006/relationships/image" Target="../media/image1468.png"/><Relationship Id="rId284" Type="http://schemas.openxmlformats.org/officeDocument/2006/relationships/customXml" Target="../ink/ink1547.xml"/><Relationship Id="rId37" Type="http://schemas.openxmlformats.org/officeDocument/2006/relationships/image" Target="../media/image1355.png"/><Relationship Id="rId58" Type="http://schemas.openxmlformats.org/officeDocument/2006/relationships/customXml" Target="../ink/ink1434.xml"/><Relationship Id="rId79" Type="http://schemas.openxmlformats.org/officeDocument/2006/relationships/image" Target="../media/image1376.png"/><Relationship Id="rId102" Type="http://schemas.openxmlformats.org/officeDocument/2006/relationships/customXml" Target="../ink/ink1456.xml"/><Relationship Id="rId123" Type="http://schemas.openxmlformats.org/officeDocument/2006/relationships/image" Target="../media/image1398.png"/><Relationship Id="rId144" Type="http://schemas.openxmlformats.org/officeDocument/2006/relationships/customXml" Target="../ink/ink1477.xml"/><Relationship Id="rId90" Type="http://schemas.openxmlformats.org/officeDocument/2006/relationships/customXml" Target="../ink/ink1450.xml"/><Relationship Id="rId165" Type="http://schemas.openxmlformats.org/officeDocument/2006/relationships/image" Target="../media/image1419.png"/><Relationship Id="rId186" Type="http://schemas.openxmlformats.org/officeDocument/2006/relationships/customXml" Target="../ink/ink1498.xml"/><Relationship Id="rId211" Type="http://schemas.openxmlformats.org/officeDocument/2006/relationships/image" Target="../media/image1442.png"/><Relationship Id="rId232" Type="http://schemas.openxmlformats.org/officeDocument/2006/relationships/customXml" Target="../ink/ink1521.xml"/><Relationship Id="rId253" Type="http://schemas.openxmlformats.org/officeDocument/2006/relationships/image" Target="../media/image1463.png"/><Relationship Id="rId274" Type="http://schemas.openxmlformats.org/officeDocument/2006/relationships/customXml" Target="../ink/ink1542.xml"/><Relationship Id="rId295" Type="http://schemas.openxmlformats.org/officeDocument/2006/relationships/image" Target="../media/image1484.png"/><Relationship Id="rId27" Type="http://schemas.openxmlformats.org/officeDocument/2006/relationships/image" Target="../media/image1350.png"/><Relationship Id="rId48" Type="http://schemas.openxmlformats.org/officeDocument/2006/relationships/customXml" Target="../ink/ink1429.xml"/><Relationship Id="rId69" Type="http://schemas.openxmlformats.org/officeDocument/2006/relationships/image" Target="../media/image1371.png"/><Relationship Id="rId113" Type="http://schemas.openxmlformats.org/officeDocument/2006/relationships/image" Target="../media/image1393.png"/><Relationship Id="rId134" Type="http://schemas.openxmlformats.org/officeDocument/2006/relationships/customXml" Target="../ink/ink1472.xml"/><Relationship Id="rId80" Type="http://schemas.openxmlformats.org/officeDocument/2006/relationships/customXml" Target="../ink/ink1445.xml"/><Relationship Id="rId155" Type="http://schemas.openxmlformats.org/officeDocument/2006/relationships/image" Target="../media/image1414.png"/><Relationship Id="rId176" Type="http://schemas.openxmlformats.org/officeDocument/2006/relationships/customXml" Target="../ink/ink1493.xml"/><Relationship Id="rId197" Type="http://schemas.openxmlformats.org/officeDocument/2006/relationships/image" Target="../media/image1435.png"/><Relationship Id="rId201" Type="http://schemas.openxmlformats.org/officeDocument/2006/relationships/image" Target="../media/image1437.png"/><Relationship Id="rId222" Type="http://schemas.openxmlformats.org/officeDocument/2006/relationships/customXml" Target="../ink/ink1516.xml"/><Relationship Id="rId243" Type="http://schemas.openxmlformats.org/officeDocument/2006/relationships/image" Target="../media/image1458.png"/><Relationship Id="rId264" Type="http://schemas.openxmlformats.org/officeDocument/2006/relationships/customXml" Target="../ink/ink1537.xml"/><Relationship Id="rId285" Type="http://schemas.openxmlformats.org/officeDocument/2006/relationships/image" Target="../media/image1479.png"/><Relationship Id="rId17" Type="http://schemas.openxmlformats.org/officeDocument/2006/relationships/image" Target="../media/image1345.png"/><Relationship Id="rId38" Type="http://schemas.openxmlformats.org/officeDocument/2006/relationships/customXml" Target="../ink/ink1424.xml"/><Relationship Id="rId59" Type="http://schemas.openxmlformats.org/officeDocument/2006/relationships/image" Target="../media/image1366.png"/><Relationship Id="rId103" Type="http://schemas.openxmlformats.org/officeDocument/2006/relationships/image" Target="../media/image1388.png"/><Relationship Id="rId124" Type="http://schemas.openxmlformats.org/officeDocument/2006/relationships/customXml" Target="../ink/ink1467.xml"/><Relationship Id="rId70" Type="http://schemas.openxmlformats.org/officeDocument/2006/relationships/customXml" Target="../ink/ink1440.xml"/><Relationship Id="rId91" Type="http://schemas.openxmlformats.org/officeDocument/2006/relationships/image" Target="../media/image1382.png"/><Relationship Id="rId145" Type="http://schemas.openxmlformats.org/officeDocument/2006/relationships/image" Target="../media/image1409.png"/><Relationship Id="rId166" Type="http://schemas.openxmlformats.org/officeDocument/2006/relationships/customXml" Target="../ink/ink1488.xml"/><Relationship Id="rId187" Type="http://schemas.openxmlformats.org/officeDocument/2006/relationships/image" Target="../media/image143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11.xml"/><Relationship Id="rId233" Type="http://schemas.openxmlformats.org/officeDocument/2006/relationships/image" Target="../media/image1453.png"/><Relationship Id="rId254" Type="http://schemas.openxmlformats.org/officeDocument/2006/relationships/customXml" Target="../ink/ink1532.xml"/><Relationship Id="rId28" Type="http://schemas.openxmlformats.org/officeDocument/2006/relationships/customXml" Target="../ink/ink1419.xml"/><Relationship Id="rId49" Type="http://schemas.openxmlformats.org/officeDocument/2006/relationships/image" Target="../media/image1361.png"/><Relationship Id="rId114" Type="http://schemas.openxmlformats.org/officeDocument/2006/relationships/customXml" Target="../ink/ink1462.xml"/><Relationship Id="rId275" Type="http://schemas.openxmlformats.org/officeDocument/2006/relationships/image" Target="../media/image1474.png"/><Relationship Id="rId296" Type="http://schemas.openxmlformats.org/officeDocument/2006/relationships/customXml" Target="../ink/ink1553.xml"/><Relationship Id="rId300" Type="http://schemas.openxmlformats.org/officeDocument/2006/relationships/customXml" Target="../ink/ink1555.xml"/><Relationship Id="rId60" Type="http://schemas.openxmlformats.org/officeDocument/2006/relationships/customXml" Target="../ink/ink1435.xml"/><Relationship Id="rId81" Type="http://schemas.openxmlformats.org/officeDocument/2006/relationships/image" Target="../media/image1377.png"/><Relationship Id="rId135" Type="http://schemas.openxmlformats.org/officeDocument/2006/relationships/image" Target="../media/image1404.png"/><Relationship Id="rId156" Type="http://schemas.openxmlformats.org/officeDocument/2006/relationships/customXml" Target="../ink/ink1483.xml"/><Relationship Id="rId177" Type="http://schemas.openxmlformats.org/officeDocument/2006/relationships/image" Target="../media/image1425.png"/><Relationship Id="rId198" Type="http://schemas.openxmlformats.org/officeDocument/2006/relationships/customXml" Target="../ink/ink1504.xml"/><Relationship Id="rId202" Type="http://schemas.openxmlformats.org/officeDocument/2006/relationships/customXml" Target="../ink/ink1506.xml"/><Relationship Id="rId223" Type="http://schemas.openxmlformats.org/officeDocument/2006/relationships/image" Target="../media/image1448.png"/><Relationship Id="rId244" Type="http://schemas.openxmlformats.org/officeDocument/2006/relationships/customXml" Target="../ink/ink1527.xml"/><Relationship Id="rId18" Type="http://schemas.openxmlformats.org/officeDocument/2006/relationships/customXml" Target="../ink/ink1414.xml"/><Relationship Id="rId39" Type="http://schemas.openxmlformats.org/officeDocument/2006/relationships/image" Target="../media/image1356.png"/><Relationship Id="rId265" Type="http://schemas.openxmlformats.org/officeDocument/2006/relationships/image" Target="../media/image1469.png"/><Relationship Id="rId286" Type="http://schemas.openxmlformats.org/officeDocument/2006/relationships/customXml" Target="../ink/ink1548.xml"/><Relationship Id="rId50" Type="http://schemas.openxmlformats.org/officeDocument/2006/relationships/customXml" Target="../ink/ink1430.xml"/><Relationship Id="rId104" Type="http://schemas.openxmlformats.org/officeDocument/2006/relationships/customXml" Target="../ink/ink1457.xml"/><Relationship Id="rId125" Type="http://schemas.openxmlformats.org/officeDocument/2006/relationships/image" Target="../media/image1399.png"/><Relationship Id="rId146" Type="http://schemas.openxmlformats.org/officeDocument/2006/relationships/customXml" Target="../ink/ink1478.xml"/><Relationship Id="rId167" Type="http://schemas.openxmlformats.org/officeDocument/2006/relationships/image" Target="../media/image1420.png"/><Relationship Id="rId188" Type="http://schemas.openxmlformats.org/officeDocument/2006/relationships/customXml" Target="../ink/ink1499.xml"/><Relationship Id="rId71" Type="http://schemas.openxmlformats.org/officeDocument/2006/relationships/image" Target="../media/image1372.png"/><Relationship Id="rId92" Type="http://schemas.openxmlformats.org/officeDocument/2006/relationships/customXml" Target="../ink/ink1451.xml"/><Relationship Id="rId213" Type="http://schemas.openxmlformats.org/officeDocument/2006/relationships/image" Target="../media/image1443.png"/><Relationship Id="rId234" Type="http://schemas.openxmlformats.org/officeDocument/2006/relationships/customXml" Target="../ink/ink1522.xml"/><Relationship Id="rId2" Type="http://schemas.openxmlformats.org/officeDocument/2006/relationships/customXml" Target="../ink/ink1406.xml"/><Relationship Id="rId29" Type="http://schemas.openxmlformats.org/officeDocument/2006/relationships/image" Target="../media/image1351.png"/><Relationship Id="rId255" Type="http://schemas.openxmlformats.org/officeDocument/2006/relationships/image" Target="../media/image1464.png"/><Relationship Id="rId276" Type="http://schemas.openxmlformats.org/officeDocument/2006/relationships/customXml" Target="../ink/ink1543.xml"/><Relationship Id="rId297" Type="http://schemas.openxmlformats.org/officeDocument/2006/relationships/image" Target="../media/image1485.png"/><Relationship Id="rId40" Type="http://schemas.openxmlformats.org/officeDocument/2006/relationships/customXml" Target="../ink/ink1425.xml"/><Relationship Id="rId115" Type="http://schemas.openxmlformats.org/officeDocument/2006/relationships/image" Target="../media/image1394.png"/><Relationship Id="rId136" Type="http://schemas.openxmlformats.org/officeDocument/2006/relationships/customXml" Target="../ink/ink1473.xml"/><Relationship Id="rId157" Type="http://schemas.openxmlformats.org/officeDocument/2006/relationships/image" Target="../media/image1415.png"/><Relationship Id="rId178" Type="http://schemas.openxmlformats.org/officeDocument/2006/relationships/customXml" Target="../ink/ink1494.xml"/><Relationship Id="rId301" Type="http://schemas.openxmlformats.org/officeDocument/2006/relationships/image" Target="../media/image1487.png"/><Relationship Id="rId61" Type="http://schemas.openxmlformats.org/officeDocument/2006/relationships/image" Target="../media/image1367.png"/><Relationship Id="rId82" Type="http://schemas.openxmlformats.org/officeDocument/2006/relationships/customXml" Target="../ink/ink1446.xml"/><Relationship Id="rId199" Type="http://schemas.openxmlformats.org/officeDocument/2006/relationships/image" Target="../media/image1436.png"/><Relationship Id="rId203" Type="http://schemas.openxmlformats.org/officeDocument/2006/relationships/image" Target="../media/image1438.png"/><Relationship Id="rId19" Type="http://schemas.openxmlformats.org/officeDocument/2006/relationships/image" Target="../media/image1346.png"/><Relationship Id="rId224" Type="http://schemas.openxmlformats.org/officeDocument/2006/relationships/customXml" Target="../ink/ink1517.xml"/><Relationship Id="rId245" Type="http://schemas.openxmlformats.org/officeDocument/2006/relationships/image" Target="../media/image1459.png"/><Relationship Id="rId266" Type="http://schemas.openxmlformats.org/officeDocument/2006/relationships/customXml" Target="../ink/ink1538.xml"/><Relationship Id="rId287" Type="http://schemas.openxmlformats.org/officeDocument/2006/relationships/image" Target="../media/image1480.png"/><Relationship Id="rId30" Type="http://schemas.openxmlformats.org/officeDocument/2006/relationships/customXml" Target="../ink/ink1420.xml"/><Relationship Id="rId105" Type="http://schemas.openxmlformats.org/officeDocument/2006/relationships/image" Target="../media/image1389.png"/><Relationship Id="rId126" Type="http://schemas.openxmlformats.org/officeDocument/2006/relationships/customXml" Target="../ink/ink1468.xml"/><Relationship Id="rId147" Type="http://schemas.openxmlformats.org/officeDocument/2006/relationships/image" Target="../media/image1410.png"/><Relationship Id="rId168" Type="http://schemas.openxmlformats.org/officeDocument/2006/relationships/customXml" Target="../ink/ink1489.xml"/><Relationship Id="rId51" Type="http://schemas.openxmlformats.org/officeDocument/2006/relationships/image" Target="../media/image1362.png"/><Relationship Id="rId72" Type="http://schemas.openxmlformats.org/officeDocument/2006/relationships/customXml" Target="../ink/ink1441.xml"/><Relationship Id="rId93" Type="http://schemas.openxmlformats.org/officeDocument/2006/relationships/image" Target="../media/image1383.png"/><Relationship Id="rId189" Type="http://schemas.openxmlformats.org/officeDocument/2006/relationships/image" Target="../media/image1431.png"/><Relationship Id="rId3" Type="http://schemas.openxmlformats.org/officeDocument/2006/relationships/image" Target="../media/image1338.png"/><Relationship Id="rId214" Type="http://schemas.openxmlformats.org/officeDocument/2006/relationships/customXml" Target="../ink/ink1512.xml"/><Relationship Id="rId235" Type="http://schemas.openxmlformats.org/officeDocument/2006/relationships/image" Target="../media/image1454.png"/><Relationship Id="rId256" Type="http://schemas.openxmlformats.org/officeDocument/2006/relationships/customXml" Target="../ink/ink1533.xml"/><Relationship Id="rId277" Type="http://schemas.openxmlformats.org/officeDocument/2006/relationships/image" Target="../media/image1475.png"/><Relationship Id="rId298" Type="http://schemas.openxmlformats.org/officeDocument/2006/relationships/customXml" Target="../ink/ink1554.xml"/><Relationship Id="rId116" Type="http://schemas.openxmlformats.org/officeDocument/2006/relationships/customXml" Target="../ink/ink1463.xml"/><Relationship Id="rId137" Type="http://schemas.openxmlformats.org/officeDocument/2006/relationships/image" Target="../media/image1405.png"/><Relationship Id="rId158" Type="http://schemas.openxmlformats.org/officeDocument/2006/relationships/customXml" Target="../ink/ink1484.xml"/><Relationship Id="rId20" Type="http://schemas.openxmlformats.org/officeDocument/2006/relationships/customXml" Target="../ink/ink1415.xml"/><Relationship Id="rId41" Type="http://schemas.openxmlformats.org/officeDocument/2006/relationships/image" Target="../media/image1357.png"/><Relationship Id="rId62" Type="http://schemas.openxmlformats.org/officeDocument/2006/relationships/customXml" Target="../ink/ink1436.xml"/><Relationship Id="rId83" Type="http://schemas.openxmlformats.org/officeDocument/2006/relationships/image" Target="../media/image1378.png"/><Relationship Id="rId179" Type="http://schemas.openxmlformats.org/officeDocument/2006/relationships/image" Target="../media/image1426.png"/><Relationship Id="rId190" Type="http://schemas.openxmlformats.org/officeDocument/2006/relationships/customXml" Target="../ink/ink1500.xml"/><Relationship Id="rId204" Type="http://schemas.openxmlformats.org/officeDocument/2006/relationships/customXml" Target="../ink/ink1507.xml"/><Relationship Id="rId225" Type="http://schemas.openxmlformats.org/officeDocument/2006/relationships/image" Target="../media/image1449.png"/><Relationship Id="rId246" Type="http://schemas.openxmlformats.org/officeDocument/2006/relationships/customXml" Target="../ink/ink1528.xml"/><Relationship Id="rId267" Type="http://schemas.openxmlformats.org/officeDocument/2006/relationships/image" Target="../media/image1470.png"/><Relationship Id="rId288" Type="http://schemas.openxmlformats.org/officeDocument/2006/relationships/customXml" Target="../ink/ink1549.xml"/><Relationship Id="rId106" Type="http://schemas.openxmlformats.org/officeDocument/2006/relationships/customXml" Target="../ink/ink1458.xml"/><Relationship Id="rId127" Type="http://schemas.openxmlformats.org/officeDocument/2006/relationships/image" Target="../media/image1400.png"/><Relationship Id="rId10" Type="http://schemas.openxmlformats.org/officeDocument/2006/relationships/customXml" Target="../ink/ink1410.xml"/><Relationship Id="rId31" Type="http://schemas.openxmlformats.org/officeDocument/2006/relationships/image" Target="../media/image1352.png"/><Relationship Id="rId52" Type="http://schemas.openxmlformats.org/officeDocument/2006/relationships/customXml" Target="../ink/ink1431.xml"/><Relationship Id="rId73" Type="http://schemas.openxmlformats.org/officeDocument/2006/relationships/image" Target="../media/image1373.png"/><Relationship Id="rId94" Type="http://schemas.openxmlformats.org/officeDocument/2006/relationships/customXml" Target="../ink/ink1452.xml"/><Relationship Id="rId148" Type="http://schemas.openxmlformats.org/officeDocument/2006/relationships/customXml" Target="../ink/ink1479.xml"/><Relationship Id="rId169" Type="http://schemas.openxmlformats.org/officeDocument/2006/relationships/image" Target="../media/image1421.png"/><Relationship Id="rId4" Type="http://schemas.openxmlformats.org/officeDocument/2006/relationships/customXml" Target="../ink/ink1407.xml"/><Relationship Id="rId180" Type="http://schemas.openxmlformats.org/officeDocument/2006/relationships/customXml" Target="../ink/ink1495.xml"/><Relationship Id="rId215" Type="http://schemas.openxmlformats.org/officeDocument/2006/relationships/image" Target="../media/image1444.png"/><Relationship Id="rId236" Type="http://schemas.openxmlformats.org/officeDocument/2006/relationships/customXml" Target="../ink/ink1523.xml"/><Relationship Id="rId257" Type="http://schemas.openxmlformats.org/officeDocument/2006/relationships/image" Target="../media/image1465.png"/><Relationship Id="rId278" Type="http://schemas.openxmlformats.org/officeDocument/2006/relationships/customXml" Target="../ink/ink1544.xml"/><Relationship Id="rId42" Type="http://schemas.openxmlformats.org/officeDocument/2006/relationships/customXml" Target="../ink/ink1426.xml"/><Relationship Id="rId84" Type="http://schemas.openxmlformats.org/officeDocument/2006/relationships/customXml" Target="../ink/ink1447.xml"/><Relationship Id="rId138" Type="http://schemas.openxmlformats.org/officeDocument/2006/relationships/customXml" Target="../ink/ink1474.xml"/><Relationship Id="rId191" Type="http://schemas.openxmlformats.org/officeDocument/2006/relationships/image" Target="../media/image1432.png"/><Relationship Id="rId205" Type="http://schemas.openxmlformats.org/officeDocument/2006/relationships/image" Target="../media/image1439.png"/><Relationship Id="rId247" Type="http://schemas.openxmlformats.org/officeDocument/2006/relationships/image" Target="../media/image1460.png"/><Relationship Id="rId107" Type="http://schemas.openxmlformats.org/officeDocument/2006/relationships/image" Target="../media/image1390.png"/><Relationship Id="rId289" Type="http://schemas.openxmlformats.org/officeDocument/2006/relationships/image" Target="../media/image1481.png"/><Relationship Id="rId11" Type="http://schemas.openxmlformats.org/officeDocument/2006/relationships/image" Target="../media/image1342.png"/><Relationship Id="rId53" Type="http://schemas.openxmlformats.org/officeDocument/2006/relationships/image" Target="../media/image1363.png"/><Relationship Id="rId149" Type="http://schemas.openxmlformats.org/officeDocument/2006/relationships/image" Target="../media/image1411.png"/><Relationship Id="rId95" Type="http://schemas.openxmlformats.org/officeDocument/2006/relationships/image" Target="../media/image1384.png"/><Relationship Id="rId160" Type="http://schemas.openxmlformats.org/officeDocument/2006/relationships/customXml" Target="../ink/ink1485.xml"/><Relationship Id="rId216" Type="http://schemas.openxmlformats.org/officeDocument/2006/relationships/customXml" Target="../ink/ink1513.xml"/><Relationship Id="rId258" Type="http://schemas.openxmlformats.org/officeDocument/2006/relationships/customXml" Target="../ink/ink1534.xml"/><Relationship Id="rId22" Type="http://schemas.openxmlformats.org/officeDocument/2006/relationships/customXml" Target="../ink/ink1416.xml"/><Relationship Id="rId64" Type="http://schemas.openxmlformats.org/officeDocument/2006/relationships/customXml" Target="../ink/ink1437.xml"/><Relationship Id="rId118" Type="http://schemas.openxmlformats.org/officeDocument/2006/relationships/customXml" Target="../ink/ink1464.xml"/><Relationship Id="rId171" Type="http://schemas.openxmlformats.org/officeDocument/2006/relationships/image" Target="../media/image1422.png"/><Relationship Id="rId227" Type="http://schemas.openxmlformats.org/officeDocument/2006/relationships/image" Target="../media/image1450.png"/><Relationship Id="rId269" Type="http://schemas.openxmlformats.org/officeDocument/2006/relationships/image" Target="../media/image1471.png"/><Relationship Id="rId33" Type="http://schemas.openxmlformats.org/officeDocument/2006/relationships/image" Target="../media/image1353.png"/><Relationship Id="rId129" Type="http://schemas.openxmlformats.org/officeDocument/2006/relationships/image" Target="../media/image1401.png"/><Relationship Id="rId280" Type="http://schemas.openxmlformats.org/officeDocument/2006/relationships/customXml" Target="../ink/ink1545.xml"/><Relationship Id="rId75" Type="http://schemas.openxmlformats.org/officeDocument/2006/relationships/image" Target="../media/image1374.png"/><Relationship Id="rId140" Type="http://schemas.openxmlformats.org/officeDocument/2006/relationships/customXml" Target="../ink/ink1475.xml"/><Relationship Id="rId182" Type="http://schemas.openxmlformats.org/officeDocument/2006/relationships/customXml" Target="../ink/ink1496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45.png"/><Relationship Id="rId21" Type="http://schemas.openxmlformats.org/officeDocument/2006/relationships/image" Target="../media/image1497.png"/><Relationship Id="rId63" Type="http://schemas.openxmlformats.org/officeDocument/2006/relationships/image" Target="../media/image1518.png"/><Relationship Id="rId159" Type="http://schemas.openxmlformats.org/officeDocument/2006/relationships/image" Target="../media/image1566.png"/><Relationship Id="rId324" Type="http://schemas.openxmlformats.org/officeDocument/2006/relationships/customXml" Target="../ink/ink1717.xml"/><Relationship Id="rId366" Type="http://schemas.openxmlformats.org/officeDocument/2006/relationships/customXml" Target="../ink/ink1738.xml"/><Relationship Id="rId170" Type="http://schemas.openxmlformats.org/officeDocument/2006/relationships/customXml" Target="../ink/ink1640.xml"/><Relationship Id="rId226" Type="http://schemas.openxmlformats.org/officeDocument/2006/relationships/customXml" Target="../ink/ink1668.xml"/><Relationship Id="rId433" Type="http://schemas.openxmlformats.org/officeDocument/2006/relationships/image" Target="../media/image1703.png"/><Relationship Id="rId268" Type="http://schemas.openxmlformats.org/officeDocument/2006/relationships/customXml" Target="../ink/ink1689.xml"/><Relationship Id="rId475" Type="http://schemas.openxmlformats.org/officeDocument/2006/relationships/image" Target="../media/image1724.png"/><Relationship Id="rId32" Type="http://schemas.openxmlformats.org/officeDocument/2006/relationships/customXml" Target="../ink/ink1571.xml"/><Relationship Id="rId74" Type="http://schemas.openxmlformats.org/officeDocument/2006/relationships/customXml" Target="../ink/ink1592.xml"/><Relationship Id="rId128" Type="http://schemas.openxmlformats.org/officeDocument/2006/relationships/customXml" Target="../ink/ink1619.xml"/><Relationship Id="rId335" Type="http://schemas.openxmlformats.org/officeDocument/2006/relationships/image" Target="../media/image1654.png"/><Relationship Id="rId377" Type="http://schemas.openxmlformats.org/officeDocument/2006/relationships/image" Target="../media/image1675.png"/><Relationship Id="rId500" Type="http://schemas.openxmlformats.org/officeDocument/2006/relationships/customXml" Target="../ink/ink1805.xml"/><Relationship Id="rId5" Type="http://schemas.openxmlformats.org/officeDocument/2006/relationships/image" Target="../media/image1489.png"/><Relationship Id="rId181" Type="http://schemas.openxmlformats.org/officeDocument/2006/relationships/image" Target="../media/image1577.png"/><Relationship Id="rId237" Type="http://schemas.openxmlformats.org/officeDocument/2006/relationships/image" Target="../media/image1605.png"/><Relationship Id="rId402" Type="http://schemas.openxmlformats.org/officeDocument/2006/relationships/customXml" Target="../ink/ink1756.xml"/><Relationship Id="rId279" Type="http://schemas.openxmlformats.org/officeDocument/2006/relationships/image" Target="../media/image1626.png"/><Relationship Id="rId444" Type="http://schemas.openxmlformats.org/officeDocument/2006/relationships/customXml" Target="../ink/ink1777.xml"/><Relationship Id="rId486" Type="http://schemas.openxmlformats.org/officeDocument/2006/relationships/customXml" Target="../ink/ink1798.xml"/><Relationship Id="rId43" Type="http://schemas.openxmlformats.org/officeDocument/2006/relationships/image" Target="../media/image1508.png"/><Relationship Id="rId139" Type="http://schemas.openxmlformats.org/officeDocument/2006/relationships/image" Target="../media/image1556.png"/><Relationship Id="rId290" Type="http://schemas.openxmlformats.org/officeDocument/2006/relationships/customXml" Target="../ink/ink1700.xml"/><Relationship Id="rId304" Type="http://schemas.openxmlformats.org/officeDocument/2006/relationships/customXml" Target="../ink/ink1707.xml"/><Relationship Id="rId346" Type="http://schemas.openxmlformats.org/officeDocument/2006/relationships/customXml" Target="../ink/ink1728.xml"/><Relationship Id="rId388" Type="http://schemas.openxmlformats.org/officeDocument/2006/relationships/customXml" Target="../ink/ink1749.xml"/><Relationship Id="rId511" Type="http://schemas.openxmlformats.org/officeDocument/2006/relationships/image" Target="../media/image1742.png"/><Relationship Id="rId85" Type="http://schemas.openxmlformats.org/officeDocument/2006/relationships/image" Target="../media/image1529.png"/><Relationship Id="rId150" Type="http://schemas.openxmlformats.org/officeDocument/2006/relationships/customXml" Target="../ink/ink1630.xml"/><Relationship Id="rId192" Type="http://schemas.openxmlformats.org/officeDocument/2006/relationships/customXml" Target="../ink/ink1651.xml"/><Relationship Id="rId206" Type="http://schemas.openxmlformats.org/officeDocument/2006/relationships/customXml" Target="../ink/ink1658.xml"/><Relationship Id="rId413" Type="http://schemas.openxmlformats.org/officeDocument/2006/relationships/image" Target="../media/image1693.png"/><Relationship Id="rId248" Type="http://schemas.openxmlformats.org/officeDocument/2006/relationships/customXml" Target="../ink/ink1679.xml"/><Relationship Id="rId455" Type="http://schemas.openxmlformats.org/officeDocument/2006/relationships/image" Target="../media/image1714.png"/><Relationship Id="rId497" Type="http://schemas.openxmlformats.org/officeDocument/2006/relationships/image" Target="../media/image1735.png"/><Relationship Id="rId12" Type="http://schemas.openxmlformats.org/officeDocument/2006/relationships/customXml" Target="../ink/ink1561.xml"/><Relationship Id="rId108" Type="http://schemas.openxmlformats.org/officeDocument/2006/relationships/customXml" Target="../ink/ink1609.xml"/><Relationship Id="rId315" Type="http://schemas.openxmlformats.org/officeDocument/2006/relationships/image" Target="../media/image1644.png"/><Relationship Id="rId357" Type="http://schemas.openxmlformats.org/officeDocument/2006/relationships/image" Target="../media/image1665.png"/><Relationship Id="rId54" Type="http://schemas.openxmlformats.org/officeDocument/2006/relationships/customXml" Target="../ink/ink1582.xml"/><Relationship Id="rId96" Type="http://schemas.openxmlformats.org/officeDocument/2006/relationships/customXml" Target="../ink/ink1603.xml"/><Relationship Id="rId161" Type="http://schemas.openxmlformats.org/officeDocument/2006/relationships/image" Target="../media/image1567.png"/><Relationship Id="rId217" Type="http://schemas.openxmlformats.org/officeDocument/2006/relationships/image" Target="../media/image1595.png"/><Relationship Id="rId399" Type="http://schemas.openxmlformats.org/officeDocument/2006/relationships/image" Target="../media/image1686.png"/><Relationship Id="rId259" Type="http://schemas.openxmlformats.org/officeDocument/2006/relationships/image" Target="../media/image1616.png"/><Relationship Id="rId424" Type="http://schemas.openxmlformats.org/officeDocument/2006/relationships/customXml" Target="../ink/ink1767.xml"/><Relationship Id="rId466" Type="http://schemas.openxmlformats.org/officeDocument/2006/relationships/customXml" Target="../ink/ink1788.xml"/><Relationship Id="rId23" Type="http://schemas.openxmlformats.org/officeDocument/2006/relationships/image" Target="../media/image1498.png"/><Relationship Id="rId119" Type="http://schemas.openxmlformats.org/officeDocument/2006/relationships/image" Target="../media/image1546.png"/><Relationship Id="rId270" Type="http://schemas.openxmlformats.org/officeDocument/2006/relationships/customXml" Target="../ink/ink1690.xml"/><Relationship Id="rId326" Type="http://schemas.openxmlformats.org/officeDocument/2006/relationships/customXml" Target="../ink/ink1718.xml"/><Relationship Id="rId65" Type="http://schemas.openxmlformats.org/officeDocument/2006/relationships/image" Target="../media/image1519.png"/><Relationship Id="rId130" Type="http://schemas.openxmlformats.org/officeDocument/2006/relationships/customXml" Target="../ink/ink1620.xml"/><Relationship Id="rId368" Type="http://schemas.openxmlformats.org/officeDocument/2006/relationships/customXml" Target="../ink/ink1739.xml"/><Relationship Id="rId172" Type="http://schemas.openxmlformats.org/officeDocument/2006/relationships/customXml" Target="../ink/ink1641.xml"/><Relationship Id="rId228" Type="http://schemas.openxmlformats.org/officeDocument/2006/relationships/customXml" Target="../ink/ink1669.xml"/><Relationship Id="rId435" Type="http://schemas.openxmlformats.org/officeDocument/2006/relationships/image" Target="../media/image1704.png"/><Relationship Id="rId477" Type="http://schemas.openxmlformats.org/officeDocument/2006/relationships/image" Target="../media/image1725.png"/><Relationship Id="rId281" Type="http://schemas.openxmlformats.org/officeDocument/2006/relationships/image" Target="../media/image1627.png"/><Relationship Id="rId337" Type="http://schemas.openxmlformats.org/officeDocument/2006/relationships/image" Target="../media/image1655.png"/><Relationship Id="rId502" Type="http://schemas.openxmlformats.org/officeDocument/2006/relationships/customXml" Target="../ink/ink1806.xml"/><Relationship Id="rId34" Type="http://schemas.openxmlformats.org/officeDocument/2006/relationships/customXml" Target="../ink/ink1572.xml"/><Relationship Id="rId76" Type="http://schemas.openxmlformats.org/officeDocument/2006/relationships/customXml" Target="../ink/ink1593.xml"/><Relationship Id="rId141" Type="http://schemas.openxmlformats.org/officeDocument/2006/relationships/image" Target="../media/image1557.png"/><Relationship Id="rId379" Type="http://schemas.openxmlformats.org/officeDocument/2006/relationships/image" Target="../media/image1676.png"/><Relationship Id="rId7" Type="http://schemas.openxmlformats.org/officeDocument/2006/relationships/image" Target="../media/image1490.png"/><Relationship Id="rId183" Type="http://schemas.openxmlformats.org/officeDocument/2006/relationships/image" Target="../media/image1578.png"/><Relationship Id="rId239" Type="http://schemas.openxmlformats.org/officeDocument/2006/relationships/image" Target="../media/image1606.png"/><Relationship Id="rId390" Type="http://schemas.openxmlformats.org/officeDocument/2006/relationships/customXml" Target="../ink/ink1750.xml"/><Relationship Id="rId404" Type="http://schemas.openxmlformats.org/officeDocument/2006/relationships/customXml" Target="../ink/ink1757.xml"/><Relationship Id="rId446" Type="http://schemas.openxmlformats.org/officeDocument/2006/relationships/customXml" Target="../ink/ink1778.xml"/><Relationship Id="rId250" Type="http://schemas.openxmlformats.org/officeDocument/2006/relationships/customXml" Target="../ink/ink1680.xml"/><Relationship Id="rId292" Type="http://schemas.openxmlformats.org/officeDocument/2006/relationships/customXml" Target="../ink/ink1701.xml"/><Relationship Id="rId306" Type="http://schemas.openxmlformats.org/officeDocument/2006/relationships/customXml" Target="../ink/ink1708.xml"/><Relationship Id="rId488" Type="http://schemas.openxmlformats.org/officeDocument/2006/relationships/customXml" Target="../ink/ink1799.xml"/><Relationship Id="rId45" Type="http://schemas.openxmlformats.org/officeDocument/2006/relationships/image" Target="../media/image1509.png"/><Relationship Id="rId87" Type="http://schemas.openxmlformats.org/officeDocument/2006/relationships/image" Target="../media/image1530.png"/><Relationship Id="rId110" Type="http://schemas.openxmlformats.org/officeDocument/2006/relationships/customXml" Target="../ink/ink1610.xml"/><Relationship Id="rId348" Type="http://schemas.openxmlformats.org/officeDocument/2006/relationships/customXml" Target="../ink/ink1729.xml"/><Relationship Id="rId513" Type="http://schemas.openxmlformats.org/officeDocument/2006/relationships/image" Target="../media/image1743.png"/><Relationship Id="rId152" Type="http://schemas.openxmlformats.org/officeDocument/2006/relationships/customXml" Target="../ink/ink1631.xml"/><Relationship Id="rId194" Type="http://schemas.openxmlformats.org/officeDocument/2006/relationships/customXml" Target="../ink/ink1652.xml"/><Relationship Id="rId208" Type="http://schemas.openxmlformats.org/officeDocument/2006/relationships/customXml" Target="../ink/ink1659.xml"/><Relationship Id="rId415" Type="http://schemas.openxmlformats.org/officeDocument/2006/relationships/image" Target="../media/image1694.png"/><Relationship Id="rId457" Type="http://schemas.openxmlformats.org/officeDocument/2006/relationships/image" Target="../media/image1715.png"/><Relationship Id="rId261" Type="http://schemas.openxmlformats.org/officeDocument/2006/relationships/image" Target="../media/image1617.png"/><Relationship Id="rId499" Type="http://schemas.openxmlformats.org/officeDocument/2006/relationships/image" Target="../media/image1736.png"/><Relationship Id="rId14" Type="http://schemas.openxmlformats.org/officeDocument/2006/relationships/customXml" Target="../ink/ink1562.xml"/><Relationship Id="rId56" Type="http://schemas.openxmlformats.org/officeDocument/2006/relationships/customXml" Target="../ink/ink1583.xml"/><Relationship Id="rId317" Type="http://schemas.openxmlformats.org/officeDocument/2006/relationships/image" Target="../media/image1645.png"/><Relationship Id="rId359" Type="http://schemas.openxmlformats.org/officeDocument/2006/relationships/image" Target="../media/image1666.png"/><Relationship Id="rId98" Type="http://schemas.openxmlformats.org/officeDocument/2006/relationships/customXml" Target="../ink/ink1604.xml"/><Relationship Id="rId121" Type="http://schemas.openxmlformats.org/officeDocument/2006/relationships/image" Target="../media/image1547.png"/><Relationship Id="rId163" Type="http://schemas.openxmlformats.org/officeDocument/2006/relationships/image" Target="../media/image1568.png"/><Relationship Id="rId219" Type="http://schemas.openxmlformats.org/officeDocument/2006/relationships/image" Target="../media/image1596.png"/><Relationship Id="rId370" Type="http://schemas.openxmlformats.org/officeDocument/2006/relationships/customXml" Target="../ink/ink1740.xml"/><Relationship Id="rId426" Type="http://schemas.openxmlformats.org/officeDocument/2006/relationships/customXml" Target="../ink/ink1768.xml"/><Relationship Id="rId230" Type="http://schemas.openxmlformats.org/officeDocument/2006/relationships/customXml" Target="../ink/ink1670.xml"/><Relationship Id="rId468" Type="http://schemas.openxmlformats.org/officeDocument/2006/relationships/customXml" Target="../ink/ink1789.xml"/><Relationship Id="rId25" Type="http://schemas.openxmlformats.org/officeDocument/2006/relationships/image" Target="../media/image1499.png"/><Relationship Id="rId67" Type="http://schemas.openxmlformats.org/officeDocument/2006/relationships/image" Target="../media/image1520.png"/><Relationship Id="rId272" Type="http://schemas.openxmlformats.org/officeDocument/2006/relationships/customXml" Target="../ink/ink1691.xml"/><Relationship Id="rId328" Type="http://schemas.openxmlformats.org/officeDocument/2006/relationships/customXml" Target="../ink/ink1719.xml"/><Relationship Id="rId132" Type="http://schemas.openxmlformats.org/officeDocument/2006/relationships/customXml" Target="../ink/ink1621.xml"/><Relationship Id="rId174" Type="http://schemas.openxmlformats.org/officeDocument/2006/relationships/customXml" Target="../ink/ink1642.xml"/><Relationship Id="rId381" Type="http://schemas.openxmlformats.org/officeDocument/2006/relationships/image" Target="../media/image1677.png"/><Relationship Id="rId241" Type="http://schemas.openxmlformats.org/officeDocument/2006/relationships/image" Target="../media/image1607.png"/><Relationship Id="rId437" Type="http://schemas.openxmlformats.org/officeDocument/2006/relationships/image" Target="../media/image1705.png"/><Relationship Id="rId479" Type="http://schemas.openxmlformats.org/officeDocument/2006/relationships/image" Target="../media/image1726.png"/><Relationship Id="rId36" Type="http://schemas.openxmlformats.org/officeDocument/2006/relationships/customXml" Target="../ink/ink1573.xml"/><Relationship Id="rId283" Type="http://schemas.openxmlformats.org/officeDocument/2006/relationships/image" Target="../media/image1628.png"/><Relationship Id="rId339" Type="http://schemas.openxmlformats.org/officeDocument/2006/relationships/image" Target="../media/image1656.png"/><Relationship Id="rId490" Type="http://schemas.openxmlformats.org/officeDocument/2006/relationships/customXml" Target="../ink/ink1800.xml"/><Relationship Id="rId504" Type="http://schemas.openxmlformats.org/officeDocument/2006/relationships/customXml" Target="../ink/ink1807.xml"/><Relationship Id="rId78" Type="http://schemas.openxmlformats.org/officeDocument/2006/relationships/customXml" Target="../ink/ink1594.xml"/><Relationship Id="rId101" Type="http://schemas.openxmlformats.org/officeDocument/2006/relationships/image" Target="../media/image1537.png"/><Relationship Id="rId143" Type="http://schemas.openxmlformats.org/officeDocument/2006/relationships/image" Target="../media/image1558.png"/><Relationship Id="rId185" Type="http://schemas.openxmlformats.org/officeDocument/2006/relationships/image" Target="../media/image1579.png"/><Relationship Id="rId350" Type="http://schemas.openxmlformats.org/officeDocument/2006/relationships/customXml" Target="../ink/ink1730.xml"/><Relationship Id="rId406" Type="http://schemas.openxmlformats.org/officeDocument/2006/relationships/customXml" Target="../ink/ink1758.xml"/><Relationship Id="rId9" Type="http://schemas.openxmlformats.org/officeDocument/2006/relationships/image" Target="../media/image1491.png"/><Relationship Id="rId210" Type="http://schemas.openxmlformats.org/officeDocument/2006/relationships/customXml" Target="../ink/ink1660.xml"/><Relationship Id="rId392" Type="http://schemas.openxmlformats.org/officeDocument/2006/relationships/customXml" Target="../ink/ink1751.xml"/><Relationship Id="rId448" Type="http://schemas.openxmlformats.org/officeDocument/2006/relationships/customXml" Target="../ink/ink1779.xml"/><Relationship Id="rId252" Type="http://schemas.openxmlformats.org/officeDocument/2006/relationships/customXml" Target="../ink/ink1681.xml"/><Relationship Id="rId294" Type="http://schemas.openxmlformats.org/officeDocument/2006/relationships/customXml" Target="../ink/ink1702.xml"/><Relationship Id="rId308" Type="http://schemas.openxmlformats.org/officeDocument/2006/relationships/customXml" Target="../ink/ink1709.xml"/><Relationship Id="rId515" Type="http://schemas.openxmlformats.org/officeDocument/2006/relationships/image" Target="../media/image1744.png"/><Relationship Id="rId47" Type="http://schemas.openxmlformats.org/officeDocument/2006/relationships/image" Target="../media/image1510.png"/><Relationship Id="rId89" Type="http://schemas.openxmlformats.org/officeDocument/2006/relationships/image" Target="../media/image1531.png"/><Relationship Id="rId112" Type="http://schemas.openxmlformats.org/officeDocument/2006/relationships/customXml" Target="../ink/ink1611.xml"/><Relationship Id="rId154" Type="http://schemas.openxmlformats.org/officeDocument/2006/relationships/customXml" Target="../ink/ink1632.xml"/><Relationship Id="rId361" Type="http://schemas.openxmlformats.org/officeDocument/2006/relationships/image" Target="../media/image1667.png"/><Relationship Id="rId196" Type="http://schemas.openxmlformats.org/officeDocument/2006/relationships/customXml" Target="../ink/ink1653.xml"/><Relationship Id="rId417" Type="http://schemas.openxmlformats.org/officeDocument/2006/relationships/image" Target="../media/image1695.png"/><Relationship Id="rId459" Type="http://schemas.openxmlformats.org/officeDocument/2006/relationships/image" Target="../media/image1716.png"/><Relationship Id="rId16" Type="http://schemas.openxmlformats.org/officeDocument/2006/relationships/customXml" Target="../ink/ink1563.xml"/><Relationship Id="rId221" Type="http://schemas.openxmlformats.org/officeDocument/2006/relationships/image" Target="../media/image1597.png"/><Relationship Id="rId263" Type="http://schemas.openxmlformats.org/officeDocument/2006/relationships/image" Target="../media/image1618.png"/><Relationship Id="rId319" Type="http://schemas.openxmlformats.org/officeDocument/2006/relationships/image" Target="../media/image1646.png"/><Relationship Id="rId470" Type="http://schemas.openxmlformats.org/officeDocument/2006/relationships/customXml" Target="../ink/ink1790.xml"/><Relationship Id="rId58" Type="http://schemas.openxmlformats.org/officeDocument/2006/relationships/customXml" Target="../ink/ink1584.xml"/><Relationship Id="rId123" Type="http://schemas.openxmlformats.org/officeDocument/2006/relationships/image" Target="../media/image1548.png"/><Relationship Id="rId330" Type="http://schemas.openxmlformats.org/officeDocument/2006/relationships/customXml" Target="../ink/ink1720.xml"/><Relationship Id="rId165" Type="http://schemas.openxmlformats.org/officeDocument/2006/relationships/image" Target="../media/image1569.png"/><Relationship Id="rId372" Type="http://schemas.openxmlformats.org/officeDocument/2006/relationships/customXml" Target="../ink/ink1741.xml"/><Relationship Id="rId428" Type="http://schemas.openxmlformats.org/officeDocument/2006/relationships/customXml" Target="../ink/ink1769.xml"/><Relationship Id="rId232" Type="http://schemas.openxmlformats.org/officeDocument/2006/relationships/customXml" Target="../ink/ink1671.xml"/><Relationship Id="rId274" Type="http://schemas.openxmlformats.org/officeDocument/2006/relationships/customXml" Target="../ink/ink1692.xml"/><Relationship Id="rId481" Type="http://schemas.openxmlformats.org/officeDocument/2006/relationships/image" Target="../media/image1727.png"/><Relationship Id="rId27" Type="http://schemas.openxmlformats.org/officeDocument/2006/relationships/image" Target="../media/image1500.png"/><Relationship Id="rId69" Type="http://schemas.openxmlformats.org/officeDocument/2006/relationships/image" Target="../media/image1521.png"/><Relationship Id="rId134" Type="http://schemas.openxmlformats.org/officeDocument/2006/relationships/customXml" Target="../ink/ink1622.xml"/><Relationship Id="rId80" Type="http://schemas.openxmlformats.org/officeDocument/2006/relationships/customXml" Target="../ink/ink1595.xml"/><Relationship Id="rId176" Type="http://schemas.openxmlformats.org/officeDocument/2006/relationships/customXml" Target="../ink/ink1643.xml"/><Relationship Id="rId341" Type="http://schemas.openxmlformats.org/officeDocument/2006/relationships/image" Target="../media/image1657.png"/><Relationship Id="rId383" Type="http://schemas.openxmlformats.org/officeDocument/2006/relationships/image" Target="../media/image1678.png"/><Relationship Id="rId439" Type="http://schemas.openxmlformats.org/officeDocument/2006/relationships/image" Target="../media/image1706.png"/><Relationship Id="rId201" Type="http://schemas.openxmlformats.org/officeDocument/2006/relationships/image" Target="../media/image1587.png"/><Relationship Id="rId243" Type="http://schemas.openxmlformats.org/officeDocument/2006/relationships/image" Target="../media/image1608.png"/><Relationship Id="rId285" Type="http://schemas.openxmlformats.org/officeDocument/2006/relationships/image" Target="../media/image1629.png"/><Relationship Id="rId450" Type="http://schemas.openxmlformats.org/officeDocument/2006/relationships/customXml" Target="../ink/ink1780.xml"/><Relationship Id="rId506" Type="http://schemas.openxmlformats.org/officeDocument/2006/relationships/customXml" Target="../ink/ink1808.xml"/><Relationship Id="rId38" Type="http://schemas.openxmlformats.org/officeDocument/2006/relationships/customXml" Target="../ink/ink1574.xml"/><Relationship Id="rId103" Type="http://schemas.openxmlformats.org/officeDocument/2006/relationships/image" Target="../media/image1538.png"/><Relationship Id="rId310" Type="http://schemas.openxmlformats.org/officeDocument/2006/relationships/customXml" Target="../ink/ink1710.xml"/><Relationship Id="rId492" Type="http://schemas.openxmlformats.org/officeDocument/2006/relationships/customXml" Target="../ink/ink1801.xml"/><Relationship Id="rId91" Type="http://schemas.openxmlformats.org/officeDocument/2006/relationships/image" Target="../media/image1532.png"/><Relationship Id="rId145" Type="http://schemas.openxmlformats.org/officeDocument/2006/relationships/image" Target="../media/image1559.png"/><Relationship Id="rId187" Type="http://schemas.openxmlformats.org/officeDocument/2006/relationships/image" Target="../media/image1580.png"/><Relationship Id="rId352" Type="http://schemas.openxmlformats.org/officeDocument/2006/relationships/customXml" Target="../ink/ink1731.xml"/><Relationship Id="rId394" Type="http://schemas.openxmlformats.org/officeDocument/2006/relationships/customXml" Target="../ink/ink1752.xml"/><Relationship Id="rId408" Type="http://schemas.openxmlformats.org/officeDocument/2006/relationships/customXml" Target="../ink/ink1759.xml"/><Relationship Id="rId212" Type="http://schemas.openxmlformats.org/officeDocument/2006/relationships/customXml" Target="../ink/ink1661.xml"/><Relationship Id="rId254" Type="http://schemas.openxmlformats.org/officeDocument/2006/relationships/customXml" Target="../ink/ink1682.xml"/><Relationship Id="rId49" Type="http://schemas.openxmlformats.org/officeDocument/2006/relationships/image" Target="../media/image1511.png"/><Relationship Id="rId114" Type="http://schemas.openxmlformats.org/officeDocument/2006/relationships/customXml" Target="../ink/ink1612.xml"/><Relationship Id="rId296" Type="http://schemas.openxmlformats.org/officeDocument/2006/relationships/customXml" Target="../ink/ink1703.xml"/><Relationship Id="rId461" Type="http://schemas.openxmlformats.org/officeDocument/2006/relationships/image" Target="../media/image1717.png"/><Relationship Id="rId60" Type="http://schemas.openxmlformats.org/officeDocument/2006/relationships/customXml" Target="../ink/ink1585.xml"/><Relationship Id="rId156" Type="http://schemas.openxmlformats.org/officeDocument/2006/relationships/customXml" Target="../ink/ink1633.xml"/><Relationship Id="rId198" Type="http://schemas.openxmlformats.org/officeDocument/2006/relationships/customXml" Target="../ink/ink1654.xml"/><Relationship Id="rId321" Type="http://schemas.openxmlformats.org/officeDocument/2006/relationships/image" Target="../media/image1647.png"/><Relationship Id="rId363" Type="http://schemas.openxmlformats.org/officeDocument/2006/relationships/image" Target="../media/image1668.png"/><Relationship Id="rId419" Type="http://schemas.openxmlformats.org/officeDocument/2006/relationships/image" Target="../media/image1696.png"/><Relationship Id="rId223" Type="http://schemas.openxmlformats.org/officeDocument/2006/relationships/image" Target="../media/image1598.png"/><Relationship Id="rId430" Type="http://schemas.openxmlformats.org/officeDocument/2006/relationships/customXml" Target="../ink/ink1770.xml"/><Relationship Id="rId18" Type="http://schemas.openxmlformats.org/officeDocument/2006/relationships/customXml" Target="../ink/ink1564.xml"/><Relationship Id="rId265" Type="http://schemas.openxmlformats.org/officeDocument/2006/relationships/image" Target="../media/image1619.png"/><Relationship Id="rId472" Type="http://schemas.openxmlformats.org/officeDocument/2006/relationships/customXml" Target="../ink/ink1791.xml"/><Relationship Id="rId125" Type="http://schemas.openxmlformats.org/officeDocument/2006/relationships/image" Target="../media/image1549.png"/><Relationship Id="rId167" Type="http://schemas.openxmlformats.org/officeDocument/2006/relationships/image" Target="../media/image1570.png"/><Relationship Id="rId332" Type="http://schemas.openxmlformats.org/officeDocument/2006/relationships/customXml" Target="../ink/ink1721.xml"/><Relationship Id="rId374" Type="http://schemas.openxmlformats.org/officeDocument/2006/relationships/customXml" Target="../ink/ink1742.xml"/><Relationship Id="rId71" Type="http://schemas.openxmlformats.org/officeDocument/2006/relationships/image" Target="../media/image1522.png"/><Relationship Id="rId234" Type="http://schemas.openxmlformats.org/officeDocument/2006/relationships/customXml" Target="../ink/ink1672.xml"/><Relationship Id="rId2" Type="http://schemas.openxmlformats.org/officeDocument/2006/relationships/customXml" Target="../ink/ink1556.xml"/><Relationship Id="rId29" Type="http://schemas.openxmlformats.org/officeDocument/2006/relationships/image" Target="../media/image1501.png"/><Relationship Id="rId276" Type="http://schemas.openxmlformats.org/officeDocument/2006/relationships/customXml" Target="../ink/ink1693.xml"/><Relationship Id="rId441" Type="http://schemas.openxmlformats.org/officeDocument/2006/relationships/image" Target="../media/image1707.png"/><Relationship Id="rId483" Type="http://schemas.openxmlformats.org/officeDocument/2006/relationships/image" Target="../media/image1728.png"/><Relationship Id="rId40" Type="http://schemas.openxmlformats.org/officeDocument/2006/relationships/customXml" Target="../ink/ink1575.xml"/><Relationship Id="rId136" Type="http://schemas.openxmlformats.org/officeDocument/2006/relationships/customXml" Target="../ink/ink1623.xml"/><Relationship Id="rId178" Type="http://schemas.openxmlformats.org/officeDocument/2006/relationships/customXml" Target="../ink/ink1644.xml"/><Relationship Id="rId301" Type="http://schemas.openxmlformats.org/officeDocument/2006/relationships/image" Target="../media/image1637.png"/><Relationship Id="rId343" Type="http://schemas.openxmlformats.org/officeDocument/2006/relationships/image" Target="../media/image1658.png"/><Relationship Id="rId82" Type="http://schemas.openxmlformats.org/officeDocument/2006/relationships/customXml" Target="../ink/ink1596.xml"/><Relationship Id="rId203" Type="http://schemas.openxmlformats.org/officeDocument/2006/relationships/image" Target="../media/image1588.png"/><Relationship Id="rId385" Type="http://schemas.openxmlformats.org/officeDocument/2006/relationships/image" Target="../media/image1679.png"/><Relationship Id="rId245" Type="http://schemas.openxmlformats.org/officeDocument/2006/relationships/image" Target="../media/image1609.png"/><Relationship Id="rId287" Type="http://schemas.openxmlformats.org/officeDocument/2006/relationships/image" Target="../media/image1630.png"/><Relationship Id="rId410" Type="http://schemas.openxmlformats.org/officeDocument/2006/relationships/customXml" Target="../ink/ink1760.xml"/><Relationship Id="rId452" Type="http://schemas.openxmlformats.org/officeDocument/2006/relationships/customXml" Target="../ink/ink1781.xml"/><Relationship Id="rId494" Type="http://schemas.openxmlformats.org/officeDocument/2006/relationships/customXml" Target="../ink/ink1802.xml"/><Relationship Id="rId508" Type="http://schemas.openxmlformats.org/officeDocument/2006/relationships/customXml" Target="../ink/ink1809.xml"/><Relationship Id="rId105" Type="http://schemas.openxmlformats.org/officeDocument/2006/relationships/image" Target="../media/image1539.png"/><Relationship Id="rId147" Type="http://schemas.openxmlformats.org/officeDocument/2006/relationships/image" Target="../media/image1560.png"/><Relationship Id="rId312" Type="http://schemas.openxmlformats.org/officeDocument/2006/relationships/customXml" Target="../ink/ink1711.xml"/><Relationship Id="rId354" Type="http://schemas.openxmlformats.org/officeDocument/2006/relationships/customXml" Target="../ink/ink1732.xml"/><Relationship Id="rId51" Type="http://schemas.openxmlformats.org/officeDocument/2006/relationships/image" Target="../media/image1512.png"/><Relationship Id="rId93" Type="http://schemas.openxmlformats.org/officeDocument/2006/relationships/image" Target="../media/image1533.png"/><Relationship Id="rId189" Type="http://schemas.openxmlformats.org/officeDocument/2006/relationships/image" Target="../media/image1581.png"/><Relationship Id="rId396" Type="http://schemas.openxmlformats.org/officeDocument/2006/relationships/customXml" Target="../ink/ink1753.xml"/><Relationship Id="rId214" Type="http://schemas.openxmlformats.org/officeDocument/2006/relationships/customXml" Target="../ink/ink1662.xml"/><Relationship Id="rId256" Type="http://schemas.openxmlformats.org/officeDocument/2006/relationships/customXml" Target="../ink/ink1683.xml"/><Relationship Id="rId298" Type="http://schemas.openxmlformats.org/officeDocument/2006/relationships/customXml" Target="../ink/ink1704.xml"/><Relationship Id="rId421" Type="http://schemas.openxmlformats.org/officeDocument/2006/relationships/image" Target="../media/image1697.png"/><Relationship Id="rId463" Type="http://schemas.openxmlformats.org/officeDocument/2006/relationships/image" Target="../media/image1718.png"/><Relationship Id="rId116" Type="http://schemas.openxmlformats.org/officeDocument/2006/relationships/customXml" Target="../ink/ink1613.xml"/><Relationship Id="rId158" Type="http://schemas.openxmlformats.org/officeDocument/2006/relationships/customXml" Target="../ink/ink1634.xml"/><Relationship Id="rId323" Type="http://schemas.openxmlformats.org/officeDocument/2006/relationships/image" Target="../media/image1648.png"/><Relationship Id="rId20" Type="http://schemas.openxmlformats.org/officeDocument/2006/relationships/customXml" Target="../ink/ink1565.xml"/><Relationship Id="rId62" Type="http://schemas.openxmlformats.org/officeDocument/2006/relationships/customXml" Target="../ink/ink1586.xml"/><Relationship Id="rId365" Type="http://schemas.openxmlformats.org/officeDocument/2006/relationships/image" Target="../media/image1669.png"/><Relationship Id="rId225" Type="http://schemas.openxmlformats.org/officeDocument/2006/relationships/image" Target="../media/image1599.png"/><Relationship Id="rId267" Type="http://schemas.openxmlformats.org/officeDocument/2006/relationships/image" Target="../media/image1620.png"/><Relationship Id="rId432" Type="http://schemas.openxmlformats.org/officeDocument/2006/relationships/customXml" Target="../ink/ink1771.xml"/><Relationship Id="rId474" Type="http://schemas.openxmlformats.org/officeDocument/2006/relationships/customXml" Target="../ink/ink1792.xml"/><Relationship Id="rId127" Type="http://schemas.openxmlformats.org/officeDocument/2006/relationships/image" Target="../media/image1550.png"/><Relationship Id="rId31" Type="http://schemas.openxmlformats.org/officeDocument/2006/relationships/image" Target="../media/image1502.png"/><Relationship Id="rId73" Type="http://schemas.openxmlformats.org/officeDocument/2006/relationships/image" Target="../media/image1523.png"/><Relationship Id="rId169" Type="http://schemas.openxmlformats.org/officeDocument/2006/relationships/image" Target="../media/image1571.png"/><Relationship Id="rId334" Type="http://schemas.openxmlformats.org/officeDocument/2006/relationships/customXml" Target="../ink/ink1722.xml"/><Relationship Id="rId376" Type="http://schemas.openxmlformats.org/officeDocument/2006/relationships/customXml" Target="../ink/ink1743.xml"/><Relationship Id="rId4" Type="http://schemas.openxmlformats.org/officeDocument/2006/relationships/customXml" Target="../ink/ink1557.xml"/><Relationship Id="rId180" Type="http://schemas.openxmlformats.org/officeDocument/2006/relationships/customXml" Target="../ink/ink1645.xml"/><Relationship Id="rId236" Type="http://schemas.openxmlformats.org/officeDocument/2006/relationships/customXml" Target="../ink/ink1673.xml"/><Relationship Id="rId278" Type="http://schemas.openxmlformats.org/officeDocument/2006/relationships/customXml" Target="../ink/ink1694.xml"/><Relationship Id="rId401" Type="http://schemas.openxmlformats.org/officeDocument/2006/relationships/image" Target="../media/image1687.png"/><Relationship Id="rId443" Type="http://schemas.openxmlformats.org/officeDocument/2006/relationships/image" Target="../media/image1708.png"/><Relationship Id="rId303" Type="http://schemas.openxmlformats.org/officeDocument/2006/relationships/image" Target="../media/image1638.png"/><Relationship Id="rId485" Type="http://schemas.openxmlformats.org/officeDocument/2006/relationships/image" Target="../media/image1729.png"/><Relationship Id="rId42" Type="http://schemas.openxmlformats.org/officeDocument/2006/relationships/customXml" Target="../ink/ink1576.xml"/><Relationship Id="rId84" Type="http://schemas.openxmlformats.org/officeDocument/2006/relationships/customXml" Target="../ink/ink1597.xml"/><Relationship Id="rId138" Type="http://schemas.openxmlformats.org/officeDocument/2006/relationships/customXml" Target="../ink/ink1624.xml"/><Relationship Id="rId345" Type="http://schemas.openxmlformats.org/officeDocument/2006/relationships/image" Target="../media/image1659.png"/><Relationship Id="rId387" Type="http://schemas.openxmlformats.org/officeDocument/2006/relationships/image" Target="../media/image1680.png"/><Relationship Id="rId510" Type="http://schemas.openxmlformats.org/officeDocument/2006/relationships/customXml" Target="../ink/ink1810.xml"/><Relationship Id="rId191" Type="http://schemas.openxmlformats.org/officeDocument/2006/relationships/image" Target="../media/image1582.png"/><Relationship Id="rId205" Type="http://schemas.openxmlformats.org/officeDocument/2006/relationships/image" Target="../media/image1589.png"/><Relationship Id="rId247" Type="http://schemas.openxmlformats.org/officeDocument/2006/relationships/image" Target="../media/image1610.png"/><Relationship Id="rId412" Type="http://schemas.openxmlformats.org/officeDocument/2006/relationships/customXml" Target="../ink/ink1761.xml"/><Relationship Id="rId107" Type="http://schemas.openxmlformats.org/officeDocument/2006/relationships/image" Target="../media/image1540.png"/><Relationship Id="rId289" Type="http://schemas.openxmlformats.org/officeDocument/2006/relationships/image" Target="../media/image1631.png"/><Relationship Id="rId454" Type="http://schemas.openxmlformats.org/officeDocument/2006/relationships/customXml" Target="../ink/ink1782.xml"/><Relationship Id="rId496" Type="http://schemas.openxmlformats.org/officeDocument/2006/relationships/customXml" Target="../ink/ink1803.xml"/><Relationship Id="rId11" Type="http://schemas.openxmlformats.org/officeDocument/2006/relationships/image" Target="../media/image1492.png"/><Relationship Id="rId53" Type="http://schemas.openxmlformats.org/officeDocument/2006/relationships/image" Target="../media/image1513.png"/><Relationship Id="rId149" Type="http://schemas.openxmlformats.org/officeDocument/2006/relationships/image" Target="../media/image1561.png"/><Relationship Id="rId314" Type="http://schemas.openxmlformats.org/officeDocument/2006/relationships/customXml" Target="../ink/ink1712.xml"/><Relationship Id="rId356" Type="http://schemas.openxmlformats.org/officeDocument/2006/relationships/customXml" Target="../ink/ink1733.xml"/><Relationship Id="rId398" Type="http://schemas.openxmlformats.org/officeDocument/2006/relationships/customXml" Target="../ink/ink1754.xml"/><Relationship Id="rId95" Type="http://schemas.openxmlformats.org/officeDocument/2006/relationships/image" Target="../media/image1534.png"/><Relationship Id="rId160" Type="http://schemas.openxmlformats.org/officeDocument/2006/relationships/customXml" Target="../ink/ink1635.xml"/><Relationship Id="rId216" Type="http://schemas.openxmlformats.org/officeDocument/2006/relationships/customXml" Target="../ink/ink1663.xml"/><Relationship Id="rId423" Type="http://schemas.openxmlformats.org/officeDocument/2006/relationships/image" Target="../media/image1698.png"/><Relationship Id="rId258" Type="http://schemas.openxmlformats.org/officeDocument/2006/relationships/customXml" Target="../ink/ink1684.xml"/><Relationship Id="rId465" Type="http://schemas.openxmlformats.org/officeDocument/2006/relationships/image" Target="../media/image1719.png"/><Relationship Id="rId22" Type="http://schemas.openxmlformats.org/officeDocument/2006/relationships/customXml" Target="../ink/ink1566.xml"/><Relationship Id="rId64" Type="http://schemas.openxmlformats.org/officeDocument/2006/relationships/customXml" Target="../ink/ink1587.xml"/><Relationship Id="rId118" Type="http://schemas.openxmlformats.org/officeDocument/2006/relationships/customXml" Target="../ink/ink1614.xml"/><Relationship Id="rId325" Type="http://schemas.openxmlformats.org/officeDocument/2006/relationships/image" Target="../media/image1649.png"/><Relationship Id="rId367" Type="http://schemas.openxmlformats.org/officeDocument/2006/relationships/image" Target="../media/image1670.png"/><Relationship Id="rId171" Type="http://schemas.openxmlformats.org/officeDocument/2006/relationships/image" Target="../media/image1572.png"/><Relationship Id="rId227" Type="http://schemas.openxmlformats.org/officeDocument/2006/relationships/image" Target="../media/image1600.png"/><Relationship Id="rId269" Type="http://schemas.openxmlformats.org/officeDocument/2006/relationships/image" Target="../media/image1621.png"/><Relationship Id="rId434" Type="http://schemas.openxmlformats.org/officeDocument/2006/relationships/customXml" Target="../ink/ink1772.xml"/><Relationship Id="rId476" Type="http://schemas.openxmlformats.org/officeDocument/2006/relationships/customXml" Target="../ink/ink1793.xml"/><Relationship Id="rId33" Type="http://schemas.openxmlformats.org/officeDocument/2006/relationships/image" Target="../media/image1503.png"/><Relationship Id="rId129" Type="http://schemas.openxmlformats.org/officeDocument/2006/relationships/image" Target="../media/image1551.png"/><Relationship Id="rId280" Type="http://schemas.openxmlformats.org/officeDocument/2006/relationships/customXml" Target="../ink/ink1695.xml"/><Relationship Id="rId336" Type="http://schemas.openxmlformats.org/officeDocument/2006/relationships/customXml" Target="../ink/ink1723.xml"/><Relationship Id="rId501" Type="http://schemas.openxmlformats.org/officeDocument/2006/relationships/image" Target="../media/image1737.png"/><Relationship Id="rId75" Type="http://schemas.openxmlformats.org/officeDocument/2006/relationships/image" Target="../media/image1524.png"/><Relationship Id="rId140" Type="http://schemas.openxmlformats.org/officeDocument/2006/relationships/customXml" Target="../ink/ink1625.xml"/><Relationship Id="rId182" Type="http://schemas.openxmlformats.org/officeDocument/2006/relationships/customXml" Target="../ink/ink1646.xml"/><Relationship Id="rId378" Type="http://schemas.openxmlformats.org/officeDocument/2006/relationships/customXml" Target="../ink/ink1744.xml"/><Relationship Id="rId403" Type="http://schemas.openxmlformats.org/officeDocument/2006/relationships/image" Target="../media/image1688.png"/><Relationship Id="rId6" Type="http://schemas.openxmlformats.org/officeDocument/2006/relationships/customXml" Target="../ink/ink1558.xml"/><Relationship Id="rId238" Type="http://schemas.openxmlformats.org/officeDocument/2006/relationships/customXml" Target="../ink/ink1674.xml"/><Relationship Id="rId445" Type="http://schemas.openxmlformats.org/officeDocument/2006/relationships/image" Target="../media/image1709.png"/><Relationship Id="rId487" Type="http://schemas.openxmlformats.org/officeDocument/2006/relationships/image" Target="../media/image1730.png"/><Relationship Id="rId291" Type="http://schemas.openxmlformats.org/officeDocument/2006/relationships/image" Target="../media/image1632.png"/><Relationship Id="rId305" Type="http://schemas.openxmlformats.org/officeDocument/2006/relationships/image" Target="../media/image1639.png"/><Relationship Id="rId347" Type="http://schemas.openxmlformats.org/officeDocument/2006/relationships/image" Target="../media/image1660.png"/><Relationship Id="rId512" Type="http://schemas.openxmlformats.org/officeDocument/2006/relationships/customXml" Target="../ink/ink1811.xml"/><Relationship Id="rId44" Type="http://schemas.openxmlformats.org/officeDocument/2006/relationships/customXml" Target="../ink/ink1577.xml"/><Relationship Id="rId86" Type="http://schemas.openxmlformats.org/officeDocument/2006/relationships/customXml" Target="../ink/ink1598.xml"/><Relationship Id="rId151" Type="http://schemas.openxmlformats.org/officeDocument/2006/relationships/image" Target="../media/image1562.png"/><Relationship Id="rId389" Type="http://schemas.openxmlformats.org/officeDocument/2006/relationships/image" Target="../media/image1681.png"/><Relationship Id="rId193" Type="http://schemas.openxmlformats.org/officeDocument/2006/relationships/image" Target="../media/image1583.png"/><Relationship Id="rId207" Type="http://schemas.openxmlformats.org/officeDocument/2006/relationships/image" Target="../media/image1590.png"/><Relationship Id="rId249" Type="http://schemas.openxmlformats.org/officeDocument/2006/relationships/image" Target="../media/image1611.png"/><Relationship Id="rId414" Type="http://schemas.openxmlformats.org/officeDocument/2006/relationships/customXml" Target="../ink/ink1762.xml"/><Relationship Id="rId456" Type="http://schemas.openxmlformats.org/officeDocument/2006/relationships/customXml" Target="../ink/ink1783.xml"/><Relationship Id="rId498" Type="http://schemas.openxmlformats.org/officeDocument/2006/relationships/customXml" Target="../ink/ink1804.xml"/><Relationship Id="rId13" Type="http://schemas.openxmlformats.org/officeDocument/2006/relationships/image" Target="../media/image1493.png"/><Relationship Id="rId109" Type="http://schemas.openxmlformats.org/officeDocument/2006/relationships/image" Target="../media/image1541.png"/><Relationship Id="rId260" Type="http://schemas.openxmlformats.org/officeDocument/2006/relationships/customXml" Target="../ink/ink1685.xml"/><Relationship Id="rId316" Type="http://schemas.openxmlformats.org/officeDocument/2006/relationships/customXml" Target="../ink/ink1713.xml"/><Relationship Id="rId55" Type="http://schemas.openxmlformats.org/officeDocument/2006/relationships/image" Target="../media/image1514.png"/><Relationship Id="rId97" Type="http://schemas.openxmlformats.org/officeDocument/2006/relationships/image" Target="../media/image1535.png"/><Relationship Id="rId120" Type="http://schemas.openxmlformats.org/officeDocument/2006/relationships/customXml" Target="../ink/ink1615.xml"/><Relationship Id="rId358" Type="http://schemas.openxmlformats.org/officeDocument/2006/relationships/customXml" Target="../ink/ink1734.xml"/><Relationship Id="rId162" Type="http://schemas.openxmlformats.org/officeDocument/2006/relationships/customXml" Target="../ink/ink1636.xml"/><Relationship Id="rId218" Type="http://schemas.openxmlformats.org/officeDocument/2006/relationships/customXml" Target="../ink/ink1664.xml"/><Relationship Id="rId425" Type="http://schemas.openxmlformats.org/officeDocument/2006/relationships/image" Target="../media/image1699.png"/><Relationship Id="rId467" Type="http://schemas.openxmlformats.org/officeDocument/2006/relationships/image" Target="../media/image1720.png"/><Relationship Id="rId271" Type="http://schemas.openxmlformats.org/officeDocument/2006/relationships/image" Target="../media/image1622.png"/><Relationship Id="rId24" Type="http://schemas.openxmlformats.org/officeDocument/2006/relationships/customXml" Target="../ink/ink1567.xml"/><Relationship Id="rId66" Type="http://schemas.openxmlformats.org/officeDocument/2006/relationships/customXml" Target="../ink/ink1588.xml"/><Relationship Id="rId131" Type="http://schemas.openxmlformats.org/officeDocument/2006/relationships/image" Target="../media/image1552.png"/><Relationship Id="rId327" Type="http://schemas.openxmlformats.org/officeDocument/2006/relationships/image" Target="../media/image1650.png"/><Relationship Id="rId369" Type="http://schemas.openxmlformats.org/officeDocument/2006/relationships/image" Target="../media/image1671.png"/><Relationship Id="rId173" Type="http://schemas.openxmlformats.org/officeDocument/2006/relationships/image" Target="../media/image1573.png"/><Relationship Id="rId229" Type="http://schemas.openxmlformats.org/officeDocument/2006/relationships/image" Target="../media/image1601.png"/><Relationship Id="rId380" Type="http://schemas.openxmlformats.org/officeDocument/2006/relationships/customXml" Target="../ink/ink1745.xml"/><Relationship Id="rId436" Type="http://schemas.openxmlformats.org/officeDocument/2006/relationships/customXml" Target="../ink/ink1773.xml"/><Relationship Id="rId240" Type="http://schemas.openxmlformats.org/officeDocument/2006/relationships/customXml" Target="../ink/ink1675.xml"/><Relationship Id="rId478" Type="http://schemas.openxmlformats.org/officeDocument/2006/relationships/customXml" Target="../ink/ink1794.xml"/><Relationship Id="rId35" Type="http://schemas.openxmlformats.org/officeDocument/2006/relationships/image" Target="../media/image1504.png"/><Relationship Id="rId77" Type="http://schemas.openxmlformats.org/officeDocument/2006/relationships/image" Target="../media/image1525.png"/><Relationship Id="rId100" Type="http://schemas.openxmlformats.org/officeDocument/2006/relationships/customXml" Target="../ink/ink1605.xml"/><Relationship Id="rId282" Type="http://schemas.openxmlformats.org/officeDocument/2006/relationships/customXml" Target="../ink/ink1696.xml"/><Relationship Id="rId338" Type="http://schemas.openxmlformats.org/officeDocument/2006/relationships/customXml" Target="../ink/ink1724.xml"/><Relationship Id="rId503" Type="http://schemas.openxmlformats.org/officeDocument/2006/relationships/image" Target="../media/image1738.png"/><Relationship Id="rId8" Type="http://schemas.openxmlformats.org/officeDocument/2006/relationships/customXml" Target="../ink/ink1559.xml"/><Relationship Id="rId142" Type="http://schemas.openxmlformats.org/officeDocument/2006/relationships/customXml" Target="../ink/ink1626.xml"/><Relationship Id="rId184" Type="http://schemas.openxmlformats.org/officeDocument/2006/relationships/customXml" Target="../ink/ink1647.xml"/><Relationship Id="rId391" Type="http://schemas.openxmlformats.org/officeDocument/2006/relationships/image" Target="../media/image1682.png"/><Relationship Id="rId405" Type="http://schemas.openxmlformats.org/officeDocument/2006/relationships/image" Target="../media/image1689.png"/><Relationship Id="rId447" Type="http://schemas.openxmlformats.org/officeDocument/2006/relationships/image" Target="../media/image1710.png"/><Relationship Id="rId251" Type="http://schemas.openxmlformats.org/officeDocument/2006/relationships/image" Target="../media/image1612.png"/><Relationship Id="rId489" Type="http://schemas.openxmlformats.org/officeDocument/2006/relationships/image" Target="../media/image1731.png"/><Relationship Id="rId46" Type="http://schemas.openxmlformats.org/officeDocument/2006/relationships/customXml" Target="../ink/ink1578.xml"/><Relationship Id="rId293" Type="http://schemas.openxmlformats.org/officeDocument/2006/relationships/image" Target="../media/image1633.png"/><Relationship Id="rId307" Type="http://schemas.openxmlformats.org/officeDocument/2006/relationships/image" Target="../media/image1640.png"/><Relationship Id="rId349" Type="http://schemas.openxmlformats.org/officeDocument/2006/relationships/image" Target="../media/image1661.png"/><Relationship Id="rId514" Type="http://schemas.openxmlformats.org/officeDocument/2006/relationships/customXml" Target="../ink/ink1812.xml"/><Relationship Id="rId88" Type="http://schemas.openxmlformats.org/officeDocument/2006/relationships/customXml" Target="../ink/ink1599.xml"/><Relationship Id="rId111" Type="http://schemas.openxmlformats.org/officeDocument/2006/relationships/image" Target="../media/image1542.png"/><Relationship Id="rId153" Type="http://schemas.openxmlformats.org/officeDocument/2006/relationships/image" Target="../media/image1563.png"/><Relationship Id="rId195" Type="http://schemas.openxmlformats.org/officeDocument/2006/relationships/image" Target="../media/image1584.png"/><Relationship Id="rId209" Type="http://schemas.openxmlformats.org/officeDocument/2006/relationships/image" Target="../media/image1591.png"/><Relationship Id="rId360" Type="http://schemas.openxmlformats.org/officeDocument/2006/relationships/customXml" Target="../ink/ink1735.xml"/><Relationship Id="rId416" Type="http://schemas.openxmlformats.org/officeDocument/2006/relationships/customXml" Target="../ink/ink1763.xml"/><Relationship Id="rId220" Type="http://schemas.openxmlformats.org/officeDocument/2006/relationships/customXml" Target="../ink/ink1665.xml"/><Relationship Id="rId458" Type="http://schemas.openxmlformats.org/officeDocument/2006/relationships/customXml" Target="../ink/ink1784.xml"/><Relationship Id="rId15" Type="http://schemas.openxmlformats.org/officeDocument/2006/relationships/image" Target="../media/image1494.png"/><Relationship Id="rId57" Type="http://schemas.openxmlformats.org/officeDocument/2006/relationships/image" Target="../media/image1515.png"/><Relationship Id="rId262" Type="http://schemas.openxmlformats.org/officeDocument/2006/relationships/customXml" Target="../ink/ink1686.xml"/><Relationship Id="rId318" Type="http://schemas.openxmlformats.org/officeDocument/2006/relationships/customXml" Target="../ink/ink1714.xml"/><Relationship Id="rId99" Type="http://schemas.openxmlformats.org/officeDocument/2006/relationships/image" Target="../media/image1536.png"/><Relationship Id="rId122" Type="http://schemas.openxmlformats.org/officeDocument/2006/relationships/customXml" Target="../ink/ink1616.xml"/><Relationship Id="rId164" Type="http://schemas.openxmlformats.org/officeDocument/2006/relationships/customXml" Target="../ink/ink1637.xml"/><Relationship Id="rId371" Type="http://schemas.openxmlformats.org/officeDocument/2006/relationships/image" Target="../media/image1672.png"/><Relationship Id="rId427" Type="http://schemas.openxmlformats.org/officeDocument/2006/relationships/image" Target="../media/image1700.png"/><Relationship Id="rId469" Type="http://schemas.openxmlformats.org/officeDocument/2006/relationships/image" Target="../media/image1721.png"/><Relationship Id="rId26" Type="http://schemas.openxmlformats.org/officeDocument/2006/relationships/customXml" Target="../ink/ink1568.xml"/><Relationship Id="rId231" Type="http://schemas.openxmlformats.org/officeDocument/2006/relationships/image" Target="../media/image1602.png"/><Relationship Id="rId273" Type="http://schemas.openxmlformats.org/officeDocument/2006/relationships/image" Target="../media/image1623.png"/><Relationship Id="rId329" Type="http://schemas.openxmlformats.org/officeDocument/2006/relationships/image" Target="../media/image1651.png"/><Relationship Id="rId480" Type="http://schemas.openxmlformats.org/officeDocument/2006/relationships/customXml" Target="../ink/ink1795.xml"/><Relationship Id="rId68" Type="http://schemas.openxmlformats.org/officeDocument/2006/relationships/customXml" Target="../ink/ink1589.xml"/><Relationship Id="rId133" Type="http://schemas.openxmlformats.org/officeDocument/2006/relationships/image" Target="../media/image1553.png"/><Relationship Id="rId175" Type="http://schemas.openxmlformats.org/officeDocument/2006/relationships/image" Target="../media/image1574.png"/><Relationship Id="rId340" Type="http://schemas.openxmlformats.org/officeDocument/2006/relationships/customXml" Target="../ink/ink1725.xml"/><Relationship Id="rId200" Type="http://schemas.openxmlformats.org/officeDocument/2006/relationships/customXml" Target="../ink/ink1655.xml"/><Relationship Id="rId382" Type="http://schemas.openxmlformats.org/officeDocument/2006/relationships/customXml" Target="../ink/ink1746.xml"/><Relationship Id="rId438" Type="http://schemas.openxmlformats.org/officeDocument/2006/relationships/customXml" Target="../ink/ink1774.xml"/><Relationship Id="rId242" Type="http://schemas.openxmlformats.org/officeDocument/2006/relationships/customXml" Target="../ink/ink1676.xml"/><Relationship Id="rId284" Type="http://schemas.openxmlformats.org/officeDocument/2006/relationships/customXml" Target="../ink/ink1697.xml"/><Relationship Id="rId491" Type="http://schemas.openxmlformats.org/officeDocument/2006/relationships/image" Target="../media/image1732.png"/><Relationship Id="rId505" Type="http://schemas.openxmlformats.org/officeDocument/2006/relationships/image" Target="../media/image1739.png"/><Relationship Id="rId37" Type="http://schemas.openxmlformats.org/officeDocument/2006/relationships/image" Target="../media/image1505.png"/><Relationship Id="rId79" Type="http://schemas.openxmlformats.org/officeDocument/2006/relationships/image" Target="../media/image1526.png"/><Relationship Id="rId102" Type="http://schemas.openxmlformats.org/officeDocument/2006/relationships/customXml" Target="../ink/ink1606.xml"/><Relationship Id="rId144" Type="http://schemas.openxmlformats.org/officeDocument/2006/relationships/customXml" Target="../ink/ink1627.xml"/><Relationship Id="rId90" Type="http://schemas.openxmlformats.org/officeDocument/2006/relationships/customXml" Target="../ink/ink1600.xml"/><Relationship Id="rId186" Type="http://schemas.openxmlformats.org/officeDocument/2006/relationships/customXml" Target="../ink/ink1648.xml"/><Relationship Id="rId351" Type="http://schemas.openxmlformats.org/officeDocument/2006/relationships/image" Target="../media/image1662.png"/><Relationship Id="rId393" Type="http://schemas.openxmlformats.org/officeDocument/2006/relationships/image" Target="../media/image1683.png"/><Relationship Id="rId407" Type="http://schemas.openxmlformats.org/officeDocument/2006/relationships/image" Target="../media/image1690.png"/><Relationship Id="rId449" Type="http://schemas.openxmlformats.org/officeDocument/2006/relationships/image" Target="../media/image1711.png"/><Relationship Id="rId211" Type="http://schemas.openxmlformats.org/officeDocument/2006/relationships/image" Target="../media/image1592.png"/><Relationship Id="rId253" Type="http://schemas.openxmlformats.org/officeDocument/2006/relationships/image" Target="../media/image1613.png"/><Relationship Id="rId295" Type="http://schemas.openxmlformats.org/officeDocument/2006/relationships/image" Target="../media/image1634.png"/><Relationship Id="rId309" Type="http://schemas.openxmlformats.org/officeDocument/2006/relationships/image" Target="../media/image1641.png"/><Relationship Id="rId460" Type="http://schemas.openxmlformats.org/officeDocument/2006/relationships/customXml" Target="../ink/ink1785.xml"/><Relationship Id="rId48" Type="http://schemas.openxmlformats.org/officeDocument/2006/relationships/customXml" Target="../ink/ink1579.xml"/><Relationship Id="rId113" Type="http://schemas.openxmlformats.org/officeDocument/2006/relationships/image" Target="../media/image1543.png"/><Relationship Id="rId320" Type="http://schemas.openxmlformats.org/officeDocument/2006/relationships/customXml" Target="../ink/ink1715.xml"/><Relationship Id="rId155" Type="http://schemas.openxmlformats.org/officeDocument/2006/relationships/image" Target="../media/image1564.png"/><Relationship Id="rId197" Type="http://schemas.openxmlformats.org/officeDocument/2006/relationships/image" Target="../media/image1585.png"/><Relationship Id="rId362" Type="http://schemas.openxmlformats.org/officeDocument/2006/relationships/customXml" Target="../ink/ink1736.xml"/><Relationship Id="rId418" Type="http://schemas.openxmlformats.org/officeDocument/2006/relationships/customXml" Target="../ink/ink1764.xml"/><Relationship Id="rId222" Type="http://schemas.openxmlformats.org/officeDocument/2006/relationships/customXml" Target="../ink/ink1666.xml"/><Relationship Id="rId264" Type="http://schemas.openxmlformats.org/officeDocument/2006/relationships/customXml" Target="../ink/ink1687.xml"/><Relationship Id="rId471" Type="http://schemas.openxmlformats.org/officeDocument/2006/relationships/image" Target="../media/image1722.png"/><Relationship Id="rId17" Type="http://schemas.openxmlformats.org/officeDocument/2006/relationships/image" Target="../media/image1495.png"/><Relationship Id="rId59" Type="http://schemas.openxmlformats.org/officeDocument/2006/relationships/image" Target="../media/image1516.png"/><Relationship Id="rId124" Type="http://schemas.openxmlformats.org/officeDocument/2006/relationships/customXml" Target="../ink/ink1617.xml"/><Relationship Id="rId70" Type="http://schemas.openxmlformats.org/officeDocument/2006/relationships/customXml" Target="../ink/ink1590.xml"/><Relationship Id="rId166" Type="http://schemas.openxmlformats.org/officeDocument/2006/relationships/customXml" Target="../ink/ink1638.xml"/><Relationship Id="rId331" Type="http://schemas.openxmlformats.org/officeDocument/2006/relationships/image" Target="../media/image1652.png"/><Relationship Id="rId373" Type="http://schemas.openxmlformats.org/officeDocument/2006/relationships/image" Target="../media/image1673.png"/><Relationship Id="rId429" Type="http://schemas.openxmlformats.org/officeDocument/2006/relationships/image" Target="../media/image170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603.png"/><Relationship Id="rId440" Type="http://schemas.openxmlformats.org/officeDocument/2006/relationships/customXml" Target="../ink/ink1775.xml"/><Relationship Id="rId28" Type="http://schemas.openxmlformats.org/officeDocument/2006/relationships/customXml" Target="../ink/ink1569.xml"/><Relationship Id="rId275" Type="http://schemas.openxmlformats.org/officeDocument/2006/relationships/image" Target="../media/image1624.png"/><Relationship Id="rId300" Type="http://schemas.openxmlformats.org/officeDocument/2006/relationships/customXml" Target="../ink/ink1705.xml"/><Relationship Id="rId482" Type="http://schemas.openxmlformats.org/officeDocument/2006/relationships/customXml" Target="../ink/ink1796.xml"/><Relationship Id="rId81" Type="http://schemas.openxmlformats.org/officeDocument/2006/relationships/image" Target="../media/image1527.png"/><Relationship Id="rId135" Type="http://schemas.openxmlformats.org/officeDocument/2006/relationships/image" Target="../media/image1554.png"/><Relationship Id="rId177" Type="http://schemas.openxmlformats.org/officeDocument/2006/relationships/image" Target="../media/image1575.png"/><Relationship Id="rId342" Type="http://schemas.openxmlformats.org/officeDocument/2006/relationships/customXml" Target="../ink/ink1726.xml"/><Relationship Id="rId384" Type="http://schemas.openxmlformats.org/officeDocument/2006/relationships/customXml" Target="../ink/ink1747.xml"/><Relationship Id="rId202" Type="http://schemas.openxmlformats.org/officeDocument/2006/relationships/customXml" Target="../ink/ink1656.xml"/><Relationship Id="rId244" Type="http://schemas.openxmlformats.org/officeDocument/2006/relationships/customXml" Target="../ink/ink1677.xml"/><Relationship Id="rId39" Type="http://schemas.openxmlformats.org/officeDocument/2006/relationships/image" Target="../media/image1506.png"/><Relationship Id="rId286" Type="http://schemas.openxmlformats.org/officeDocument/2006/relationships/customXml" Target="../ink/ink1698.xml"/><Relationship Id="rId451" Type="http://schemas.openxmlformats.org/officeDocument/2006/relationships/image" Target="../media/image1712.png"/><Relationship Id="rId493" Type="http://schemas.openxmlformats.org/officeDocument/2006/relationships/image" Target="../media/image1733.png"/><Relationship Id="rId507" Type="http://schemas.openxmlformats.org/officeDocument/2006/relationships/image" Target="../media/image1740.png"/><Relationship Id="rId50" Type="http://schemas.openxmlformats.org/officeDocument/2006/relationships/customXml" Target="../ink/ink1580.xml"/><Relationship Id="rId104" Type="http://schemas.openxmlformats.org/officeDocument/2006/relationships/customXml" Target="../ink/ink1607.xml"/><Relationship Id="rId146" Type="http://schemas.openxmlformats.org/officeDocument/2006/relationships/customXml" Target="../ink/ink1628.xml"/><Relationship Id="rId188" Type="http://schemas.openxmlformats.org/officeDocument/2006/relationships/customXml" Target="../ink/ink1649.xml"/><Relationship Id="rId311" Type="http://schemas.openxmlformats.org/officeDocument/2006/relationships/image" Target="../media/image1642.png"/><Relationship Id="rId353" Type="http://schemas.openxmlformats.org/officeDocument/2006/relationships/image" Target="../media/image1663.png"/><Relationship Id="rId395" Type="http://schemas.openxmlformats.org/officeDocument/2006/relationships/image" Target="../media/image1684.png"/><Relationship Id="rId409" Type="http://schemas.openxmlformats.org/officeDocument/2006/relationships/image" Target="../media/image1691.png"/><Relationship Id="rId92" Type="http://schemas.openxmlformats.org/officeDocument/2006/relationships/customXml" Target="../ink/ink1601.xml"/><Relationship Id="rId213" Type="http://schemas.openxmlformats.org/officeDocument/2006/relationships/image" Target="../media/image1593.png"/><Relationship Id="rId420" Type="http://schemas.openxmlformats.org/officeDocument/2006/relationships/customXml" Target="../ink/ink1765.xml"/><Relationship Id="rId255" Type="http://schemas.openxmlformats.org/officeDocument/2006/relationships/image" Target="../media/image1614.png"/><Relationship Id="rId297" Type="http://schemas.openxmlformats.org/officeDocument/2006/relationships/image" Target="../media/image1635.png"/><Relationship Id="rId462" Type="http://schemas.openxmlformats.org/officeDocument/2006/relationships/customXml" Target="../ink/ink1786.xml"/><Relationship Id="rId115" Type="http://schemas.openxmlformats.org/officeDocument/2006/relationships/image" Target="../media/image1544.png"/><Relationship Id="rId157" Type="http://schemas.openxmlformats.org/officeDocument/2006/relationships/image" Target="../media/image1565.png"/><Relationship Id="rId322" Type="http://schemas.openxmlformats.org/officeDocument/2006/relationships/customXml" Target="../ink/ink1716.xml"/><Relationship Id="rId364" Type="http://schemas.openxmlformats.org/officeDocument/2006/relationships/customXml" Target="../ink/ink1737.xml"/><Relationship Id="rId61" Type="http://schemas.openxmlformats.org/officeDocument/2006/relationships/image" Target="../media/image1517.png"/><Relationship Id="rId199" Type="http://schemas.openxmlformats.org/officeDocument/2006/relationships/image" Target="../media/image1586.png"/><Relationship Id="rId19" Type="http://schemas.openxmlformats.org/officeDocument/2006/relationships/image" Target="../media/image1496.png"/><Relationship Id="rId224" Type="http://schemas.openxmlformats.org/officeDocument/2006/relationships/customXml" Target="../ink/ink1667.xml"/><Relationship Id="rId266" Type="http://schemas.openxmlformats.org/officeDocument/2006/relationships/customXml" Target="../ink/ink1688.xml"/><Relationship Id="rId431" Type="http://schemas.openxmlformats.org/officeDocument/2006/relationships/image" Target="../media/image1702.png"/><Relationship Id="rId473" Type="http://schemas.openxmlformats.org/officeDocument/2006/relationships/image" Target="../media/image1723.png"/><Relationship Id="rId30" Type="http://schemas.openxmlformats.org/officeDocument/2006/relationships/customXml" Target="../ink/ink1570.xml"/><Relationship Id="rId126" Type="http://schemas.openxmlformats.org/officeDocument/2006/relationships/customXml" Target="../ink/ink1618.xml"/><Relationship Id="rId168" Type="http://schemas.openxmlformats.org/officeDocument/2006/relationships/customXml" Target="../ink/ink1639.xml"/><Relationship Id="rId333" Type="http://schemas.openxmlformats.org/officeDocument/2006/relationships/image" Target="../media/image1653.png"/><Relationship Id="rId72" Type="http://schemas.openxmlformats.org/officeDocument/2006/relationships/customXml" Target="../ink/ink1591.xml"/><Relationship Id="rId375" Type="http://schemas.openxmlformats.org/officeDocument/2006/relationships/image" Target="../media/image1674.png"/><Relationship Id="rId3" Type="http://schemas.openxmlformats.org/officeDocument/2006/relationships/image" Target="../media/image1488.png"/><Relationship Id="rId235" Type="http://schemas.openxmlformats.org/officeDocument/2006/relationships/image" Target="../media/image1604.png"/><Relationship Id="rId277" Type="http://schemas.openxmlformats.org/officeDocument/2006/relationships/image" Target="../media/image1625.png"/><Relationship Id="rId400" Type="http://schemas.openxmlformats.org/officeDocument/2006/relationships/customXml" Target="../ink/ink1755.xml"/><Relationship Id="rId442" Type="http://schemas.openxmlformats.org/officeDocument/2006/relationships/customXml" Target="../ink/ink1776.xml"/><Relationship Id="rId484" Type="http://schemas.openxmlformats.org/officeDocument/2006/relationships/customXml" Target="../ink/ink1797.xml"/><Relationship Id="rId137" Type="http://schemas.openxmlformats.org/officeDocument/2006/relationships/image" Target="../media/image1555.png"/><Relationship Id="rId302" Type="http://schemas.openxmlformats.org/officeDocument/2006/relationships/customXml" Target="../ink/ink1706.xml"/><Relationship Id="rId344" Type="http://schemas.openxmlformats.org/officeDocument/2006/relationships/customXml" Target="../ink/ink1727.xml"/><Relationship Id="rId41" Type="http://schemas.openxmlformats.org/officeDocument/2006/relationships/image" Target="../media/image1507.png"/><Relationship Id="rId83" Type="http://schemas.openxmlformats.org/officeDocument/2006/relationships/image" Target="../media/image1528.png"/><Relationship Id="rId179" Type="http://schemas.openxmlformats.org/officeDocument/2006/relationships/image" Target="../media/image1576.png"/><Relationship Id="rId386" Type="http://schemas.openxmlformats.org/officeDocument/2006/relationships/customXml" Target="../ink/ink1748.xml"/><Relationship Id="rId190" Type="http://schemas.openxmlformats.org/officeDocument/2006/relationships/customXml" Target="../ink/ink1650.xml"/><Relationship Id="rId204" Type="http://schemas.openxmlformats.org/officeDocument/2006/relationships/customXml" Target="../ink/ink1657.xml"/><Relationship Id="rId246" Type="http://schemas.openxmlformats.org/officeDocument/2006/relationships/customXml" Target="../ink/ink1678.xml"/><Relationship Id="rId288" Type="http://schemas.openxmlformats.org/officeDocument/2006/relationships/customXml" Target="../ink/ink1699.xml"/><Relationship Id="rId411" Type="http://schemas.openxmlformats.org/officeDocument/2006/relationships/image" Target="../media/image1692.png"/><Relationship Id="rId453" Type="http://schemas.openxmlformats.org/officeDocument/2006/relationships/image" Target="../media/image1713.png"/><Relationship Id="rId509" Type="http://schemas.openxmlformats.org/officeDocument/2006/relationships/image" Target="../media/image1741.png"/><Relationship Id="rId106" Type="http://schemas.openxmlformats.org/officeDocument/2006/relationships/customXml" Target="../ink/ink1608.xml"/><Relationship Id="rId313" Type="http://schemas.openxmlformats.org/officeDocument/2006/relationships/image" Target="../media/image1643.png"/><Relationship Id="rId495" Type="http://schemas.openxmlformats.org/officeDocument/2006/relationships/image" Target="../media/image1734.png"/><Relationship Id="rId10" Type="http://schemas.openxmlformats.org/officeDocument/2006/relationships/customXml" Target="../ink/ink1560.xml"/><Relationship Id="rId52" Type="http://schemas.openxmlformats.org/officeDocument/2006/relationships/customXml" Target="../ink/ink1581.xml"/><Relationship Id="rId94" Type="http://schemas.openxmlformats.org/officeDocument/2006/relationships/customXml" Target="../ink/ink1602.xml"/><Relationship Id="rId148" Type="http://schemas.openxmlformats.org/officeDocument/2006/relationships/customXml" Target="../ink/ink1629.xml"/><Relationship Id="rId355" Type="http://schemas.openxmlformats.org/officeDocument/2006/relationships/image" Target="../media/image1664.png"/><Relationship Id="rId397" Type="http://schemas.openxmlformats.org/officeDocument/2006/relationships/image" Target="../media/image1685.png"/><Relationship Id="rId215" Type="http://schemas.openxmlformats.org/officeDocument/2006/relationships/image" Target="../media/image1594.png"/><Relationship Id="rId257" Type="http://schemas.openxmlformats.org/officeDocument/2006/relationships/image" Target="../media/image1615.png"/><Relationship Id="rId422" Type="http://schemas.openxmlformats.org/officeDocument/2006/relationships/customXml" Target="../ink/ink1766.xml"/><Relationship Id="rId464" Type="http://schemas.openxmlformats.org/officeDocument/2006/relationships/customXml" Target="../ink/ink1787.xml"/><Relationship Id="rId299" Type="http://schemas.openxmlformats.org/officeDocument/2006/relationships/image" Target="../media/image1636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98.png"/><Relationship Id="rId21" Type="http://schemas.openxmlformats.org/officeDocument/2006/relationships/image" Target="../media/image1750.png"/><Relationship Id="rId42" Type="http://schemas.openxmlformats.org/officeDocument/2006/relationships/customXml" Target="../ink/ink1833.xml"/><Relationship Id="rId63" Type="http://schemas.openxmlformats.org/officeDocument/2006/relationships/image" Target="../media/image1771.png"/><Relationship Id="rId84" Type="http://schemas.openxmlformats.org/officeDocument/2006/relationships/customXml" Target="../ink/ink1854.xml"/><Relationship Id="rId16" Type="http://schemas.openxmlformats.org/officeDocument/2006/relationships/customXml" Target="../ink/ink1820.xml"/><Relationship Id="rId107" Type="http://schemas.openxmlformats.org/officeDocument/2006/relationships/image" Target="../media/image1793.png"/><Relationship Id="rId11" Type="http://schemas.openxmlformats.org/officeDocument/2006/relationships/image" Target="../media/image1745.png"/><Relationship Id="rId32" Type="http://schemas.openxmlformats.org/officeDocument/2006/relationships/customXml" Target="../ink/ink1828.xml"/><Relationship Id="rId37" Type="http://schemas.openxmlformats.org/officeDocument/2006/relationships/image" Target="../media/image1758.png"/><Relationship Id="rId53" Type="http://schemas.openxmlformats.org/officeDocument/2006/relationships/image" Target="../media/image1766.png"/><Relationship Id="rId58" Type="http://schemas.openxmlformats.org/officeDocument/2006/relationships/customXml" Target="../ink/ink1841.xml"/><Relationship Id="rId74" Type="http://schemas.openxmlformats.org/officeDocument/2006/relationships/customXml" Target="../ink/ink1849.xml"/><Relationship Id="rId79" Type="http://schemas.openxmlformats.org/officeDocument/2006/relationships/image" Target="../media/image1779.png"/><Relationship Id="rId102" Type="http://schemas.openxmlformats.org/officeDocument/2006/relationships/customXml" Target="../ink/ink1863.xml"/><Relationship Id="rId123" Type="http://schemas.openxmlformats.org/officeDocument/2006/relationships/image" Target="../media/image1801.png"/><Relationship Id="rId128" Type="http://schemas.openxmlformats.org/officeDocument/2006/relationships/customXml" Target="../ink/ink1876.xml"/><Relationship Id="rId5" Type="http://schemas.openxmlformats.org/officeDocument/2006/relationships/image" Target="../media/image17420.png"/><Relationship Id="rId90" Type="http://schemas.openxmlformats.org/officeDocument/2006/relationships/customXml" Target="../ink/ink1857.xml"/><Relationship Id="rId95" Type="http://schemas.openxmlformats.org/officeDocument/2006/relationships/image" Target="../media/image1787.png"/><Relationship Id="rId22" Type="http://schemas.openxmlformats.org/officeDocument/2006/relationships/customXml" Target="../ink/ink1823.xml"/><Relationship Id="rId27" Type="http://schemas.openxmlformats.org/officeDocument/2006/relationships/image" Target="../media/image1753.png"/><Relationship Id="rId43" Type="http://schemas.openxmlformats.org/officeDocument/2006/relationships/image" Target="../media/image1761.png"/><Relationship Id="rId48" Type="http://schemas.openxmlformats.org/officeDocument/2006/relationships/customXml" Target="../ink/ink1836.xml"/><Relationship Id="rId64" Type="http://schemas.openxmlformats.org/officeDocument/2006/relationships/customXml" Target="../ink/ink1844.xml"/><Relationship Id="rId69" Type="http://schemas.openxmlformats.org/officeDocument/2006/relationships/image" Target="../media/image1774.png"/><Relationship Id="rId113" Type="http://schemas.openxmlformats.org/officeDocument/2006/relationships/image" Target="../media/image1796.png"/><Relationship Id="rId118" Type="http://schemas.openxmlformats.org/officeDocument/2006/relationships/customXml" Target="../ink/ink1871.xml"/><Relationship Id="rId80" Type="http://schemas.openxmlformats.org/officeDocument/2006/relationships/customXml" Target="../ink/ink1852.xml"/><Relationship Id="rId85" Type="http://schemas.openxmlformats.org/officeDocument/2006/relationships/image" Target="../media/image1782.png"/><Relationship Id="rId12" Type="http://schemas.openxmlformats.org/officeDocument/2006/relationships/customXml" Target="../ink/ink1818.xml"/><Relationship Id="rId17" Type="http://schemas.openxmlformats.org/officeDocument/2006/relationships/image" Target="../media/image1748.png"/><Relationship Id="rId33" Type="http://schemas.openxmlformats.org/officeDocument/2006/relationships/image" Target="../media/image1756.png"/><Relationship Id="rId38" Type="http://schemas.openxmlformats.org/officeDocument/2006/relationships/customXml" Target="../ink/ink1831.xml"/><Relationship Id="rId59" Type="http://schemas.openxmlformats.org/officeDocument/2006/relationships/image" Target="../media/image1769.png"/><Relationship Id="rId103" Type="http://schemas.openxmlformats.org/officeDocument/2006/relationships/image" Target="../media/image1791.png"/><Relationship Id="rId108" Type="http://schemas.openxmlformats.org/officeDocument/2006/relationships/customXml" Target="../ink/ink1866.xml"/><Relationship Id="rId124" Type="http://schemas.openxmlformats.org/officeDocument/2006/relationships/customXml" Target="../ink/ink1874.xml"/><Relationship Id="rId129" Type="http://schemas.openxmlformats.org/officeDocument/2006/relationships/image" Target="../media/image1804.png"/><Relationship Id="rId54" Type="http://schemas.openxmlformats.org/officeDocument/2006/relationships/customXml" Target="../ink/ink1839.xml"/><Relationship Id="rId70" Type="http://schemas.openxmlformats.org/officeDocument/2006/relationships/customXml" Target="../ink/ink1847.xml"/><Relationship Id="rId75" Type="http://schemas.openxmlformats.org/officeDocument/2006/relationships/image" Target="../media/image1777.png"/><Relationship Id="rId91" Type="http://schemas.openxmlformats.org/officeDocument/2006/relationships/image" Target="../media/image1785.png"/><Relationship Id="rId96" Type="http://schemas.openxmlformats.org/officeDocument/2006/relationships/customXml" Target="../ink/ink186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15.xml"/><Relationship Id="rId23" Type="http://schemas.openxmlformats.org/officeDocument/2006/relationships/image" Target="../media/image1751.png"/><Relationship Id="rId28" Type="http://schemas.openxmlformats.org/officeDocument/2006/relationships/customXml" Target="../ink/ink1826.xml"/><Relationship Id="rId49" Type="http://schemas.openxmlformats.org/officeDocument/2006/relationships/image" Target="../media/image1764.png"/><Relationship Id="rId114" Type="http://schemas.openxmlformats.org/officeDocument/2006/relationships/customXml" Target="../ink/ink1869.xml"/><Relationship Id="rId119" Type="http://schemas.openxmlformats.org/officeDocument/2006/relationships/image" Target="../media/image1799.png"/><Relationship Id="rId44" Type="http://schemas.openxmlformats.org/officeDocument/2006/relationships/customXml" Target="../ink/ink1834.xml"/><Relationship Id="rId60" Type="http://schemas.openxmlformats.org/officeDocument/2006/relationships/customXml" Target="../ink/ink1842.xml"/><Relationship Id="rId65" Type="http://schemas.openxmlformats.org/officeDocument/2006/relationships/image" Target="../media/image1772.png"/><Relationship Id="rId81" Type="http://schemas.openxmlformats.org/officeDocument/2006/relationships/image" Target="../media/image1780.png"/><Relationship Id="rId86" Type="http://schemas.openxmlformats.org/officeDocument/2006/relationships/customXml" Target="../ink/ink1855.xml"/><Relationship Id="rId130" Type="http://schemas.openxmlformats.org/officeDocument/2006/relationships/customXml" Target="../ink/ink1877.xml"/><Relationship Id="rId13" Type="http://schemas.openxmlformats.org/officeDocument/2006/relationships/image" Target="../media/image1746.png"/><Relationship Id="rId18" Type="http://schemas.openxmlformats.org/officeDocument/2006/relationships/customXml" Target="../ink/ink1821.xml"/><Relationship Id="rId39" Type="http://schemas.openxmlformats.org/officeDocument/2006/relationships/image" Target="../media/image1759.png"/><Relationship Id="rId109" Type="http://schemas.openxmlformats.org/officeDocument/2006/relationships/image" Target="../media/image1794.png"/><Relationship Id="rId34" Type="http://schemas.openxmlformats.org/officeDocument/2006/relationships/customXml" Target="../ink/ink1829.xml"/><Relationship Id="rId50" Type="http://schemas.openxmlformats.org/officeDocument/2006/relationships/customXml" Target="../ink/ink1837.xml"/><Relationship Id="rId55" Type="http://schemas.openxmlformats.org/officeDocument/2006/relationships/image" Target="../media/image1767.png"/><Relationship Id="rId76" Type="http://schemas.openxmlformats.org/officeDocument/2006/relationships/customXml" Target="../ink/ink1850.xml"/><Relationship Id="rId97" Type="http://schemas.openxmlformats.org/officeDocument/2006/relationships/image" Target="../media/image1788.png"/><Relationship Id="rId104" Type="http://schemas.openxmlformats.org/officeDocument/2006/relationships/customXml" Target="../ink/ink1864.xml"/><Relationship Id="rId120" Type="http://schemas.openxmlformats.org/officeDocument/2006/relationships/customXml" Target="../ink/ink1872.xml"/><Relationship Id="rId125" Type="http://schemas.openxmlformats.org/officeDocument/2006/relationships/image" Target="../media/image1802.png"/><Relationship Id="rId7" Type="http://schemas.openxmlformats.org/officeDocument/2006/relationships/image" Target="../media/image17430.png"/><Relationship Id="rId71" Type="http://schemas.openxmlformats.org/officeDocument/2006/relationships/image" Target="../media/image1775.png"/><Relationship Id="rId92" Type="http://schemas.openxmlformats.org/officeDocument/2006/relationships/customXml" Target="../ink/ink1858.xml"/><Relationship Id="rId2" Type="http://schemas.openxmlformats.org/officeDocument/2006/relationships/customXml" Target="../ink/ink1813.xml"/><Relationship Id="rId29" Type="http://schemas.openxmlformats.org/officeDocument/2006/relationships/image" Target="../media/image1754.png"/><Relationship Id="rId24" Type="http://schemas.openxmlformats.org/officeDocument/2006/relationships/customXml" Target="../ink/ink1824.xml"/><Relationship Id="rId40" Type="http://schemas.openxmlformats.org/officeDocument/2006/relationships/customXml" Target="../ink/ink1832.xml"/><Relationship Id="rId45" Type="http://schemas.openxmlformats.org/officeDocument/2006/relationships/image" Target="../media/image1762.png"/><Relationship Id="rId66" Type="http://schemas.openxmlformats.org/officeDocument/2006/relationships/customXml" Target="../ink/ink1845.xml"/><Relationship Id="rId87" Type="http://schemas.openxmlformats.org/officeDocument/2006/relationships/image" Target="../media/image1783.png"/><Relationship Id="rId110" Type="http://schemas.openxmlformats.org/officeDocument/2006/relationships/customXml" Target="../ink/ink1867.xml"/><Relationship Id="rId115" Type="http://schemas.openxmlformats.org/officeDocument/2006/relationships/image" Target="../media/image1797.png"/><Relationship Id="rId131" Type="http://schemas.openxmlformats.org/officeDocument/2006/relationships/image" Target="../media/image1805.png"/><Relationship Id="rId61" Type="http://schemas.openxmlformats.org/officeDocument/2006/relationships/image" Target="../media/image1770.png"/><Relationship Id="rId82" Type="http://schemas.openxmlformats.org/officeDocument/2006/relationships/customXml" Target="../ink/ink1853.xml"/><Relationship Id="rId19" Type="http://schemas.openxmlformats.org/officeDocument/2006/relationships/image" Target="../media/image1749.png"/><Relationship Id="rId14" Type="http://schemas.openxmlformats.org/officeDocument/2006/relationships/customXml" Target="../ink/ink1819.xml"/><Relationship Id="rId30" Type="http://schemas.openxmlformats.org/officeDocument/2006/relationships/customXml" Target="../ink/ink1827.xml"/><Relationship Id="rId35" Type="http://schemas.openxmlformats.org/officeDocument/2006/relationships/image" Target="../media/image1757.png"/><Relationship Id="rId56" Type="http://schemas.openxmlformats.org/officeDocument/2006/relationships/customXml" Target="../ink/ink1840.xml"/><Relationship Id="rId77" Type="http://schemas.openxmlformats.org/officeDocument/2006/relationships/image" Target="../media/image1778.png"/><Relationship Id="rId100" Type="http://schemas.openxmlformats.org/officeDocument/2006/relationships/customXml" Target="../ink/ink1862.xml"/><Relationship Id="rId105" Type="http://schemas.openxmlformats.org/officeDocument/2006/relationships/image" Target="../media/image1792.png"/><Relationship Id="rId126" Type="http://schemas.openxmlformats.org/officeDocument/2006/relationships/customXml" Target="../ink/ink1875.xml"/><Relationship Id="rId8" Type="http://schemas.openxmlformats.org/officeDocument/2006/relationships/customXml" Target="../ink/ink1816.xml"/><Relationship Id="rId51" Type="http://schemas.openxmlformats.org/officeDocument/2006/relationships/image" Target="../media/image1765.png"/><Relationship Id="rId72" Type="http://schemas.openxmlformats.org/officeDocument/2006/relationships/customXml" Target="../ink/ink1848.xml"/><Relationship Id="rId93" Type="http://schemas.openxmlformats.org/officeDocument/2006/relationships/image" Target="../media/image1786.png"/><Relationship Id="rId98" Type="http://schemas.openxmlformats.org/officeDocument/2006/relationships/customXml" Target="../ink/ink1861.xml"/><Relationship Id="rId121" Type="http://schemas.openxmlformats.org/officeDocument/2006/relationships/image" Target="../media/image1800.png"/><Relationship Id="rId3" Type="http://schemas.openxmlformats.org/officeDocument/2006/relationships/image" Target="../media/image17410.png"/><Relationship Id="rId25" Type="http://schemas.openxmlformats.org/officeDocument/2006/relationships/image" Target="../media/image1752.png"/><Relationship Id="rId46" Type="http://schemas.openxmlformats.org/officeDocument/2006/relationships/customXml" Target="../ink/ink1835.xml"/><Relationship Id="rId67" Type="http://schemas.openxmlformats.org/officeDocument/2006/relationships/image" Target="../media/image1773.png"/><Relationship Id="rId116" Type="http://schemas.openxmlformats.org/officeDocument/2006/relationships/customXml" Target="../ink/ink1870.xml"/><Relationship Id="rId20" Type="http://schemas.openxmlformats.org/officeDocument/2006/relationships/customXml" Target="../ink/ink1822.xml"/><Relationship Id="rId41" Type="http://schemas.openxmlformats.org/officeDocument/2006/relationships/image" Target="../media/image1760.png"/><Relationship Id="rId62" Type="http://schemas.openxmlformats.org/officeDocument/2006/relationships/customXml" Target="../ink/ink1843.xml"/><Relationship Id="rId83" Type="http://schemas.openxmlformats.org/officeDocument/2006/relationships/image" Target="../media/image1781.png"/><Relationship Id="rId88" Type="http://schemas.openxmlformats.org/officeDocument/2006/relationships/customXml" Target="../ink/ink1856.xml"/><Relationship Id="rId111" Type="http://schemas.openxmlformats.org/officeDocument/2006/relationships/image" Target="../media/image1795.png"/><Relationship Id="rId132" Type="http://schemas.openxmlformats.org/officeDocument/2006/relationships/customXml" Target="../ink/ink1878.xml"/><Relationship Id="rId15" Type="http://schemas.openxmlformats.org/officeDocument/2006/relationships/image" Target="../media/image1747.png"/><Relationship Id="rId36" Type="http://schemas.openxmlformats.org/officeDocument/2006/relationships/customXml" Target="../ink/ink1830.xml"/><Relationship Id="rId57" Type="http://schemas.openxmlformats.org/officeDocument/2006/relationships/image" Target="../media/image1768.png"/><Relationship Id="rId106" Type="http://schemas.openxmlformats.org/officeDocument/2006/relationships/customXml" Target="../ink/ink1865.xml"/><Relationship Id="rId127" Type="http://schemas.openxmlformats.org/officeDocument/2006/relationships/image" Target="../media/image1803.png"/><Relationship Id="rId10" Type="http://schemas.openxmlformats.org/officeDocument/2006/relationships/customXml" Target="../ink/ink1817.xml"/><Relationship Id="rId31" Type="http://schemas.openxmlformats.org/officeDocument/2006/relationships/image" Target="../media/image1755.png"/><Relationship Id="rId52" Type="http://schemas.openxmlformats.org/officeDocument/2006/relationships/customXml" Target="../ink/ink1838.xml"/><Relationship Id="rId73" Type="http://schemas.openxmlformats.org/officeDocument/2006/relationships/image" Target="../media/image1776.png"/><Relationship Id="rId78" Type="http://schemas.openxmlformats.org/officeDocument/2006/relationships/customXml" Target="../ink/ink1851.xml"/><Relationship Id="rId94" Type="http://schemas.openxmlformats.org/officeDocument/2006/relationships/customXml" Target="../ink/ink1859.xml"/><Relationship Id="rId99" Type="http://schemas.openxmlformats.org/officeDocument/2006/relationships/image" Target="../media/image1789.png"/><Relationship Id="rId101" Type="http://schemas.openxmlformats.org/officeDocument/2006/relationships/image" Target="../media/image1790.png"/><Relationship Id="rId122" Type="http://schemas.openxmlformats.org/officeDocument/2006/relationships/customXml" Target="../ink/ink1873.xml"/><Relationship Id="rId4" Type="http://schemas.openxmlformats.org/officeDocument/2006/relationships/customXml" Target="../ink/ink1814.xml"/><Relationship Id="rId9" Type="http://schemas.openxmlformats.org/officeDocument/2006/relationships/image" Target="../media/image17440.png"/><Relationship Id="rId26" Type="http://schemas.openxmlformats.org/officeDocument/2006/relationships/customXml" Target="../ink/ink1825.xml"/><Relationship Id="rId47" Type="http://schemas.openxmlformats.org/officeDocument/2006/relationships/image" Target="../media/image1763.png"/><Relationship Id="rId68" Type="http://schemas.openxmlformats.org/officeDocument/2006/relationships/customXml" Target="../ink/ink1846.xml"/><Relationship Id="rId89" Type="http://schemas.openxmlformats.org/officeDocument/2006/relationships/image" Target="../media/image1784.png"/><Relationship Id="rId112" Type="http://schemas.openxmlformats.org/officeDocument/2006/relationships/customXml" Target="../ink/ink1868.xml"/><Relationship Id="rId133" Type="http://schemas.openxmlformats.org/officeDocument/2006/relationships/image" Target="../media/image1806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64.png"/><Relationship Id="rId21" Type="http://schemas.openxmlformats.org/officeDocument/2006/relationships/image" Target="../media/image1816.png"/><Relationship Id="rId42" Type="http://schemas.openxmlformats.org/officeDocument/2006/relationships/customXml" Target="../ink/ink1899.xml"/><Relationship Id="rId63" Type="http://schemas.openxmlformats.org/officeDocument/2006/relationships/image" Target="../media/image1837.png"/><Relationship Id="rId84" Type="http://schemas.openxmlformats.org/officeDocument/2006/relationships/customXml" Target="../ink/ink1920.xml"/><Relationship Id="rId138" Type="http://schemas.openxmlformats.org/officeDocument/2006/relationships/customXml" Target="../ink/ink1947.xml"/><Relationship Id="rId159" Type="http://schemas.openxmlformats.org/officeDocument/2006/relationships/image" Target="../media/image1885.png"/><Relationship Id="rId170" Type="http://schemas.openxmlformats.org/officeDocument/2006/relationships/customXml" Target="../ink/ink1963.xml"/><Relationship Id="rId191" Type="http://schemas.openxmlformats.org/officeDocument/2006/relationships/image" Target="../media/image1901.png"/><Relationship Id="rId205" Type="http://schemas.openxmlformats.org/officeDocument/2006/relationships/image" Target="../media/image1908.png"/><Relationship Id="rId226" Type="http://schemas.openxmlformats.org/officeDocument/2006/relationships/customXml" Target="../ink/ink1987.xml"/><Relationship Id="rId107" Type="http://schemas.openxmlformats.org/officeDocument/2006/relationships/image" Target="../media/image1859.png"/><Relationship Id="rId11" Type="http://schemas.openxmlformats.org/officeDocument/2006/relationships/image" Target="../media/image1811.png"/><Relationship Id="rId32" Type="http://schemas.openxmlformats.org/officeDocument/2006/relationships/customXml" Target="../ink/ink1894.xml"/><Relationship Id="rId53" Type="http://schemas.openxmlformats.org/officeDocument/2006/relationships/image" Target="../media/image1832.png"/><Relationship Id="rId74" Type="http://schemas.openxmlformats.org/officeDocument/2006/relationships/customXml" Target="../ink/ink1915.xml"/><Relationship Id="rId128" Type="http://schemas.openxmlformats.org/officeDocument/2006/relationships/customXml" Target="../ink/ink1942.xml"/><Relationship Id="rId149" Type="http://schemas.openxmlformats.org/officeDocument/2006/relationships/image" Target="../media/image1880.png"/><Relationship Id="rId5" Type="http://schemas.openxmlformats.org/officeDocument/2006/relationships/image" Target="../media/image1808.png"/><Relationship Id="rId95" Type="http://schemas.openxmlformats.org/officeDocument/2006/relationships/image" Target="../media/image1853.png"/><Relationship Id="rId160" Type="http://schemas.openxmlformats.org/officeDocument/2006/relationships/customXml" Target="../ink/ink1958.xml"/><Relationship Id="rId181" Type="http://schemas.openxmlformats.org/officeDocument/2006/relationships/image" Target="../media/image1896.png"/><Relationship Id="rId216" Type="http://schemas.openxmlformats.org/officeDocument/2006/relationships/customXml" Target="../ink/ink1982.xml"/><Relationship Id="rId22" Type="http://schemas.openxmlformats.org/officeDocument/2006/relationships/customXml" Target="../ink/ink1889.xml"/><Relationship Id="rId43" Type="http://schemas.openxmlformats.org/officeDocument/2006/relationships/image" Target="../media/image1827.png"/><Relationship Id="rId64" Type="http://schemas.openxmlformats.org/officeDocument/2006/relationships/customXml" Target="../ink/ink1910.xml"/><Relationship Id="rId118" Type="http://schemas.openxmlformats.org/officeDocument/2006/relationships/customXml" Target="../ink/ink1937.xml"/><Relationship Id="rId139" Type="http://schemas.openxmlformats.org/officeDocument/2006/relationships/image" Target="../media/image1875.png"/><Relationship Id="rId85" Type="http://schemas.openxmlformats.org/officeDocument/2006/relationships/image" Target="../media/image1848.png"/><Relationship Id="rId150" Type="http://schemas.openxmlformats.org/officeDocument/2006/relationships/customXml" Target="../ink/ink1953.xml"/><Relationship Id="rId171" Type="http://schemas.openxmlformats.org/officeDocument/2006/relationships/image" Target="../media/image1891.png"/><Relationship Id="rId192" Type="http://schemas.openxmlformats.org/officeDocument/2006/relationships/customXml" Target="../ink/ink1974.xml"/><Relationship Id="rId206" Type="http://schemas.openxmlformats.org/officeDocument/2006/relationships/customXml" Target="../ink/ink1977.xml"/><Relationship Id="rId227" Type="http://schemas.openxmlformats.org/officeDocument/2006/relationships/image" Target="../media/image1919.png"/><Relationship Id="rId12" Type="http://schemas.openxmlformats.org/officeDocument/2006/relationships/customXml" Target="../ink/ink1884.xml"/><Relationship Id="rId33" Type="http://schemas.openxmlformats.org/officeDocument/2006/relationships/image" Target="../media/image1822.png"/><Relationship Id="rId108" Type="http://schemas.openxmlformats.org/officeDocument/2006/relationships/customXml" Target="../ink/ink1932.xml"/><Relationship Id="rId129" Type="http://schemas.openxmlformats.org/officeDocument/2006/relationships/image" Target="../media/image1870.png"/><Relationship Id="rId54" Type="http://schemas.openxmlformats.org/officeDocument/2006/relationships/customXml" Target="../ink/ink1905.xml"/><Relationship Id="rId75" Type="http://schemas.openxmlformats.org/officeDocument/2006/relationships/image" Target="../media/image1843.png"/><Relationship Id="rId96" Type="http://schemas.openxmlformats.org/officeDocument/2006/relationships/customXml" Target="../ink/ink1926.xml"/><Relationship Id="rId140" Type="http://schemas.openxmlformats.org/officeDocument/2006/relationships/customXml" Target="../ink/ink1948.xml"/><Relationship Id="rId161" Type="http://schemas.openxmlformats.org/officeDocument/2006/relationships/image" Target="../media/image1886.png"/><Relationship Id="rId182" Type="http://schemas.openxmlformats.org/officeDocument/2006/relationships/customXml" Target="../ink/ink1969.xml"/><Relationship Id="rId217" Type="http://schemas.openxmlformats.org/officeDocument/2006/relationships/image" Target="../media/image1914.png"/><Relationship Id="rId6" Type="http://schemas.openxmlformats.org/officeDocument/2006/relationships/customXml" Target="../ink/ink1881.xml"/><Relationship Id="rId23" Type="http://schemas.openxmlformats.org/officeDocument/2006/relationships/image" Target="../media/image1817.png"/><Relationship Id="rId119" Type="http://schemas.openxmlformats.org/officeDocument/2006/relationships/image" Target="../media/image1865.png"/><Relationship Id="rId44" Type="http://schemas.openxmlformats.org/officeDocument/2006/relationships/customXml" Target="../ink/ink1900.xml"/><Relationship Id="rId65" Type="http://schemas.openxmlformats.org/officeDocument/2006/relationships/image" Target="../media/image1838.png"/><Relationship Id="rId86" Type="http://schemas.openxmlformats.org/officeDocument/2006/relationships/customXml" Target="../ink/ink1921.xml"/><Relationship Id="rId130" Type="http://schemas.openxmlformats.org/officeDocument/2006/relationships/customXml" Target="../ink/ink1943.xml"/><Relationship Id="rId151" Type="http://schemas.openxmlformats.org/officeDocument/2006/relationships/image" Target="../media/image1881.png"/><Relationship Id="rId172" Type="http://schemas.openxmlformats.org/officeDocument/2006/relationships/customXml" Target="../ink/ink1964.xml"/><Relationship Id="rId193" Type="http://schemas.openxmlformats.org/officeDocument/2006/relationships/image" Target="../media/image1902.png"/><Relationship Id="rId207" Type="http://schemas.openxmlformats.org/officeDocument/2006/relationships/image" Target="../media/image1909.png"/><Relationship Id="rId228" Type="http://schemas.openxmlformats.org/officeDocument/2006/relationships/customXml" Target="../ink/ink1988.xml"/><Relationship Id="rId13" Type="http://schemas.openxmlformats.org/officeDocument/2006/relationships/image" Target="../media/image1812.png"/><Relationship Id="rId109" Type="http://schemas.openxmlformats.org/officeDocument/2006/relationships/image" Target="../media/image1860.png"/><Relationship Id="rId34" Type="http://schemas.openxmlformats.org/officeDocument/2006/relationships/customXml" Target="../ink/ink1895.xml"/><Relationship Id="rId55" Type="http://schemas.openxmlformats.org/officeDocument/2006/relationships/image" Target="../media/image1833.png"/><Relationship Id="rId76" Type="http://schemas.openxmlformats.org/officeDocument/2006/relationships/customXml" Target="../ink/ink1916.xml"/><Relationship Id="rId97" Type="http://schemas.openxmlformats.org/officeDocument/2006/relationships/image" Target="../media/image1854.png"/><Relationship Id="rId120" Type="http://schemas.openxmlformats.org/officeDocument/2006/relationships/customXml" Target="../ink/ink1938.xml"/><Relationship Id="rId141" Type="http://schemas.openxmlformats.org/officeDocument/2006/relationships/image" Target="../media/image1876.png"/><Relationship Id="rId7" Type="http://schemas.openxmlformats.org/officeDocument/2006/relationships/image" Target="../media/image1809.png"/><Relationship Id="rId162" Type="http://schemas.openxmlformats.org/officeDocument/2006/relationships/customXml" Target="../ink/ink1959.xml"/><Relationship Id="rId183" Type="http://schemas.openxmlformats.org/officeDocument/2006/relationships/image" Target="../media/image1897.png"/><Relationship Id="rId218" Type="http://schemas.openxmlformats.org/officeDocument/2006/relationships/customXml" Target="../ink/ink1983.xml"/><Relationship Id="rId24" Type="http://schemas.openxmlformats.org/officeDocument/2006/relationships/customXml" Target="../ink/ink1890.xml"/><Relationship Id="rId45" Type="http://schemas.openxmlformats.org/officeDocument/2006/relationships/image" Target="../media/image1828.png"/><Relationship Id="rId66" Type="http://schemas.openxmlformats.org/officeDocument/2006/relationships/customXml" Target="../ink/ink1911.xml"/><Relationship Id="rId87" Type="http://schemas.openxmlformats.org/officeDocument/2006/relationships/image" Target="../media/image1849.png"/><Relationship Id="rId110" Type="http://schemas.openxmlformats.org/officeDocument/2006/relationships/customXml" Target="../ink/ink1933.xml"/><Relationship Id="rId131" Type="http://schemas.openxmlformats.org/officeDocument/2006/relationships/image" Target="../media/image1871.png"/><Relationship Id="rId152" Type="http://schemas.openxmlformats.org/officeDocument/2006/relationships/customXml" Target="../ink/ink1954.xml"/><Relationship Id="rId173" Type="http://schemas.openxmlformats.org/officeDocument/2006/relationships/image" Target="../media/image1892.png"/><Relationship Id="rId194" Type="http://schemas.openxmlformats.org/officeDocument/2006/relationships/customXml" Target="../ink/ink1975.xml"/><Relationship Id="rId208" Type="http://schemas.openxmlformats.org/officeDocument/2006/relationships/customXml" Target="../ink/ink1978.xml"/><Relationship Id="rId229" Type="http://schemas.openxmlformats.org/officeDocument/2006/relationships/image" Target="../media/image1920.png"/><Relationship Id="rId14" Type="http://schemas.openxmlformats.org/officeDocument/2006/relationships/customXml" Target="../ink/ink1885.xml"/><Relationship Id="rId35" Type="http://schemas.openxmlformats.org/officeDocument/2006/relationships/image" Target="../media/image1823.png"/><Relationship Id="rId56" Type="http://schemas.openxmlformats.org/officeDocument/2006/relationships/customXml" Target="../ink/ink1906.xml"/><Relationship Id="rId77" Type="http://schemas.openxmlformats.org/officeDocument/2006/relationships/image" Target="../media/image1844.png"/><Relationship Id="rId100" Type="http://schemas.openxmlformats.org/officeDocument/2006/relationships/customXml" Target="../ink/ink1928.xml"/><Relationship Id="rId8" Type="http://schemas.openxmlformats.org/officeDocument/2006/relationships/customXml" Target="../ink/ink1882.xml"/><Relationship Id="rId51" Type="http://schemas.openxmlformats.org/officeDocument/2006/relationships/image" Target="../media/image1831.png"/><Relationship Id="rId72" Type="http://schemas.openxmlformats.org/officeDocument/2006/relationships/customXml" Target="../ink/ink1914.xml"/><Relationship Id="rId93" Type="http://schemas.openxmlformats.org/officeDocument/2006/relationships/image" Target="../media/image1852.png"/><Relationship Id="rId98" Type="http://schemas.openxmlformats.org/officeDocument/2006/relationships/customXml" Target="../ink/ink1927.xml"/><Relationship Id="rId121" Type="http://schemas.openxmlformats.org/officeDocument/2006/relationships/image" Target="../media/image1866.png"/><Relationship Id="rId142" Type="http://schemas.openxmlformats.org/officeDocument/2006/relationships/customXml" Target="../ink/ink1949.xml"/><Relationship Id="rId163" Type="http://schemas.openxmlformats.org/officeDocument/2006/relationships/image" Target="../media/image1887.png"/><Relationship Id="rId184" Type="http://schemas.openxmlformats.org/officeDocument/2006/relationships/customXml" Target="../ink/ink1970.xml"/><Relationship Id="rId189" Type="http://schemas.openxmlformats.org/officeDocument/2006/relationships/image" Target="../media/image1900.png"/><Relationship Id="rId219" Type="http://schemas.openxmlformats.org/officeDocument/2006/relationships/image" Target="../media/image1915.png"/><Relationship Id="rId3" Type="http://schemas.openxmlformats.org/officeDocument/2006/relationships/image" Target="../media/image1807.png"/><Relationship Id="rId214" Type="http://schemas.openxmlformats.org/officeDocument/2006/relationships/customXml" Target="../ink/ink1981.xml"/><Relationship Id="rId230" Type="http://schemas.openxmlformats.org/officeDocument/2006/relationships/customXml" Target="../ink/ink1989.xml"/><Relationship Id="rId25" Type="http://schemas.openxmlformats.org/officeDocument/2006/relationships/image" Target="../media/image1818.png"/><Relationship Id="rId46" Type="http://schemas.openxmlformats.org/officeDocument/2006/relationships/customXml" Target="../ink/ink1901.xml"/><Relationship Id="rId67" Type="http://schemas.openxmlformats.org/officeDocument/2006/relationships/image" Target="../media/image1839.png"/><Relationship Id="rId116" Type="http://schemas.openxmlformats.org/officeDocument/2006/relationships/customXml" Target="../ink/ink1936.xml"/><Relationship Id="rId137" Type="http://schemas.openxmlformats.org/officeDocument/2006/relationships/image" Target="../media/image1874.png"/><Relationship Id="rId158" Type="http://schemas.openxmlformats.org/officeDocument/2006/relationships/customXml" Target="../ink/ink1957.xml"/><Relationship Id="rId20" Type="http://schemas.openxmlformats.org/officeDocument/2006/relationships/customXml" Target="../ink/ink1888.xml"/><Relationship Id="rId41" Type="http://schemas.openxmlformats.org/officeDocument/2006/relationships/image" Target="../media/image1826.png"/><Relationship Id="rId62" Type="http://schemas.openxmlformats.org/officeDocument/2006/relationships/customXml" Target="../ink/ink1909.xml"/><Relationship Id="rId83" Type="http://schemas.openxmlformats.org/officeDocument/2006/relationships/image" Target="../media/image1847.png"/><Relationship Id="rId88" Type="http://schemas.openxmlformats.org/officeDocument/2006/relationships/customXml" Target="../ink/ink1922.xml"/><Relationship Id="rId111" Type="http://schemas.openxmlformats.org/officeDocument/2006/relationships/image" Target="../media/image1861.png"/><Relationship Id="rId132" Type="http://schemas.openxmlformats.org/officeDocument/2006/relationships/customXml" Target="../ink/ink1944.xml"/><Relationship Id="rId153" Type="http://schemas.openxmlformats.org/officeDocument/2006/relationships/image" Target="../media/image1882.png"/><Relationship Id="rId174" Type="http://schemas.openxmlformats.org/officeDocument/2006/relationships/customXml" Target="../ink/ink1965.xml"/><Relationship Id="rId179" Type="http://schemas.openxmlformats.org/officeDocument/2006/relationships/image" Target="../media/image1895.png"/><Relationship Id="rId195" Type="http://schemas.openxmlformats.org/officeDocument/2006/relationships/image" Target="../media/image1903.png"/><Relationship Id="rId209" Type="http://schemas.openxmlformats.org/officeDocument/2006/relationships/image" Target="../media/image1910.png"/><Relationship Id="rId190" Type="http://schemas.openxmlformats.org/officeDocument/2006/relationships/customXml" Target="../ink/ink1973.xml"/><Relationship Id="rId220" Type="http://schemas.openxmlformats.org/officeDocument/2006/relationships/customXml" Target="../ink/ink1984.xml"/><Relationship Id="rId225" Type="http://schemas.openxmlformats.org/officeDocument/2006/relationships/image" Target="../media/image1918.png"/><Relationship Id="rId15" Type="http://schemas.openxmlformats.org/officeDocument/2006/relationships/image" Target="../media/image1813.png"/><Relationship Id="rId36" Type="http://schemas.openxmlformats.org/officeDocument/2006/relationships/customXml" Target="../ink/ink1896.xml"/><Relationship Id="rId57" Type="http://schemas.openxmlformats.org/officeDocument/2006/relationships/image" Target="../media/image1834.png"/><Relationship Id="rId106" Type="http://schemas.openxmlformats.org/officeDocument/2006/relationships/customXml" Target="../ink/ink1931.xml"/><Relationship Id="rId127" Type="http://schemas.openxmlformats.org/officeDocument/2006/relationships/image" Target="../media/image1869.png"/><Relationship Id="rId10" Type="http://schemas.openxmlformats.org/officeDocument/2006/relationships/customXml" Target="../ink/ink1883.xml"/><Relationship Id="rId31" Type="http://schemas.openxmlformats.org/officeDocument/2006/relationships/image" Target="../media/image1821.png"/><Relationship Id="rId52" Type="http://schemas.openxmlformats.org/officeDocument/2006/relationships/customXml" Target="../ink/ink1904.xml"/><Relationship Id="rId73" Type="http://schemas.openxmlformats.org/officeDocument/2006/relationships/image" Target="../media/image1842.png"/><Relationship Id="rId78" Type="http://schemas.openxmlformats.org/officeDocument/2006/relationships/customXml" Target="../ink/ink1917.xml"/><Relationship Id="rId94" Type="http://schemas.openxmlformats.org/officeDocument/2006/relationships/customXml" Target="../ink/ink1925.xml"/><Relationship Id="rId99" Type="http://schemas.openxmlformats.org/officeDocument/2006/relationships/image" Target="../media/image1855.png"/><Relationship Id="rId101" Type="http://schemas.openxmlformats.org/officeDocument/2006/relationships/image" Target="../media/image1856.png"/><Relationship Id="rId122" Type="http://schemas.openxmlformats.org/officeDocument/2006/relationships/customXml" Target="../ink/ink1939.xml"/><Relationship Id="rId143" Type="http://schemas.openxmlformats.org/officeDocument/2006/relationships/image" Target="../media/image1877.png"/><Relationship Id="rId148" Type="http://schemas.openxmlformats.org/officeDocument/2006/relationships/customXml" Target="../ink/ink1952.xml"/><Relationship Id="rId164" Type="http://schemas.openxmlformats.org/officeDocument/2006/relationships/customXml" Target="../ink/ink1960.xml"/><Relationship Id="rId169" Type="http://schemas.openxmlformats.org/officeDocument/2006/relationships/image" Target="../media/image1890.png"/><Relationship Id="rId185" Type="http://schemas.openxmlformats.org/officeDocument/2006/relationships/image" Target="../media/image1898.png"/><Relationship Id="rId4" Type="http://schemas.openxmlformats.org/officeDocument/2006/relationships/customXml" Target="../ink/ink1880.xml"/><Relationship Id="rId9" Type="http://schemas.openxmlformats.org/officeDocument/2006/relationships/image" Target="../media/image1810.png"/><Relationship Id="rId180" Type="http://schemas.openxmlformats.org/officeDocument/2006/relationships/customXml" Target="../ink/ink1968.xml"/><Relationship Id="rId210" Type="http://schemas.openxmlformats.org/officeDocument/2006/relationships/customXml" Target="../ink/ink1979.xml"/><Relationship Id="rId215" Type="http://schemas.openxmlformats.org/officeDocument/2006/relationships/image" Target="../media/image1913.png"/><Relationship Id="rId26" Type="http://schemas.openxmlformats.org/officeDocument/2006/relationships/customXml" Target="../ink/ink1891.xml"/><Relationship Id="rId231" Type="http://schemas.openxmlformats.org/officeDocument/2006/relationships/image" Target="../media/image1921.png"/><Relationship Id="rId47" Type="http://schemas.openxmlformats.org/officeDocument/2006/relationships/image" Target="../media/image1829.png"/><Relationship Id="rId68" Type="http://schemas.openxmlformats.org/officeDocument/2006/relationships/customXml" Target="../ink/ink1912.xml"/><Relationship Id="rId89" Type="http://schemas.openxmlformats.org/officeDocument/2006/relationships/image" Target="../media/image1850.png"/><Relationship Id="rId112" Type="http://schemas.openxmlformats.org/officeDocument/2006/relationships/customXml" Target="../ink/ink1934.xml"/><Relationship Id="rId133" Type="http://schemas.openxmlformats.org/officeDocument/2006/relationships/image" Target="../media/image1872.png"/><Relationship Id="rId154" Type="http://schemas.openxmlformats.org/officeDocument/2006/relationships/customXml" Target="../ink/ink1955.xml"/><Relationship Id="rId175" Type="http://schemas.openxmlformats.org/officeDocument/2006/relationships/image" Target="../media/image1893.png"/><Relationship Id="rId196" Type="http://schemas.openxmlformats.org/officeDocument/2006/relationships/customXml" Target="../ink/ink1976.xml"/><Relationship Id="rId16" Type="http://schemas.openxmlformats.org/officeDocument/2006/relationships/customXml" Target="../ink/ink1886.xml"/><Relationship Id="rId221" Type="http://schemas.openxmlformats.org/officeDocument/2006/relationships/image" Target="../media/image1916.png"/><Relationship Id="rId37" Type="http://schemas.openxmlformats.org/officeDocument/2006/relationships/image" Target="../media/image1824.png"/><Relationship Id="rId58" Type="http://schemas.openxmlformats.org/officeDocument/2006/relationships/customXml" Target="../ink/ink1907.xml"/><Relationship Id="rId79" Type="http://schemas.openxmlformats.org/officeDocument/2006/relationships/image" Target="../media/image1845.png"/><Relationship Id="rId102" Type="http://schemas.openxmlformats.org/officeDocument/2006/relationships/customXml" Target="../ink/ink1929.xml"/><Relationship Id="rId123" Type="http://schemas.openxmlformats.org/officeDocument/2006/relationships/image" Target="../media/image1867.png"/><Relationship Id="rId144" Type="http://schemas.openxmlformats.org/officeDocument/2006/relationships/customXml" Target="../ink/ink1950.xml"/><Relationship Id="rId90" Type="http://schemas.openxmlformats.org/officeDocument/2006/relationships/customXml" Target="../ink/ink1923.xml"/><Relationship Id="rId165" Type="http://schemas.openxmlformats.org/officeDocument/2006/relationships/image" Target="../media/image1888.png"/><Relationship Id="rId186" Type="http://schemas.openxmlformats.org/officeDocument/2006/relationships/customXml" Target="../ink/ink1971.xml"/><Relationship Id="rId211" Type="http://schemas.openxmlformats.org/officeDocument/2006/relationships/image" Target="../media/image1911.png"/><Relationship Id="rId27" Type="http://schemas.openxmlformats.org/officeDocument/2006/relationships/image" Target="../media/image1819.png"/><Relationship Id="rId48" Type="http://schemas.openxmlformats.org/officeDocument/2006/relationships/customXml" Target="../ink/ink1902.xml"/><Relationship Id="rId69" Type="http://schemas.openxmlformats.org/officeDocument/2006/relationships/image" Target="../media/image1840.png"/><Relationship Id="rId113" Type="http://schemas.openxmlformats.org/officeDocument/2006/relationships/image" Target="../media/image1862.png"/><Relationship Id="rId134" Type="http://schemas.openxmlformats.org/officeDocument/2006/relationships/customXml" Target="../ink/ink1945.xml"/><Relationship Id="rId80" Type="http://schemas.openxmlformats.org/officeDocument/2006/relationships/customXml" Target="../ink/ink1918.xml"/><Relationship Id="rId155" Type="http://schemas.openxmlformats.org/officeDocument/2006/relationships/image" Target="../media/image1883.png"/><Relationship Id="rId176" Type="http://schemas.openxmlformats.org/officeDocument/2006/relationships/customXml" Target="../ink/ink1966.xml"/><Relationship Id="rId222" Type="http://schemas.openxmlformats.org/officeDocument/2006/relationships/customXml" Target="../ink/ink1985.xml"/><Relationship Id="rId17" Type="http://schemas.openxmlformats.org/officeDocument/2006/relationships/image" Target="../media/image1814.png"/><Relationship Id="rId38" Type="http://schemas.openxmlformats.org/officeDocument/2006/relationships/customXml" Target="../ink/ink1897.xml"/><Relationship Id="rId59" Type="http://schemas.openxmlformats.org/officeDocument/2006/relationships/image" Target="../media/image1835.png"/><Relationship Id="rId103" Type="http://schemas.openxmlformats.org/officeDocument/2006/relationships/image" Target="../media/image1857.png"/><Relationship Id="rId124" Type="http://schemas.openxmlformats.org/officeDocument/2006/relationships/customXml" Target="../ink/ink1940.xml"/><Relationship Id="rId70" Type="http://schemas.openxmlformats.org/officeDocument/2006/relationships/customXml" Target="../ink/ink1913.xml"/><Relationship Id="rId91" Type="http://schemas.openxmlformats.org/officeDocument/2006/relationships/image" Target="../media/image1851.png"/><Relationship Id="rId145" Type="http://schemas.openxmlformats.org/officeDocument/2006/relationships/image" Target="../media/image1878.png"/><Relationship Id="rId166" Type="http://schemas.openxmlformats.org/officeDocument/2006/relationships/customXml" Target="../ink/ink1961.xml"/><Relationship Id="rId187" Type="http://schemas.openxmlformats.org/officeDocument/2006/relationships/image" Target="../media/image189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980.xml"/><Relationship Id="rId28" Type="http://schemas.openxmlformats.org/officeDocument/2006/relationships/customXml" Target="../ink/ink1892.xml"/><Relationship Id="rId49" Type="http://schemas.openxmlformats.org/officeDocument/2006/relationships/image" Target="../media/image1830.png"/><Relationship Id="rId114" Type="http://schemas.openxmlformats.org/officeDocument/2006/relationships/customXml" Target="../ink/ink1935.xml"/><Relationship Id="rId60" Type="http://schemas.openxmlformats.org/officeDocument/2006/relationships/customXml" Target="../ink/ink1908.xml"/><Relationship Id="rId81" Type="http://schemas.openxmlformats.org/officeDocument/2006/relationships/image" Target="../media/image1846.png"/><Relationship Id="rId135" Type="http://schemas.openxmlformats.org/officeDocument/2006/relationships/image" Target="../media/image1873.png"/><Relationship Id="rId156" Type="http://schemas.openxmlformats.org/officeDocument/2006/relationships/customXml" Target="../ink/ink1956.xml"/><Relationship Id="rId177" Type="http://schemas.openxmlformats.org/officeDocument/2006/relationships/image" Target="../media/image1894.png"/><Relationship Id="rId223" Type="http://schemas.openxmlformats.org/officeDocument/2006/relationships/image" Target="../media/image1917.png"/><Relationship Id="rId18" Type="http://schemas.openxmlformats.org/officeDocument/2006/relationships/customXml" Target="../ink/ink1887.xml"/><Relationship Id="rId39" Type="http://schemas.openxmlformats.org/officeDocument/2006/relationships/image" Target="../media/image1825.png"/><Relationship Id="rId50" Type="http://schemas.openxmlformats.org/officeDocument/2006/relationships/customXml" Target="../ink/ink1903.xml"/><Relationship Id="rId104" Type="http://schemas.openxmlformats.org/officeDocument/2006/relationships/customXml" Target="../ink/ink1930.xml"/><Relationship Id="rId125" Type="http://schemas.openxmlformats.org/officeDocument/2006/relationships/image" Target="../media/image1868.png"/><Relationship Id="rId146" Type="http://schemas.openxmlformats.org/officeDocument/2006/relationships/customXml" Target="../ink/ink1951.xml"/><Relationship Id="rId167" Type="http://schemas.openxmlformats.org/officeDocument/2006/relationships/image" Target="../media/image1889.png"/><Relationship Id="rId188" Type="http://schemas.openxmlformats.org/officeDocument/2006/relationships/customXml" Target="../ink/ink1972.xml"/><Relationship Id="rId71" Type="http://schemas.openxmlformats.org/officeDocument/2006/relationships/image" Target="../media/image1841.png"/><Relationship Id="rId92" Type="http://schemas.openxmlformats.org/officeDocument/2006/relationships/customXml" Target="../ink/ink1924.xml"/><Relationship Id="rId213" Type="http://schemas.openxmlformats.org/officeDocument/2006/relationships/image" Target="../media/image1912.png"/><Relationship Id="rId2" Type="http://schemas.openxmlformats.org/officeDocument/2006/relationships/customXml" Target="../ink/ink1879.xml"/><Relationship Id="rId29" Type="http://schemas.openxmlformats.org/officeDocument/2006/relationships/image" Target="../media/image1820.png"/><Relationship Id="rId40" Type="http://schemas.openxmlformats.org/officeDocument/2006/relationships/customXml" Target="../ink/ink1898.xml"/><Relationship Id="rId115" Type="http://schemas.openxmlformats.org/officeDocument/2006/relationships/image" Target="../media/image1863.png"/><Relationship Id="rId136" Type="http://schemas.openxmlformats.org/officeDocument/2006/relationships/customXml" Target="../ink/ink1946.xml"/><Relationship Id="rId157" Type="http://schemas.openxmlformats.org/officeDocument/2006/relationships/image" Target="../media/image1884.png"/><Relationship Id="rId178" Type="http://schemas.openxmlformats.org/officeDocument/2006/relationships/customXml" Target="../ink/ink1967.xml"/><Relationship Id="rId61" Type="http://schemas.openxmlformats.org/officeDocument/2006/relationships/image" Target="../media/image1836.png"/><Relationship Id="rId82" Type="http://schemas.openxmlformats.org/officeDocument/2006/relationships/customXml" Target="../ink/ink1919.xml"/><Relationship Id="rId19" Type="http://schemas.openxmlformats.org/officeDocument/2006/relationships/image" Target="../media/image1815.png"/><Relationship Id="rId224" Type="http://schemas.openxmlformats.org/officeDocument/2006/relationships/customXml" Target="../ink/ink1986.xml"/><Relationship Id="rId30" Type="http://schemas.openxmlformats.org/officeDocument/2006/relationships/customXml" Target="../ink/ink1893.xml"/><Relationship Id="rId105" Type="http://schemas.openxmlformats.org/officeDocument/2006/relationships/image" Target="../media/image1858.png"/><Relationship Id="rId126" Type="http://schemas.openxmlformats.org/officeDocument/2006/relationships/customXml" Target="../ink/ink1941.xml"/><Relationship Id="rId147" Type="http://schemas.openxmlformats.org/officeDocument/2006/relationships/image" Target="../media/image1879.png"/><Relationship Id="rId168" Type="http://schemas.openxmlformats.org/officeDocument/2006/relationships/customXml" Target="../ink/ink196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02.xml"/><Relationship Id="rId21" Type="http://schemas.openxmlformats.org/officeDocument/2006/relationships/image" Target="../media/image1931.png"/><Relationship Id="rId42" Type="http://schemas.openxmlformats.org/officeDocument/2006/relationships/customXml" Target="../ink/ink2010.xml"/><Relationship Id="rId47" Type="http://schemas.openxmlformats.org/officeDocument/2006/relationships/image" Target="../media/image1944.png"/><Relationship Id="rId63" Type="http://schemas.openxmlformats.org/officeDocument/2006/relationships/image" Target="../media/image1952.png"/><Relationship Id="rId68" Type="http://schemas.openxmlformats.org/officeDocument/2006/relationships/customXml" Target="../ink/ink2023.xml"/><Relationship Id="rId84" Type="http://schemas.openxmlformats.org/officeDocument/2006/relationships/customXml" Target="../ink/ink2031.xml"/><Relationship Id="rId89" Type="http://schemas.openxmlformats.org/officeDocument/2006/relationships/image" Target="../media/image1965.png"/><Relationship Id="rId112" Type="http://schemas.openxmlformats.org/officeDocument/2006/relationships/customXml" Target="../ink/ink2045.xml"/><Relationship Id="rId16" Type="http://schemas.openxmlformats.org/officeDocument/2006/relationships/customXml" Target="../ink/ink1997.xml"/><Relationship Id="rId107" Type="http://schemas.openxmlformats.org/officeDocument/2006/relationships/image" Target="../media/image1974.png"/><Relationship Id="rId11" Type="http://schemas.openxmlformats.org/officeDocument/2006/relationships/image" Target="../media/image1926.png"/><Relationship Id="rId32" Type="http://schemas.openxmlformats.org/officeDocument/2006/relationships/customXml" Target="../ink/ink2005.xml"/><Relationship Id="rId37" Type="http://schemas.openxmlformats.org/officeDocument/2006/relationships/image" Target="../media/image1939.png"/><Relationship Id="rId53" Type="http://schemas.openxmlformats.org/officeDocument/2006/relationships/image" Target="../media/image1947.png"/><Relationship Id="rId58" Type="http://schemas.openxmlformats.org/officeDocument/2006/relationships/customXml" Target="../ink/ink2018.xml"/><Relationship Id="rId74" Type="http://schemas.openxmlformats.org/officeDocument/2006/relationships/customXml" Target="../ink/ink2026.xml"/><Relationship Id="rId79" Type="http://schemas.openxmlformats.org/officeDocument/2006/relationships/image" Target="../media/image1960.png"/><Relationship Id="rId102" Type="http://schemas.openxmlformats.org/officeDocument/2006/relationships/customXml" Target="../ink/ink2040.xml"/><Relationship Id="rId5" Type="http://schemas.openxmlformats.org/officeDocument/2006/relationships/image" Target="../media/image1923.png"/><Relationship Id="rId90" Type="http://schemas.openxmlformats.org/officeDocument/2006/relationships/customXml" Target="../ink/ink2034.xml"/><Relationship Id="rId95" Type="http://schemas.openxmlformats.org/officeDocument/2006/relationships/image" Target="../media/image1968.png"/><Relationship Id="rId22" Type="http://schemas.openxmlformats.org/officeDocument/2006/relationships/customXml" Target="../ink/ink2000.xml"/><Relationship Id="rId27" Type="http://schemas.openxmlformats.org/officeDocument/2006/relationships/image" Target="../media/image1934.png"/><Relationship Id="rId43" Type="http://schemas.openxmlformats.org/officeDocument/2006/relationships/image" Target="../media/image1942.png"/><Relationship Id="rId48" Type="http://schemas.openxmlformats.org/officeDocument/2006/relationships/customXml" Target="../ink/ink2013.xml"/><Relationship Id="rId64" Type="http://schemas.openxmlformats.org/officeDocument/2006/relationships/customXml" Target="../ink/ink2021.xml"/><Relationship Id="rId69" Type="http://schemas.openxmlformats.org/officeDocument/2006/relationships/image" Target="../media/image1955.png"/><Relationship Id="rId113" Type="http://schemas.openxmlformats.org/officeDocument/2006/relationships/image" Target="../media/image1977.png"/><Relationship Id="rId80" Type="http://schemas.openxmlformats.org/officeDocument/2006/relationships/customXml" Target="../ink/ink2029.xml"/><Relationship Id="rId85" Type="http://schemas.openxmlformats.org/officeDocument/2006/relationships/image" Target="../media/image1963.png"/><Relationship Id="rId12" Type="http://schemas.openxmlformats.org/officeDocument/2006/relationships/customXml" Target="../ink/ink1995.xml"/><Relationship Id="rId17" Type="http://schemas.openxmlformats.org/officeDocument/2006/relationships/image" Target="../media/image1929.png"/><Relationship Id="rId33" Type="http://schemas.openxmlformats.org/officeDocument/2006/relationships/image" Target="../media/image1937.png"/><Relationship Id="rId38" Type="http://schemas.openxmlformats.org/officeDocument/2006/relationships/customXml" Target="../ink/ink2008.xml"/><Relationship Id="rId59" Type="http://schemas.openxmlformats.org/officeDocument/2006/relationships/image" Target="../media/image1950.png"/><Relationship Id="rId103" Type="http://schemas.openxmlformats.org/officeDocument/2006/relationships/image" Target="../media/image1972.png"/><Relationship Id="rId108" Type="http://schemas.openxmlformats.org/officeDocument/2006/relationships/customXml" Target="../ink/ink2043.xml"/><Relationship Id="rId54" Type="http://schemas.openxmlformats.org/officeDocument/2006/relationships/customXml" Target="../ink/ink2016.xml"/><Relationship Id="rId70" Type="http://schemas.openxmlformats.org/officeDocument/2006/relationships/customXml" Target="../ink/ink2024.xml"/><Relationship Id="rId75" Type="http://schemas.openxmlformats.org/officeDocument/2006/relationships/image" Target="../media/image1958.png"/><Relationship Id="rId91" Type="http://schemas.openxmlformats.org/officeDocument/2006/relationships/image" Target="../media/image1966.png"/><Relationship Id="rId96" Type="http://schemas.openxmlformats.org/officeDocument/2006/relationships/customXml" Target="../ink/ink203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92.xml"/><Relationship Id="rId15" Type="http://schemas.openxmlformats.org/officeDocument/2006/relationships/image" Target="../media/image1928.png"/><Relationship Id="rId23" Type="http://schemas.openxmlformats.org/officeDocument/2006/relationships/image" Target="../media/image1932.png"/><Relationship Id="rId28" Type="http://schemas.openxmlformats.org/officeDocument/2006/relationships/customXml" Target="../ink/ink2003.xml"/><Relationship Id="rId36" Type="http://schemas.openxmlformats.org/officeDocument/2006/relationships/customXml" Target="../ink/ink2007.xml"/><Relationship Id="rId49" Type="http://schemas.openxmlformats.org/officeDocument/2006/relationships/image" Target="../media/image1945.png"/><Relationship Id="rId57" Type="http://schemas.openxmlformats.org/officeDocument/2006/relationships/image" Target="../media/image1949.png"/><Relationship Id="rId106" Type="http://schemas.openxmlformats.org/officeDocument/2006/relationships/customXml" Target="../ink/ink2042.xml"/><Relationship Id="rId10" Type="http://schemas.openxmlformats.org/officeDocument/2006/relationships/customXml" Target="../ink/ink1994.xml"/><Relationship Id="rId31" Type="http://schemas.openxmlformats.org/officeDocument/2006/relationships/image" Target="../media/image1936.png"/><Relationship Id="rId44" Type="http://schemas.openxmlformats.org/officeDocument/2006/relationships/customXml" Target="../ink/ink2011.xml"/><Relationship Id="rId52" Type="http://schemas.openxmlformats.org/officeDocument/2006/relationships/customXml" Target="../ink/ink2015.xml"/><Relationship Id="rId60" Type="http://schemas.openxmlformats.org/officeDocument/2006/relationships/customXml" Target="../ink/ink2019.xml"/><Relationship Id="rId65" Type="http://schemas.openxmlformats.org/officeDocument/2006/relationships/image" Target="../media/image1953.png"/><Relationship Id="rId73" Type="http://schemas.openxmlformats.org/officeDocument/2006/relationships/image" Target="../media/image1957.png"/><Relationship Id="rId78" Type="http://schemas.openxmlformats.org/officeDocument/2006/relationships/customXml" Target="../ink/ink2028.xml"/><Relationship Id="rId81" Type="http://schemas.openxmlformats.org/officeDocument/2006/relationships/image" Target="../media/image1961.png"/><Relationship Id="rId86" Type="http://schemas.openxmlformats.org/officeDocument/2006/relationships/customXml" Target="../ink/ink2032.xml"/><Relationship Id="rId94" Type="http://schemas.openxmlformats.org/officeDocument/2006/relationships/customXml" Target="../ink/ink2036.xml"/><Relationship Id="rId99" Type="http://schemas.openxmlformats.org/officeDocument/2006/relationships/image" Target="../media/image1970.png"/><Relationship Id="rId101" Type="http://schemas.openxmlformats.org/officeDocument/2006/relationships/image" Target="../media/image1971.png"/><Relationship Id="rId4" Type="http://schemas.openxmlformats.org/officeDocument/2006/relationships/customXml" Target="../ink/ink1991.xml"/><Relationship Id="rId9" Type="http://schemas.openxmlformats.org/officeDocument/2006/relationships/image" Target="../media/image1925.png"/><Relationship Id="rId13" Type="http://schemas.openxmlformats.org/officeDocument/2006/relationships/image" Target="../media/image1927.png"/><Relationship Id="rId18" Type="http://schemas.openxmlformats.org/officeDocument/2006/relationships/customXml" Target="../ink/ink1998.xml"/><Relationship Id="rId39" Type="http://schemas.openxmlformats.org/officeDocument/2006/relationships/image" Target="../media/image1940.png"/><Relationship Id="rId109" Type="http://schemas.openxmlformats.org/officeDocument/2006/relationships/image" Target="../media/image1975.png"/><Relationship Id="rId34" Type="http://schemas.openxmlformats.org/officeDocument/2006/relationships/customXml" Target="../ink/ink2006.xml"/><Relationship Id="rId50" Type="http://schemas.openxmlformats.org/officeDocument/2006/relationships/customXml" Target="../ink/ink2014.xml"/><Relationship Id="rId55" Type="http://schemas.openxmlformats.org/officeDocument/2006/relationships/image" Target="../media/image1948.png"/><Relationship Id="rId76" Type="http://schemas.openxmlformats.org/officeDocument/2006/relationships/customXml" Target="../ink/ink2027.xml"/><Relationship Id="rId97" Type="http://schemas.openxmlformats.org/officeDocument/2006/relationships/image" Target="../media/image1969.png"/><Relationship Id="rId104" Type="http://schemas.openxmlformats.org/officeDocument/2006/relationships/customXml" Target="../ink/ink2041.xml"/><Relationship Id="rId7" Type="http://schemas.openxmlformats.org/officeDocument/2006/relationships/image" Target="../media/image1924.png"/><Relationship Id="rId71" Type="http://schemas.openxmlformats.org/officeDocument/2006/relationships/image" Target="../media/image1956.png"/><Relationship Id="rId92" Type="http://schemas.openxmlformats.org/officeDocument/2006/relationships/customXml" Target="../ink/ink2035.xml"/><Relationship Id="rId2" Type="http://schemas.openxmlformats.org/officeDocument/2006/relationships/customXml" Target="../ink/ink1990.xml"/><Relationship Id="rId29" Type="http://schemas.openxmlformats.org/officeDocument/2006/relationships/image" Target="../media/image1935.png"/><Relationship Id="rId24" Type="http://schemas.openxmlformats.org/officeDocument/2006/relationships/customXml" Target="../ink/ink2001.xml"/><Relationship Id="rId40" Type="http://schemas.openxmlformats.org/officeDocument/2006/relationships/customXml" Target="../ink/ink2009.xml"/><Relationship Id="rId45" Type="http://schemas.openxmlformats.org/officeDocument/2006/relationships/image" Target="../media/image1943.png"/><Relationship Id="rId66" Type="http://schemas.openxmlformats.org/officeDocument/2006/relationships/customXml" Target="../ink/ink2022.xml"/><Relationship Id="rId87" Type="http://schemas.openxmlformats.org/officeDocument/2006/relationships/image" Target="../media/image1964.png"/><Relationship Id="rId110" Type="http://schemas.openxmlformats.org/officeDocument/2006/relationships/customXml" Target="../ink/ink2044.xml"/><Relationship Id="rId61" Type="http://schemas.openxmlformats.org/officeDocument/2006/relationships/image" Target="../media/image1951.png"/><Relationship Id="rId82" Type="http://schemas.openxmlformats.org/officeDocument/2006/relationships/customXml" Target="../ink/ink2030.xml"/><Relationship Id="rId19" Type="http://schemas.openxmlformats.org/officeDocument/2006/relationships/image" Target="../media/image1930.png"/><Relationship Id="rId14" Type="http://schemas.openxmlformats.org/officeDocument/2006/relationships/customXml" Target="../ink/ink1996.xml"/><Relationship Id="rId30" Type="http://schemas.openxmlformats.org/officeDocument/2006/relationships/customXml" Target="../ink/ink2004.xml"/><Relationship Id="rId35" Type="http://schemas.openxmlformats.org/officeDocument/2006/relationships/image" Target="../media/image1938.png"/><Relationship Id="rId56" Type="http://schemas.openxmlformats.org/officeDocument/2006/relationships/customXml" Target="../ink/ink2017.xml"/><Relationship Id="rId77" Type="http://schemas.openxmlformats.org/officeDocument/2006/relationships/image" Target="../media/image1959.png"/><Relationship Id="rId100" Type="http://schemas.openxmlformats.org/officeDocument/2006/relationships/customXml" Target="../ink/ink2039.xml"/><Relationship Id="rId105" Type="http://schemas.openxmlformats.org/officeDocument/2006/relationships/image" Target="../media/image1973.png"/><Relationship Id="rId8" Type="http://schemas.openxmlformats.org/officeDocument/2006/relationships/customXml" Target="../ink/ink1993.xml"/><Relationship Id="rId51" Type="http://schemas.openxmlformats.org/officeDocument/2006/relationships/image" Target="../media/image1946.png"/><Relationship Id="rId72" Type="http://schemas.openxmlformats.org/officeDocument/2006/relationships/customXml" Target="../ink/ink2025.xml"/><Relationship Id="rId93" Type="http://schemas.openxmlformats.org/officeDocument/2006/relationships/image" Target="../media/image1967.png"/><Relationship Id="rId98" Type="http://schemas.openxmlformats.org/officeDocument/2006/relationships/customXml" Target="../ink/ink2038.xml"/><Relationship Id="rId3" Type="http://schemas.openxmlformats.org/officeDocument/2006/relationships/image" Target="../media/image1922.png"/><Relationship Id="rId25" Type="http://schemas.openxmlformats.org/officeDocument/2006/relationships/image" Target="../media/image1933.png"/><Relationship Id="rId46" Type="http://schemas.openxmlformats.org/officeDocument/2006/relationships/customXml" Target="../ink/ink2012.xml"/><Relationship Id="rId67" Type="http://schemas.openxmlformats.org/officeDocument/2006/relationships/image" Target="../media/image1954.png"/><Relationship Id="rId20" Type="http://schemas.openxmlformats.org/officeDocument/2006/relationships/customXml" Target="../ink/ink1999.xml"/><Relationship Id="rId41" Type="http://schemas.openxmlformats.org/officeDocument/2006/relationships/image" Target="../media/image1941.png"/><Relationship Id="rId62" Type="http://schemas.openxmlformats.org/officeDocument/2006/relationships/customXml" Target="../ink/ink2020.xml"/><Relationship Id="rId83" Type="http://schemas.openxmlformats.org/officeDocument/2006/relationships/image" Target="../media/image1962.png"/><Relationship Id="rId88" Type="http://schemas.openxmlformats.org/officeDocument/2006/relationships/customXml" Target="../ink/ink2033.xml"/><Relationship Id="rId111" Type="http://schemas.openxmlformats.org/officeDocument/2006/relationships/image" Target="../media/image1976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90.png"/><Relationship Id="rId21" Type="http://schemas.openxmlformats.org/officeDocument/2006/relationships/customXml" Target="../ink/ink2055.xml"/><Relationship Id="rId42" Type="http://schemas.openxmlformats.org/officeDocument/2006/relationships/image" Target="../media/image1998.png"/><Relationship Id="rId47" Type="http://schemas.openxmlformats.org/officeDocument/2006/relationships/customXml" Target="../ink/ink2068.xml"/><Relationship Id="rId63" Type="http://schemas.openxmlformats.org/officeDocument/2006/relationships/image" Target="../media/image636.png"/><Relationship Id="rId68" Type="http://schemas.openxmlformats.org/officeDocument/2006/relationships/customXml" Target="../ink/ink2078.xml"/><Relationship Id="rId2" Type="http://schemas.openxmlformats.org/officeDocument/2006/relationships/image" Target="../media/image1904.emf"/><Relationship Id="rId16" Type="http://schemas.openxmlformats.org/officeDocument/2006/relationships/image" Target="../media/image1985.png"/><Relationship Id="rId29" Type="http://schemas.openxmlformats.org/officeDocument/2006/relationships/customXml" Target="../ink/ink2059.xml"/><Relationship Id="rId11" Type="http://schemas.openxmlformats.org/officeDocument/2006/relationships/customXml" Target="../ink/ink2050.xml"/><Relationship Id="rId24" Type="http://schemas.openxmlformats.org/officeDocument/2006/relationships/image" Target="../media/image1989.png"/><Relationship Id="rId32" Type="http://schemas.openxmlformats.org/officeDocument/2006/relationships/image" Target="../media/image1993.png"/><Relationship Id="rId37" Type="http://schemas.openxmlformats.org/officeDocument/2006/relationships/customXml" Target="../ink/ink2063.xml"/><Relationship Id="rId40" Type="http://schemas.openxmlformats.org/officeDocument/2006/relationships/image" Target="../media/image1997.png"/><Relationship Id="rId45" Type="http://schemas.openxmlformats.org/officeDocument/2006/relationships/customXml" Target="../ink/ink2067.xml"/><Relationship Id="rId53" Type="http://schemas.openxmlformats.org/officeDocument/2006/relationships/customXml" Target="../ink/ink2071.xml"/><Relationship Id="rId58" Type="http://schemas.openxmlformats.org/officeDocument/2006/relationships/image" Target="../media/image2006.png"/><Relationship Id="rId66" Type="http://schemas.openxmlformats.org/officeDocument/2006/relationships/customXml" Target="../ink/ink2077.xml"/><Relationship Id="rId74" Type="http://schemas.openxmlformats.org/officeDocument/2006/relationships/customXml" Target="../ink/ink2081.xml"/><Relationship Id="rId5" Type="http://schemas.openxmlformats.org/officeDocument/2006/relationships/customXml" Target="../ink/ink2047.xml"/><Relationship Id="rId61" Type="http://schemas.openxmlformats.org/officeDocument/2006/relationships/customXml" Target="../ink/ink2075.xml"/><Relationship Id="rId19" Type="http://schemas.openxmlformats.org/officeDocument/2006/relationships/customXml" Target="../ink/ink2054.xml"/><Relationship Id="rId14" Type="http://schemas.openxmlformats.org/officeDocument/2006/relationships/image" Target="../media/image1984.png"/><Relationship Id="rId22" Type="http://schemas.openxmlformats.org/officeDocument/2006/relationships/image" Target="../media/image1988.png"/><Relationship Id="rId27" Type="http://schemas.openxmlformats.org/officeDocument/2006/relationships/customXml" Target="../ink/ink2058.xml"/><Relationship Id="rId30" Type="http://schemas.openxmlformats.org/officeDocument/2006/relationships/image" Target="../media/image1992.png"/><Relationship Id="rId35" Type="http://schemas.openxmlformats.org/officeDocument/2006/relationships/customXml" Target="../ink/ink2062.xml"/><Relationship Id="rId43" Type="http://schemas.openxmlformats.org/officeDocument/2006/relationships/customXml" Target="../ink/ink2066.xml"/><Relationship Id="rId48" Type="http://schemas.openxmlformats.org/officeDocument/2006/relationships/image" Target="../media/image2001.png"/><Relationship Id="rId56" Type="http://schemas.openxmlformats.org/officeDocument/2006/relationships/image" Target="../media/image2005.png"/><Relationship Id="rId64" Type="http://schemas.openxmlformats.org/officeDocument/2006/relationships/customXml" Target="../ink/ink2076.xml"/><Relationship Id="rId69" Type="http://schemas.openxmlformats.org/officeDocument/2006/relationships/image" Target="../media/image1907.png"/><Relationship Id="rId8" Type="http://schemas.openxmlformats.org/officeDocument/2006/relationships/image" Target="../media/image1981.png"/><Relationship Id="rId51" Type="http://schemas.openxmlformats.org/officeDocument/2006/relationships/customXml" Target="../ink/ink2070.xml"/><Relationship Id="rId72" Type="http://schemas.openxmlformats.org/officeDocument/2006/relationships/customXml" Target="../ink/ink2080.xml"/><Relationship Id="rId3" Type="http://schemas.openxmlformats.org/officeDocument/2006/relationships/customXml" Target="../ink/ink2046.xml"/><Relationship Id="rId12" Type="http://schemas.openxmlformats.org/officeDocument/2006/relationships/image" Target="../media/image1983.png"/><Relationship Id="rId17" Type="http://schemas.openxmlformats.org/officeDocument/2006/relationships/customXml" Target="../ink/ink2053.xml"/><Relationship Id="rId25" Type="http://schemas.openxmlformats.org/officeDocument/2006/relationships/customXml" Target="../ink/ink2057.xml"/><Relationship Id="rId33" Type="http://schemas.openxmlformats.org/officeDocument/2006/relationships/customXml" Target="../ink/ink2061.xml"/><Relationship Id="rId38" Type="http://schemas.openxmlformats.org/officeDocument/2006/relationships/image" Target="../media/image1996.png"/><Relationship Id="rId46" Type="http://schemas.openxmlformats.org/officeDocument/2006/relationships/image" Target="../media/image2000.png"/><Relationship Id="rId59" Type="http://schemas.openxmlformats.org/officeDocument/2006/relationships/customXml" Target="../ink/ink2074.xml"/><Relationship Id="rId67" Type="http://schemas.openxmlformats.org/officeDocument/2006/relationships/image" Target="../media/image1906.png"/><Relationship Id="rId20" Type="http://schemas.openxmlformats.org/officeDocument/2006/relationships/image" Target="../media/image1987.png"/><Relationship Id="rId41" Type="http://schemas.openxmlformats.org/officeDocument/2006/relationships/customXml" Target="../ink/ink2065.xml"/><Relationship Id="rId54" Type="http://schemas.openxmlformats.org/officeDocument/2006/relationships/image" Target="../media/image2004.png"/><Relationship Id="rId62" Type="http://schemas.openxmlformats.org/officeDocument/2006/relationships/image" Target="../media/image2008.png"/><Relationship Id="rId70" Type="http://schemas.openxmlformats.org/officeDocument/2006/relationships/customXml" Target="../ink/ink2079.xml"/><Relationship Id="rId75" Type="http://schemas.openxmlformats.org/officeDocument/2006/relationships/image" Target="../media/image20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0.png"/><Relationship Id="rId15" Type="http://schemas.openxmlformats.org/officeDocument/2006/relationships/customXml" Target="../ink/ink2052.xml"/><Relationship Id="rId23" Type="http://schemas.openxmlformats.org/officeDocument/2006/relationships/customXml" Target="../ink/ink2056.xml"/><Relationship Id="rId28" Type="http://schemas.openxmlformats.org/officeDocument/2006/relationships/image" Target="../media/image1991.png"/><Relationship Id="rId36" Type="http://schemas.openxmlformats.org/officeDocument/2006/relationships/image" Target="../media/image1995.png"/><Relationship Id="rId49" Type="http://schemas.openxmlformats.org/officeDocument/2006/relationships/customXml" Target="../ink/ink2069.xml"/><Relationship Id="rId57" Type="http://schemas.openxmlformats.org/officeDocument/2006/relationships/customXml" Target="../ink/ink2073.xml"/><Relationship Id="rId10" Type="http://schemas.openxmlformats.org/officeDocument/2006/relationships/image" Target="../media/image1982.png"/><Relationship Id="rId31" Type="http://schemas.openxmlformats.org/officeDocument/2006/relationships/customXml" Target="../ink/ink2060.xml"/><Relationship Id="rId44" Type="http://schemas.openxmlformats.org/officeDocument/2006/relationships/image" Target="../media/image1999.png"/><Relationship Id="rId52" Type="http://schemas.openxmlformats.org/officeDocument/2006/relationships/image" Target="../media/image2003.png"/><Relationship Id="rId60" Type="http://schemas.openxmlformats.org/officeDocument/2006/relationships/image" Target="../media/image2007.png"/><Relationship Id="rId65" Type="http://schemas.openxmlformats.org/officeDocument/2006/relationships/image" Target="../media/image1905.png"/><Relationship Id="rId73" Type="http://schemas.openxmlformats.org/officeDocument/2006/relationships/image" Target="../media/image2009.png"/><Relationship Id="rId4" Type="http://schemas.openxmlformats.org/officeDocument/2006/relationships/image" Target="../media/image1979.png"/><Relationship Id="rId9" Type="http://schemas.openxmlformats.org/officeDocument/2006/relationships/customXml" Target="../ink/ink2049.xml"/><Relationship Id="rId13" Type="http://schemas.openxmlformats.org/officeDocument/2006/relationships/customXml" Target="../ink/ink2051.xml"/><Relationship Id="rId18" Type="http://schemas.openxmlformats.org/officeDocument/2006/relationships/image" Target="../media/image1986.png"/><Relationship Id="rId39" Type="http://schemas.openxmlformats.org/officeDocument/2006/relationships/customXml" Target="../ink/ink2064.xml"/><Relationship Id="rId34" Type="http://schemas.openxmlformats.org/officeDocument/2006/relationships/image" Target="../media/image1994.png"/><Relationship Id="rId50" Type="http://schemas.openxmlformats.org/officeDocument/2006/relationships/image" Target="../media/image2002.png"/><Relationship Id="rId55" Type="http://schemas.openxmlformats.org/officeDocument/2006/relationships/customXml" Target="../ink/ink2072.xml"/><Relationship Id="rId7" Type="http://schemas.openxmlformats.org/officeDocument/2006/relationships/customXml" Target="../ink/ink2048.xml"/><Relationship Id="rId71" Type="http://schemas.openxmlformats.org/officeDocument/2006/relationships/image" Target="../media/image1978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0.png"/><Relationship Id="rId63" Type="http://schemas.openxmlformats.org/officeDocument/2006/relationships/customXml" Target="../ink/ink31.xml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159" Type="http://schemas.openxmlformats.org/officeDocument/2006/relationships/customXml" Target="../ink/ink79.xml"/><Relationship Id="rId170" Type="http://schemas.openxmlformats.org/officeDocument/2006/relationships/image" Target="../media/image84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5.png"/><Relationship Id="rId53" Type="http://schemas.openxmlformats.org/officeDocument/2006/relationships/customXml" Target="../ink/ink26.xml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79.png"/><Relationship Id="rId181" Type="http://schemas.openxmlformats.org/officeDocument/2006/relationships/customXml" Target="../ink/ink90.xml"/><Relationship Id="rId22" Type="http://schemas.openxmlformats.org/officeDocument/2006/relationships/image" Target="../media/image10.png"/><Relationship Id="rId43" Type="http://schemas.openxmlformats.org/officeDocument/2006/relationships/customXml" Target="../ink/ink21.xml"/><Relationship Id="rId64" Type="http://schemas.openxmlformats.org/officeDocument/2006/relationships/image" Target="../media/image31.png"/><Relationship Id="rId118" Type="http://schemas.openxmlformats.org/officeDocument/2006/relationships/image" Target="../media/image58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4.png"/><Relationship Id="rId171" Type="http://schemas.openxmlformats.org/officeDocument/2006/relationships/customXml" Target="../ink/ink85.xml"/><Relationship Id="rId192" Type="http://schemas.openxmlformats.org/officeDocument/2006/relationships/image" Target="../media/image95.png"/><Relationship Id="rId206" Type="http://schemas.openxmlformats.org/officeDocument/2006/relationships/image" Target="../media/image102.png"/><Relationship Id="rId12" Type="http://schemas.openxmlformats.org/officeDocument/2006/relationships/image" Target="../media/image5.png"/><Relationship Id="rId33" Type="http://schemas.openxmlformats.org/officeDocument/2006/relationships/customXml" Target="../ink/ink16.xml"/><Relationship Id="rId108" Type="http://schemas.openxmlformats.org/officeDocument/2006/relationships/image" Target="../media/image53.png"/><Relationship Id="rId129" Type="http://schemas.openxmlformats.org/officeDocument/2006/relationships/customXml" Target="../ink/ink64.xml"/><Relationship Id="rId54" Type="http://schemas.openxmlformats.org/officeDocument/2006/relationships/image" Target="../media/image26.png"/><Relationship Id="rId75" Type="http://schemas.openxmlformats.org/officeDocument/2006/relationships/customXml" Target="../ink/ink37.xml"/><Relationship Id="rId96" Type="http://schemas.openxmlformats.org/officeDocument/2006/relationships/image" Target="../media/image47.png"/><Relationship Id="rId140" Type="http://schemas.openxmlformats.org/officeDocument/2006/relationships/image" Target="../media/image69.png"/><Relationship Id="rId161" Type="http://schemas.openxmlformats.org/officeDocument/2006/relationships/customXml" Target="../ink/ink80.xml"/><Relationship Id="rId182" Type="http://schemas.openxmlformats.org/officeDocument/2006/relationships/image" Target="../media/image90.png"/><Relationship Id="rId6" Type="http://schemas.openxmlformats.org/officeDocument/2006/relationships/image" Target="../media/image1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44" Type="http://schemas.openxmlformats.org/officeDocument/2006/relationships/image" Target="../media/image21.png"/><Relationship Id="rId65" Type="http://schemas.openxmlformats.org/officeDocument/2006/relationships/customXml" Target="../ink/ink32.xml"/><Relationship Id="rId86" Type="http://schemas.openxmlformats.org/officeDocument/2006/relationships/image" Target="../media/image42.png"/><Relationship Id="rId130" Type="http://schemas.openxmlformats.org/officeDocument/2006/relationships/image" Target="../media/image64.png"/><Relationship Id="rId151" Type="http://schemas.openxmlformats.org/officeDocument/2006/relationships/customXml" Target="../ink/ink75.xml"/><Relationship Id="rId172" Type="http://schemas.openxmlformats.org/officeDocument/2006/relationships/image" Target="../media/image85.png"/><Relationship Id="rId193" Type="http://schemas.openxmlformats.org/officeDocument/2006/relationships/customXml" Target="../ink/ink96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34" Type="http://schemas.openxmlformats.org/officeDocument/2006/relationships/image" Target="../media/image16.png"/><Relationship Id="rId55" Type="http://schemas.openxmlformats.org/officeDocument/2006/relationships/customXml" Target="../ink/ink27.xml"/><Relationship Id="rId76" Type="http://schemas.openxmlformats.org/officeDocument/2006/relationships/image" Target="../media/image37.png"/><Relationship Id="rId97" Type="http://schemas.openxmlformats.org/officeDocument/2006/relationships/customXml" Target="../ink/ink48.xml"/><Relationship Id="rId120" Type="http://schemas.openxmlformats.org/officeDocument/2006/relationships/image" Target="../media/image59.png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162" Type="http://schemas.openxmlformats.org/officeDocument/2006/relationships/image" Target="../media/image80.png"/><Relationship Id="rId183" Type="http://schemas.openxmlformats.org/officeDocument/2006/relationships/customXml" Target="../ink/ink91.xml"/><Relationship Id="rId24" Type="http://schemas.openxmlformats.org/officeDocument/2006/relationships/image" Target="../media/image11.png"/><Relationship Id="rId40" Type="http://schemas.openxmlformats.org/officeDocument/2006/relationships/image" Target="../media/image19.png"/><Relationship Id="rId45" Type="http://schemas.openxmlformats.org/officeDocument/2006/relationships/customXml" Target="../ink/ink22.xml"/><Relationship Id="rId66" Type="http://schemas.openxmlformats.org/officeDocument/2006/relationships/image" Target="../media/image32.png"/><Relationship Id="rId87" Type="http://schemas.openxmlformats.org/officeDocument/2006/relationships/customXml" Target="../ink/ink43.xml"/><Relationship Id="rId110" Type="http://schemas.openxmlformats.org/officeDocument/2006/relationships/image" Target="../media/image54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67.png"/><Relationship Id="rId157" Type="http://schemas.openxmlformats.org/officeDocument/2006/relationships/customXml" Target="../ink/ink78.xml"/><Relationship Id="rId178" Type="http://schemas.openxmlformats.org/officeDocument/2006/relationships/image" Target="../media/image88.png"/><Relationship Id="rId61" Type="http://schemas.openxmlformats.org/officeDocument/2006/relationships/customXml" Target="../ink/ink30.xml"/><Relationship Id="rId82" Type="http://schemas.openxmlformats.org/officeDocument/2006/relationships/image" Target="../media/image40.png"/><Relationship Id="rId152" Type="http://schemas.openxmlformats.org/officeDocument/2006/relationships/image" Target="../media/image75.png"/><Relationship Id="rId173" Type="http://schemas.openxmlformats.org/officeDocument/2006/relationships/customXml" Target="../ink/ink86.xml"/><Relationship Id="rId194" Type="http://schemas.openxmlformats.org/officeDocument/2006/relationships/image" Target="../media/image96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customXml" Target="../ink/ink9.xml"/><Relationship Id="rId14" Type="http://schemas.openxmlformats.org/officeDocument/2006/relationships/image" Target="../media/image6.png"/><Relationship Id="rId30" Type="http://schemas.openxmlformats.org/officeDocument/2006/relationships/image" Target="../media/image14.png"/><Relationship Id="rId35" Type="http://schemas.openxmlformats.org/officeDocument/2006/relationships/customXml" Target="../ink/ink17.xml"/><Relationship Id="rId56" Type="http://schemas.openxmlformats.org/officeDocument/2006/relationships/image" Target="../media/image27.png"/><Relationship Id="rId77" Type="http://schemas.openxmlformats.org/officeDocument/2006/relationships/customXml" Target="../ink/ink38.xml"/><Relationship Id="rId100" Type="http://schemas.openxmlformats.org/officeDocument/2006/relationships/image" Target="../media/image49.png"/><Relationship Id="rId105" Type="http://schemas.openxmlformats.org/officeDocument/2006/relationships/customXml" Target="../ink/ink52.xml"/><Relationship Id="rId126" Type="http://schemas.openxmlformats.org/officeDocument/2006/relationships/image" Target="../media/image62.png"/><Relationship Id="rId147" Type="http://schemas.openxmlformats.org/officeDocument/2006/relationships/customXml" Target="../ink/ink73.xml"/><Relationship Id="rId168" Type="http://schemas.openxmlformats.org/officeDocument/2006/relationships/image" Target="../media/image83.png"/><Relationship Id="rId8" Type="http://schemas.openxmlformats.org/officeDocument/2006/relationships/image" Target="../media/image3.png"/><Relationship Id="rId51" Type="http://schemas.openxmlformats.org/officeDocument/2006/relationships/customXml" Target="../ink/ink25.xml"/><Relationship Id="rId72" Type="http://schemas.openxmlformats.org/officeDocument/2006/relationships/image" Target="../media/image35.png"/><Relationship Id="rId93" Type="http://schemas.openxmlformats.org/officeDocument/2006/relationships/customXml" Target="../ink/ink46.xml"/><Relationship Id="rId98" Type="http://schemas.openxmlformats.org/officeDocument/2006/relationships/image" Target="../media/image48.png"/><Relationship Id="rId121" Type="http://schemas.openxmlformats.org/officeDocument/2006/relationships/customXml" Target="../ink/ink60.xml"/><Relationship Id="rId142" Type="http://schemas.openxmlformats.org/officeDocument/2006/relationships/image" Target="../media/image70.png"/><Relationship Id="rId163" Type="http://schemas.openxmlformats.org/officeDocument/2006/relationships/customXml" Target="../ink/ink81.xml"/><Relationship Id="rId184" Type="http://schemas.openxmlformats.org/officeDocument/2006/relationships/image" Target="../media/image91.png"/><Relationship Id="rId189" Type="http://schemas.openxmlformats.org/officeDocument/2006/relationships/customXml" Target="../ink/ink94.xml"/><Relationship Id="rId25" Type="http://schemas.openxmlformats.org/officeDocument/2006/relationships/customXml" Target="../ink/ink12.xml"/><Relationship Id="rId46" Type="http://schemas.openxmlformats.org/officeDocument/2006/relationships/image" Target="../media/image22.png"/><Relationship Id="rId67" Type="http://schemas.openxmlformats.org/officeDocument/2006/relationships/customXml" Target="../ink/ink33.xml"/><Relationship Id="rId116" Type="http://schemas.openxmlformats.org/officeDocument/2006/relationships/image" Target="../media/image57.png"/><Relationship Id="rId137" Type="http://schemas.openxmlformats.org/officeDocument/2006/relationships/customXml" Target="../ink/ink68.xml"/><Relationship Id="rId158" Type="http://schemas.openxmlformats.org/officeDocument/2006/relationships/image" Target="../media/image78.png"/><Relationship Id="rId20" Type="http://schemas.openxmlformats.org/officeDocument/2006/relationships/image" Target="../media/image9.png"/><Relationship Id="rId41" Type="http://schemas.openxmlformats.org/officeDocument/2006/relationships/customXml" Target="../ink/ink20.xml"/><Relationship Id="rId62" Type="http://schemas.openxmlformats.org/officeDocument/2006/relationships/image" Target="../media/image30.png"/><Relationship Id="rId83" Type="http://schemas.openxmlformats.org/officeDocument/2006/relationships/customXml" Target="../ink/ink41.xml"/><Relationship Id="rId88" Type="http://schemas.openxmlformats.org/officeDocument/2006/relationships/image" Target="../media/image43.png"/><Relationship Id="rId111" Type="http://schemas.openxmlformats.org/officeDocument/2006/relationships/customXml" Target="../ink/ink55.xml"/><Relationship Id="rId132" Type="http://schemas.openxmlformats.org/officeDocument/2006/relationships/image" Target="../media/image65.png"/><Relationship Id="rId153" Type="http://schemas.openxmlformats.org/officeDocument/2006/relationships/customXml" Target="../ink/ink76.xml"/><Relationship Id="rId174" Type="http://schemas.openxmlformats.org/officeDocument/2006/relationships/image" Target="../media/image86.png"/><Relationship Id="rId179" Type="http://schemas.openxmlformats.org/officeDocument/2006/relationships/customXml" Target="../ink/ink89.xml"/><Relationship Id="rId195" Type="http://schemas.openxmlformats.org/officeDocument/2006/relationships/customXml" Target="../ink/ink97.xml"/><Relationship Id="rId190" Type="http://schemas.openxmlformats.org/officeDocument/2006/relationships/image" Target="../media/image94.png"/><Relationship Id="rId204" Type="http://schemas.openxmlformats.org/officeDocument/2006/relationships/image" Target="../media/image101.png"/><Relationship Id="rId15" Type="http://schemas.openxmlformats.org/officeDocument/2006/relationships/customXml" Target="../ink/ink7.xml"/><Relationship Id="rId36" Type="http://schemas.openxmlformats.org/officeDocument/2006/relationships/image" Target="../media/image17.png"/><Relationship Id="rId57" Type="http://schemas.openxmlformats.org/officeDocument/2006/relationships/customXml" Target="../ink/ink28.xml"/><Relationship Id="rId106" Type="http://schemas.openxmlformats.org/officeDocument/2006/relationships/image" Target="../media/image52.png"/><Relationship Id="rId127" Type="http://schemas.openxmlformats.org/officeDocument/2006/relationships/customXml" Target="../ink/ink63.xml"/><Relationship Id="rId10" Type="http://schemas.openxmlformats.org/officeDocument/2006/relationships/image" Target="../media/image4.png"/><Relationship Id="rId31" Type="http://schemas.openxmlformats.org/officeDocument/2006/relationships/customXml" Target="../ink/ink15.xml"/><Relationship Id="rId52" Type="http://schemas.openxmlformats.org/officeDocument/2006/relationships/image" Target="../media/image25.png"/><Relationship Id="rId73" Type="http://schemas.openxmlformats.org/officeDocument/2006/relationships/customXml" Target="../ink/ink36.xml"/><Relationship Id="rId78" Type="http://schemas.openxmlformats.org/officeDocument/2006/relationships/image" Target="../media/image38.png"/><Relationship Id="rId94" Type="http://schemas.openxmlformats.org/officeDocument/2006/relationships/image" Target="../media/image46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0.png"/><Relationship Id="rId143" Type="http://schemas.openxmlformats.org/officeDocument/2006/relationships/customXml" Target="../ink/ink71.xml"/><Relationship Id="rId148" Type="http://schemas.openxmlformats.org/officeDocument/2006/relationships/image" Target="../media/image73.png"/><Relationship Id="rId164" Type="http://schemas.openxmlformats.org/officeDocument/2006/relationships/image" Target="../media/image81.png"/><Relationship Id="rId169" Type="http://schemas.openxmlformats.org/officeDocument/2006/relationships/customXml" Target="../ink/ink84.xml"/><Relationship Id="rId185" Type="http://schemas.openxmlformats.org/officeDocument/2006/relationships/customXml" Target="../ink/ink92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80" Type="http://schemas.openxmlformats.org/officeDocument/2006/relationships/image" Target="../media/image89.png"/><Relationship Id="rId26" Type="http://schemas.openxmlformats.org/officeDocument/2006/relationships/image" Target="../media/image12.png"/><Relationship Id="rId47" Type="http://schemas.openxmlformats.org/officeDocument/2006/relationships/customXml" Target="../ink/ink23.xml"/><Relationship Id="rId68" Type="http://schemas.openxmlformats.org/officeDocument/2006/relationships/image" Target="../media/image33.png"/><Relationship Id="rId89" Type="http://schemas.openxmlformats.org/officeDocument/2006/relationships/customXml" Target="../ink/ink44.xml"/><Relationship Id="rId112" Type="http://schemas.openxmlformats.org/officeDocument/2006/relationships/image" Target="../media/image55.png"/><Relationship Id="rId133" Type="http://schemas.openxmlformats.org/officeDocument/2006/relationships/customXml" Target="../ink/ink66.xml"/><Relationship Id="rId154" Type="http://schemas.openxmlformats.org/officeDocument/2006/relationships/image" Target="../media/image76.png"/><Relationship Id="rId175" Type="http://schemas.openxmlformats.org/officeDocument/2006/relationships/customXml" Target="../ink/ink87.xml"/><Relationship Id="rId196" Type="http://schemas.openxmlformats.org/officeDocument/2006/relationships/image" Target="../media/image97.png"/><Relationship Id="rId200" Type="http://schemas.openxmlformats.org/officeDocument/2006/relationships/image" Target="../media/image99.png"/><Relationship Id="rId16" Type="http://schemas.openxmlformats.org/officeDocument/2006/relationships/image" Target="../media/image7.png"/><Relationship Id="rId37" Type="http://schemas.openxmlformats.org/officeDocument/2006/relationships/customXml" Target="../ink/ink18.xml"/><Relationship Id="rId58" Type="http://schemas.openxmlformats.org/officeDocument/2006/relationships/image" Target="../media/image28.png"/><Relationship Id="rId79" Type="http://schemas.openxmlformats.org/officeDocument/2006/relationships/customXml" Target="../ink/ink39.xml"/><Relationship Id="rId102" Type="http://schemas.openxmlformats.org/officeDocument/2006/relationships/image" Target="../media/image50.png"/><Relationship Id="rId123" Type="http://schemas.openxmlformats.org/officeDocument/2006/relationships/customXml" Target="../ink/ink61.xml"/><Relationship Id="rId144" Type="http://schemas.openxmlformats.org/officeDocument/2006/relationships/image" Target="../media/image71.png"/><Relationship Id="rId90" Type="http://schemas.openxmlformats.org/officeDocument/2006/relationships/image" Target="../media/image44.png"/><Relationship Id="rId165" Type="http://schemas.openxmlformats.org/officeDocument/2006/relationships/customXml" Target="../ink/ink82.xml"/><Relationship Id="rId186" Type="http://schemas.openxmlformats.org/officeDocument/2006/relationships/image" Target="../media/image92.png"/><Relationship Id="rId27" Type="http://schemas.openxmlformats.org/officeDocument/2006/relationships/customXml" Target="../ink/ink13.xml"/><Relationship Id="rId48" Type="http://schemas.openxmlformats.org/officeDocument/2006/relationships/image" Target="../media/image23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6.png"/><Relationship Id="rId80" Type="http://schemas.openxmlformats.org/officeDocument/2006/relationships/image" Target="../media/image39.png"/><Relationship Id="rId155" Type="http://schemas.openxmlformats.org/officeDocument/2006/relationships/customXml" Target="../ink/ink77.xml"/><Relationship Id="rId176" Type="http://schemas.openxmlformats.org/officeDocument/2006/relationships/image" Target="../media/image87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17" Type="http://schemas.openxmlformats.org/officeDocument/2006/relationships/customXml" Target="../ink/ink8.xml"/><Relationship Id="rId38" Type="http://schemas.openxmlformats.org/officeDocument/2006/relationships/image" Target="../media/image18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1.png"/><Relationship Id="rId70" Type="http://schemas.openxmlformats.org/officeDocument/2006/relationships/image" Target="../media/image34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2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3.png"/><Relationship Id="rId49" Type="http://schemas.openxmlformats.org/officeDocument/2006/relationships/customXml" Target="../ink/ink24.xml"/><Relationship Id="rId114" Type="http://schemas.openxmlformats.org/officeDocument/2006/relationships/image" Target="../media/image56.png"/><Relationship Id="rId60" Type="http://schemas.openxmlformats.org/officeDocument/2006/relationships/image" Target="../media/image29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77.png"/><Relationship Id="rId177" Type="http://schemas.openxmlformats.org/officeDocument/2006/relationships/customXml" Target="../ink/ink88.xml"/><Relationship Id="rId198" Type="http://schemas.openxmlformats.org/officeDocument/2006/relationships/image" Target="../media/image98.png"/><Relationship Id="rId202" Type="http://schemas.openxmlformats.org/officeDocument/2006/relationships/image" Target="../media/image100.png"/><Relationship Id="rId18" Type="http://schemas.openxmlformats.org/officeDocument/2006/relationships/image" Target="../media/image8.png"/><Relationship Id="rId39" Type="http://schemas.openxmlformats.org/officeDocument/2006/relationships/customXml" Target="../ink/ink19.xml"/><Relationship Id="rId50" Type="http://schemas.openxmlformats.org/officeDocument/2006/relationships/image" Target="../media/image24.png"/><Relationship Id="rId104" Type="http://schemas.openxmlformats.org/officeDocument/2006/relationships/image" Target="../media/image51.png"/><Relationship Id="rId125" Type="http://schemas.openxmlformats.org/officeDocument/2006/relationships/customXml" Target="../ink/ink62.xml"/><Relationship Id="rId146" Type="http://schemas.openxmlformats.org/officeDocument/2006/relationships/image" Target="../media/image72.png"/><Relationship Id="rId167" Type="http://schemas.openxmlformats.org/officeDocument/2006/relationships/customXml" Target="../ink/ink83.xml"/><Relationship Id="rId188" Type="http://schemas.openxmlformats.org/officeDocument/2006/relationships/image" Target="../media/image93.png"/><Relationship Id="rId71" Type="http://schemas.openxmlformats.org/officeDocument/2006/relationships/customXml" Target="../ink/ink35.xml"/><Relationship Id="rId92" Type="http://schemas.openxmlformats.org/officeDocument/2006/relationships/image" Target="../media/image45.png"/><Relationship Id="rId2" Type="http://schemas.openxmlformats.org/officeDocument/2006/relationships/customXml" Target="../ink/ink1.xml"/><Relationship Id="rId29" Type="http://schemas.openxmlformats.org/officeDocument/2006/relationships/customXml" Target="../ink/ink14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0.xml"/><Relationship Id="rId21" Type="http://schemas.openxmlformats.org/officeDocument/2006/relationships/customXml" Target="../ink/ink112.xml"/><Relationship Id="rId42" Type="http://schemas.openxmlformats.org/officeDocument/2006/relationships/image" Target="../media/image123.png"/><Relationship Id="rId63" Type="http://schemas.openxmlformats.org/officeDocument/2006/relationships/customXml" Target="../ink/ink133.xml"/><Relationship Id="rId84" Type="http://schemas.openxmlformats.org/officeDocument/2006/relationships/image" Target="../media/image144.png"/><Relationship Id="rId138" Type="http://schemas.openxmlformats.org/officeDocument/2006/relationships/image" Target="../media/image122.png"/><Relationship Id="rId107" Type="http://schemas.openxmlformats.org/officeDocument/2006/relationships/customXml" Target="../ink/ink155.xml"/><Relationship Id="rId11" Type="http://schemas.openxmlformats.org/officeDocument/2006/relationships/customXml" Target="../ink/ink107.xml"/><Relationship Id="rId32" Type="http://schemas.openxmlformats.org/officeDocument/2006/relationships/image" Target="../media/image118.png"/><Relationship Id="rId37" Type="http://schemas.openxmlformats.org/officeDocument/2006/relationships/customXml" Target="../ink/ink120.xml"/><Relationship Id="rId53" Type="http://schemas.openxmlformats.org/officeDocument/2006/relationships/customXml" Target="../ink/ink128.xml"/><Relationship Id="rId58" Type="http://schemas.openxmlformats.org/officeDocument/2006/relationships/image" Target="../media/image131.png"/><Relationship Id="rId74" Type="http://schemas.openxmlformats.org/officeDocument/2006/relationships/image" Target="../media/image139.png"/><Relationship Id="rId79" Type="http://schemas.openxmlformats.org/officeDocument/2006/relationships/customXml" Target="../ink/ink141.xml"/><Relationship Id="rId102" Type="http://schemas.openxmlformats.org/officeDocument/2006/relationships/image" Target="../media/image153.png"/><Relationship Id="rId123" Type="http://schemas.openxmlformats.org/officeDocument/2006/relationships/customXml" Target="../ink/ink163.xml"/><Relationship Id="rId128" Type="http://schemas.openxmlformats.org/officeDocument/2006/relationships/image" Target="../media/image166.png"/><Relationship Id="rId144" Type="http://schemas.openxmlformats.org/officeDocument/2006/relationships/image" Target="../media/image173.png"/><Relationship Id="rId5" Type="http://schemas.openxmlformats.org/officeDocument/2006/relationships/customXml" Target="../ink/ink104.xml"/><Relationship Id="rId90" Type="http://schemas.openxmlformats.org/officeDocument/2006/relationships/image" Target="../media/image147.png"/><Relationship Id="rId95" Type="http://schemas.openxmlformats.org/officeDocument/2006/relationships/customXml" Target="../ink/ink149.xml"/><Relationship Id="rId22" Type="http://schemas.openxmlformats.org/officeDocument/2006/relationships/image" Target="../media/image113.png"/><Relationship Id="rId27" Type="http://schemas.openxmlformats.org/officeDocument/2006/relationships/customXml" Target="../ink/ink115.xml"/><Relationship Id="rId43" Type="http://schemas.openxmlformats.org/officeDocument/2006/relationships/customXml" Target="../ink/ink123.xml"/><Relationship Id="rId48" Type="http://schemas.openxmlformats.org/officeDocument/2006/relationships/image" Target="../media/image126.png"/><Relationship Id="rId64" Type="http://schemas.openxmlformats.org/officeDocument/2006/relationships/image" Target="../media/image134.png"/><Relationship Id="rId69" Type="http://schemas.openxmlformats.org/officeDocument/2006/relationships/customXml" Target="../ink/ink136.xml"/><Relationship Id="rId113" Type="http://schemas.openxmlformats.org/officeDocument/2006/relationships/customXml" Target="../ink/ink158.xml"/><Relationship Id="rId118" Type="http://schemas.openxmlformats.org/officeDocument/2006/relationships/image" Target="../media/image161.png"/><Relationship Id="rId134" Type="http://schemas.openxmlformats.org/officeDocument/2006/relationships/image" Target="../media/image169.png"/><Relationship Id="rId139" Type="http://schemas.openxmlformats.org/officeDocument/2006/relationships/customXml" Target="../ink/ink171.xml"/><Relationship Id="rId80" Type="http://schemas.openxmlformats.org/officeDocument/2006/relationships/image" Target="../media/image142.png"/><Relationship Id="rId85" Type="http://schemas.openxmlformats.org/officeDocument/2006/relationships/customXml" Target="../ink/ink144.xml"/><Relationship Id="rId12" Type="http://schemas.openxmlformats.org/officeDocument/2006/relationships/image" Target="../media/image108.png"/><Relationship Id="rId17" Type="http://schemas.openxmlformats.org/officeDocument/2006/relationships/customXml" Target="../ink/ink110.xml"/><Relationship Id="rId33" Type="http://schemas.openxmlformats.org/officeDocument/2006/relationships/customXml" Target="../ink/ink118.xml"/><Relationship Id="rId38" Type="http://schemas.openxmlformats.org/officeDocument/2006/relationships/image" Target="../media/image121.png"/><Relationship Id="rId59" Type="http://schemas.openxmlformats.org/officeDocument/2006/relationships/customXml" Target="../ink/ink131.xml"/><Relationship Id="rId103" Type="http://schemas.openxmlformats.org/officeDocument/2006/relationships/customXml" Target="../ink/ink153.xml"/><Relationship Id="rId108" Type="http://schemas.openxmlformats.org/officeDocument/2006/relationships/image" Target="../media/image156.png"/><Relationship Id="rId124" Type="http://schemas.openxmlformats.org/officeDocument/2006/relationships/image" Target="../media/image164.png"/><Relationship Id="rId129" Type="http://schemas.openxmlformats.org/officeDocument/2006/relationships/customXml" Target="../ink/ink166.xml"/><Relationship Id="rId54" Type="http://schemas.openxmlformats.org/officeDocument/2006/relationships/image" Target="../media/image129.png"/><Relationship Id="rId70" Type="http://schemas.openxmlformats.org/officeDocument/2006/relationships/image" Target="../media/image137.png"/><Relationship Id="rId75" Type="http://schemas.openxmlformats.org/officeDocument/2006/relationships/customXml" Target="../ink/ink139.xml"/><Relationship Id="rId91" Type="http://schemas.openxmlformats.org/officeDocument/2006/relationships/customXml" Target="../ink/ink147.xml"/><Relationship Id="rId96" Type="http://schemas.openxmlformats.org/officeDocument/2006/relationships/image" Target="../media/image150.png"/><Relationship Id="rId140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23" Type="http://schemas.openxmlformats.org/officeDocument/2006/relationships/customXml" Target="../ink/ink113.xml"/><Relationship Id="rId28" Type="http://schemas.openxmlformats.org/officeDocument/2006/relationships/image" Target="../media/image116.png"/><Relationship Id="rId49" Type="http://schemas.openxmlformats.org/officeDocument/2006/relationships/customXml" Target="../ink/ink126.xml"/><Relationship Id="rId114" Type="http://schemas.openxmlformats.org/officeDocument/2006/relationships/image" Target="../media/image159.png"/><Relationship Id="rId119" Type="http://schemas.openxmlformats.org/officeDocument/2006/relationships/customXml" Target="../ink/ink161.xml"/><Relationship Id="rId44" Type="http://schemas.openxmlformats.org/officeDocument/2006/relationships/image" Target="../media/image124.png"/><Relationship Id="rId60" Type="http://schemas.openxmlformats.org/officeDocument/2006/relationships/image" Target="../media/image132.png"/><Relationship Id="rId65" Type="http://schemas.openxmlformats.org/officeDocument/2006/relationships/customXml" Target="../ink/ink134.xml"/><Relationship Id="rId81" Type="http://schemas.openxmlformats.org/officeDocument/2006/relationships/customXml" Target="../ink/ink142.xml"/><Relationship Id="rId86" Type="http://schemas.openxmlformats.org/officeDocument/2006/relationships/image" Target="../media/image145.png"/><Relationship Id="rId130" Type="http://schemas.openxmlformats.org/officeDocument/2006/relationships/image" Target="../media/image167.png"/><Relationship Id="rId135" Type="http://schemas.openxmlformats.org/officeDocument/2006/relationships/customXml" Target="../ink/ink169.xml"/><Relationship Id="rId13" Type="http://schemas.openxmlformats.org/officeDocument/2006/relationships/customXml" Target="../ink/ink108.xml"/><Relationship Id="rId18" Type="http://schemas.openxmlformats.org/officeDocument/2006/relationships/image" Target="../media/image111.png"/><Relationship Id="rId39" Type="http://schemas.openxmlformats.org/officeDocument/2006/relationships/customXml" Target="../ink/ink121.xml"/><Relationship Id="rId109" Type="http://schemas.openxmlformats.org/officeDocument/2006/relationships/customXml" Target="../ink/ink156.xml"/><Relationship Id="rId34" Type="http://schemas.openxmlformats.org/officeDocument/2006/relationships/image" Target="../media/image119.png"/><Relationship Id="rId50" Type="http://schemas.openxmlformats.org/officeDocument/2006/relationships/image" Target="../media/image127.png"/><Relationship Id="rId55" Type="http://schemas.openxmlformats.org/officeDocument/2006/relationships/customXml" Target="../ink/ink129.xml"/><Relationship Id="rId76" Type="http://schemas.openxmlformats.org/officeDocument/2006/relationships/image" Target="../media/image140.png"/><Relationship Id="rId97" Type="http://schemas.openxmlformats.org/officeDocument/2006/relationships/customXml" Target="../ink/ink150.xml"/><Relationship Id="rId104" Type="http://schemas.openxmlformats.org/officeDocument/2006/relationships/image" Target="../media/image154.png"/><Relationship Id="rId120" Type="http://schemas.openxmlformats.org/officeDocument/2006/relationships/image" Target="../media/image162.png"/><Relationship Id="rId125" Type="http://schemas.openxmlformats.org/officeDocument/2006/relationships/customXml" Target="../ink/ink164.xml"/><Relationship Id="rId141" Type="http://schemas.openxmlformats.org/officeDocument/2006/relationships/customXml" Target="../ink/ink172.xml"/><Relationship Id="rId7" Type="http://schemas.openxmlformats.org/officeDocument/2006/relationships/customXml" Target="../ink/ink105.xml"/><Relationship Id="rId71" Type="http://schemas.openxmlformats.org/officeDocument/2006/relationships/customXml" Target="../ink/ink137.xml"/><Relationship Id="rId92" Type="http://schemas.openxmlformats.org/officeDocument/2006/relationships/image" Target="../media/image148.png"/><Relationship Id="rId2" Type="http://schemas.openxmlformats.org/officeDocument/2006/relationships/image" Target="../media/image1.emf"/><Relationship Id="rId29" Type="http://schemas.openxmlformats.org/officeDocument/2006/relationships/customXml" Target="../ink/ink116.xml"/><Relationship Id="rId24" Type="http://schemas.openxmlformats.org/officeDocument/2006/relationships/image" Target="../media/image114.png"/><Relationship Id="rId40" Type="http://schemas.openxmlformats.org/officeDocument/2006/relationships/image" Target="../media/image103.png"/><Relationship Id="rId45" Type="http://schemas.openxmlformats.org/officeDocument/2006/relationships/customXml" Target="../ink/ink124.xml"/><Relationship Id="rId66" Type="http://schemas.openxmlformats.org/officeDocument/2006/relationships/image" Target="../media/image135.png"/><Relationship Id="rId87" Type="http://schemas.openxmlformats.org/officeDocument/2006/relationships/customXml" Target="../ink/ink145.xml"/><Relationship Id="rId110" Type="http://schemas.openxmlformats.org/officeDocument/2006/relationships/image" Target="../media/image157.png"/><Relationship Id="rId115" Type="http://schemas.openxmlformats.org/officeDocument/2006/relationships/customXml" Target="../ink/ink159.xml"/><Relationship Id="rId131" Type="http://schemas.openxmlformats.org/officeDocument/2006/relationships/customXml" Target="../ink/ink167.xml"/><Relationship Id="rId136" Type="http://schemas.openxmlformats.org/officeDocument/2006/relationships/image" Target="../media/image170.png"/><Relationship Id="rId61" Type="http://schemas.openxmlformats.org/officeDocument/2006/relationships/customXml" Target="../ink/ink132.xml"/><Relationship Id="rId82" Type="http://schemas.openxmlformats.org/officeDocument/2006/relationships/image" Target="../media/image143.png"/><Relationship Id="rId19" Type="http://schemas.openxmlformats.org/officeDocument/2006/relationships/customXml" Target="../ink/ink111.xml"/><Relationship Id="rId14" Type="http://schemas.openxmlformats.org/officeDocument/2006/relationships/image" Target="../media/image109.png"/><Relationship Id="rId30" Type="http://schemas.openxmlformats.org/officeDocument/2006/relationships/image" Target="../media/image117.png"/><Relationship Id="rId35" Type="http://schemas.openxmlformats.org/officeDocument/2006/relationships/customXml" Target="../ink/ink119.xml"/><Relationship Id="rId56" Type="http://schemas.openxmlformats.org/officeDocument/2006/relationships/image" Target="../media/image130.png"/><Relationship Id="rId77" Type="http://schemas.openxmlformats.org/officeDocument/2006/relationships/customXml" Target="../ink/ink140.xml"/><Relationship Id="rId100" Type="http://schemas.openxmlformats.org/officeDocument/2006/relationships/image" Target="../media/image152.png"/><Relationship Id="rId105" Type="http://schemas.openxmlformats.org/officeDocument/2006/relationships/customXml" Target="../ink/ink154.xml"/><Relationship Id="rId126" Type="http://schemas.openxmlformats.org/officeDocument/2006/relationships/image" Target="../media/image165.png"/><Relationship Id="rId8" Type="http://schemas.openxmlformats.org/officeDocument/2006/relationships/image" Target="../media/image106.png"/><Relationship Id="rId51" Type="http://schemas.openxmlformats.org/officeDocument/2006/relationships/customXml" Target="../ink/ink127.xml"/><Relationship Id="rId72" Type="http://schemas.openxmlformats.org/officeDocument/2006/relationships/image" Target="../media/image138.png"/><Relationship Id="rId93" Type="http://schemas.openxmlformats.org/officeDocument/2006/relationships/customXml" Target="../ink/ink148.xml"/><Relationship Id="rId98" Type="http://schemas.openxmlformats.org/officeDocument/2006/relationships/image" Target="../media/image151.png"/><Relationship Id="rId121" Type="http://schemas.openxmlformats.org/officeDocument/2006/relationships/customXml" Target="../ink/ink162.xml"/><Relationship Id="rId142" Type="http://schemas.openxmlformats.org/officeDocument/2006/relationships/image" Target="../media/image172.png"/><Relationship Id="rId3" Type="http://schemas.openxmlformats.org/officeDocument/2006/relationships/customXml" Target="../ink/ink103.xml"/><Relationship Id="rId25" Type="http://schemas.openxmlformats.org/officeDocument/2006/relationships/customXml" Target="../ink/ink114.xml"/><Relationship Id="rId46" Type="http://schemas.openxmlformats.org/officeDocument/2006/relationships/image" Target="../media/image125.png"/><Relationship Id="rId67" Type="http://schemas.openxmlformats.org/officeDocument/2006/relationships/customXml" Target="../ink/ink135.xml"/><Relationship Id="rId116" Type="http://schemas.openxmlformats.org/officeDocument/2006/relationships/image" Target="../media/image160.png"/><Relationship Id="rId137" Type="http://schemas.openxmlformats.org/officeDocument/2006/relationships/customXml" Target="../ink/ink170.xml"/><Relationship Id="rId20" Type="http://schemas.openxmlformats.org/officeDocument/2006/relationships/image" Target="../media/image112.png"/><Relationship Id="rId41" Type="http://schemas.openxmlformats.org/officeDocument/2006/relationships/customXml" Target="../ink/ink122.xml"/><Relationship Id="rId62" Type="http://schemas.openxmlformats.org/officeDocument/2006/relationships/image" Target="../media/image133.png"/><Relationship Id="rId83" Type="http://schemas.openxmlformats.org/officeDocument/2006/relationships/customXml" Target="../ink/ink143.xml"/><Relationship Id="rId88" Type="http://schemas.openxmlformats.org/officeDocument/2006/relationships/image" Target="../media/image146.png"/><Relationship Id="rId111" Type="http://schemas.openxmlformats.org/officeDocument/2006/relationships/customXml" Target="../ink/ink157.xml"/><Relationship Id="rId132" Type="http://schemas.openxmlformats.org/officeDocument/2006/relationships/image" Target="../media/image168.png"/><Relationship Id="rId15" Type="http://schemas.openxmlformats.org/officeDocument/2006/relationships/customXml" Target="../ink/ink109.xml"/><Relationship Id="rId36" Type="http://schemas.openxmlformats.org/officeDocument/2006/relationships/image" Target="../media/image120.png"/><Relationship Id="rId57" Type="http://schemas.openxmlformats.org/officeDocument/2006/relationships/customXml" Target="../ink/ink130.xml"/><Relationship Id="rId106" Type="http://schemas.openxmlformats.org/officeDocument/2006/relationships/image" Target="../media/image155.png"/><Relationship Id="rId127" Type="http://schemas.openxmlformats.org/officeDocument/2006/relationships/customXml" Target="../ink/ink165.xml"/><Relationship Id="rId10" Type="http://schemas.openxmlformats.org/officeDocument/2006/relationships/image" Target="../media/image107.png"/><Relationship Id="rId31" Type="http://schemas.openxmlformats.org/officeDocument/2006/relationships/customXml" Target="../ink/ink117.xml"/><Relationship Id="rId52" Type="http://schemas.openxmlformats.org/officeDocument/2006/relationships/image" Target="../media/image128.png"/><Relationship Id="rId73" Type="http://schemas.openxmlformats.org/officeDocument/2006/relationships/customXml" Target="../ink/ink138.xml"/><Relationship Id="rId78" Type="http://schemas.openxmlformats.org/officeDocument/2006/relationships/image" Target="../media/image141.png"/><Relationship Id="rId94" Type="http://schemas.openxmlformats.org/officeDocument/2006/relationships/image" Target="../media/image149.png"/><Relationship Id="rId99" Type="http://schemas.openxmlformats.org/officeDocument/2006/relationships/customXml" Target="../ink/ink151.xml"/><Relationship Id="rId101" Type="http://schemas.openxmlformats.org/officeDocument/2006/relationships/customXml" Target="../ink/ink152.xml"/><Relationship Id="rId122" Type="http://schemas.openxmlformats.org/officeDocument/2006/relationships/image" Target="../media/image163.png"/><Relationship Id="rId143" Type="http://schemas.openxmlformats.org/officeDocument/2006/relationships/customXml" Target="../ink/ink173.xml"/><Relationship Id="rId4" Type="http://schemas.openxmlformats.org/officeDocument/2006/relationships/image" Target="../media/image104.png"/><Relationship Id="rId9" Type="http://schemas.openxmlformats.org/officeDocument/2006/relationships/customXml" Target="../ink/ink106.xml"/><Relationship Id="rId26" Type="http://schemas.openxmlformats.org/officeDocument/2006/relationships/image" Target="../media/image115.png"/><Relationship Id="rId47" Type="http://schemas.openxmlformats.org/officeDocument/2006/relationships/customXml" Target="../ink/ink125.xml"/><Relationship Id="rId68" Type="http://schemas.openxmlformats.org/officeDocument/2006/relationships/image" Target="../media/image136.png"/><Relationship Id="rId89" Type="http://schemas.openxmlformats.org/officeDocument/2006/relationships/customXml" Target="../ink/ink146.xml"/><Relationship Id="rId112" Type="http://schemas.openxmlformats.org/officeDocument/2006/relationships/image" Target="../media/image158.png"/><Relationship Id="rId133" Type="http://schemas.openxmlformats.org/officeDocument/2006/relationships/customXml" Target="../ink/ink168.xml"/><Relationship Id="rId16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7.png"/><Relationship Id="rId299" Type="http://schemas.openxmlformats.org/officeDocument/2006/relationships/image" Target="../media/image318.png"/><Relationship Id="rId21" Type="http://schemas.openxmlformats.org/officeDocument/2006/relationships/image" Target="../media/image180.png"/><Relationship Id="rId63" Type="http://schemas.openxmlformats.org/officeDocument/2006/relationships/image" Target="../media/image200.png"/><Relationship Id="rId159" Type="http://schemas.openxmlformats.org/officeDocument/2006/relationships/image" Target="../media/image248.png"/><Relationship Id="rId170" Type="http://schemas.openxmlformats.org/officeDocument/2006/relationships/customXml" Target="../ink/ink258.xml"/><Relationship Id="rId226" Type="http://schemas.openxmlformats.org/officeDocument/2006/relationships/customXml" Target="../ink/ink286.xml"/><Relationship Id="rId268" Type="http://schemas.openxmlformats.org/officeDocument/2006/relationships/customXml" Target="../ink/ink307.xml"/><Relationship Id="rId32" Type="http://schemas.openxmlformats.org/officeDocument/2006/relationships/customXml" Target="../ink/ink189.xml"/><Relationship Id="rId74" Type="http://schemas.openxmlformats.org/officeDocument/2006/relationships/customXml" Target="../ink/ink210.xml"/><Relationship Id="rId128" Type="http://schemas.openxmlformats.org/officeDocument/2006/relationships/customXml" Target="../ink/ink237.xml"/><Relationship Id="rId5" Type="http://schemas.openxmlformats.org/officeDocument/2006/relationships/image" Target="../media/image17210.png"/><Relationship Id="rId181" Type="http://schemas.openxmlformats.org/officeDocument/2006/relationships/image" Target="../media/image259.png"/><Relationship Id="rId237" Type="http://schemas.openxmlformats.org/officeDocument/2006/relationships/image" Target="../media/image287.png"/><Relationship Id="rId279" Type="http://schemas.openxmlformats.org/officeDocument/2006/relationships/image" Target="../media/image308.png"/><Relationship Id="rId43" Type="http://schemas.openxmlformats.org/officeDocument/2006/relationships/image" Target="../media/image190.png"/><Relationship Id="rId139" Type="http://schemas.openxmlformats.org/officeDocument/2006/relationships/image" Target="../media/image238.png"/><Relationship Id="rId290" Type="http://schemas.openxmlformats.org/officeDocument/2006/relationships/customXml" Target="../ink/ink318.xml"/><Relationship Id="rId304" Type="http://schemas.openxmlformats.org/officeDocument/2006/relationships/customXml" Target="../ink/ink325.xml"/><Relationship Id="rId85" Type="http://schemas.openxmlformats.org/officeDocument/2006/relationships/image" Target="../media/image211.png"/><Relationship Id="rId150" Type="http://schemas.openxmlformats.org/officeDocument/2006/relationships/customXml" Target="../ink/ink248.xml"/><Relationship Id="rId192" Type="http://schemas.openxmlformats.org/officeDocument/2006/relationships/customXml" Target="../ink/ink269.xml"/><Relationship Id="rId206" Type="http://schemas.openxmlformats.org/officeDocument/2006/relationships/customXml" Target="../ink/ink276.xml"/><Relationship Id="rId248" Type="http://schemas.openxmlformats.org/officeDocument/2006/relationships/customXml" Target="../ink/ink297.xml"/><Relationship Id="rId12" Type="http://schemas.openxmlformats.org/officeDocument/2006/relationships/customXml" Target="../ink/ink179.xml"/><Relationship Id="rId108" Type="http://schemas.openxmlformats.org/officeDocument/2006/relationships/customXml" Target="../ink/ink227.xml"/><Relationship Id="rId54" Type="http://schemas.openxmlformats.org/officeDocument/2006/relationships/customXml" Target="../ink/ink200.xml"/><Relationship Id="rId96" Type="http://schemas.openxmlformats.org/officeDocument/2006/relationships/customXml" Target="../ink/ink221.xml"/><Relationship Id="rId161" Type="http://schemas.openxmlformats.org/officeDocument/2006/relationships/image" Target="../media/image249.png"/><Relationship Id="rId217" Type="http://schemas.openxmlformats.org/officeDocument/2006/relationships/image" Target="../media/image277.png"/><Relationship Id="rId259" Type="http://schemas.openxmlformats.org/officeDocument/2006/relationships/image" Target="../media/image298.png"/><Relationship Id="rId23" Type="http://schemas.openxmlformats.org/officeDocument/2006/relationships/image" Target="../media/image181.png"/><Relationship Id="rId119" Type="http://schemas.openxmlformats.org/officeDocument/2006/relationships/image" Target="../media/image228.png"/><Relationship Id="rId270" Type="http://schemas.openxmlformats.org/officeDocument/2006/relationships/customXml" Target="../ink/ink308.xml"/><Relationship Id="rId291" Type="http://schemas.openxmlformats.org/officeDocument/2006/relationships/image" Target="../media/image314.png"/><Relationship Id="rId305" Type="http://schemas.openxmlformats.org/officeDocument/2006/relationships/image" Target="../media/image321.png"/><Relationship Id="rId44" Type="http://schemas.openxmlformats.org/officeDocument/2006/relationships/customXml" Target="../ink/ink195.xml"/><Relationship Id="rId65" Type="http://schemas.openxmlformats.org/officeDocument/2006/relationships/image" Target="../media/image201.png"/><Relationship Id="rId86" Type="http://schemas.openxmlformats.org/officeDocument/2006/relationships/customXml" Target="../ink/ink216.xml"/><Relationship Id="rId130" Type="http://schemas.openxmlformats.org/officeDocument/2006/relationships/customXml" Target="../ink/ink238.xml"/><Relationship Id="rId151" Type="http://schemas.openxmlformats.org/officeDocument/2006/relationships/image" Target="../media/image244.png"/><Relationship Id="rId172" Type="http://schemas.openxmlformats.org/officeDocument/2006/relationships/customXml" Target="../ink/ink259.xml"/><Relationship Id="rId193" Type="http://schemas.openxmlformats.org/officeDocument/2006/relationships/image" Target="../media/image265.png"/><Relationship Id="rId207" Type="http://schemas.openxmlformats.org/officeDocument/2006/relationships/image" Target="../media/image272.png"/><Relationship Id="rId228" Type="http://schemas.openxmlformats.org/officeDocument/2006/relationships/customXml" Target="../ink/ink287.xml"/><Relationship Id="rId249" Type="http://schemas.openxmlformats.org/officeDocument/2006/relationships/image" Target="../media/image293.png"/><Relationship Id="rId13" Type="http://schemas.openxmlformats.org/officeDocument/2006/relationships/image" Target="../media/image176.png"/><Relationship Id="rId109" Type="http://schemas.openxmlformats.org/officeDocument/2006/relationships/image" Target="../media/image223.png"/><Relationship Id="rId260" Type="http://schemas.openxmlformats.org/officeDocument/2006/relationships/customXml" Target="../ink/ink303.xml"/><Relationship Id="rId281" Type="http://schemas.openxmlformats.org/officeDocument/2006/relationships/image" Target="../media/image309.png"/><Relationship Id="rId34" Type="http://schemas.openxmlformats.org/officeDocument/2006/relationships/customXml" Target="../ink/ink190.xml"/><Relationship Id="rId55" Type="http://schemas.openxmlformats.org/officeDocument/2006/relationships/image" Target="../media/image196.png"/><Relationship Id="rId76" Type="http://schemas.openxmlformats.org/officeDocument/2006/relationships/customXml" Target="../ink/ink211.xml"/><Relationship Id="rId97" Type="http://schemas.openxmlformats.org/officeDocument/2006/relationships/image" Target="../media/image217.png"/><Relationship Id="rId120" Type="http://schemas.openxmlformats.org/officeDocument/2006/relationships/customXml" Target="../ink/ink233.xml"/><Relationship Id="rId141" Type="http://schemas.openxmlformats.org/officeDocument/2006/relationships/image" Target="../media/image239.png"/><Relationship Id="rId7" Type="http://schemas.openxmlformats.org/officeDocument/2006/relationships/image" Target="../media/image17310.png"/><Relationship Id="rId162" Type="http://schemas.openxmlformats.org/officeDocument/2006/relationships/customXml" Target="../ink/ink254.xml"/><Relationship Id="rId183" Type="http://schemas.openxmlformats.org/officeDocument/2006/relationships/image" Target="../media/image260.png"/><Relationship Id="rId218" Type="http://schemas.openxmlformats.org/officeDocument/2006/relationships/customXml" Target="../ink/ink282.xml"/><Relationship Id="rId239" Type="http://schemas.openxmlformats.org/officeDocument/2006/relationships/image" Target="../media/image288.png"/><Relationship Id="rId250" Type="http://schemas.openxmlformats.org/officeDocument/2006/relationships/customXml" Target="../ink/ink298.xml"/><Relationship Id="rId271" Type="http://schemas.openxmlformats.org/officeDocument/2006/relationships/image" Target="../media/image304.png"/><Relationship Id="rId292" Type="http://schemas.openxmlformats.org/officeDocument/2006/relationships/customXml" Target="../ink/ink319.xml"/><Relationship Id="rId306" Type="http://schemas.openxmlformats.org/officeDocument/2006/relationships/customXml" Target="../ink/ink326.xml"/><Relationship Id="rId24" Type="http://schemas.openxmlformats.org/officeDocument/2006/relationships/customXml" Target="../ink/ink185.xml"/><Relationship Id="rId45" Type="http://schemas.openxmlformats.org/officeDocument/2006/relationships/image" Target="../media/image191.png"/><Relationship Id="rId66" Type="http://schemas.openxmlformats.org/officeDocument/2006/relationships/customXml" Target="../ink/ink206.xml"/><Relationship Id="rId87" Type="http://schemas.openxmlformats.org/officeDocument/2006/relationships/image" Target="../media/image212.png"/><Relationship Id="rId110" Type="http://schemas.openxmlformats.org/officeDocument/2006/relationships/customXml" Target="../ink/ink228.xml"/><Relationship Id="rId131" Type="http://schemas.openxmlformats.org/officeDocument/2006/relationships/image" Target="../media/image234.png"/><Relationship Id="rId152" Type="http://schemas.openxmlformats.org/officeDocument/2006/relationships/customXml" Target="../ink/ink249.xml"/><Relationship Id="rId173" Type="http://schemas.openxmlformats.org/officeDocument/2006/relationships/image" Target="../media/image255.png"/><Relationship Id="rId194" Type="http://schemas.openxmlformats.org/officeDocument/2006/relationships/customXml" Target="../ink/ink270.xml"/><Relationship Id="rId208" Type="http://schemas.openxmlformats.org/officeDocument/2006/relationships/customXml" Target="../ink/ink277.xml"/><Relationship Id="rId229" Type="http://schemas.openxmlformats.org/officeDocument/2006/relationships/image" Target="../media/image283.png"/><Relationship Id="rId240" Type="http://schemas.openxmlformats.org/officeDocument/2006/relationships/customXml" Target="../ink/ink293.xml"/><Relationship Id="rId261" Type="http://schemas.openxmlformats.org/officeDocument/2006/relationships/image" Target="../media/image299.png"/><Relationship Id="rId14" Type="http://schemas.openxmlformats.org/officeDocument/2006/relationships/customXml" Target="../ink/ink180.xml"/><Relationship Id="rId35" Type="http://schemas.openxmlformats.org/officeDocument/2006/relationships/image" Target="../media/image186.png"/><Relationship Id="rId56" Type="http://schemas.openxmlformats.org/officeDocument/2006/relationships/customXml" Target="../ink/ink201.xml"/><Relationship Id="rId77" Type="http://schemas.openxmlformats.org/officeDocument/2006/relationships/image" Target="../media/image207.png"/><Relationship Id="rId100" Type="http://schemas.openxmlformats.org/officeDocument/2006/relationships/customXml" Target="../ink/ink223.xml"/><Relationship Id="rId282" Type="http://schemas.openxmlformats.org/officeDocument/2006/relationships/customXml" Target="../ink/ink314.xml"/><Relationship Id="rId8" Type="http://schemas.openxmlformats.org/officeDocument/2006/relationships/customXml" Target="../ink/ink177.xml"/><Relationship Id="rId98" Type="http://schemas.openxmlformats.org/officeDocument/2006/relationships/customXml" Target="../ink/ink222.xml"/><Relationship Id="rId121" Type="http://schemas.openxmlformats.org/officeDocument/2006/relationships/image" Target="../media/image229.png"/><Relationship Id="rId142" Type="http://schemas.openxmlformats.org/officeDocument/2006/relationships/customXml" Target="../ink/ink244.xml"/><Relationship Id="rId163" Type="http://schemas.openxmlformats.org/officeDocument/2006/relationships/image" Target="../media/image250.png"/><Relationship Id="rId184" Type="http://schemas.openxmlformats.org/officeDocument/2006/relationships/customXml" Target="../ink/ink265.xml"/><Relationship Id="rId219" Type="http://schemas.openxmlformats.org/officeDocument/2006/relationships/image" Target="../media/image278.png"/><Relationship Id="rId230" Type="http://schemas.openxmlformats.org/officeDocument/2006/relationships/customXml" Target="../ink/ink288.xml"/><Relationship Id="rId251" Type="http://schemas.openxmlformats.org/officeDocument/2006/relationships/image" Target="../media/image294.png"/><Relationship Id="rId25" Type="http://schemas.openxmlformats.org/officeDocument/2006/relationships/image" Target="../media/image182.png"/><Relationship Id="rId46" Type="http://schemas.openxmlformats.org/officeDocument/2006/relationships/customXml" Target="../ink/ink196.xml"/><Relationship Id="rId67" Type="http://schemas.openxmlformats.org/officeDocument/2006/relationships/image" Target="../media/image202.png"/><Relationship Id="rId272" Type="http://schemas.openxmlformats.org/officeDocument/2006/relationships/customXml" Target="../ink/ink309.xml"/><Relationship Id="rId293" Type="http://schemas.openxmlformats.org/officeDocument/2006/relationships/image" Target="../media/image315.png"/><Relationship Id="rId307" Type="http://schemas.openxmlformats.org/officeDocument/2006/relationships/image" Target="../media/image322.png"/><Relationship Id="rId88" Type="http://schemas.openxmlformats.org/officeDocument/2006/relationships/customXml" Target="../ink/ink217.xml"/><Relationship Id="rId111" Type="http://schemas.openxmlformats.org/officeDocument/2006/relationships/image" Target="../media/image224.png"/><Relationship Id="rId132" Type="http://schemas.openxmlformats.org/officeDocument/2006/relationships/customXml" Target="../ink/ink239.xml"/><Relationship Id="rId153" Type="http://schemas.openxmlformats.org/officeDocument/2006/relationships/image" Target="../media/image245.png"/><Relationship Id="rId174" Type="http://schemas.openxmlformats.org/officeDocument/2006/relationships/customXml" Target="../ink/ink260.xml"/><Relationship Id="rId195" Type="http://schemas.openxmlformats.org/officeDocument/2006/relationships/image" Target="../media/image266.png"/><Relationship Id="rId209" Type="http://schemas.openxmlformats.org/officeDocument/2006/relationships/image" Target="../media/image273.png"/><Relationship Id="rId220" Type="http://schemas.openxmlformats.org/officeDocument/2006/relationships/customXml" Target="../ink/ink283.xml"/><Relationship Id="rId241" Type="http://schemas.openxmlformats.org/officeDocument/2006/relationships/image" Target="../media/image289.png"/><Relationship Id="rId15" Type="http://schemas.openxmlformats.org/officeDocument/2006/relationships/image" Target="../media/image177.png"/><Relationship Id="rId36" Type="http://schemas.openxmlformats.org/officeDocument/2006/relationships/customXml" Target="../ink/ink191.xml"/><Relationship Id="rId57" Type="http://schemas.openxmlformats.org/officeDocument/2006/relationships/image" Target="../media/image197.png"/><Relationship Id="rId262" Type="http://schemas.openxmlformats.org/officeDocument/2006/relationships/customXml" Target="../ink/ink304.xml"/><Relationship Id="rId283" Type="http://schemas.openxmlformats.org/officeDocument/2006/relationships/image" Target="../media/image310.png"/><Relationship Id="rId78" Type="http://schemas.openxmlformats.org/officeDocument/2006/relationships/customXml" Target="../ink/ink212.xml"/><Relationship Id="rId99" Type="http://schemas.openxmlformats.org/officeDocument/2006/relationships/image" Target="../media/image218.png"/><Relationship Id="rId101" Type="http://schemas.openxmlformats.org/officeDocument/2006/relationships/image" Target="../media/image219.png"/><Relationship Id="rId122" Type="http://schemas.openxmlformats.org/officeDocument/2006/relationships/customXml" Target="../ink/ink234.xml"/><Relationship Id="rId143" Type="http://schemas.openxmlformats.org/officeDocument/2006/relationships/image" Target="../media/image240.png"/><Relationship Id="rId164" Type="http://schemas.openxmlformats.org/officeDocument/2006/relationships/customXml" Target="../ink/ink255.xml"/><Relationship Id="rId185" Type="http://schemas.openxmlformats.org/officeDocument/2006/relationships/image" Target="../media/image261.png"/><Relationship Id="rId9" Type="http://schemas.openxmlformats.org/officeDocument/2006/relationships/image" Target="../media/image174.png"/><Relationship Id="rId210" Type="http://schemas.openxmlformats.org/officeDocument/2006/relationships/customXml" Target="../ink/ink278.xml"/><Relationship Id="rId26" Type="http://schemas.openxmlformats.org/officeDocument/2006/relationships/customXml" Target="../ink/ink186.xml"/><Relationship Id="rId231" Type="http://schemas.openxmlformats.org/officeDocument/2006/relationships/image" Target="../media/image284.png"/><Relationship Id="rId252" Type="http://schemas.openxmlformats.org/officeDocument/2006/relationships/customXml" Target="../ink/ink299.xml"/><Relationship Id="rId273" Type="http://schemas.openxmlformats.org/officeDocument/2006/relationships/image" Target="../media/image305.png"/><Relationship Id="rId294" Type="http://schemas.openxmlformats.org/officeDocument/2006/relationships/customXml" Target="../ink/ink320.xml"/><Relationship Id="rId47" Type="http://schemas.openxmlformats.org/officeDocument/2006/relationships/image" Target="../media/image192.png"/><Relationship Id="rId68" Type="http://schemas.openxmlformats.org/officeDocument/2006/relationships/customXml" Target="../ink/ink207.xml"/><Relationship Id="rId89" Type="http://schemas.openxmlformats.org/officeDocument/2006/relationships/image" Target="../media/image213.png"/><Relationship Id="rId112" Type="http://schemas.openxmlformats.org/officeDocument/2006/relationships/customXml" Target="../ink/ink229.xml"/><Relationship Id="rId133" Type="http://schemas.openxmlformats.org/officeDocument/2006/relationships/image" Target="../media/image235.png"/><Relationship Id="rId154" Type="http://schemas.openxmlformats.org/officeDocument/2006/relationships/customXml" Target="../ink/ink250.xml"/><Relationship Id="rId175" Type="http://schemas.openxmlformats.org/officeDocument/2006/relationships/image" Target="../media/image256.png"/><Relationship Id="rId196" Type="http://schemas.openxmlformats.org/officeDocument/2006/relationships/customXml" Target="../ink/ink271.xml"/><Relationship Id="rId200" Type="http://schemas.openxmlformats.org/officeDocument/2006/relationships/customXml" Target="../ink/ink273.xml"/><Relationship Id="rId16" Type="http://schemas.openxmlformats.org/officeDocument/2006/relationships/customXml" Target="../ink/ink181.xml"/><Relationship Id="rId221" Type="http://schemas.openxmlformats.org/officeDocument/2006/relationships/image" Target="../media/image279.png"/><Relationship Id="rId242" Type="http://schemas.openxmlformats.org/officeDocument/2006/relationships/customXml" Target="../ink/ink294.xml"/><Relationship Id="rId263" Type="http://schemas.openxmlformats.org/officeDocument/2006/relationships/image" Target="../media/image300.png"/><Relationship Id="rId284" Type="http://schemas.openxmlformats.org/officeDocument/2006/relationships/customXml" Target="../ink/ink315.xml"/><Relationship Id="rId37" Type="http://schemas.openxmlformats.org/officeDocument/2006/relationships/image" Target="../media/image187.png"/><Relationship Id="rId58" Type="http://schemas.openxmlformats.org/officeDocument/2006/relationships/customXml" Target="../ink/ink202.xml"/><Relationship Id="rId79" Type="http://schemas.openxmlformats.org/officeDocument/2006/relationships/image" Target="../media/image208.png"/><Relationship Id="rId102" Type="http://schemas.openxmlformats.org/officeDocument/2006/relationships/customXml" Target="../ink/ink224.xml"/><Relationship Id="rId123" Type="http://schemas.openxmlformats.org/officeDocument/2006/relationships/image" Target="../media/image230.png"/><Relationship Id="rId144" Type="http://schemas.openxmlformats.org/officeDocument/2006/relationships/customXml" Target="../ink/ink245.xml"/><Relationship Id="rId90" Type="http://schemas.openxmlformats.org/officeDocument/2006/relationships/customXml" Target="../ink/ink218.xml"/><Relationship Id="rId165" Type="http://schemas.openxmlformats.org/officeDocument/2006/relationships/image" Target="../media/image251.png"/><Relationship Id="rId186" Type="http://schemas.openxmlformats.org/officeDocument/2006/relationships/customXml" Target="../ink/ink266.xml"/><Relationship Id="rId211" Type="http://schemas.openxmlformats.org/officeDocument/2006/relationships/image" Target="../media/image274.png"/><Relationship Id="rId232" Type="http://schemas.openxmlformats.org/officeDocument/2006/relationships/customXml" Target="../ink/ink289.xml"/><Relationship Id="rId253" Type="http://schemas.openxmlformats.org/officeDocument/2006/relationships/image" Target="../media/image295.png"/><Relationship Id="rId274" Type="http://schemas.openxmlformats.org/officeDocument/2006/relationships/customXml" Target="../ink/ink310.xml"/><Relationship Id="rId295" Type="http://schemas.openxmlformats.org/officeDocument/2006/relationships/image" Target="../media/image316.png"/><Relationship Id="rId27" Type="http://schemas.openxmlformats.org/officeDocument/2006/relationships/image" Target="../media/image183.png"/><Relationship Id="rId48" Type="http://schemas.openxmlformats.org/officeDocument/2006/relationships/customXml" Target="../ink/ink197.xml"/><Relationship Id="rId69" Type="http://schemas.openxmlformats.org/officeDocument/2006/relationships/image" Target="../media/image203.png"/><Relationship Id="rId113" Type="http://schemas.openxmlformats.org/officeDocument/2006/relationships/image" Target="../media/image225.png"/><Relationship Id="rId134" Type="http://schemas.openxmlformats.org/officeDocument/2006/relationships/customXml" Target="../ink/ink240.xml"/><Relationship Id="rId80" Type="http://schemas.openxmlformats.org/officeDocument/2006/relationships/customXml" Target="../ink/ink213.xml"/><Relationship Id="rId155" Type="http://schemas.openxmlformats.org/officeDocument/2006/relationships/image" Target="../media/image246.png"/><Relationship Id="rId176" Type="http://schemas.openxmlformats.org/officeDocument/2006/relationships/customXml" Target="../ink/ink261.xml"/><Relationship Id="rId197" Type="http://schemas.openxmlformats.org/officeDocument/2006/relationships/image" Target="../media/image267.png"/><Relationship Id="rId201" Type="http://schemas.openxmlformats.org/officeDocument/2006/relationships/image" Target="../media/image269.png"/><Relationship Id="rId222" Type="http://schemas.openxmlformats.org/officeDocument/2006/relationships/customXml" Target="../ink/ink284.xml"/><Relationship Id="rId243" Type="http://schemas.openxmlformats.org/officeDocument/2006/relationships/image" Target="../media/image290.png"/><Relationship Id="rId264" Type="http://schemas.openxmlformats.org/officeDocument/2006/relationships/customXml" Target="../ink/ink305.xml"/><Relationship Id="rId285" Type="http://schemas.openxmlformats.org/officeDocument/2006/relationships/image" Target="../media/image311.png"/><Relationship Id="rId17" Type="http://schemas.openxmlformats.org/officeDocument/2006/relationships/image" Target="../media/image178.png"/><Relationship Id="rId38" Type="http://schemas.openxmlformats.org/officeDocument/2006/relationships/customXml" Target="../ink/ink192.xml"/><Relationship Id="rId59" Type="http://schemas.openxmlformats.org/officeDocument/2006/relationships/image" Target="../media/image198.png"/><Relationship Id="rId103" Type="http://schemas.openxmlformats.org/officeDocument/2006/relationships/image" Target="../media/image220.png"/><Relationship Id="rId124" Type="http://schemas.openxmlformats.org/officeDocument/2006/relationships/customXml" Target="../ink/ink235.xml"/><Relationship Id="rId70" Type="http://schemas.openxmlformats.org/officeDocument/2006/relationships/customXml" Target="../ink/ink208.xml"/><Relationship Id="rId91" Type="http://schemas.openxmlformats.org/officeDocument/2006/relationships/image" Target="../media/image214.png"/><Relationship Id="rId145" Type="http://schemas.openxmlformats.org/officeDocument/2006/relationships/image" Target="../media/image241.png"/><Relationship Id="rId166" Type="http://schemas.openxmlformats.org/officeDocument/2006/relationships/customXml" Target="../ink/ink256.xml"/><Relationship Id="rId187" Type="http://schemas.openxmlformats.org/officeDocument/2006/relationships/image" Target="../media/image26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79.xml"/><Relationship Id="rId233" Type="http://schemas.openxmlformats.org/officeDocument/2006/relationships/image" Target="../media/image285.png"/><Relationship Id="rId254" Type="http://schemas.openxmlformats.org/officeDocument/2006/relationships/customXml" Target="../ink/ink300.xml"/><Relationship Id="rId28" Type="http://schemas.openxmlformats.org/officeDocument/2006/relationships/customXml" Target="../ink/ink187.xml"/><Relationship Id="rId49" Type="http://schemas.openxmlformats.org/officeDocument/2006/relationships/image" Target="../media/image193.png"/><Relationship Id="rId114" Type="http://schemas.openxmlformats.org/officeDocument/2006/relationships/customXml" Target="../ink/ink230.xml"/><Relationship Id="rId275" Type="http://schemas.openxmlformats.org/officeDocument/2006/relationships/image" Target="../media/image306.png"/><Relationship Id="rId296" Type="http://schemas.openxmlformats.org/officeDocument/2006/relationships/customXml" Target="../ink/ink321.xml"/><Relationship Id="rId300" Type="http://schemas.openxmlformats.org/officeDocument/2006/relationships/customXml" Target="../ink/ink323.xml"/><Relationship Id="rId60" Type="http://schemas.openxmlformats.org/officeDocument/2006/relationships/customXml" Target="../ink/ink203.xml"/><Relationship Id="rId81" Type="http://schemas.openxmlformats.org/officeDocument/2006/relationships/image" Target="../media/image209.png"/><Relationship Id="rId135" Type="http://schemas.openxmlformats.org/officeDocument/2006/relationships/image" Target="../media/image236.png"/><Relationship Id="rId156" Type="http://schemas.openxmlformats.org/officeDocument/2006/relationships/customXml" Target="../ink/ink251.xml"/><Relationship Id="rId177" Type="http://schemas.openxmlformats.org/officeDocument/2006/relationships/image" Target="../media/image257.png"/><Relationship Id="rId198" Type="http://schemas.openxmlformats.org/officeDocument/2006/relationships/customXml" Target="../ink/ink272.xml"/><Relationship Id="rId202" Type="http://schemas.openxmlformats.org/officeDocument/2006/relationships/customXml" Target="../ink/ink274.xml"/><Relationship Id="rId223" Type="http://schemas.openxmlformats.org/officeDocument/2006/relationships/image" Target="../media/image280.png"/><Relationship Id="rId244" Type="http://schemas.openxmlformats.org/officeDocument/2006/relationships/customXml" Target="../ink/ink295.xml"/><Relationship Id="rId18" Type="http://schemas.openxmlformats.org/officeDocument/2006/relationships/customXml" Target="../ink/ink182.xml"/><Relationship Id="rId39" Type="http://schemas.openxmlformats.org/officeDocument/2006/relationships/image" Target="../media/image188.png"/><Relationship Id="rId265" Type="http://schemas.openxmlformats.org/officeDocument/2006/relationships/image" Target="../media/image301.png"/><Relationship Id="rId286" Type="http://schemas.openxmlformats.org/officeDocument/2006/relationships/customXml" Target="../ink/ink316.xml"/><Relationship Id="rId50" Type="http://schemas.openxmlformats.org/officeDocument/2006/relationships/customXml" Target="../ink/ink198.xml"/><Relationship Id="rId104" Type="http://schemas.openxmlformats.org/officeDocument/2006/relationships/customXml" Target="../ink/ink225.xml"/><Relationship Id="rId125" Type="http://schemas.openxmlformats.org/officeDocument/2006/relationships/image" Target="../media/image231.png"/><Relationship Id="rId146" Type="http://schemas.openxmlformats.org/officeDocument/2006/relationships/customXml" Target="../ink/ink246.xml"/><Relationship Id="rId167" Type="http://schemas.openxmlformats.org/officeDocument/2006/relationships/image" Target="../media/image252.png"/><Relationship Id="rId188" Type="http://schemas.openxmlformats.org/officeDocument/2006/relationships/customXml" Target="../ink/ink267.xml"/><Relationship Id="rId71" Type="http://schemas.openxmlformats.org/officeDocument/2006/relationships/image" Target="../media/image204.png"/><Relationship Id="rId92" Type="http://schemas.openxmlformats.org/officeDocument/2006/relationships/customXml" Target="../ink/ink219.xml"/><Relationship Id="rId213" Type="http://schemas.openxmlformats.org/officeDocument/2006/relationships/image" Target="../media/image275.png"/><Relationship Id="rId234" Type="http://schemas.openxmlformats.org/officeDocument/2006/relationships/customXml" Target="../ink/ink290.xml"/><Relationship Id="rId2" Type="http://schemas.openxmlformats.org/officeDocument/2006/relationships/customXml" Target="../ink/ink174.xml"/><Relationship Id="rId29" Type="http://schemas.openxmlformats.org/officeDocument/2006/relationships/image" Target="../media/image184.png"/><Relationship Id="rId255" Type="http://schemas.openxmlformats.org/officeDocument/2006/relationships/image" Target="../media/image296.png"/><Relationship Id="rId276" Type="http://schemas.openxmlformats.org/officeDocument/2006/relationships/customXml" Target="../ink/ink311.xml"/><Relationship Id="rId297" Type="http://schemas.openxmlformats.org/officeDocument/2006/relationships/image" Target="../media/image317.png"/><Relationship Id="rId40" Type="http://schemas.openxmlformats.org/officeDocument/2006/relationships/customXml" Target="../ink/ink193.xml"/><Relationship Id="rId115" Type="http://schemas.openxmlformats.org/officeDocument/2006/relationships/image" Target="../media/image226.png"/><Relationship Id="rId136" Type="http://schemas.openxmlformats.org/officeDocument/2006/relationships/customXml" Target="../ink/ink241.xml"/><Relationship Id="rId157" Type="http://schemas.openxmlformats.org/officeDocument/2006/relationships/image" Target="../media/image247.png"/><Relationship Id="rId178" Type="http://schemas.openxmlformats.org/officeDocument/2006/relationships/customXml" Target="../ink/ink262.xml"/><Relationship Id="rId301" Type="http://schemas.openxmlformats.org/officeDocument/2006/relationships/image" Target="../media/image319.png"/><Relationship Id="rId61" Type="http://schemas.openxmlformats.org/officeDocument/2006/relationships/image" Target="../media/image199.png"/><Relationship Id="rId82" Type="http://schemas.openxmlformats.org/officeDocument/2006/relationships/customXml" Target="../ink/ink214.xml"/><Relationship Id="rId199" Type="http://schemas.openxmlformats.org/officeDocument/2006/relationships/image" Target="../media/image268.png"/><Relationship Id="rId203" Type="http://schemas.openxmlformats.org/officeDocument/2006/relationships/image" Target="../media/image270.png"/><Relationship Id="rId19" Type="http://schemas.openxmlformats.org/officeDocument/2006/relationships/image" Target="../media/image179.png"/><Relationship Id="rId224" Type="http://schemas.openxmlformats.org/officeDocument/2006/relationships/customXml" Target="../ink/ink285.xml"/><Relationship Id="rId245" Type="http://schemas.openxmlformats.org/officeDocument/2006/relationships/image" Target="../media/image291.png"/><Relationship Id="rId266" Type="http://schemas.openxmlformats.org/officeDocument/2006/relationships/customXml" Target="../ink/ink306.xml"/><Relationship Id="rId287" Type="http://schemas.openxmlformats.org/officeDocument/2006/relationships/image" Target="../media/image312.png"/><Relationship Id="rId30" Type="http://schemas.openxmlformats.org/officeDocument/2006/relationships/customXml" Target="../ink/ink188.xml"/><Relationship Id="rId105" Type="http://schemas.openxmlformats.org/officeDocument/2006/relationships/image" Target="../media/image221.png"/><Relationship Id="rId126" Type="http://schemas.openxmlformats.org/officeDocument/2006/relationships/customXml" Target="../ink/ink236.xml"/><Relationship Id="rId147" Type="http://schemas.openxmlformats.org/officeDocument/2006/relationships/image" Target="../media/image242.png"/><Relationship Id="rId168" Type="http://schemas.openxmlformats.org/officeDocument/2006/relationships/customXml" Target="../ink/ink257.xml"/><Relationship Id="rId51" Type="http://schemas.openxmlformats.org/officeDocument/2006/relationships/image" Target="../media/image194.png"/><Relationship Id="rId72" Type="http://schemas.openxmlformats.org/officeDocument/2006/relationships/customXml" Target="../ink/ink209.xml"/><Relationship Id="rId93" Type="http://schemas.openxmlformats.org/officeDocument/2006/relationships/image" Target="../media/image215.png"/><Relationship Id="rId189" Type="http://schemas.openxmlformats.org/officeDocument/2006/relationships/image" Target="../media/image263.png"/><Relationship Id="rId3" Type="http://schemas.openxmlformats.org/officeDocument/2006/relationships/image" Target="../media/image17110.png"/><Relationship Id="rId214" Type="http://schemas.openxmlformats.org/officeDocument/2006/relationships/customXml" Target="../ink/ink280.xml"/><Relationship Id="rId235" Type="http://schemas.openxmlformats.org/officeDocument/2006/relationships/image" Target="../media/image286.png"/><Relationship Id="rId256" Type="http://schemas.openxmlformats.org/officeDocument/2006/relationships/customXml" Target="../ink/ink301.xml"/><Relationship Id="rId277" Type="http://schemas.openxmlformats.org/officeDocument/2006/relationships/image" Target="../media/image307.png"/><Relationship Id="rId298" Type="http://schemas.openxmlformats.org/officeDocument/2006/relationships/customXml" Target="../ink/ink322.xml"/><Relationship Id="rId116" Type="http://schemas.openxmlformats.org/officeDocument/2006/relationships/customXml" Target="../ink/ink231.xml"/><Relationship Id="rId137" Type="http://schemas.openxmlformats.org/officeDocument/2006/relationships/image" Target="../media/image237.png"/><Relationship Id="rId158" Type="http://schemas.openxmlformats.org/officeDocument/2006/relationships/customXml" Target="../ink/ink252.xml"/><Relationship Id="rId302" Type="http://schemas.openxmlformats.org/officeDocument/2006/relationships/customXml" Target="../ink/ink324.xml"/><Relationship Id="rId20" Type="http://schemas.openxmlformats.org/officeDocument/2006/relationships/customXml" Target="../ink/ink183.xml"/><Relationship Id="rId41" Type="http://schemas.openxmlformats.org/officeDocument/2006/relationships/image" Target="../media/image189.png"/><Relationship Id="rId62" Type="http://schemas.openxmlformats.org/officeDocument/2006/relationships/customXml" Target="../ink/ink204.xml"/><Relationship Id="rId83" Type="http://schemas.openxmlformats.org/officeDocument/2006/relationships/image" Target="../media/image210.png"/><Relationship Id="rId179" Type="http://schemas.openxmlformats.org/officeDocument/2006/relationships/image" Target="../media/image258.png"/><Relationship Id="rId190" Type="http://schemas.openxmlformats.org/officeDocument/2006/relationships/customXml" Target="../ink/ink268.xml"/><Relationship Id="rId204" Type="http://schemas.openxmlformats.org/officeDocument/2006/relationships/customXml" Target="../ink/ink275.xml"/><Relationship Id="rId225" Type="http://schemas.openxmlformats.org/officeDocument/2006/relationships/image" Target="../media/image281.png"/><Relationship Id="rId246" Type="http://schemas.openxmlformats.org/officeDocument/2006/relationships/customXml" Target="../ink/ink296.xml"/><Relationship Id="rId267" Type="http://schemas.openxmlformats.org/officeDocument/2006/relationships/image" Target="../media/image302.png"/><Relationship Id="rId288" Type="http://schemas.openxmlformats.org/officeDocument/2006/relationships/customXml" Target="../ink/ink317.xml"/><Relationship Id="rId106" Type="http://schemas.openxmlformats.org/officeDocument/2006/relationships/customXml" Target="../ink/ink226.xml"/><Relationship Id="rId127" Type="http://schemas.openxmlformats.org/officeDocument/2006/relationships/image" Target="../media/image232.png"/><Relationship Id="rId10" Type="http://schemas.openxmlformats.org/officeDocument/2006/relationships/customXml" Target="../ink/ink178.xml"/><Relationship Id="rId31" Type="http://schemas.openxmlformats.org/officeDocument/2006/relationships/image" Target="../media/image21.png"/><Relationship Id="rId52" Type="http://schemas.openxmlformats.org/officeDocument/2006/relationships/customXml" Target="../ink/ink199.xml"/><Relationship Id="rId73" Type="http://schemas.openxmlformats.org/officeDocument/2006/relationships/image" Target="../media/image205.png"/><Relationship Id="rId94" Type="http://schemas.openxmlformats.org/officeDocument/2006/relationships/customXml" Target="../ink/ink220.xml"/><Relationship Id="rId148" Type="http://schemas.openxmlformats.org/officeDocument/2006/relationships/customXml" Target="../ink/ink247.xml"/><Relationship Id="rId169" Type="http://schemas.openxmlformats.org/officeDocument/2006/relationships/image" Target="../media/image253.png"/><Relationship Id="rId4" Type="http://schemas.openxmlformats.org/officeDocument/2006/relationships/customXml" Target="../ink/ink175.xml"/><Relationship Id="rId180" Type="http://schemas.openxmlformats.org/officeDocument/2006/relationships/customXml" Target="../ink/ink263.xml"/><Relationship Id="rId215" Type="http://schemas.openxmlformats.org/officeDocument/2006/relationships/image" Target="../media/image276.png"/><Relationship Id="rId236" Type="http://schemas.openxmlformats.org/officeDocument/2006/relationships/customXml" Target="../ink/ink291.xml"/><Relationship Id="rId257" Type="http://schemas.openxmlformats.org/officeDocument/2006/relationships/image" Target="../media/image297.png"/><Relationship Id="rId278" Type="http://schemas.openxmlformats.org/officeDocument/2006/relationships/customXml" Target="../ink/ink312.xml"/><Relationship Id="rId303" Type="http://schemas.openxmlformats.org/officeDocument/2006/relationships/image" Target="../media/image320.png"/><Relationship Id="rId42" Type="http://schemas.openxmlformats.org/officeDocument/2006/relationships/customXml" Target="../ink/ink194.xml"/><Relationship Id="rId84" Type="http://schemas.openxmlformats.org/officeDocument/2006/relationships/customXml" Target="../ink/ink215.xml"/><Relationship Id="rId138" Type="http://schemas.openxmlformats.org/officeDocument/2006/relationships/customXml" Target="../ink/ink242.xml"/><Relationship Id="rId191" Type="http://schemas.openxmlformats.org/officeDocument/2006/relationships/image" Target="../media/image264.png"/><Relationship Id="rId205" Type="http://schemas.openxmlformats.org/officeDocument/2006/relationships/image" Target="../media/image271.png"/><Relationship Id="rId247" Type="http://schemas.openxmlformats.org/officeDocument/2006/relationships/image" Target="../media/image292.png"/><Relationship Id="rId107" Type="http://schemas.openxmlformats.org/officeDocument/2006/relationships/image" Target="../media/image222.png"/><Relationship Id="rId289" Type="http://schemas.openxmlformats.org/officeDocument/2006/relationships/image" Target="../media/image313.png"/><Relationship Id="rId11" Type="http://schemas.openxmlformats.org/officeDocument/2006/relationships/image" Target="../media/image175.png"/><Relationship Id="rId53" Type="http://schemas.openxmlformats.org/officeDocument/2006/relationships/image" Target="../media/image195.png"/><Relationship Id="rId149" Type="http://schemas.openxmlformats.org/officeDocument/2006/relationships/image" Target="../media/image243.png"/><Relationship Id="rId95" Type="http://schemas.openxmlformats.org/officeDocument/2006/relationships/image" Target="../media/image216.png"/><Relationship Id="rId160" Type="http://schemas.openxmlformats.org/officeDocument/2006/relationships/customXml" Target="../ink/ink253.xml"/><Relationship Id="rId216" Type="http://schemas.openxmlformats.org/officeDocument/2006/relationships/customXml" Target="../ink/ink281.xml"/><Relationship Id="rId258" Type="http://schemas.openxmlformats.org/officeDocument/2006/relationships/customXml" Target="../ink/ink302.xml"/><Relationship Id="rId22" Type="http://schemas.openxmlformats.org/officeDocument/2006/relationships/customXml" Target="../ink/ink184.xml"/><Relationship Id="rId64" Type="http://schemas.openxmlformats.org/officeDocument/2006/relationships/customXml" Target="../ink/ink205.xml"/><Relationship Id="rId118" Type="http://schemas.openxmlformats.org/officeDocument/2006/relationships/customXml" Target="../ink/ink232.xml"/><Relationship Id="rId171" Type="http://schemas.openxmlformats.org/officeDocument/2006/relationships/image" Target="../media/image254.png"/><Relationship Id="rId227" Type="http://schemas.openxmlformats.org/officeDocument/2006/relationships/image" Target="../media/image282.png"/><Relationship Id="rId269" Type="http://schemas.openxmlformats.org/officeDocument/2006/relationships/image" Target="../media/image303.png"/><Relationship Id="rId33" Type="http://schemas.openxmlformats.org/officeDocument/2006/relationships/image" Target="../media/image185.png"/><Relationship Id="rId129" Type="http://schemas.openxmlformats.org/officeDocument/2006/relationships/image" Target="../media/image233.png"/><Relationship Id="rId280" Type="http://schemas.openxmlformats.org/officeDocument/2006/relationships/customXml" Target="../ink/ink313.xml"/><Relationship Id="rId75" Type="http://schemas.openxmlformats.org/officeDocument/2006/relationships/image" Target="../media/image206.png"/><Relationship Id="rId140" Type="http://schemas.openxmlformats.org/officeDocument/2006/relationships/customXml" Target="../ink/ink243.xml"/><Relationship Id="rId182" Type="http://schemas.openxmlformats.org/officeDocument/2006/relationships/customXml" Target="../ink/ink264.xml"/><Relationship Id="rId6" Type="http://schemas.openxmlformats.org/officeDocument/2006/relationships/customXml" Target="../ink/ink176.xml"/><Relationship Id="rId238" Type="http://schemas.openxmlformats.org/officeDocument/2006/relationships/customXml" Target="../ink/ink29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0.png"/><Relationship Id="rId299" Type="http://schemas.openxmlformats.org/officeDocument/2006/relationships/image" Target="../media/image471.png"/><Relationship Id="rId21" Type="http://schemas.openxmlformats.org/officeDocument/2006/relationships/image" Target="../media/image332.png"/><Relationship Id="rId63" Type="http://schemas.openxmlformats.org/officeDocument/2006/relationships/image" Target="../media/image353.png"/><Relationship Id="rId159" Type="http://schemas.openxmlformats.org/officeDocument/2006/relationships/image" Target="../media/image401.png"/><Relationship Id="rId324" Type="http://schemas.openxmlformats.org/officeDocument/2006/relationships/customXml" Target="../ink/ink485.xml"/><Relationship Id="rId366" Type="http://schemas.openxmlformats.org/officeDocument/2006/relationships/customXml" Target="../ink/ink506.xml"/><Relationship Id="rId170" Type="http://schemas.openxmlformats.org/officeDocument/2006/relationships/customXml" Target="../ink/ink411.xml"/><Relationship Id="rId226" Type="http://schemas.openxmlformats.org/officeDocument/2006/relationships/customXml" Target="../ink/ink436.xml"/><Relationship Id="rId268" Type="http://schemas.openxmlformats.org/officeDocument/2006/relationships/customXml" Target="../ink/ink457.xml"/><Relationship Id="rId32" Type="http://schemas.openxmlformats.org/officeDocument/2006/relationships/customXml" Target="../ink/ink342.xml"/><Relationship Id="rId74" Type="http://schemas.openxmlformats.org/officeDocument/2006/relationships/customXml" Target="../ink/ink363.xml"/><Relationship Id="rId128" Type="http://schemas.openxmlformats.org/officeDocument/2006/relationships/customXml" Target="../ink/ink390.xml"/><Relationship Id="rId335" Type="http://schemas.openxmlformats.org/officeDocument/2006/relationships/image" Target="../media/image489.png"/><Relationship Id="rId377" Type="http://schemas.openxmlformats.org/officeDocument/2006/relationships/image" Target="../media/image507.png"/><Relationship Id="rId5" Type="http://schemas.openxmlformats.org/officeDocument/2006/relationships/image" Target="../media/image324.png"/><Relationship Id="rId181" Type="http://schemas.openxmlformats.org/officeDocument/2006/relationships/image" Target="../media/image412.png"/><Relationship Id="rId237" Type="http://schemas.openxmlformats.org/officeDocument/2006/relationships/image" Target="../media/image440.png"/><Relationship Id="rId279" Type="http://schemas.openxmlformats.org/officeDocument/2006/relationships/image" Target="../media/image461.png"/><Relationship Id="rId43" Type="http://schemas.openxmlformats.org/officeDocument/2006/relationships/image" Target="../media/image343.png"/><Relationship Id="rId139" Type="http://schemas.openxmlformats.org/officeDocument/2006/relationships/image" Target="../media/image391.png"/><Relationship Id="rId290" Type="http://schemas.openxmlformats.org/officeDocument/2006/relationships/customXml" Target="../ink/ink468.xml"/><Relationship Id="rId304" Type="http://schemas.openxmlformats.org/officeDocument/2006/relationships/customXml" Target="../ink/ink475.xml"/><Relationship Id="rId346" Type="http://schemas.openxmlformats.org/officeDocument/2006/relationships/customXml" Target="../ink/ink496.xml"/><Relationship Id="rId388" Type="http://schemas.openxmlformats.org/officeDocument/2006/relationships/customXml" Target="../ink/ink517.xml"/><Relationship Id="rId85" Type="http://schemas.openxmlformats.org/officeDocument/2006/relationships/image" Target="../media/image364.png"/><Relationship Id="rId150" Type="http://schemas.openxmlformats.org/officeDocument/2006/relationships/customXml" Target="../ink/ink401.xml"/><Relationship Id="rId192" Type="http://schemas.openxmlformats.org/officeDocument/2006/relationships/customXml" Target="../ink/ink419.xml"/><Relationship Id="rId206" Type="http://schemas.openxmlformats.org/officeDocument/2006/relationships/customXml" Target="../ink/ink426.xml"/><Relationship Id="rId248" Type="http://schemas.openxmlformats.org/officeDocument/2006/relationships/customXml" Target="../ink/ink447.xml"/><Relationship Id="rId12" Type="http://schemas.openxmlformats.org/officeDocument/2006/relationships/customXml" Target="../ink/ink332.xml"/><Relationship Id="rId108" Type="http://schemas.openxmlformats.org/officeDocument/2006/relationships/customXml" Target="../ink/ink380.xml"/><Relationship Id="rId315" Type="http://schemas.openxmlformats.org/officeDocument/2006/relationships/image" Target="../media/image479.png"/><Relationship Id="rId357" Type="http://schemas.openxmlformats.org/officeDocument/2006/relationships/image" Target="../media/image497.png"/><Relationship Id="rId54" Type="http://schemas.openxmlformats.org/officeDocument/2006/relationships/customXml" Target="../ink/ink353.xml"/><Relationship Id="rId96" Type="http://schemas.openxmlformats.org/officeDocument/2006/relationships/customXml" Target="../ink/ink374.xml"/><Relationship Id="rId161" Type="http://schemas.openxmlformats.org/officeDocument/2006/relationships/image" Target="../media/image402.png"/><Relationship Id="rId217" Type="http://schemas.openxmlformats.org/officeDocument/2006/relationships/image" Target="../media/image430.png"/><Relationship Id="rId259" Type="http://schemas.openxmlformats.org/officeDocument/2006/relationships/image" Target="../media/image451.png"/><Relationship Id="rId23" Type="http://schemas.openxmlformats.org/officeDocument/2006/relationships/image" Target="../media/image333.png"/><Relationship Id="rId119" Type="http://schemas.openxmlformats.org/officeDocument/2006/relationships/image" Target="../media/image381.png"/><Relationship Id="rId270" Type="http://schemas.openxmlformats.org/officeDocument/2006/relationships/customXml" Target="../ink/ink458.xml"/><Relationship Id="rId326" Type="http://schemas.openxmlformats.org/officeDocument/2006/relationships/customXml" Target="../ink/ink486.xml"/><Relationship Id="rId65" Type="http://schemas.openxmlformats.org/officeDocument/2006/relationships/image" Target="../media/image354.png"/><Relationship Id="rId130" Type="http://schemas.openxmlformats.org/officeDocument/2006/relationships/customXml" Target="../ink/ink391.xml"/><Relationship Id="rId368" Type="http://schemas.openxmlformats.org/officeDocument/2006/relationships/customXml" Target="../ink/ink507.xml"/><Relationship Id="rId172" Type="http://schemas.openxmlformats.org/officeDocument/2006/relationships/customXml" Target="../ink/ink412.xml"/><Relationship Id="rId228" Type="http://schemas.openxmlformats.org/officeDocument/2006/relationships/customXml" Target="../ink/ink437.xml"/><Relationship Id="rId281" Type="http://schemas.openxmlformats.org/officeDocument/2006/relationships/image" Target="../media/image462.png"/><Relationship Id="rId337" Type="http://schemas.openxmlformats.org/officeDocument/2006/relationships/image" Target="../media/image408.png"/><Relationship Id="rId34" Type="http://schemas.openxmlformats.org/officeDocument/2006/relationships/customXml" Target="../ink/ink343.xml"/><Relationship Id="rId76" Type="http://schemas.openxmlformats.org/officeDocument/2006/relationships/customXml" Target="../ink/ink364.xml"/><Relationship Id="rId141" Type="http://schemas.openxmlformats.org/officeDocument/2006/relationships/image" Target="../media/image392.png"/><Relationship Id="rId379" Type="http://schemas.openxmlformats.org/officeDocument/2006/relationships/image" Target="../media/image508.png"/><Relationship Id="rId7" Type="http://schemas.openxmlformats.org/officeDocument/2006/relationships/image" Target="../media/image325.png"/><Relationship Id="rId183" Type="http://schemas.openxmlformats.org/officeDocument/2006/relationships/image" Target="../media/image413.png"/><Relationship Id="rId239" Type="http://schemas.openxmlformats.org/officeDocument/2006/relationships/image" Target="../media/image441.png"/><Relationship Id="rId250" Type="http://schemas.openxmlformats.org/officeDocument/2006/relationships/customXml" Target="../ink/ink448.xml"/><Relationship Id="rId292" Type="http://schemas.openxmlformats.org/officeDocument/2006/relationships/customXml" Target="../ink/ink469.xml"/><Relationship Id="rId306" Type="http://schemas.openxmlformats.org/officeDocument/2006/relationships/customXml" Target="../ink/ink476.xml"/><Relationship Id="rId45" Type="http://schemas.openxmlformats.org/officeDocument/2006/relationships/image" Target="../media/image344.png"/><Relationship Id="rId87" Type="http://schemas.openxmlformats.org/officeDocument/2006/relationships/image" Target="../media/image365.png"/><Relationship Id="rId110" Type="http://schemas.openxmlformats.org/officeDocument/2006/relationships/customXml" Target="../ink/ink381.xml"/><Relationship Id="rId348" Type="http://schemas.openxmlformats.org/officeDocument/2006/relationships/customXml" Target="../ink/ink497.xml"/><Relationship Id="rId152" Type="http://schemas.openxmlformats.org/officeDocument/2006/relationships/customXml" Target="../ink/ink402.xml"/><Relationship Id="rId194" Type="http://schemas.openxmlformats.org/officeDocument/2006/relationships/customXml" Target="../ink/ink420.xml"/><Relationship Id="rId208" Type="http://schemas.openxmlformats.org/officeDocument/2006/relationships/customXml" Target="../ink/ink427.xml"/><Relationship Id="rId261" Type="http://schemas.openxmlformats.org/officeDocument/2006/relationships/image" Target="../media/image452.png"/><Relationship Id="rId14" Type="http://schemas.openxmlformats.org/officeDocument/2006/relationships/customXml" Target="../ink/ink333.xml"/><Relationship Id="rId56" Type="http://schemas.openxmlformats.org/officeDocument/2006/relationships/customXml" Target="../ink/ink354.xml"/><Relationship Id="rId317" Type="http://schemas.openxmlformats.org/officeDocument/2006/relationships/image" Target="../media/image480.png"/><Relationship Id="rId359" Type="http://schemas.openxmlformats.org/officeDocument/2006/relationships/image" Target="../media/image498.png"/><Relationship Id="rId98" Type="http://schemas.openxmlformats.org/officeDocument/2006/relationships/customXml" Target="../ink/ink375.xml"/><Relationship Id="rId121" Type="http://schemas.openxmlformats.org/officeDocument/2006/relationships/image" Target="../media/image382.png"/><Relationship Id="rId163" Type="http://schemas.openxmlformats.org/officeDocument/2006/relationships/image" Target="../media/image403.png"/><Relationship Id="rId219" Type="http://schemas.openxmlformats.org/officeDocument/2006/relationships/image" Target="../media/image431.png"/><Relationship Id="rId370" Type="http://schemas.openxmlformats.org/officeDocument/2006/relationships/customXml" Target="../ink/ink508.xml"/><Relationship Id="rId230" Type="http://schemas.openxmlformats.org/officeDocument/2006/relationships/customXml" Target="../ink/ink438.xml"/><Relationship Id="rId25" Type="http://schemas.openxmlformats.org/officeDocument/2006/relationships/image" Target="../media/image334.png"/><Relationship Id="rId67" Type="http://schemas.openxmlformats.org/officeDocument/2006/relationships/image" Target="../media/image355.png"/><Relationship Id="rId272" Type="http://schemas.openxmlformats.org/officeDocument/2006/relationships/customXml" Target="../ink/ink459.xml"/><Relationship Id="rId328" Type="http://schemas.openxmlformats.org/officeDocument/2006/relationships/customXml" Target="../ink/ink487.xml"/><Relationship Id="rId132" Type="http://schemas.openxmlformats.org/officeDocument/2006/relationships/customXml" Target="../ink/ink392.xml"/><Relationship Id="rId381" Type="http://schemas.openxmlformats.org/officeDocument/2006/relationships/image" Target="../media/image509.png"/><Relationship Id="rId241" Type="http://schemas.openxmlformats.org/officeDocument/2006/relationships/image" Target="../media/image442.png"/><Relationship Id="rId36" Type="http://schemas.openxmlformats.org/officeDocument/2006/relationships/customXml" Target="../ink/ink344.xml"/><Relationship Id="rId283" Type="http://schemas.openxmlformats.org/officeDocument/2006/relationships/image" Target="../media/image463.png"/><Relationship Id="rId339" Type="http://schemas.openxmlformats.org/officeDocument/2006/relationships/image" Target="../media/image409.png"/><Relationship Id="rId78" Type="http://schemas.openxmlformats.org/officeDocument/2006/relationships/customXml" Target="../ink/ink365.xml"/><Relationship Id="rId101" Type="http://schemas.openxmlformats.org/officeDocument/2006/relationships/image" Target="../media/image372.png"/><Relationship Id="rId143" Type="http://schemas.openxmlformats.org/officeDocument/2006/relationships/image" Target="../media/image393.png"/><Relationship Id="rId185" Type="http://schemas.openxmlformats.org/officeDocument/2006/relationships/image" Target="../media/image414.png"/><Relationship Id="rId350" Type="http://schemas.openxmlformats.org/officeDocument/2006/relationships/customXml" Target="../ink/ink498.xml"/><Relationship Id="rId9" Type="http://schemas.openxmlformats.org/officeDocument/2006/relationships/image" Target="../media/image326.png"/><Relationship Id="rId210" Type="http://schemas.openxmlformats.org/officeDocument/2006/relationships/customXml" Target="../ink/ink428.xml"/><Relationship Id="rId26" Type="http://schemas.openxmlformats.org/officeDocument/2006/relationships/customXml" Target="../ink/ink339.xml"/><Relationship Id="rId231" Type="http://schemas.openxmlformats.org/officeDocument/2006/relationships/image" Target="../media/image437.png"/><Relationship Id="rId252" Type="http://schemas.openxmlformats.org/officeDocument/2006/relationships/customXml" Target="../ink/ink449.xml"/><Relationship Id="rId273" Type="http://schemas.openxmlformats.org/officeDocument/2006/relationships/image" Target="../media/image458.png"/><Relationship Id="rId294" Type="http://schemas.openxmlformats.org/officeDocument/2006/relationships/customXml" Target="../ink/ink470.xml"/><Relationship Id="rId308" Type="http://schemas.openxmlformats.org/officeDocument/2006/relationships/customXml" Target="../ink/ink477.xml"/><Relationship Id="rId329" Type="http://schemas.openxmlformats.org/officeDocument/2006/relationships/image" Target="../media/image486.png"/><Relationship Id="rId47" Type="http://schemas.openxmlformats.org/officeDocument/2006/relationships/image" Target="../media/image345.png"/><Relationship Id="rId68" Type="http://schemas.openxmlformats.org/officeDocument/2006/relationships/customXml" Target="../ink/ink360.xml"/><Relationship Id="rId89" Type="http://schemas.openxmlformats.org/officeDocument/2006/relationships/image" Target="../media/image366.png"/><Relationship Id="rId112" Type="http://schemas.openxmlformats.org/officeDocument/2006/relationships/customXml" Target="../ink/ink382.xml"/><Relationship Id="rId133" Type="http://schemas.openxmlformats.org/officeDocument/2006/relationships/image" Target="../media/image388.png"/><Relationship Id="rId154" Type="http://schemas.openxmlformats.org/officeDocument/2006/relationships/customXml" Target="../ink/ink403.xml"/><Relationship Id="rId340" Type="http://schemas.openxmlformats.org/officeDocument/2006/relationships/customXml" Target="../ink/ink493.xml"/><Relationship Id="rId361" Type="http://schemas.openxmlformats.org/officeDocument/2006/relationships/image" Target="../media/image499.png"/><Relationship Id="rId196" Type="http://schemas.openxmlformats.org/officeDocument/2006/relationships/customXml" Target="../ink/ink421.xml"/><Relationship Id="rId200" Type="http://schemas.openxmlformats.org/officeDocument/2006/relationships/customXml" Target="../ink/ink423.xml"/><Relationship Id="rId382" Type="http://schemas.openxmlformats.org/officeDocument/2006/relationships/customXml" Target="../ink/ink514.xml"/><Relationship Id="rId16" Type="http://schemas.openxmlformats.org/officeDocument/2006/relationships/customXml" Target="../ink/ink334.xml"/><Relationship Id="rId221" Type="http://schemas.openxmlformats.org/officeDocument/2006/relationships/image" Target="../media/image432.png"/><Relationship Id="rId242" Type="http://schemas.openxmlformats.org/officeDocument/2006/relationships/customXml" Target="../ink/ink444.xml"/><Relationship Id="rId263" Type="http://schemas.openxmlformats.org/officeDocument/2006/relationships/image" Target="../media/image453.png"/><Relationship Id="rId284" Type="http://schemas.openxmlformats.org/officeDocument/2006/relationships/customXml" Target="../ink/ink465.xml"/><Relationship Id="rId319" Type="http://schemas.openxmlformats.org/officeDocument/2006/relationships/image" Target="../media/image481.png"/><Relationship Id="rId37" Type="http://schemas.openxmlformats.org/officeDocument/2006/relationships/image" Target="../media/image340.png"/><Relationship Id="rId58" Type="http://schemas.openxmlformats.org/officeDocument/2006/relationships/customXml" Target="../ink/ink355.xml"/><Relationship Id="rId79" Type="http://schemas.openxmlformats.org/officeDocument/2006/relationships/image" Target="../media/image361.png"/><Relationship Id="rId102" Type="http://schemas.openxmlformats.org/officeDocument/2006/relationships/customXml" Target="../ink/ink377.xml"/><Relationship Id="rId123" Type="http://schemas.openxmlformats.org/officeDocument/2006/relationships/image" Target="../media/image383.png"/><Relationship Id="rId144" Type="http://schemas.openxmlformats.org/officeDocument/2006/relationships/customXml" Target="../ink/ink398.xml"/><Relationship Id="rId330" Type="http://schemas.openxmlformats.org/officeDocument/2006/relationships/customXml" Target="../ink/ink488.xml"/><Relationship Id="rId90" Type="http://schemas.openxmlformats.org/officeDocument/2006/relationships/customXml" Target="../ink/ink371.xml"/><Relationship Id="rId165" Type="http://schemas.openxmlformats.org/officeDocument/2006/relationships/image" Target="../media/image404.png"/><Relationship Id="rId186" Type="http://schemas.openxmlformats.org/officeDocument/2006/relationships/customXml" Target="../ink/ink416.xml"/><Relationship Id="rId351" Type="http://schemas.openxmlformats.org/officeDocument/2006/relationships/image" Target="../media/image494.png"/><Relationship Id="rId372" Type="http://schemas.openxmlformats.org/officeDocument/2006/relationships/customXml" Target="../ink/ink509.xml"/><Relationship Id="rId211" Type="http://schemas.openxmlformats.org/officeDocument/2006/relationships/image" Target="../media/image427.png"/><Relationship Id="rId232" Type="http://schemas.openxmlformats.org/officeDocument/2006/relationships/customXml" Target="../ink/ink439.xml"/><Relationship Id="rId253" Type="http://schemas.openxmlformats.org/officeDocument/2006/relationships/image" Target="../media/image448.png"/><Relationship Id="rId274" Type="http://schemas.openxmlformats.org/officeDocument/2006/relationships/customXml" Target="../ink/ink460.xml"/><Relationship Id="rId295" Type="http://schemas.openxmlformats.org/officeDocument/2006/relationships/image" Target="../media/image469.png"/><Relationship Id="rId309" Type="http://schemas.openxmlformats.org/officeDocument/2006/relationships/image" Target="../media/image476.png"/><Relationship Id="rId27" Type="http://schemas.openxmlformats.org/officeDocument/2006/relationships/image" Target="../media/image335.png"/><Relationship Id="rId48" Type="http://schemas.openxmlformats.org/officeDocument/2006/relationships/customXml" Target="../ink/ink350.xml"/><Relationship Id="rId69" Type="http://schemas.openxmlformats.org/officeDocument/2006/relationships/image" Target="../media/image356.png"/><Relationship Id="rId113" Type="http://schemas.openxmlformats.org/officeDocument/2006/relationships/image" Target="../media/image378.png"/><Relationship Id="rId134" Type="http://schemas.openxmlformats.org/officeDocument/2006/relationships/customXml" Target="../ink/ink393.xml"/><Relationship Id="rId320" Type="http://schemas.openxmlformats.org/officeDocument/2006/relationships/customXml" Target="../ink/ink483.xml"/><Relationship Id="rId80" Type="http://schemas.openxmlformats.org/officeDocument/2006/relationships/customXml" Target="../ink/ink366.xml"/><Relationship Id="rId155" Type="http://schemas.openxmlformats.org/officeDocument/2006/relationships/image" Target="../media/image399.png"/><Relationship Id="rId197" Type="http://schemas.openxmlformats.org/officeDocument/2006/relationships/image" Target="../media/image420.png"/><Relationship Id="rId341" Type="http://schemas.openxmlformats.org/officeDocument/2006/relationships/image" Target="../media/image410.png"/><Relationship Id="rId362" Type="http://schemas.openxmlformats.org/officeDocument/2006/relationships/customXml" Target="../ink/ink504.xml"/><Relationship Id="rId383" Type="http://schemas.openxmlformats.org/officeDocument/2006/relationships/image" Target="../media/image510.png"/><Relationship Id="rId201" Type="http://schemas.openxmlformats.org/officeDocument/2006/relationships/image" Target="../media/image422.png"/><Relationship Id="rId222" Type="http://schemas.openxmlformats.org/officeDocument/2006/relationships/customXml" Target="../ink/ink434.xml"/><Relationship Id="rId243" Type="http://schemas.openxmlformats.org/officeDocument/2006/relationships/image" Target="../media/image443.png"/><Relationship Id="rId264" Type="http://schemas.openxmlformats.org/officeDocument/2006/relationships/customXml" Target="../ink/ink455.xml"/><Relationship Id="rId285" Type="http://schemas.openxmlformats.org/officeDocument/2006/relationships/image" Target="../media/image464.png"/><Relationship Id="rId17" Type="http://schemas.openxmlformats.org/officeDocument/2006/relationships/image" Target="../media/image330.png"/><Relationship Id="rId38" Type="http://schemas.openxmlformats.org/officeDocument/2006/relationships/customXml" Target="../ink/ink345.xml"/><Relationship Id="rId59" Type="http://schemas.openxmlformats.org/officeDocument/2006/relationships/image" Target="../media/image351.png"/><Relationship Id="rId103" Type="http://schemas.openxmlformats.org/officeDocument/2006/relationships/image" Target="../media/image373.png"/><Relationship Id="rId124" Type="http://schemas.openxmlformats.org/officeDocument/2006/relationships/customXml" Target="../ink/ink388.xml"/><Relationship Id="rId310" Type="http://schemas.openxmlformats.org/officeDocument/2006/relationships/customXml" Target="../ink/ink478.xml"/><Relationship Id="rId70" Type="http://schemas.openxmlformats.org/officeDocument/2006/relationships/customXml" Target="../ink/ink361.xml"/><Relationship Id="rId91" Type="http://schemas.openxmlformats.org/officeDocument/2006/relationships/image" Target="../media/image367.png"/><Relationship Id="rId145" Type="http://schemas.openxmlformats.org/officeDocument/2006/relationships/image" Target="../media/image394.png"/><Relationship Id="rId166" Type="http://schemas.openxmlformats.org/officeDocument/2006/relationships/customXml" Target="../ink/ink409.xml"/><Relationship Id="rId187" Type="http://schemas.openxmlformats.org/officeDocument/2006/relationships/image" Target="../media/image415.png"/><Relationship Id="rId331" Type="http://schemas.openxmlformats.org/officeDocument/2006/relationships/image" Target="../media/image487.png"/><Relationship Id="rId352" Type="http://schemas.openxmlformats.org/officeDocument/2006/relationships/customXml" Target="../ink/ink499.xml"/><Relationship Id="rId373" Type="http://schemas.openxmlformats.org/officeDocument/2006/relationships/image" Target="../media/image50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29.xml"/><Relationship Id="rId233" Type="http://schemas.openxmlformats.org/officeDocument/2006/relationships/image" Target="../media/image438.png"/><Relationship Id="rId254" Type="http://schemas.openxmlformats.org/officeDocument/2006/relationships/customXml" Target="../ink/ink450.xml"/><Relationship Id="rId28" Type="http://schemas.openxmlformats.org/officeDocument/2006/relationships/customXml" Target="../ink/ink340.xml"/><Relationship Id="rId49" Type="http://schemas.openxmlformats.org/officeDocument/2006/relationships/image" Target="../media/image346.png"/><Relationship Id="rId114" Type="http://schemas.openxmlformats.org/officeDocument/2006/relationships/customXml" Target="../ink/ink383.xml"/><Relationship Id="rId275" Type="http://schemas.openxmlformats.org/officeDocument/2006/relationships/image" Target="../media/image459.png"/><Relationship Id="rId296" Type="http://schemas.openxmlformats.org/officeDocument/2006/relationships/customXml" Target="../ink/ink471.xml"/><Relationship Id="rId300" Type="http://schemas.openxmlformats.org/officeDocument/2006/relationships/customXml" Target="../ink/ink473.xml"/><Relationship Id="rId60" Type="http://schemas.openxmlformats.org/officeDocument/2006/relationships/customXml" Target="../ink/ink356.xml"/><Relationship Id="rId81" Type="http://schemas.openxmlformats.org/officeDocument/2006/relationships/image" Target="../media/image362.png"/><Relationship Id="rId135" Type="http://schemas.openxmlformats.org/officeDocument/2006/relationships/image" Target="../media/image389.png"/><Relationship Id="rId156" Type="http://schemas.openxmlformats.org/officeDocument/2006/relationships/customXml" Target="../ink/ink404.xml"/><Relationship Id="rId198" Type="http://schemas.openxmlformats.org/officeDocument/2006/relationships/customXml" Target="../ink/ink422.xml"/><Relationship Id="rId321" Type="http://schemas.openxmlformats.org/officeDocument/2006/relationships/image" Target="../media/image482.png"/><Relationship Id="rId342" Type="http://schemas.openxmlformats.org/officeDocument/2006/relationships/customXml" Target="../ink/ink494.xml"/><Relationship Id="rId363" Type="http://schemas.openxmlformats.org/officeDocument/2006/relationships/image" Target="../media/image500.png"/><Relationship Id="rId384" Type="http://schemas.openxmlformats.org/officeDocument/2006/relationships/customXml" Target="../ink/ink515.xml"/><Relationship Id="rId202" Type="http://schemas.openxmlformats.org/officeDocument/2006/relationships/customXml" Target="../ink/ink424.xml"/><Relationship Id="rId223" Type="http://schemas.openxmlformats.org/officeDocument/2006/relationships/image" Target="../media/image433.png"/><Relationship Id="rId244" Type="http://schemas.openxmlformats.org/officeDocument/2006/relationships/customXml" Target="../ink/ink445.xml"/><Relationship Id="rId18" Type="http://schemas.openxmlformats.org/officeDocument/2006/relationships/customXml" Target="../ink/ink335.xml"/><Relationship Id="rId39" Type="http://schemas.openxmlformats.org/officeDocument/2006/relationships/image" Target="../media/image341.png"/><Relationship Id="rId265" Type="http://schemas.openxmlformats.org/officeDocument/2006/relationships/image" Target="../media/image454.png"/><Relationship Id="rId286" Type="http://schemas.openxmlformats.org/officeDocument/2006/relationships/customXml" Target="../ink/ink466.xml"/><Relationship Id="rId50" Type="http://schemas.openxmlformats.org/officeDocument/2006/relationships/customXml" Target="../ink/ink351.xml"/><Relationship Id="rId104" Type="http://schemas.openxmlformats.org/officeDocument/2006/relationships/customXml" Target="../ink/ink378.xml"/><Relationship Id="rId125" Type="http://schemas.openxmlformats.org/officeDocument/2006/relationships/image" Target="../media/image384.png"/><Relationship Id="rId146" Type="http://schemas.openxmlformats.org/officeDocument/2006/relationships/customXml" Target="../ink/ink399.xml"/><Relationship Id="rId167" Type="http://schemas.openxmlformats.org/officeDocument/2006/relationships/image" Target="../media/image405.png"/><Relationship Id="rId188" Type="http://schemas.openxmlformats.org/officeDocument/2006/relationships/customXml" Target="../ink/ink417.xml"/><Relationship Id="rId311" Type="http://schemas.openxmlformats.org/officeDocument/2006/relationships/image" Target="../media/image477.png"/><Relationship Id="rId332" Type="http://schemas.openxmlformats.org/officeDocument/2006/relationships/customXml" Target="../ink/ink489.xml"/><Relationship Id="rId353" Type="http://schemas.openxmlformats.org/officeDocument/2006/relationships/image" Target="../media/image495.png"/><Relationship Id="rId374" Type="http://schemas.openxmlformats.org/officeDocument/2006/relationships/customXml" Target="../ink/ink510.xml"/><Relationship Id="rId71" Type="http://schemas.openxmlformats.org/officeDocument/2006/relationships/image" Target="../media/image357.png"/><Relationship Id="rId92" Type="http://schemas.openxmlformats.org/officeDocument/2006/relationships/customXml" Target="../ink/ink372.xml"/><Relationship Id="rId213" Type="http://schemas.openxmlformats.org/officeDocument/2006/relationships/image" Target="../media/image428.png"/><Relationship Id="rId234" Type="http://schemas.openxmlformats.org/officeDocument/2006/relationships/customXml" Target="../ink/ink440.xml"/><Relationship Id="rId2" Type="http://schemas.openxmlformats.org/officeDocument/2006/relationships/customXml" Target="../ink/ink327.xml"/><Relationship Id="rId29" Type="http://schemas.openxmlformats.org/officeDocument/2006/relationships/image" Target="../media/image336.png"/><Relationship Id="rId255" Type="http://schemas.openxmlformats.org/officeDocument/2006/relationships/image" Target="../media/image449.png"/><Relationship Id="rId276" Type="http://schemas.openxmlformats.org/officeDocument/2006/relationships/customXml" Target="../ink/ink461.xml"/><Relationship Id="rId297" Type="http://schemas.openxmlformats.org/officeDocument/2006/relationships/image" Target="../media/image470.png"/><Relationship Id="rId40" Type="http://schemas.openxmlformats.org/officeDocument/2006/relationships/customXml" Target="../ink/ink346.xml"/><Relationship Id="rId115" Type="http://schemas.openxmlformats.org/officeDocument/2006/relationships/image" Target="../media/image379.png"/><Relationship Id="rId136" Type="http://schemas.openxmlformats.org/officeDocument/2006/relationships/customXml" Target="../ink/ink394.xml"/><Relationship Id="rId157" Type="http://schemas.openxmlformats.org/officeDocument/2006/relationships/image" Target="../media/image400.png"/><Relationship Id="rId301" Type="http://schemas.openxmlformats.org/officeDocument/2006/relationships/image" Target="../media/image472.png"/><Relationship Id="rId322" Type="http://schemas.openxmlformats.org/officeDocument/2006/relationships/customXml" Target="../ink/ink484.xml"/><Relationship Id="rId343" Type="http://schemas.openxmlformats.org/officeDocument/2006/relationships/image" Target="../media/image490.png"/><Relationship Id="rId364" Type="http://schemas.openxmlformats.org/officeDocument/2006/relationships/customXml" Target="../ink/ink505.xml"/><Relationship Id="rId61" Type="http://schemas.openxmlformats.org/officeDocument/2006/relationships/image" Target="../media/image352.png"/><Relationship Id="rId82" Type="http://schemas.openxmlformats.org/officeDocument/2006/relationships/customXml" Target="../ink/ink367.xml"/><Relationship Id="rId199" Type="http://schemas.openxmlformats.org/officeDocument/2006/relationships/image" Target="../media/image421.png"/><Relationship Id="rId203" Type="http://schemas.openxmlformats.org/officeDocument/2006/relationships/image" Target="../media/image423.png"/><Relationship Id="rId385" Type="http://schemas.openxmlformats.org/officeDocument/2006/relationships/image" Target="../media/image511.png"/><Relationship Id="rId19" Type="http://schemas.openxmlformats.org/officeDocument/2006/relationships/image" Target="../media/image331.png"/><Relationship Id="rId224" Type="http://schemas.openxmlformats.org/officeDocument/2006/relationships/customXml" Target="../ink/ink435.xml"/><Relationship Id="rId245" Type="http://schemas.openxmlformats.org/officeDocument/2006/relationships/image" Target="../media/image444.png"/><Relationship Id="rId266" Type="http://schemas.openxmlformats.org/officeDocument/2006/relationships/customXml" Target="../ink/ink456.xml"/><Relationship Id="rId287" Type="http://schemas.openxmlformats.org/officeDocument/2006/relationships/image" Target="../media/image465.png"/><Relationship Id="rId30" Type="http://schemas.openxmlformats.org/officeDocument/2006/relationships/customXml" Target="../ink/ink341.xml"/><Relationship Id="rId105" Type="http://schemas.openxmlformats.org/officeDocument/2006/relationships/image" Target="../media/image374.png"/><Relationship Id="rId126" Type="http://schemas.openxmlformats.org/officeDocument/2006/relationships/customXml" Target="../ink/ink389.xml"/><Relationship Id="rId147" Type="http://schemas.openxmlformats.org/officeDocument/2006/relationships/image" Target="../media/image395.png"/><Relationship Id="rId168" Type="http://schemas.openxmlformats.org/officeDocument/2006/relationships/customXml" Target="../ink/ink410.xml"/><Relationship Id="rId312" Type="http://schemas.openxmlformats.org/officeDocument/2006/relationships/customXml" Target="../ink/ink479.xml"/><Relationship Id="rId333" Type="http://schemas.openxmlformats.org/officeDocument/2006/relationships/image" Target="../media/image488.png"/><Relationship Id="rId354" Type="http://schemas.openxmlformats.org/officeDocument/2006/relationships/customXml" Target="../ink/ink500.xml"/><Relationship Id="rId51" Type="http://schemas.openxmlformats.org/officeDocument/2006/relationships/image" Target="../media/image347.png"/><Relationship Id="rId72" Type="http://schemas.openxmlformats.org/officeDocument/2006/relationships/customXml" Target="../ink/ink362.xml"/><Relationship Id="rId93" Type="http://schemas.openxmlformats.org/officeDocument/2006/relationships/image" Target="../media/image368.png"/><Relationship Id="rId189" Type="http://schemas.openxmlformats.org/officeDocument/2006/relationships/image" Target="../media/image416.png"/><Relationship Id="rId375" Type="http://schemas.openxmlformats.org/officeDocument/2006/relationships/image" Target="../media/image506.png"/><Relationship Id="rId3" Type="http://schemas.openxmlformats.org/officeDocument/2006/relationships/image" Target="../media/image323.png"/><Relationship Id="rId214" Type="http://schemas.openxmlformats.org/officeDocument/2006/relationships/customXml" Target="../ink/ink430.xml"/><Relationship Id="rId235" Type="http://schemas.openxmlformats.org/officeDocument/2006/relationships/image" Target="../media/image439.png"/><Relationship Id="rId256" Type="http://schemas.openxmlformats.org/officeDocument/2006/relationships/customXml" Target="../ink/ink451.xml"/><Relationship Id="rId277" Type="http://schemas.openxmlformats.org/officeDocument/2006/relationships/image" Target="../media/image460.png"/><Relationship Id="rId298" Type="http://schemas.openxmlformats.org/officeDocument/2006/relationships/customXml" Target="../ink/ink472.xml"/><Relationship Id="rId116" Type="http://schemas.openxmlformats.org/officeDocument/2006/relationships/customXml" Target="../ink/ink384.xml"/><Relationship Id="rId137" Type="http://schemas.openxmlformats.org/officeDocument/2006/relationships/image" Target="../media/image390.png"/><Relationship Id="rId158" Type="http://schemas.openxmlformats.org/officeDocument/2006/relationships/customXml" Target="../ink/ink405.xml"/><Relationship Id="rId302" Type="http://schemas.openxmlformats.org/officeDocument/2006/relationships/customXml" Target="../ink/ink474.xml"/><Relationship Id="rId323" Type="http://schemas.openxmlformats.org/officeDocument/2006/relationships/image" Target="../media/image483.png"/><Relationship Id="rId344" Type="http://schemas.openxmlformats.org/officeDocument/2006/relationships/customXml" Target="../ink/ink495.xml"/><Relationship Id="rId20" Type="http://schemas.openxmlformats.org/officeDocument/2006/relationships/customXml" Target="../ink/ink336.xml"/><Relationship Id="rId41" Type="http://schemas.openxmlformats.org/officeDocument/2006/relationships/image" Target="../media/image342.png"/><Relationship Id="rId62" Type="http://schemas.openxmlformats.org/officeDocument/2006/relationships/customXml" Target="../ink/ink357.xml"/><Relationship Id="rId83" Type="http://schemas.openxmlformats.org/officeDocument/2006/relationships/image" Target="../media/image363.png"/><Relationship Id="rId179" Type="http://schemas.openxmlformats.org/officeDocument/2006/relationships/image" Target="../media/image411.png"/><Relationship Id="rId365" Type="http://schemas.openxmlformats.org/officeDocument/2006/relationships/image" Target="../media/image501.png"/><Relationship Id="rId386" Type="http://schemas.openxmlformats.org/officeDocument/2006/relationships/customXml" Target="../ink/ink516.xml"/><Relationship Id="rId190" Type="http://schemas.openxmlformats.org/officeDocument/2006/relationships/customXml" Target="../ink/ink418.xml"/><Relationship Id="rId204" Type="http://schemas.openxmlformats.org/officeDocument/2006/relationships/customXml" Target="../ink/ink425.xml"/><Relationship Id="rId225" Type="http://schemas.openxmlformats.org/officeDocument/2006/relationships/image" Target="../media/image434.png"/><Relationship Id="rId246" Type="http://schemas.openxmlformats.org/officeDocument/2006/relationships/customXml" Target="../ink/ink446.xml"/><Relationship Id="rId267" Type="http://schemas.openxmlformats.org/officeDocument/2006/relationships/image" Target="../media/image455.png"/><Relationship Id="rId288" Type="http://schemas.openxmlformats.org/officeDocument/2006/relationships/customXml" Target="../ink/ink467.xml"/><Relationship Id="rId106" Type="http://schemas.openxmlformats.org/officeDocument/2006/relationships/customXml" Target="../ink/ink379.xml"/><Relationship Id="rId127" Type="http://schemas.openxmlformats.org/officeDocument/2006/relationships/image" Target="../media/image385.png"/><Relationship Id="rId313" Type="http://schemas.openxmlformats.org/officeDocument/2006/relationships/image" Target="../media/image478.png"/><Relationship Id="rId10" Type="http://schemas.openxmlformats.org/officeDocument/2006/relationships/customXml" Target="../ink/ink331.xml"/><Relationship Id="rId31" Type="http://schemas.openxmlformats.org/officeDocument/2006/relationships/image" Target="../media/image337.png"/><Relationship Id="rId52" Type="http://schemas.openxmlformats.org/officeDocument/2006/relationships/customXml" Target="../ink/ink352.xml"/><Relationship Id="rId73" Type="http://schemas.openxmlformats.org/officeDocument/2006/relationships/image" Target="../media/image358.png"/><Relationship Id="rId94" Type="http://schemas.openxmlformats.org/officeDocument/2006/relationships/customXml" Target="../ink/ink373.xml"/><Relationship Id="rId148" Type="http://schemas.openxmlformats.org/officeDocument/2006/relationships/customXml" Target="../ink/ink400.xml"/><Relationship Id="rId169" Type="http://schemas.openxmlformats.org/officeDocument/2006/relationships/image" Target="../media/image406.png"/><Relationship Id="rId334" Type="http://schemas.openxmlformats.org/officeDocument/2006/relationships/customXml" Target="../ink/ink490.xml"/><Relationship Id="rId355" Type="http://schemas.openxmlformats.org/officeDocument/2006/relationships/image" Target="../media/image496.png"/><Relationship Id="rId376" Type="http://schemas.openxmlformats.org/officeDocument/2006/relationships/customXml" Target="../ink/ink511.xml"/><Relationship Id="rId4" Type="http://schemas.openxmlformats.org/officeDocument/2006/relationships/customXml" Target="../ink/ink328.xml"/><Relationship Id="rId180" Type="http://schemas.openxmlformats.org/officeDocument/2006/relationships/customXml" Target="../ink/ink413.xml"/><Relationship Id="rId215" Type="http://schemas.openxmlformats.org/officeDocument/2006/relationships/image" Target="../media/image429.png"/><Relationship Id="rId236" Type="http://schemas.openxmlformats.org/officeDocument/2006/relationships/customXml" Target="../ink/ink441.xml"/><Relationship Id="rId257" Type="http://schemas.openxmlformats.org/officeDocument/2006/relationships/image" Target="../media/image450.png"/><Relationship Id="rId278" Type="http://schemas.openxmlformats.org/officeDocument/2006/relationships/customXml" Target="../ink/ink462.xml"/><Relationship Id="rId303" Type="http://schemas.openxmlformats.org/officeDocument/2006/relationships/image" Target="../media/image473.png"/><Relationship Id="rId42" Type="http://schemas.openxmlformats.org/officeDocument/2006/relationships/customXml" Target="../ink/ink347.xml"/><Relationship Id="rId84" Type="http://schemas.openxmlformats.org/officeDocument/2006/relationships/customXml" Target="../ink/ink368.xml"/><Relationship Id="rId138" Type="http://schemas.openxmlformats.org/officeDocument/2006/relationships/customXml" Target="../ink/ink395.xml"/><Relationship Id="rId345" Type="http://schemas.openxmlformats.org/officeDocument/2006/relationships/image" Target="../media/image491.png"/><Relationship Id="rId387" Type="http://schemas.openxmlformats.org/officeDocument/2006/relationships/image" Target="../media/image512.png"/><Relationship Id="rId191" Type="http://schemas.openxmlformats.org/officeDocument/2006/relationships/image" Target="../media/image417.png"/><Relationship Id="rId205" Type="http://schemas.openxmlformats.org/officeDocument/2006/relationships/image" Target="../media/image424.png"/><Relationship Id="rId247" Type="http://schemas.openxmlformats.org/officeDocument/2006/relationships/image" Target="../media/image445.png"/><Relationship Id="rId107" Type="http://schemas.openxmlformats.org/officeDocument/2006/relationships/image" Target="../media/image375.png"/><Relationship Id="rId289" Type="http://schemas.openxmlformats.org/officeDocument/2006/relationships/image" Target="../media/image466.png"/><Relationship Id="rId11" Type="http://schemas.openxmlformats.org/officeDocument/2006/relationships/image" Target="../media/image327.png"/><Relationship Id="rId53" Type="http://schemas.openxmlformats.org/officeDocument/2006/relationships/image" Target="../media/image348.png"/><Relationship Id="rId149" Type="http://schemas.openxmlformats.org/officeDocument/2006/relationships/image" Target="../media/image396.png"/><Relationship Id="rId314" Type="http://schemas.openxmlformats.org/officeDocument/2006/relationships/customXml" Target="../ink/ink480.xml"/><Relationship Id="rId356" Type="http://schemas.openxmlformats.org/officeDocument/2006/relationships/customXml" Target="../ink/ink501.xml"/><Relationship Id="rId95" Type="http://schemas.openxmlformats.org/officeDocument/2006/relationships/image" Target="../media/image369.png"/><Relationship Id="rId160" Type="http://schemas.openxmlformats.org/officeDocument/2006/relationships/customXml" Target="../ink/ink406.xml"/><Relationship Id="rId216" Type="http://schemas.openxmlformats.org/officeDocument/2006/relationships/customXml" Target="../ink/ink431.xml"/><Relationship Id="rId258" Type="http://schemas.openxmlformats.org/officeDocument/2006/relationships/customXml" Target="../ink/ink452.xml"/><Relationship Id="rId22" Type="http://schemas.openxmlformats.org/officeDocument/2006/relationships/customXml" Target="../ink/ink337.xml"/><Relationship Id="rId64" Type="http://schemas.openxmlformats.org/officeDocument/2006/relationships/customXml" Target="../ink/ink358.xml"/><Relationship Id="rId118" Type="http://schemas.openxmlformats.org/officeDocument/2006/relationships/customXml" Target="../ink/ink385.xml"/><Relationship Id="rId325" Type="http://schemas.openxmlformats.org/officeDocument/2006/relationships/image" Target="../media/image484.png"/><Relationship Id="rId367" Type="http://schemas.openxmlformats.org/officeDocument/2006/relationships/image" Target="../media/image502.png"/><Relationship Id="rId171" Type="http://schemas.openxmlformats.org/officeDocument/2006/relationships/image" Target="../media/image407.png"/><Relationship Id="rId227" Type="http://schemas.openxmlformats.org/officeDocument/2006/relationships/image" Target="../media/image435.png"/><Relationship Id="rId269" Type="http://schemas.openxmlformats.org/officeDocument/2006/relationships/image" Target="../media/image456.png"/><Relationship Id="rId33" Type="http://schemas.openxmlformats.org/officeDocument/2006/relationships/image" Target="../media/image338.png"/><Relationship Id="rId129" Type="http://schemas.openxmlformats.org/officeDocument/2006/relationships/image" Target="../media/image386.png"/><Relationship Id="rId280" Type="http://schemas.openxmlformats.org/officeDocument/2006/relationships/customXml" Target="../ink/ink463.xml"/><Relationship Id="rId336" Type="http://schemas.openxmlformats.org/officeDocument/2006/relationships/customXml" Target="../ink/ink491.xml"/><Relationship Id="rId75" Type="http://schemas.openxmlformats.org/officeDocument/2006/relationships/image" Target="../media/image359.png"/><Relationship Id="rId140" Type="http://schemas.openxmlformats.org/officeDocument/2006/relationships/customXml" Target="../ink/ink396.xml"/><Relationship Id="rId182" Type="http://schemas.openxmlformats.org/officeDocument/2006/relationships/customXml" Target="../ink/ink414.xml"/><Relationship Id="rId378" Type="http://schemas.openxmlformats.org/officeDocument/2006/relationships/customXml" Target="../ink/ink512.xml"/><Relationship Id="rId6" Type="http://schemas.openxmlformats.org/officeDocument/2006/relationships/customXml" Target="../ink/ink329.xml"/><Relationship Id="rId238" Type="http://schemas.openxmlformats.org/officeDocument/2006/relationships/customXml" Target="../ink/ink442.xml"/><Relationship Id="rId291" Type="http://schemas.openxmlformats.org/officeDocument/2006/relationships/image" Target="../media/image467.png"/><Relationship Id="rId305" Type="http://schemas.openxmlformats.org/officeDocument/2006/relationships/image" Target="../media/image474.png"/><Relationship Id="rId347" Type="http://schemas.openxmlformats.org/officeDocument/2006/relationships/image" Target="../media/image492.png"/><Relationship Id="rId44" Type="http://schemas.openxmlformats.org/officeDocument/2006/relationships/customXml" Target="../ink/ink348.xml"/><Relationship Id="rId86" Type="http://schemas.openxmlformats.org/officeDocument/2006/relationships/customXml" Target="../ink/ink369.xml"/><Relationship Id="rId151" Type="http://schemas.openxmlformats.org/officeDocument/2006/relationships/image" Target="../media/image397.png"/><Relationship Id="rId389" Type="http://schemas.openxmlformats.org/officeDocument/2006/relationships/image" Target="../media/image513.png"/><Relationship Id="rId193" Type="http://schemas.openxmlformats.org/officeDocument/2006/relationships/image" Target="../media/image418.png"/><Relationship Id="rId207" Type="http://schemas.openxmlformats.org/officeDocument/2006/relationships/image" Target="../media/image425.png"/><Relationship Id="rId249" Type="http://schemas.openxmlformats.org/officeDocument/2006/relationships/image" Target="../media/image446.png"/><Relationship Id="rId13" Type="http://schemas.openxmlformats.org/officeDocument/2006/relationships/image" Target="../media/image328.png"/><Relationship Id="rId109" Type="http://schemas.openxmlformats.org/officeDocument/2006/relationships/image" Target="../media/image376.png"/><Relationship Id="rId260" Type="http://schemas.openxmlformats.org/officeDocument/2006/relationships/customXml" Target="../ink/ink453.xml"/><Relationship Id="rId316" Type="http://schemas.openxmlformats.org/officeDocument/2006/relationships/customXml" Target="../ink/ink481.xml"/><Relationship Id="rId55" Type="http://schemas.openxmlformats.org/officeDocument/2006/relationships/image" Target="../media/image349.png"/><Relationship Id="rId97" Type="http://schemas.openxmlformats.org/officeDocument/2006/relationships/image" Target="../media/image370.png"/><Relationship Id="rId120" Type="http://schemas.openxmlformats.org/officeDocument/2006/relationships/customXml" Target="../ink/ink386.xml"/><Relationship Id="rId358" Type="http://schemas.openxmlformats.org/officeDocument/2006/relationships/customXml" Target="../ink/ink502.xml"/><Relationship Id="rId162" Type="http://schemas.openxmlformats.org/officeDocument/2006/relationships/customXml" Target="../ink/ink407.xml"/><Relationship Id="rId218" Type="http://schemas.openxmlformats.org/officeDocument/2006/relationships/customXml" Target="../ink/ink432.xml"/><Relationship Id="rId271" Type="http://schemas.openxmlformats.org/officeDocument/2006/relationships/image" Target="../media/image457.png"/><Relationship Id="rId24" Type="http://schemas.openxmlformats.org/officeDocument/2006/relationships/customXml" Target="../ink/ink338.xml"/><Relationship Id="rId66" Type="http://schemas.openxmlformats.org/officeDocument/2006/relationships/customXml" Target="../ink/ink359.xml"/><Relationship Id="rId131" Type="http://schemas.openxmlformats.org/officeDocument/2006/relationships/image" Target="../media/image387.png"/><Relationship Id="rId327" Type="http://schemas.openxmlformats.org/officeDocument/2006/relationships/image" Target="../media/image485.png"/><Relationship Id="rId369" Type="http://schemas.openxmlformats.org/officeDocument/2006/relationships/image" Target="../media/image503.png"/><Relationship Id="rId229" Type="http://schemas.openxmlformats.org/officeDocument/2006/relationships/image" Target="../media/image436.png"/><Relationship Id="rId380" Type="http://schemas.openxmlformats.org/officeDocument/2006/relationships/customXml" Target="../ink/ink513.xml"/><Relationship Id="rId240" Type="http://schemas.openxmlformats.org/officeDocument/2006/relationships/customXml" Target="../ink/ink443.xml"/><Relationship Id="rId35" Type="http://schemas.openxmlformats.org/officeDocument/2006/relationships/image" Target="../media/image339.png"/><Relationship Id="rId77" Type="http://schemas.openxmlformats.org/officeDocument/2006/relationships/image" Target="../media/image360.png"/><Relationship Id="rId100" Type="http://schemas.openxmlformats.org/officeDocument/2006/relationships/customXml" Target="../ink/ink376.xml"/><Relationship Id="rId282" Type="http://schemas.openxmlformats.org/officeDocument/2006/relationships/customXml" Target="../ink/ink464.xml"/><Relationship Id="rId338" Type="http://schemas.openxmlformats.org/officeDocument/2006/relationships/customXml" Target="../ink/ink492.xml"/><Relationship Id="rId8" Type="http://schemas.openxmlformats.org/officeDocument/2006/relationships/customXml" Target="../ink/ink330.xml"/><Relationship Id="rId142" Type="http://schemas.openxmlformats.org/officeDocument/2006/relationships/customXml" Target="../ink/ink397.xml"/><Relationship Id="rId184" Type="http://schemas.openxmlformats.org/officeDocument/2006/relationships/customXml" Target="../ink/ink415.xml"/><Relationship Id="rId251" Type="http://schemas.openxmlformats.org/officeDocument/2006/relationships/image" Target="../media/image447.png"/><Relationship Id="rId46" Type="http://schemas.openxmlformats.org/officeDocument/2006/relationships/customXml" Target="../ink/ink349.xml"/><Relationship Id="rId293" Type="http://schemas.openxmlformats.org/officeDocument/2006/relationships/image" Target="../media/image468.png"/><Relationship Id="rId307" Type="http://schemas.openxmlformats.org/officeDocument/2006/relationships/image" Target="../media/image475.png"/><Relationship Id="rId349" Type="http://schemas.openxmlformats.org/officeDocument/2006/relationships/image" Target="../media/image493.png"/><Relationship Id="rId88" Type="http://schemas.openxmlformats.org/officeDocument/2006/relationships/customXml" Target="../ink/ink370.xml"/><Relationship Id="rId111" Type="http://schemas.openxmlformats.org/officeDocument/2006/relationships/image" Target="../media/image377.png"/><Relationship Id="rId153" Type="http://schemas.openxmlformats.org/officeDocument/2006/relationships/image" Target="../media/image398.png"/><Relationship Id="rId195" Type="http://schemas.openxmlformats.org/officeDocument/2006/relationships/image" Target="../media/image419.png"/><Relationship Id="rId209" Type="http://schemas.openxmlformats.org/officeDocument/2006/relationships/image" Target="../media/image426.png"/><Relationship Id="rId360" Type="http://schemas.openxmlformats.org/officeDocument/2006/relationships/customXml" Target="../ink/ink503.xml"/><Relationship Id="rId220" Type="http://schemas.openxmlformats.org/officeDocument/2006/relationships/customXml" Target="../ink/ink433.xml"/><Relationship Id="rId15" Type="http://schemas.openxmlformats.org/officeDocument/2006/relationships/image" Target="../media/image329.png"/><Relationship Id="rId57" Type="http://schemas.openxmlformats.org/officeDocument/2006/relationships/image" Target="../media/image350.png"/><Relationship Id="rId262" Type="http://schemas.openxmlformats.org/officeDocument/2006/relationships/customXml" Target="../ink/ink454.xml"/><Relationship Id="rId318" Type="http://schemas.openxmlformats.org/officeDocument/2006/relationships/customXml" Target="../ink/ink482.xml"/><Relationship Id="rId99" Type="http://schemas.openxmlformats.org/officeDocument/2006/relationships/image" Target="../media/image371.png"/><Relationship Id="rId122" Type="http://schemas.openxmlformats.org/officeDocument/2006/relationships/customXml" Target="../ink/ink387.xml"/><Relationship Id="rId164" Type="http://schemas.openxmlformats.org/officeDocument/2006/relationships/customXml" Target="../ink/ink408.xml"/><Relationship Id="rId371" Type="http://schemas.openxmlformats.org/officeDocument/2006/relationships/image" Target="../media/image504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46.png"/><Relationship Id="rId21" Type="http://schemas.openxmlformats.org/officeDocument/2006/relationships/image" Target="../media/image4990.png"/><Relationship Id="rId42" Type="http://schemas.openxmlformats.org/officeDocument/2006/relationships/customXml" Target="../ink/ink538.xml"/><Relationship Id="rId63" Type="http://schemas.openxmlformats.org/officeDocument/2006/relationships/image" Target="../media/image519.png"/><Relationship Id="rId84" Type="http://schemas.openxmlformats.org/officeDocument/2006/relationships/customXml" Target="../ink/ink559.xml"/><Relationship Id="rId138" Type="http://schemas.openxmlformats.org/officeDocument/2006/relationships/customXml" Target="../ink/ink586.xml"/><Relationship Id="rId159" Type="http://schemas.openxmlformats.org/officeDocument/2006/relationships/image" Target="../media/image567.png"/><Relationship Id="rId170" Type="http://schemas.openxmlformats.org/officeDocument/2006/relationships/customXml" Target="../ink/ink602.xml"/><Relationship Id="rId191" Type="http://schemas.openxmlformats.org/officeDocument/2006/relationships/customXml" Target="../ink/ink612.xml"/><Relationship Id="rId205" Type="http://schemas.openxmlformats.org/officeDocument/2006/relationships/customXml" Target="../ink/ink619.xml"/><Relationship Id="rId107" Type="http://schemas.openxmlformats.org/officeDocument/2006/relationships/image" Target="../media/image541.png"/><Relationship Id="rId11" Type="http://schemas.openxmlformats.org/officeDocument/2006/relationships/image" Target="../media/image4940.png"/><Relationship Id="rId32" Type="http://schemas.openxmlformats.org/officeDocument/2006/relationships/customXml" Target="../ink/ink533.xml"/><Relationship Id="rId53" Type="http://schemas.openxmlformats.org/officeDocument/2006/relationships/image" Target="../media/image515.png"/><Relationship Id="rId74" Type="http://schemas.openxmlformats.org/officeDocument/2006/relationships/customXml" Target="../ink/ink554.xml"/><Relationship Id="rId128" Type="http://schemas.openxmlformats.org/officeDocument/2006/relationships/customXml" Target="../ink/ink581.xml"/><Relationship Id="rId149" Type="http://schemas.openxmlformats.org/officeDocument/2006/relationships/image" Target="../media/image562.png"/><Relationship Id="rId5" Type="http://schemas.openxmlformats.org/officeDocument/2006/relationships/image" Target="../media/image4910.png"/><Relationship Id="rId95" Type="http://schemas.openxmlformats.org/officeDocument/2006/relationships/image" Target="../media/image535.png"/><Relationship Id="rId160" Type="http://schemas.openxmlformats.org/officeDocument/2006/relationships/customXml" Target="../ink/ink597.xml"/><Relationship Id="rId181" Type="http://schemas.openxmlformats.org/officeDocument/2006/relationships/image" Target="../media/image578.png"/><Relationship Id="rId216" Type="http://schemas.openxmlformats.org/officeDocument/2006/relationships/image" Target="../media/image596.png"/><Relationship Id="rId22" Type="http://schemas.openxmlformats.org/officeDocument/2006/relationships/customXml" Target="../ink/ink528.xml"/><Relationship Id="rId43" Type="http://schemas.openxmlformats.org/officeDocument/2006/relationships/image" Target="../media/image5100.png"/><Relationship Id="rId64" Type="http://schemas.openxmlformats.org/officeDocument/2006/relationships/customXml" Target="../ink/ink549.xml"/><Relationship Id="rId118" Type="http://schemas.openxmlformats.org/officeDocument/2006/relationships/customXml" Target="../ink/ink576.xml"/><Relationship Id="rId139" Type="http://schemas.openxmlformats.org/officeDocument/2006/relationships/image" Target="../media/image557.png"/><Relationship Id="rId85" Type="http://schemas.openxmlformats.org/officeDocument/2006/relationships/image" Target="../media/image530.png"/><Relationship Id="rId150" Type="http://schemas.openxmlformats.org/officeDocument/2006/relationships/customXml" Target="../ink/ink592.xml"/><Relationship Id="rId171" Type="http://schemas.openxmlformats.org/officeDocument/2006/relationships/image" Target="../media/image573.png"/><Relationship Id="rId192" Type="http://schemas.openxmlformats.org/officeDocument/2006/relationships/image" Target="../media/image584.png"/><Relationship Id="rId206" Type="http://schemas.openxmlformats.org/officeDocument/2006/relationships/image" Target="../media/image591.png"/><Relationship Id="rId12" Type="http://schemas.openxmlformats.org/officeDocument/2006/relationships/customXml" Target="../ink/ink523.xml"/><Relationship Id="rId33" Type="http://schemas.openxmlformats.org/officeDocument/2006/relationships/image" Target="../media/image5050.png"/><Relationship Id="rId108" Type="http://schemas.openxmlformats.org/officeDocument/2006/relationships/customXml" Target="../ink/ink571.xml"/><Relationship Id="rId129" Type="http://schemas.openxmlformats.org/officeDocument/2006/relationships/image" Target="../media/image552.png"/><Relationship Id="rId54" Type="http://schemas.openxmlformats.org/officeDocument/2006/relationships/customXml" Target="../ink/ink544.xml"/><Relationship Id="rId75" Type="http://schemas.openxmlformats.org/officeDocument/2006/relationships/image" Target="../media/image525.png"/><Relationship Id="rId96" Type="http://schemas.openxmlformats.org/officeDocument/2006/relationships/customXml" Target="../ink/ink565.xml"/><Relationship Id="rId140" Type="http://schemas.openxmlformats.org/officeDocument/2006/relationships/customXml" Target="../ink/ink587.xml"/><Relationship Id="rId161" Type="http://schemas.openxmlformats.org/officeDocument/2006/relationships/image" Target="../media/image568.png"/><Relationship Id="rId182" Type="http://schemas.openxmlformats.org/officeDocument/2006/relationships/customXml" Target="../ink/ink608.xml"/><Relationship Id="rId217" Type="http://schemas.openxmlformats.org/officeDocument/2006/relationships/customXml" Target="../ink/ink625.xml"/><Relationship Id="rId6" Type="http://schemas.openxmlformats.org/officeDocument/2006/relationships/customXml" Target="../ink/ink520.xml"/><Relationship Id="rId23" Type="http://schemas.openxmlformats.org/officeDocument/2006/relationships/image" Target="../media/image5000.png"/><Relationship Id="rId119" Type="http://schemas.openxmlformats.org/officeDocument/2006/relationships/image" Target="../media/image547.png"/><Relationship Id="rId44" Type="http://schemas.openxmlformats.org/officeDocument/2006/relationships/customXml" Target="../ink/ink539.xml"/><Relationship Id="rId65" Type="http://schemas.openxmlformats.org/officeDocument/2006/relationships/image" Target="../media/image520.png"/><Relationship Id="rId86" Type="http://schemas.openxmlformats.org/officeDocument/2006/relationships/customXml" Target="../ink/ink560.xml"/><Relationship Id="rId130" Type="http://schemas.openxmlformats.org/officeDocument/2006/relationships/customXml" Target="../ink/ink582.xml"/><Relationship Id="rId151" Type="http://schemas.openxmlformats.org/officeDocument/2006/relationships/image" Target="../media/image563.png"/><Relationship Id="rId172" Type="http://schemas.openxmlformats.org/officeDocument/2006/relationships/customXml" Target="../ink/ink603.xml"/><Relationship Id="rId193" Type="http://schemas.openxmlformats.org/officeDocument/2006/relationships/customXml" Target="../ink/ink613.xml"/><Relationship Id="rId207" Type="http://schemas.openxmlformats.org/officeDocument/2006/relationships/customXml" Target="../ink/ink620.xml"/><Relationship Id="rId13" Type="http://schemas.openxmlformats.org/officeDocument/2006/relationships/image" Target="../media/image4950.png"/><Relationship Id="rId109" Type="http://schemas.openxmlformats.org/officeDocument/2006/relationships/image" Target="../media/image542.png"/><Relationship Id="rId34" Type="http://schemas.openxmlformats.org/officeDocument/2006/relationships/customXml" Target="../ink/ink534.xml"/><Relationship Id="rId55" Type="http://schemas.openxmlformats.org/officeDocument/2006/relationships/image" Target="../media/image516.png"/><Relationship Id="rId76" Type="http://schemas.openxmlformats.org/officeDocument/2006/relationships/customXml" Target="../ink/ink555.xml"/><Relationship Id="rId97" Type="http://schemas.openxmlformats.org/officeDocument/2006/relationships/image" Target="../media/image536.png"/><Relationship Id="rId120" Type="http://schemas.openxmlformats.org/officeDocument/2006/relationships/customXml" Target="../ink/ink577.xml"/><Relationship Id="rId141" Type="http://schemas.openxmlformats.org/officeDocument/2006/relationships/image" Target="../media/image558.png"/><Relationship Id="rId7" Type="http://schemas.openxmlformats.org/officeDocument/2006/relationships/image" Target="../media/image4920.png"/><Relationship Id="rId162" Type="http://schemas.openxmlformats.org/officeDocument/2006/relationships/customXml" Target="../ink/ink598.xml"/><Relationship Id="rId183" Type="http://schemas.openxmlformats.org/officeDocument/2006/relationships/image" Target="../media/image579.png"/><Relationship Id="rId218" Type="http://schemas.openxmlformats.org/officeDocument/2006/relationships/image" Target="../media/image597.png"/><Relationship Id="rId24" Type="http://schemas.openxmlformats.org/officeDocument/2006/relationships/customXml" Target="../ink/ink529.xml"/><Relationship Id="rId45" Type="http://schemas.openxmlformats.org/officeDocument/2006/relationships/image" Target="../media/image5110.png"/><Relationship Id="rId66" Type="http://schemas.openxmlformats.org/officeDocument/2006/relationships/customXml" Target="../ink/ink550.xml"/><Relationship Id="rId87" Type="http://schemas.openxmlformats.org/officeDocument/2006/relationships/image" Target="../media/image531.png"/><Relationship Id="rId110" Type="http://schemas.openxmlformats.org/officeDocument/2006/relationships/customXml" Target="../ink/ink572.xml"/><Relationship Id="rId131" Type="http://schemas.openxmlformats.org/officeDocument/2006/relationships/image" Target="../media/image553.png"/><Relationship Id="rId152" Type="http://schemas.openxmlformats.org/officeDocument/2006/relationships/customXml" Target="../ink/ink593.xml"/><Relationship Id="rId173" Type="http://schemas.openxmlformats.org/officeDocument/2006/relationships/image" Target="../media/image574.png"/><Relationship Id="rId194" Type="http://schemas.openxmlformats.org/officeDocument/2006/relationships/image" Target="../media/image585.png"/><Relationship Id="rId208" Type="http://schemas.openxmlformats.org/officeDocument/2006/relationships/image" Target="../media/image592.png"/><Relationship Id="rId14" Type="http://schemas.openxmlformats.org/officeDocument/2006/relationships/customXml" Target="../ink/ink524.xml"/><Relationship Id="rId35" Type="http://schemas.openxmlformats.org/officeDocument/2006/relationships/image" Target="../media/image5060.png"/><Relationship Id="rId56" Type="http://schemas.openxmlformats.org/officeDocument/2006/relationships/customXml" Target="../ink/ink545.xml"/><Relationship Id="rId77" Type="http://schemas.openxmlformats.org/officeDocument/2006/relationships/image" Target="../media/image526.png"/><Relationship Id="rId100" Type="http://schemas.openxmlformats.org/officeDocument/2006/relationships/customXml" Target="../ink/ink567.xml"/><Relationship Id="rId8" Type="http://schemas.openxmlformats.org/officeDocument/2006/relationships/customXml" Target="../ink/ink521.xml"/><Relationship Id="rId51" Type="http://schemas.openxmlformats.org/officeDocument/2006/relationships/image" Target="../media/image514.png"/><Relationship Id="rId72" Type="http://schemas.openxmlformats.org/officeDocument/2006/relationships/customXml" Target="../ink/ink553.xml"/><Relationship Id="rId93" Type="http://schemas.openxmlformats.org/officeDocument/2006/relationships/image" Target="../media/image534.png"/><Relationship Id="rId98" Type="http://schemas.openxmlformats.org/officeDocument/2006/relationships/customXml" Target="../ink/ink566.xml"/><Relationship Id="rId121" Type="http://schemas.openxmlformats.org/officeDocument/2006/relationships/image" Target="../media/image548.png"/><Relationship Id="rId142" Type="http://schemas.openxmlformats.org/officeDocument/2006/relationships/customXml" Target="../ink/ink588.xml"/><Relationship Id="rId163" Type="http://schemas.openxmlformats.org/officeDocument/2006/relationships/image" Target="../media/image569.png"/><Relationship Id="rId184" Type="http://schemas.openxmlformats.org/officeDocument/2006/relationships/customXml" Target="../ink/ink609.xml"/><Relationship Id="rId189" Type="http://schemas.openxmlformats.org/officeDocument/2006/relationships/customXml" Target="../ink/ink611.xml"/><Relationship Id="rId219" Type="http://schemas.openxmlformats.org/officeDocument/2006/relationships/customXml" Target="../ink/ink626.xml"/><Relationship Id="rId3" Type="http://schemas.openxmlformats.org/officeDocument/2006/relationships/image" Target="../media/image4900.png"/><Relationship Id="rId214" Type="http://schemas.openxmlformats.org/officeDocument/2006/relationships/image" Target="../media/image595.png"/><Relationship Id="rId25" Type="http://schemas.openxmlformats.org/officeDocument/2006/relationships/image" Target="../media/image5010.png"/><Relationship Id="rId46" Type="http://schemas.openxmlformats.org/officeDocument/2006/relationships/customXml" Target="../ink/ink540.xml"/><Relationship Id="rId67" Type="http://schemas.openxmlformats.org/officeDocument/2006/relationships/image" Target="../media/image521.png"/><Relationship Id="rId116" Type="http://schemas.openxmlformats.org/officeDocument/2006/relationships/customXml" Target="../ink/ink575.xml"/><Relationship Id="rId137" Type="http://schemas.openxmlformats.org/officeDocument/2006/relationships/image" Target="../media/image556.png"/><Relationship Id="rId158" Type="http://schemas.openxmlformats.org/officeDocument/2006/relationships/customXml" Target="../ink/ink596.xml"/><Relationship Id="rId20" Type="http://schemas.openxmlformats.org/officeDocument/2006/relationships/customXml" Target="../ink/ink527.xml"/><Relationship Id="rId41" Type="http://schemas.openxmlformats.org/officeDocument/2006/relationships/image" Target="../media/image5090.png"/><Relationship Id="rId62" Type="http://schemas.openxmlformats.org/officeDocument/2006/relationships/customXml" Target="../ink/ink548.xml"/><Relationship Id="rId83" Type="http://schemas.openxmlformats.org/officeDocument/2006/relationships/image" Target="../media/image529.png"/><Relationship Id="rId88" Type="http://schemas.openxmlformats.org/officeDocument/2006/relationships/customXml" Target="../ink/ink561.xml"/><Relationship Id="rId111" Type="http://schemas.openxmlformats.org/officeDocument/2006/relationships/image" Target="../media/image543.png"/><Relationship Id="rId132" Type="http://schemas.openxmlformats.org/officeDocument/2006/relationships/customXml" Target="../ink/ink583.xml"/><Relationship Id="rId153" Type="http://schemas.openxmlformats.org/officeDocument/2006/relationships/image" Target="../media/image564.png"/><Relationship Id="rId174" Type="http://schemas.openxmlformats.org/officeDocument/2006/relationships/customXml" Target="../ink/ink604.xml"/><Relationship Id="rId179" Type="http://schemas.openxmlformats.org/officeDocument/2006/relationships/image" Target="../media/image577.png"/><Relationship Id="rId195" Type="http://schemas.openxmlformats.org/officeDocument/2006/relationships/customXml" Target="../ink/ink614.xml"/><Relationship Id="rId209" Type="http://schemas.openxmlformats.org/officeDocument/2006/relationships/customXml" Target="../ink/ink621.xml"/><Relationship Id="rId190" Type="http://schemas.openxmlformats.org/officeDocument/2006/relationships/image" Target="../media/image583.png"/><Relationship Id="rId204" Type="http://schemas.openxmlformats.org/officeDocument/2006/relationships/image" Target="../media/image590.png"/><Relationship Id="rId220" Type="http://schemas.openxmlformats.org/officeDocument/2006/relationships/image" Target="../media/image598.png"/><Relationship Id="rId15" Type="http://schemas.openxmlformats.org/officeDocument/2006/relationships/image" Target="../media/image4960.png"/><Relationship Id="rId36" Type="http://schemas.openxmlformats.org/officeDocument/2006/relationships/customXml" Target="../ink/ink535.xml"/><Relationship Id="rId57" Type="http://schemas.openxmlformats.org/officeDocument/2006/relationships/image" Target="../media/image517.png"/><Relationship Id="rId106" Type="http://schemas.openxmlformats.org/officeDocument/2006/relationships/customXml" Target="../ink/ink570.xml"/><Relationship Id="rId127" Type="http://schemas.openxmlformats.org/officeDocument/2006/relationships/image" Target="../media/image551.png"/><Relationship Id="rId10" Type="http://schemas.openxmlformats.org/officeDocument/2006/relationships/customXml" Target="../ink/ink522.xml"/><Relationship Id="rId31" Type="http://schemas.openxmlformats.org/officeDocument/2006/relationships/image" Target="../media/image5040.png"/><Relationship Id="rId52" Type="http://schemas.openxmlformats.org/officeDocument/2006/relationships/customXml" Target="../ink/ink543.xml"/><Relationship Id="rId73" Type="http://schemas.openxmlformats.org/officeDocument/2006/relationships/image" Target="../media/image524.png"/><Relationship Id="rId78" Type="http://schemas.openxmlformats.org/officeDocument/2006/relationships/customXml" Target="../ink/ink556.xml"/><Relationship Id="rId94" Type="http://schemas.openxmlformats.org/officeDocument/2006/relationships/customXml" Target="../ink/ink564.xml"/><Relationship Id="rId99" Type="http://schemas.openxmlformats.org/officeDocument/2006/relationships/image" Target="../media/image537.png"/><Relationship Id="rId101" Type="http://schemas.openxmlformats.org/officeDocument/2006/relationships/image" Target="../media/image538.png"/><Relationship Id="rId122" Type="http://schemas.openxmlformats.org/officeDocument/2006/relationships/customXml" Target="../ink/ink578.xml"/><Relationship Id="rId143" Type="http://schemas.openxmlformats.org/officeDocument/2006/relationships/image" Target="../media/image559.png"/><Relationship Id="rId148" Type="http://schemas.openxmlformats.org/officeDocument/2006/relationships/customXml" Target="../ink/ink591.xml"/><Relationship Id="rId164" Type="http://schemas.openxmlformats.org/officeDocument/2006/relationships/customXml" Target="../ink/ink599.xml"/><Relationship Id="rId169" Type="http://schemas.openxmlformats.org/officeDocument/2006/relationships/image" Target="../media/image572.png"/><Relationship Id="rId185" Type="http://schemas.openxmlformats.org/officeDocument/2006/relationships/image" Target="../media/image580.png"/><Relationship Id="rId4" Type="http://schemas.openxmlformats.org/officeDocument/2006/relationships/customXml" Target="../ink/ink519.xml"/><Relationship Id="rId9" Type="http://schemas.openxmlformats.org/officeDocument/2006/relationships/image" Target="../media/image4930.png"/><Relationship Id="rId180" Type="http://schemas.openxmlformats.org/officeDocument/2006/relationships/customXml" Target="../ink/ink607.xml"/><Relationship Id="rId210" Type="http://schemas.openxmlformats.org/officeDocument/2006/relationships/image" Target="../media/image593.png"/><Relationship Id="rId215" Type="http://schemas.openxmlformats.org/officeDocument/2006/relationships/customXml" Target="../ink/ink624.xml"/><Relationship Id="rId26" Type="http://schemas.openxmlformats.org/officeDocument/2006/relationships/customXml" Target="../ink/ink530.xml"/><Relationship Id="rId47" Type="http://schemas.openxmlformats.org/officeDocument/2006/relationships/image" Target="../media/image5120.png"/><Relationship Id="rId68" Type="http://schemas.openxmlformats.org/officeDocument/2006/relationships/customXml" Target="../ink/ink551.xml"/><Relationship Id="rId89" Type="http://schemas.openxmlformats.org/officeDocument/2006/relationships/image" Target="../media/image532.png"/><Relationship Id="rId112" Type="http://schemas.openxmlformats.org/officeDocument/2006/relationships/customXml" Target="../ink/ink573.xml"/><Relationship Id="rId133" Type="http://schemas.openxmlformats.org/officeDocument/2006/relationships/image" Target="../media/image554.png"/><Relationship Id="rId154" Type="http://schemas.openxmlformats.org/officeDocument/2006/relationships/customXml" Target="../ink/ink594.xml"/><Relationship Id="rId175" Type="http://schemas.openxmlformats.org/officeDocument/2006/relationships/image" Target="../media/image575.png"/><Relationship Id="rId196" Type="http://schemas.openxmlformats.org/officeDocument/2006/relationships/image" Target="../media/image586.png"/><Relationship Id="rId200" Type="http://schemas.openxmlformats.org/officeDocument/2006/relationships/image" Target="../media/image588.png"/><Relationship Id="rId16" Type="http://schemas.openxmlformats.org/officeDocument/2006/relationships/customXml" Target="../ink/ink525.xml"/><Relationship Id="rId221" Type="http://schemas.openxmlformats.org/officeDocument/2006/relationships/customXml" Target="../ink/ink627.xml"/><Relationship Id="rId37" Type="http://schemas.openxmlformats.org/officeDocument/2006/relationships/image" Target="../media/image5070.png"/><Relationship Id="rId58" Type="http://schemas.openxmlformats.org/officeDocument/2006/relationships/customXml" Target="../ink/ink546.xml"/><Relationship Id="rId79" Type="http://schemas.openxmlformats.org/officeDocument/2006/relationships/image" Target="../media/image527.png"/><Relationship Id="rId102" Type="http://schemas.openxmlformats.org/officeDocument/2006/relationships/customXml" Target="../ink/ink568.xml"/><Relationship Id="rId123" Type="http://schemas.openxmlformats.org/officeDocument/2006/relationships/image" Target="../media/image549.png"/><Relationship Id="rId144" Type="http://schemas.openxmlformats.org/officeDocument/2006/relationships/customXml" Target="../ink/ink589.xml"/><Relationship Id="rId90" Type="http://schemas.openxmlformats.org/officeDocument/2006/relationships/customXml" Target="../ink/ink562.xml"/><Relationship Id="rId165" Type="http://schemas.openxmlformats.org/officeDocument/2006/relationships/image" Target="../media/image570.png"/><Relationship Id="rId186" Type="http://schemas.openxmlformats.org/officeDocument/2006/relationships/image" Target="../media/image514.jpeg"/><Relationship Id="rId211" Type="http://schemas.openxmlformats.org/officeDocument/2006/relationships/customXml" Target="../ink/ink622.xml"/><Relationship Id="rId27" Type="http://schemas.openxmlformats.org/officeDocument/2006/relationships/image" Target="../media/image5020.png"/><Relationship Id="rId48" Type="http://schemas.openxmlformats.org/officeDocument/2006/relationships/customXml" Target="../ink/ink541.xml"/><Relationship Id="rId69" Type="http://schemas.openxmlformats.org/officeDocument/2006/relationships/image" Target="../media/image522.png"/><Relationship Id="rId113" Type="http://schemas.openxmlformats.org/officeDocument/2006/relationships/image" Target="../media/image544.png"/><Relationship Id="rId134" Type="http://schemas.openxmlformats.org/officeDocument/2006/relationships/customXml" Target="../ink/ink584.xml"/><Relationship Id="rId80" Type="http://schemas.openxmlformats.org/officeDocument/2006/relationships/customXml" Target="../ink/ink557.xml"/><Relationship Id="rId155" Type="http://schemas.openxmlformats.org/officeDocument/2006/relationships/image" Target="../media/image565.png"/><Relationship Id="rId176" Type="http://schemas.openxmlformats.org/officeDocument/2006/relationships/customXml" Target="../ink/ink605.xml"/><Relationship Id="rId197" Type="http://schemas.openxmlformats.org/officeDocument/2006/relationships/customXml" Target="../ink/ink615.xml"/><Relationship Id="rId201" Type="http://schemas.openxmlformats.org/officeDocument/2006/relationships/customXml" Target="../ink/ink617.xml"/><Relationship Id="rId222" Type="http://schemas.openxmlformats.org/officeDocument/2006/relationships/image" Target="../media/image599.png"/><Relationship Id="rId17" Type="http://schemas.openxmlformats.org/officeDocument/2006/relationships/image" Target="../media/image4970.png"/><Relationship Id="rId38" Type="http://schemas.openxmlformats.org/officeDocument/2006/relationships/customXml" Target="../ink/ink536.xml"/><Relationship Id="rId59" Type="http://schemas.openxmlformats.org/officeDocument/2006/relationships/image" Target="../media/image518.png"/><Relationship Id="rId103" Type="http://schemas.openxmlformats.org/officeDocument/2006/relationships/image" Target="../media/image539.png"/><Relationship Id="rId124" Type="http://schemas.openxmlformats.org/officeDocument/2006/relationships/customXml" Target="../ink/ink579.xml"/><Relationship Id="rId70" Type="http://schemas.openxmlformats.org/officeDocument/2006/relationships/customXml" Target="../ink/ink552.xml"/><Relationship Id="rId91" Type="http://schemas.openxmlformats.org/officeDocument/2006/relationships/image" Target="../media/image533.png"/><Relationship Id="rId145" Type="http://schemas.openxmlformats.org/officeDocument/2006/relationships/image" Target="../media/image560.png"/><Relationship Id="rId166" Type="http://schemas.openxmlformats.org/officeDocument/2006/relationships/customXml" Target="../ink/ink600.xml"/><Relationship Id="rId187" Type="http://schemas.openxmlformats.org/officeDocument/2006/relationships/customXml" Target="../ink/ink61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594.png"/><Relationship Id="rId28" Type="http://schemas.openxmlformats.org/officeDocument/2006/relationships/customXml" Target="../ink/ink531.xml"/><Relationship Id="rId49" Type="http://schemas.openxmlformats.org/officeDocument/2006/relationships/image" Target="../media/image5130.png"/><Relationship Id="rId114" Type="http://schemas.openxmlformats.org/officeDocument/2006/relationships/customXml" Target="../ink/ink574.xml"/><Relationship Id="rId60" Type="http://schemas.openxmlformats.org/officeDocument/2006/relationships/customXml" Target="../ink/ink547.xml"/><Relationship Id="rId81" Type="http://schemas.openxmlformats.org/officeDocument/2006/relationships/image" Target="../media/image528.png"/><Relationship Id="rId135" Type="http://schemas.openxmlformats.org/officeDocument/2006/relationships/image" Target="../media/image555.png"/><Relationship Id="rId156" Type="http://schemas.openxmlformats.org/officeDocument/2006/relationships/customXml" Target="../ink/ink595.xml"/><Relationship Id="rId177" Type="http://schemas.openxmlformats.org/officeDocument/2006/relationships/image" Target="../media/image576.png"/><Relationship Id="rId198" Type="http://schemas.openxmlformats.org/officeDocument/2006/relationships/image" Target="../media/image587.png"/><Relationship Id="rId202" Type="http://schemas.openxmlformats.org/officeDocument/2006/relationships/image" Target="../media/image589.png"/><Relationship Id="rId223" Type="http://schemas.openxmlformats.org/officeDocument/2006/relationships/customXml" Target="../ink/ink628.xml"/><Relationship Id="rId18" Type="http://schemas.openxmlformats.org/officeDocument/2006/relationships/customXml" Target="../ink/ink526.xml"/><Relationship Id="rId39" Type="http://schemas.openxmlformats.org/officeDocument/2006/relationships/image" Target="../media/image5080.png"/><Relationship Id="rId50" Type="http://schemas.openxmlformats.org/officeDocument/2006/relationships/customXml" Target="../ink/ink542.xml"/><Relationship Id="rId104" Type="http://schemas.openxmlformats.org/officeDocument/2006/relationships/customXml" Target="../ink/ink569.xml"/><Relationship Id="rId125" Type="http://schemas.openxmlformats.org/officeDocument/2006/relationships/image" Target="../media/image550.png"/><Relationship Id="rId146" Type="http://schemas.openxmlformats.org/officeDocument/2006/relationships/customXml" Target="../ink/ink590.xml"/><Relationship Id="rId167" Type="http://schemas.openxmlformats.org/officeDocument/2006/relationships/image" Target="../media/image571.png"/><Relationship Id="rId188" Type="http://schemas.openxmlformats.org/officeDocument/2006/relationships/image" Target="../media/image582.png"/><Relationship Id="rId71" Type="http://schemas.openxmlformats.org/officeDocument/2006/relationships/image" Target="../media/image523.png"/><Relationship Id="rId92" Type="http://schemas.openxmlformats.org/officeDocument/2006/relationships/customXml" Target="../ink/ink563.xml"/><Relationship Id="rId213" Type="http://schemas.openxmlformats.org/officeDocument/2006/relationships/customXml" Target="../ink/ink623.xml"/><Relationship Id="rId2" Type="http://schemas.openxmlformats.org/officeDocument/2006/relationships/customXml" Target="../ink/ink518.xml"/><Relationship Id="rId29" Type="http://schemas.openxmlformats.org/officeDocument/2006/relationships/image" Target="../media/image5030.png"/><Relationship Id="rId40" Type="http://schemas.openxmlformats.org/officeDocument/2006/relationships/customXml" Target="../ink/ink537.xml"/><Relationship Id="rId115" Type="http://schemas.openxmlformats.org/officeDocument/2006/relationships/image" Target="../media/image545.png"/><Relationship Id="rId136" Type="http://schemas.openxmlformats.org/officeDocument/2006/relationships/customXml" Target="../ink/ink585.xml"/><Relationship Id="rId157" Type="http://schemas.openxmlformats.org/officeDocument/2006/relationships/image" Target="../media/image566.png"/><Relationship Id="rId178" Type="http://schemas.openxmlformats.org/officeDocument/2006/relationships/customXml" Target="../ink/ink606.xml"/><Relationship Id="rId61" Type="http://schemas.openxmlformats.org/officeDocument/2006/relationships/image" Target="../media/image50.png"/><Relationship Id="rId82" Type="http://schemas.openxmlformats.org/officeDocument/2006/relationships/customXml" Target="../ink/ink558.xml"/><Relationship Id="rId199" Type="http://schemas.openxmlformats.org/officeDocument/2006/relationships/customXml" Target="../ink/ink616.xml"/><Relationship Id="rId203" Type="http://schemas.openxmlformats.org/officeDocument/2006/relationships/customXml" Target="../ink/ink618.xml"/><Relationship Id="rId19" Type="http://schemas.openxmlformats.org/officeDocument/2006/relationships/image" Target="../media/image4980.png"/><Relationship Id="rId224" Type="http://schemas.openxmlformats.org/officeDocument/2006/relationships/image" Target="../media/image600.png"/><Relationship Id="rId30" Type="http://schemas.openxmlformats.org/officeDocument/2006/relationships/customXml" Target="../ink/ink532.xml"/><Relationship Id="rId105" Type="http://schemas.openxmlformats.org/officeDocument/2006/relationships/image" Target="../media/image540.png"/><Relationship Id="rId126" Type="http://schemas.openxmlformats.org/officeDocument/2006/relationships/customXml" Target="../ink/ink580.xml"/><Relationship Id="rId147" Type="http://schemas.openxmlformats.org/officeDocument/2006/relationships/image" Target="../media/image561.png"/><Relationship Id="rId168" Type="http://schemas.openxmlformats.org/officeDocument/2006/relationships/customXml" Target="../ink/ink60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11.png"/><Relationship Id="rId21" Type="http://schemas.openxmlformats.org/officeDocument/2006/relationships/customXml" Target="../ink/ink638.xml"/><Relationship Id="rId42" Type="http://schemas.openxmlformats.org/officeDocument/2006/relationships/image" Target="../media/image619.png"/><Relationship Id="rId47" Type="http://schemas.openxmlformats.org/officeDocument/2006/relationships/customXml" Target="../ink/ink651.xml"/><Relationship Id="rId63" Type="http://schemas.openxmlformats.org/officeDocument/2006/relationships/customXml" Target="../ink/ink659.xml"/><Relationship Id="rId68" Type="http://schemas.openxmlformats.org/officeDocument/2006/relationships/image" Target="../media/image632.png"/><Relationship Id="rId2" Type="http://schemas.openxmlformats.org/officeDocument/2006/relationships/image" Target="../media/image516.jpeg"/><Relationship Id="rId16" Type="http://schemas.openxmlformats.org/officeDocument/2006/relationships/image" Target="../media/image606.png"/><Relationship Id="rId29" Type="http://schemas.openxmlformats.org/officeDocument/2006/relationships/customXml" Target="../ink/ink642.xml"/><Relationship Id="rId11" Type="http://schemas.openxmlformats.org/officeDocument/2006/relationships/customXml" Target="../ink/ink633.xml"/><Relationship Id="rId24" Type="http://schemas.openxmlformats.org/officeDocument/2006/relationships/image" Target="../media/image610.png"/><Relationship Id="rId32" Type="http://schemas.openxmlformats.org/officeDocument/2006/relationships/image" Target="../media/image614.png"/><Relationship Id="rId37" Type="http://schemas.openxmlformats.org/officeDocument/2006/relationships/customXml" Target="../ink/ink646.xml"/><Relationship Id="rId40" Type="http://schemas.openxmlformats.org/officeDocument/2006/relationships/image" Target="../media/image618.png"/><Relationship Id="rId45" Type="http://schemas.openxmlformats.org/officeDocument/2006/relationships/customXml" Target="../ink/ink650.xml"/><Relationship Id="rId53" Type="http://schemas.openxmlformats.org/officeDocument/2006/relationships/customXml" Target="../ink/ink654.xml"/><Relationship Id="rId58" Type="http://schemas.openxmlformats.org/officeDocument/2006/relationships/image" Target="../media/image627.png"/><Relationship Id="rId66" Type="http://schemas.openxmlformats.org/officeDocument/2006/relationships/image" Target="../media/image631.png"/><Relationship Id="rId74" Type="http://schemas.openxmlformats.org/officeDocument/2006/relationships/image" Target="../media/image635.png"/><Relationship Id="rId5" Type="http://schemas.openxmlformats.org/officeDocument/2006/relationships/customXml" Target="../ink/ink630.xml"/><Relationship Id="rId61" Type="http://schemas.openxmlformats.org/officeDocument/2006/relationships/customXml" Target="../ink/ink658.xml"/><Relationship Id="rId19" Type="http://schemas.openxmlformats.org/officeDocument/2006/relationships/customXml" Target="../ink/ink637.xml"/><Relationship Id="rId14" Type="http://schemas.openxmlformats.org/officeDocument/2006/relationships/image" Target="../media/image605.png"/><Relationship Id="rId22" Type="http://schemas.openxmlformats.org/officeDocument/2006/relationships/image" Target="../media/image609.png"/><Relationship Id="rId27" Type="http://schemas.openxmlformats.org/officeDocument/2006/relationships/customXml" Target="../ink/ink641.xml"/><Relationship Id="rId30" Type="http://schemas.openxmlformats.org/officeDocument/2006/relationships/image" Target="../media/image613.png"/><Relationship Id="rId35" Type="http://schemas.openxmlformats.org/officeDocument/2006/relationships/customXml" Target="../ink/ink645.xml"/><Relationship Id="rId43" Type="http://schemas.openxmlformats.org/officeDocument/2006/relationships/customXml" Target="../ink/ink649.xml"/><Relationship Id="rId48" Type="http://schemas.openxmlformats.org/officeDocument/2006/relationships/image" Target="../media/image622.png"/><Relationship Id="rId56" Type="http://schemas.openxmlformats.org/officeDocument/2006/relationships/image" Target="../media/image626.png"/><Relationship Id="rId64" Type="http://schemas.openxmlformats.org/officeDocument/2006/relationships/image" Target="../media/image630.png"/><Relationship Id="rId69" Type="http://schemas.openxmlformats.org/officeDocument/2006/relationships/customXml" Target="../ink/ink662.xml"/><Relationship Id="rId8" Type="http://schemas.openxmlformats.org/officeDocument/2006/relationships/image" Target="../media/image601.png"/><Relationship Id="rId51" Type="http://schemas.openxmlformats.org/officeDocument/2006/relationships/customXml" Target="../ink/ink653.xml"/><Relationship Id="rId72" Type="http://schemas.openxmlformats.org/officeDocument/2006/relationships/image" Target="../media/image634.png"/><Relationship Id="rId3" Type="http://schemas.openxmlformats.org/officeDocument/2006/relationships/customXml" Target="../ink/ink629.xml"/><Relationship Id="rId12" Type="http://schemas.openxmlformats.org/officeDocument/2006/relationships/image" Target="../media/image604.png"/><Relationship Id="rId17" Type="http://schemas.openxmlformats.org/officeDocument/2006/relationships/customXml" Target="../ink/ink636.xml"/><Relationship Id="rId25" Type="http://schemas.openxmlformats.org/officeDocument/2006/relationships/customXml" Target="../ink/ink640.xml"/><Relationship Id="rId33" Type="http://schemas.openxmlformats.org/officeDocument/2006/relationships/customXml" Target="../ink/ink644.xml"/><Relationship Id="rId38" Type="http://schemas.openxmlformats.org/officeDocument/2006/relationships/image" Target="../media/image617.png"/><Relationship Id="rId46" Type="http://schemas.openxmlformats.org/officeDocument/2006/relationships/image" Target="../media/image621.png"/><Relationship Id="rId59" Type="http://schemas.openxmlformats.org/officeDocument/2006/relationships/customXml" Target="../ink/ink657.xml"/><Relationship Id="rId67" Type="http://schemas.openxmlformats.org/officeDocument/2006/relationships/customXml" Target="../ink/ink661.xml"/><Relationship Id="rId20" Type="http://schemas.openxmlformats.org/officeDocument/2006/relationships/image" Target="../media/image608.png"/><Relationship Id="rId41" Type="http://schemas.openxmlformats.org/officeDocument/2006/relationships/customXml" Target="../ink/ink648.xml"/><Relationship Id="rId54" Type="http://schemas.openxmlformats.org/officeDocument/2006/relationships/image" Target="../media/image625.png"/><Relationship Id="rId62" Type="http://schemas.openxmlformats.org/officeDocument/2006/relationships/image" Target="../media/image629.png"/><Relationship Id="rId70" Type="http://schemas.openxmlformats.org/officeDocument/2006/relationships/image" Target="../media/image6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1.png"/><Relationship Id="rId15" Type="http://schemas.openxmlformats.org/officeDocument/2006/relationships/customXml" Target="../ink/ink635.xml"/><Relationship Id="rId23" Type="http://schemas.openxmlformats.org/officeDocument/2006/relationships/customXml" Target="../ink/ink639.xml"/><Relationship Id="rId28" Type="http://schemas.openxmlformats.org/officeDocument/2006/relationships/image" Target="../media/image612.png"/><Relationship Id="rId36" Type="http://schemas.openxmlformats.org/officeDocument/2006/relationships/image" Target="../media/image616.png"/><Relationship Id="rId49" Type="http://schemas.openxmlformats.org/officeDocument/2006/relationships/customXml" Target="../ink/ink652.xml"/><Relationship Id="rId57" Type="http://schemas.openxmlformats.org/officeDocument/2006/relationships/customXml" Target="../ink/ink656.xml"/><Relationship Id="rId10" Type="http://schemas.openxmlformats.org/officeDocument/2006/relationships/image" Target="../media/image602.png"/><Relationship Id="rId31" Type="http://schemas.openxmlformats.org/officeDocument/2006/relationships/customXml" Target="../ink/ink643.xml"/><Relationship Id="rId44" Type="http://schemas.openxmlformats.org/officeDocument/2006/relationships/image" Target="../media/image620.png"/><Relationship Id="rId52" Type="http://schemas.openxmlformats.org/officeDocument/2006/relationships/image" Target="../media/image624.png"/><Relationship Id="rId60" Type="http://schemas.openxmlformats.org/officeDocument/2006/relationships/image" Target="../media/image628.png"/><Relationship Id="rId65" Type="http://schemas.openxmlformats.org/officeDocument/2006/relationships/customXml" Target="../ink/ink660.xml"/><Relationship Id="rId73" Type="http://schemas.openxmlformats.org/officeDocument/2006/relationships/customXml" Target="../ink/ink664.xml"/><Relationship Id="rId4" Type="http://schemas.openxmlformats.org/officeDocument/2006/relationships/image" Target="../media/image603.png"/><Relationship Id="rId9" Type="http://schemas.openxmlformats.org/officeDocument/2006/relationships/customXml" Target="../ink/ink632.xml"/><Relationship Id="rId13" Type="http://schemas.openxmlformats.org/officeDocument/2006/relationships/customXml" Target="../ink/ink634.xml"/><Relationship Id="rId18" Type="http://schemas.openxmlformats.org/officeDocument/2006/relationships/image" Target="../media/image607.png"/><Relationship Id="rId39" Type="http://schemas.openxmlformats.org/officeDocument/2006/relationships/customXml" Target="../ink/ink647.xml"/><Relationship Id="rId34" Type="http://schemas.openxmlformats.org/officeDocument/2006/relationships/image" Target="../media/image615.png"/><Relationship Id="rId50" Type="http://schemas.openxmlformats.org/officeDocument/2006/relationships/image" Target="../media/image623.png"/><Relationship Id="rId55" Type="http://schemas.openxmlformats.org/officeDocument/2006/relationships/customXml" Target="../ink/ink655.xml"/><Relationship Id="rId7" Type="http://schemas.openxmlformats.org/officeDocument/2006/relationships/customXml" Target="../ink/ink631.xml"/><Relationship Id="rId71" Type="http://schemas.openxmlformats.org/officeDocument/2006/relationships/customXml" Target="../ink/ink663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76.xml"/><Relationship Id="rId21" Type="http://schemas.openxmlformats.org/officeDocument/2006/relationships/image" Target="../media/image6140.png"/><Relationship Id="rId42" Type="http://schemas.openxmlformats.org/officeDocument/2006/relationships/customXml" Target="../ink/ink684.xml"/><Relationship Id="rId47" Type="http://schemas.openxmlformats.org/officeDocument/2006/relationships/image" Target="../media/image6270.png"/><Relationship Id="rId63" Type="http://schemas.openxmlformats.org/officeDocument/2006/relationships/image" Target="../media/image6350.png"/><Relationship Id="rId68" Type="http://schemas.openxmlformats.org/officeDocument/2006/relationships/customXml" Target="../ink/ink697.xml"/><Relationship Id="rId84" Type="http://schemas.openxmlformats.org/officeDocument/2006/relationships/customXml" Target="../ink/ink705.xml"/><Relationship Id="rId89" Type="http://schemas.openxmlformats.org/officeDocument/2006/relationships/image" Target="../media/image648.png"/><Relationship Id="rId16" Type="http://schemas.openxmlformats.org/officeDocument/2006/relationships/customXml" Target="../ink/ink671.xml"/><Relationship Id="rId11" Type="http://schemas.openxmlformats.org/officeDocument/2006/relationships/image" Target="../media/image636.png"/><Relationship Id="rId32" Type="http://schemas.openxmlformats.org/officeDocument/2006/relationships/customXml" Target="../ink/ink679.xml"/><Relationship Id="rId37" Type="http://schemas.openxmlformats.org/officeDocument/2006/relationships/image" Target="../media/image6220.png"/><Relationship Id="rId53" Type="http://schemas.openxmlformats.org/officeDocument/2006/relationships/image" Target="../media/image6300.png"/><Relationship Id="rId58" Type="http://schemas.openxmlformats.org/officeDocument/2006/relationships/customXml" Target="../ink/ink692.xml"/><Relationship Id="rId74" Type="http://schemas.openxmlformats.org/officeDocument/2006/relationships/customXml" Target="../ink/ink700.xml"/><Relationship Id="rId79" Type="http://schemas.openxmlformats.org/officeDocument/2006/relationships/image" Target="../media/image643.png"/><Relationship Id="rId5" Type="http://schemas.openxmlformats.org/officeDocument/2006/relationships/customXml" Target="../ink/ink666.xml"/><Relationship Id="rId90" Type="http://schemas.openxmlformats.org/officeDocument/2006/relationships/customXml" Target="../ink/ink708.xml"/><Relationship Id="rId95" Type="http://schemas.openxmlformats.org/officeDocument/2006/relationships/image" Target="../media/image651.png"/><Relationship Id="rId22" Type="http://schemas.openxmlformats.org/officeDocument/2006/relationships/customXml" Target="../ink/ink674.xml"/><Relationship Id="rId27" Type="http://schemas.openxmlformats.org/officeDocument/2006/relationships/image" Target="../media/image6170.png"/><Relationship Id="rId43" Type="http://schemas.openxmlformats.org/officeDocument/2006/relationships/image" Target="../media/image6250.png"/><Relationship Id="rId48" Type="http://schemas.openxmlformats.org/officeDocument/2006/relationships/customXml" Target="../ink/ink687.xml"/><Relationship Id="rId64" Type="http://schemas.openxmlformats.org/officeDocument/2006/relationships/customXml" Target="../ink/ink695.xml"/><Relationship Id="rId69" Type="http://schemas.openxmlformats.org/officeDocument/2006/relationships/image" Target="../media/image638.png"/><Relationship Id="rId80" Type="http://schemas.openxmlformats.org/officeDocument/2006/relationships/customXml" Target="../ink/ink703.xml"/><Relationship Id="rId85" Type="http://schemas.openxmlformats.org/officeDocument/2006/relationships/image" Target="../media/image646.png"/><Relationship Id="rId12" Type="http://schemas.openxmlformats.org/officeDocument/2006/relationships/customXml" Target="../ink/ink669.xml"/><Relationship Id="rId17" Type="http://schemas.openxmlformats.org/officeDocument/2006/relationships/image" Target="../media/image6120.png"/><Relationship Id="rId25" Type="http://schemas.openxmlformats.org/officeDocument/2006/relationships/image" Target="../media/image6160.png"/><Relationship Id="rId33" Type="http://schemas.openxmlformats.org/officeDocument/2006/relationships/image" Target="../media/image6200.png"/><Relationship Id="rId38" Type="http://schemas.openxmlformats.org/officeDocument/2006/relationships/customXml" Target="../ink/ink682.xml"/><Relationship Id="rId46" Type="http://schemas.openxmlformats.org/officeDocument/2006/relationships/customXml" Target="../ink/ink686.xml"/><Relationship Id="rId59" Type="http://schemas.openxmlformats.org/officeDocument/2006/relationships/image" Target="../media/image6330.png"/><Relationship Id="rId67" Type="http://schemas.openxmlformats.org/officeDocument/2006/relationships/image" Target="../media/image6370.png"/><Relationship Id="rId20" Type="http://schemas.openxmlformats.org/officeDocument/2006/relationships/customXml" Target="../ink/ink673.xml"/><Relationship Id="rId41" Type="http://schemas.openxmlformats.org/officeDocument/2006/relationships/image" Target="../media/image6240.png"/><Relationship Id="rId54" Type="http://schemas.openxmlformats.org/officeDocument/2006/relationships/customXml" Target="../ink/ink690.xml"/><Relationship Id="rId62" Type="http://schemas.openxmlformats.org/officeDocument/2006/relationships/customXml" Target="../ink/ink694.xml"/><Relationship Id="rId70" Type="http://schemas.openxmlformats.org/officeDocument/2006/relationships/customXml" Target="../ink/ink698.xml"/><Relationship Id="rId75" Type="http://schemas.openxmlformats.org/officeDocument/2006/relationships/image" Target="../media/image641.png"/><Relationship Id="rId83" Type="http://schemas.openxmlformats.org/officeDocument/2006/relationships/image" Target="../media/image645.png"/><Relationship Id="rId88" Type="http://schemas.openxmlformats.org/officeDocument/2006/relationships/customXml" Target="../ink/ink707.xml"/><Relationship Id="rId91" Type="http://schemas.openxmlformats.org/officeDocument/2006/relationships/image" Target="../media/image649.png"/><Relationship Id="rId96" Type="http://schemas.openxmlformats.org/officeDocument/2006/relationships/customXml" Target="../ink/ink7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60.png"/><Relationship Id="rId15" Type="http://schemas.openxmlformats.org/officeDocument/2006/relationships/image" Target="../media/image6110.png"/><Relationship Id="rId23" Type="http://schemas.openxmlformats.org/officeDocument/2006/relationships/image" Target="../media/image6150.png"/><Relationship Id="rId28" Type="http://schemas.openxmlformats.org/officeDocument/2006/relationships/customXml" Target="../ink/ink677.xml"/><Relationship Id="rId36" Type="http://schemas.openxmlformats.org/officeDocument/2006/relationships/customXml" Target="../ink/ink681.xml"/><Relationship Id="rId49" Type="http://schemas.openxmlformats.org/officeDocument/2006/relationships/image" Target="../media/image6280.png"/><Relationship Id="rId57" Type="http://schemas.openxmlformats.org/officeDocument/2006/relationships/image" Target="../media/image6320.png"/><Relationship Id="rId10" Type="http://schemas.openxmlformats.org/officeDocument/2006/relationships/image" Target="../media/image6080.png"/><Relationship Id="rId31" Type="http://schemas.openxmlformats.org/officeDocument/2006/relationships/image" Target="../media/image6190.png"/><Relationship Id="rId44" Type="http://schemas.openxmlformats.org/officeDocument/2006/relationships/customXml" Target="../ink/ink685.xml"/><Relationship Id="rId52" Type="http://schemas.openxmlformats.org/officeDocument/2006/relationships/customXml" Target="../ink/ink689.xml"/><Relationship Id="rId60" Type="http://schemas.openxmlformats.org/officeDocument/2006/relationships/customXml" Target="../ink/ink693.xml"/><Relationship Id="rId65" Type="http://schemas.openxmlformats.org/officeDocument/2006/relationships/image" Target="../media/image6360.png"/><Relationship Id="rId73" Type="http://schemas.openxmlformats.org/officeDocument/2006/relationships/image" Target="../media/image640.png"/><Relationship Id="rId78" Type="http://schemas.openxmlformats.org/officeDocument/2006/relationships/customXml" Target="../ink/ink702.xml"/><Relationship Id="rId81" Type="http://schemas.openxmlformats.org/officeDocument/2006/relationships/image" Target="../media/image644.png"/><Relationship Id="rId86" Type="http://schemas.openxmlformats.org/officeDocument/2006/relationships/customXml" Target="../ink/ink706.xml"/><Relationship Id="rId94" Type="http://schemas.openxmlformats.org/officeDocument/2006/relationships/customXml" Target="../ink/ink710.xml"/><Relationship Id="rId99" Type="http://schemas.openxmlformats.org/officeDocument/2006/relationships/image" Target="../media/image653.png"/><Relationship Id="rId101" Type="http://schemas.openxmlformats.org/officeDocument/2006/relationships/image" Target="../media/image654.png"/><Relationship Id="rId4" Type="http://schemas.openxmlformats.org/officeDocument/2006/relationships/image" Target="../media/image6050.png"/><Relationship Id="rId9" Type="http://schemas.openxmlformats.org/officeDocument/2006/relationships/customXml" Target="../ink/ink668.xml"/><Relationship Id="rId13" Type="http://schemas.openxmlformats.org/officeDocument/2006/relationships/image" Target="../media/image6100.png"/><Relationship Id="rId18" Type="http://schemas.openxmlformats.org/officeDocument/2006/relationships/customXml" Target="../ink/ink672.xml"/><Relationship Id="rId39" Type="http://schemas.openxmlformats.org/officeDocument/2006/relationships/image" Target="../media/image6230.png"/><Relationship Id="rId34" Type="http://schemas.openxmlformats.org/officeDocument/2006/relationships/customXml" Target="../ink/ink680.xml"/><Relationship Id="rId50" Type="http://schemas.openxmlformats.org/officeDocument/2006/relationships/customXml" Target="../ink/ink688.xml"/><Relationship Id="rId55" Type="http://schemas.openxmlformats.org/officeDocument/2006/relationships/image" Target="../media/image6310.png"/><Relationship Id="rId76" Type="http://schemas.openxmlformats.org/officeDocument/2006/relationships/customXml" Target="../ink/ink701.xml"/><Relationship Id="rId97" Type="http://schemas.openxmlformats.org/officeDocument/2006/relationships/image" Target="../media/image652.png"/><Relationship Id="rId7" Type="http://schemas.openxmlformats.org/officeDocument/2006/relationships/customXml" Target="../ink/ink667.xml"/><Relationship Id="rId71" Type="http://schemas.openxmlformats.org/officeDocument/2006/relationships/image" Target="../media/image639.png"/><Relationship Id="rId92" Type="http://schemas.openxmlformats.org/officeDocument/2006/relationships/customXml" Target="../ink/ink709.xml"/><Relationship Id="rId2" Type="http://schemas.openxmlformats.org/officeDocument/2006/relationships/image" Target="../media/image517.jpeg"/><Relationship Id="rId29" Type="http://schemas.openxmlformats.org/officeDocument/2006/relationships/image" Target="../media/image6180.png"/><Relationship Id="rId24" Type="http://schemas.openxmlformats.org/officeDocument/2006/relationships/customXml" Target="../ink/ink675.xml"/><Relationship Id="rId40" Type="http://schemas.openxmlformats.org/officeDocument/2006/relationships/customXml" Target="../ink/ink683.xml"/><Relationship Id="rId45" Type="http://schemas.openxmlformats.org/officeDocument/2006/relationships/image" Target="../media/image6260.png"/><Relationship Id="rId66" Type="http://schemas.openxmlformats.org/officeDocument/2006/relationships/customXml" Target="../ink/ink696.xml"/><Relationship Id="rId87" Type="http://schemas.openxmlformats.org/officeDocument/2006/relationships/image" Target="../media/image647.png"/><Relationship Id="rId61" Type="http://schemas.openxmlformats.org/officeDocument/2006/relationships/image" Target="../media/image6340.png"/><Relationship Id="rId82" Type="http://schemas.openxmlformats.org/officeDocument/2006/relationships/customXml" Target="../ink/ink704.xml"/><Relationship Id="rId19" Type="http://schemas.openxmlformats.org/officeDocument/2006/relationships/image" Target="../media/image6130.png"/><Relationship Id="rId14" Type="http://schemas.openxmlformats.org/officeDocument/2006/relationships/customXml" Target="../ink/ink670.xml"/><Relationship Id="rId30" Type="http://schemas.openxmlformats.org/officeDocument/2006/relationships/customXml" Target="../ink/ink678.xml"/><Relationship Id="rId35" Type="http://schemas.openxmlformats.org/officeDocument/2006/relationships/image" Target="../media/image6210.png"/><Relationship Id="rId56" Type="http://schemas.openxmlformats.org/officeDocument/2006/relationships/customXml" Target="../ink/ink691.xml"/><Relationship Id="rId77" Type="http://schemas.openxmlformats.org/officeDocument/2006/relationships/image" Target="../media/image642.png"/><Relationship Id="rId100" Type="http://schemas.openxmlformats.org/officeDocument/2006/relationships/customXml" Target="../ink/ink713.xml"/><Relationship Id="rId8" Type="http://schemas.openxmlformats.org/officeDocument/2006/relationships/image" Target="../media/image6070.png"/><Relationship Id="rId51" Type="http://schemas.openxmlformats.org/officeDocument/2006/relationships/image" Target="../media/image6290.png"/><Relationship Id="rId72" Type="http://schemas.openxmlformats.org/officeDocument/2006/relationships/customXml" Target="../ink/ink699.xml"/><Relationship Id="rId93" Type="http://schemas.openxmlformats.org/officeDocument/2006/relationships/image" Target="../media/image650.png"/><Relationship Id="rId98" Type="http://schemas.openxmlformats.org/officeDocument/2006/relationships/customXml" Target="../ink/ink712.xml"/><Relationship Id="rId3" Type="http://schemas.openxmlformats.org/officeDocument/2006/relationships/customXml" Target="../ink/ink6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3A12B-4E3B-9BF5-EF86-F95E96A9E2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Reactions 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CC9847-8164-37FE-1186-FD5D9A6DF3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Neutron capture in light nuclei</a:t>
            </a:r>
          </a:p>
          <a:p>
            <a:r>
              <a:rPr lang="en-US" dirty="0"/>
              <a:t>Photonuclear reactions</a:t>
            </a:r>
          </a:p>
        </p:txBody>
      </p:sp>
    </p:spTree>
    <p:extLst>
      <p:ext uri="{BB962C8B-B14F-4D97-AF65-F5344CB8AC3E}">
        <p14:creationId xmlns:p14="http://schemas.microsoft.com/office/powerpoint/2010/main" val="266273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0F26AD-915F-CE30-ADB1-9172F09CF8DF}"/>
                  </a:ext>
                </a:extLst>
              </p14:cNvPr>
              <p14:cNvContentPartPr/>
              <p14:nvPr/>
            </p14:nvContentPartPr>
            <p14:xfrm>
              <a:off x="954970" y="273329"/>
              <a:ext cx="213840" cy="324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0F26AD-915F-CE30-ADB1-9172F09CF8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6330" y="264329"/>
                <a:ext cx="231480" cy="34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90B60E4-DC41-6153-BABE-70B1EF2A80D5}"/>
              </a:ext>
            </a:extLst>
          </p:cNvPr>
          <p:cNvGrpSpPr/>
          <p:nvPr/>
        </p:nvGrpSpPr>
        <p:grpSpPr>
          <a:xfrm>
            <a:off x="1404610" y="338129"/>
            <a:ext cx="275760" cy="245520"/>
            <a:chOff x="1404610" y="338129"/>
            <a:chExt cx="27576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38D44E6-9F5E-DF3A-FDD0-6CD9C6B17231}"/>
                    </a:ext>
                  </a:extLst>
                </p14:cNvPr>
                <p14:cNvContentPartPr/>
                <p14:nvPr/>
              </p14:nvContentPartPr>
              <p14:xfrm>
                <a:off x="1404610" y="454049"/>
                <a:ext cx="275760" cy="31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38D44E6-9F5E-DF3A-FDD0-6CD9C6B1723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95610" y="445409"/>
                  <a:ext cx="2934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E23561B-569E-7184-7A4B-0A5874928DED}"/>
                    </a:ext>
                  </a:extLst>
                </p14:cNvPr>
                <p14:cNvContentPartPr/>
                <p14:nvPr/>
              </p14:nvContentPartPr>
              <p14:xfrm>
                <a:off x="1555090" y="338129"/>
                <a:ext cx="23400" cy="245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E23561B-569E-7184-7A4B-0A5874928DE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46450" y="329129"/>
                  <a:ext cx="4104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7657779-7B61-F7C0-AF5F-F28AFDE941FF}"/>
              </a:ext>
            </a:extLst>
          </p:cNvPr>
          <p:cNvGrpSpPr/>
          <p:nvPr/>
        </p:nvGrpSpPr>
        <p:grpSpPr>
          <a:xfrm>
            <a:off x="1892770" y="294929"/>
            <a:ext cx="219960" cy="339480"/>
            <a:chOff x="1892770" y="294929"/>
            <a:chExt cx="21996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D2276EB-D9F0-2442-02DF-93DD75711AA1}"/>
                    </a:ext>
                  </a:extLst>
                </p14:cNvPr>
                <p14:cNvContentPartPr/>
                <p14:nvPr/>
              </p14:nvContentPartPr>
              <p14:xfrm>
                <a:off x="1897090" y="294929"/>
                <a:ext cx="23760" cy="288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D2276EB-D9F0-2442-02DF-93DD75711AA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88090" y="286289"/>
                  <a:ext cx="414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32FB1E0-0C12-E90A-3F33-BC941A34AF49}"/>
                    </a:ext>
                  </a:extLst>
                </p14:cNvPr>
                <p14:cNvContentPartPr/>
                <p14:nvPr/>
              </p14:nvContentPartPr>
              <p14:xfrm>
                <a:off x="1892770" y="307889"/>
                <a:ext cx="219960" cy="326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32FB1E0-0C12-E90A-3F33-BC941A34AF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84130" y="299249"/>
                  <a:ext cx="237600" cy="34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AE9D551-50B9-6EB2-42DF-E10DFA7A70B2}"/>
                  </a:ext>
                </a:extLst>
              </p14:cNvPr>
              <p14:cNvContentPartPr/>
              <p14:nvPr/>
            </p14:nvContentPartPr>
            <p14:xfrm>
              <a:off x="2654530" y="314729"/>
              <a:ext cx="604800" cy="225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AE9D551-50B9-6EB2-42DF-E10DFA7A70B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45890" y="305729"/>
                <a:ext cx="62244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56A7AC7-FC63-8C03-402A-C774E0E6D85A}"/>
                  </a:ext>
                </a:extLst>
              </p14:cNvPr>
              <p14:cNvContentPartPr/>
              <p14:nvPr/>
            </p14:nvContentPartPr>
            <p14:xfrm>
              <a:off x="3640930" y="384929"/>
              <a:ext cx="174240" cy="192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56A7AC7-FC63-8C03-402A-C774E0E6D85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31930" y="375929"/>
                <a:ext cx="191880" cy="21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9783306F-708D-CEF1-FB1A-0BD359A0729B}"/>
              </a:ext>
            </a:extLst>
          </p:cNvPr>
          <p:cNvGrpSpPr/>
          <p:nvPr/>
        </p:nvGrpSpPr>
        <p:grpSpPr>
          <a:xfrm>
            <a:off x="4137370" y="337409"/>
            <a:ext cx="222120" cy="219600"/>
            <a:chOff x="4137370" y="337409"/>
            <a:chExt cx="22212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D4B56B3-1860-67ED-EFCA-47CE9BEA13C6}"/>
                    </a:ext>
                  </a:extLst>
                </p14:cNvPr>
                <p14:cNvContentPartPr/>
                <p14:nvPr/>
              </p14:nvContentPartPr>
              <p14:xfrm>
                <a:off x="4235290" y="337409"/>
                <a:ext cx="18000" cy="219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D4B56B3-1860-67ED-EFCA-47CE9BEA13C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26650" y="328409"/>
                  <a:ext cx="356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BEEFDA5-B674-2E4F-7B75-5DEA46BFD97A}"/>
                    </a:ext>
                  </a:extLst>
                </p14:cNvPr>
                <p14:cNvContentPartPr/>
                <p14:nvPr/>
              </p14:nvContentPartPr>
              <p14:xfrm>
                <a:off x="4137370" y="398609"/>
                <a:ext cx="222120" cy="32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BEEFDA5-B674-2E4F-7B75-5DEA46BFD9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28730" y="389609"/>
                  <a:ext cx="23976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A1F692-F5A5-5B22-96CE-DCEB33AD69C7}"/>
              </a:ext>
            </a:extLst>
          </p:cNvPr>
          <p:cNvGrpSpPr/>
          <p:nvPr/>
        </p:nvGrpSpPr>
        <p:grpSpPr>
          <a:xfrm>
            <a:off x="4607170" y="357929"/>
            <a:ext cx="176760" cy="413640"/>
            <a:chOff x="4607170" y="357929"/>
            <a:chExt cx="17676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BD0397C-72CA-74F9-0F86-63E8DFE622A1}"/>
                    </a:ext>
                  </a:extLst>
                </p14:cNvPr>
                <p14:cNvContentPartPr/>
                <p14:nvPr/>
              </p14:nvContentPartPr>
              <p14:xfrm>
                <a:off x="4607530" y="378809"/>
                <a:ext cx="11880" cy="392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BD0397C-72CA-74F9-0F86-63E8DFE622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98530" y="369809"/>
                  <a:ext cx="295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2B790DF-829B-A754-87F9-1B3A251E2DC9}"/>
                    </a:ext>
                  </a:extLst>
                </p14:cNvPr>
                <p14:cNvContentPartPr/>
                <p14:nvPr/>
              </p14:nvContentPartPr>
              <p14:xfrm>
                <a:off x="4607170" y="357929"/>
                <a:ext cx="176760" cy="120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2B790DF-829B-A754-87F9-1B3A251E2D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98530" y="349289"/>
                  <a:ext cx="1944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85ACE3-843E-A13F-BCB1-B8C7A6B3BB90}"/>
              </a:ext>
            </a:extLst>
          </p:cNvPr>
          <p:cNvGrpSpPr/>
          <p:nvPr/>
        </p:nvGrpSpPr>
        <p:grpSpPr>
          <a:xfrm>
            <a:off x="5244010" y="93689"/>
            <a:ext cx="1863720" cy="576360"/>
            <a:chOff x="5244010" y="93689"/>
            <a:chExt cx="186372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5CE821D-51D5-1A0D-B388-B287CB09244E}"/>
                    </a:ext>
                  </a:extLst>
                </p14:cNvPr>
                <p14:cNvContentPartPr/>
                <p14:nvPr/>
              </p14:nvContentPartPr>
              <p14:xfrm>
                <a:off x="5244010" y="132209"/>
                <a:ext cx="129600" cy="443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5CE821D-51D5-1A0D-B388-B287CB09244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35010" y="123209"/>
                  <a:ext cx="14724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173EE86-B180-B88B-A366-998E31D26A06}"/>
                    </a:ext>
                  </a:extLst>
                </p14:cNvPr>
                <p14:cNvContentPartPr/>
                <p14:nvPr/>
              </p14:nvContentPartPr>
              <p14:xfrm>
                <a:off x="5443450" y="330929"/>
                <a:ext cx="441360" cy="182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173EE86-B180-B88B-A366-998E31D26A0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34810" y="322289"/>
                  <a:ext cx="459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DEDA5CD-8551-04E3-999D-2EBA1FC4285A}"/>
                    </a:ext>
                  </a:extLst>
                </p14:cNvPr>
                <p14:cNvContentPartPr/>
                <p14:nvPr/>
              </p14:nvContentPartPr>
              <p14:xfrm>
                <a:off x="6016930" y="113849"/>
                <a:ext cx="905760" cy="37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DEDA5CD-8551-04E3-999D-2EBA1FC4285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08290" y="105209"/>
                  <a:ext cx="9234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94C995A-99EA-B07F-242C-A46A1BB053E0}"/>
                    </a:ext>
                  </a:extLst>
                </p14:cNvPr>
                <p14:cNvContentPartPr/>
                <p14:nvPr/>
              </p14:nvContentPartPr>
              <p14:xfrm>
                <a:off x="7024570" y="93689"/>
                <a:ext cx="83160" cy="576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94C995A-99EA-B07F-242C-A46A1BB053E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15570" y="84689"/>
                  <a:ext cx="100800" cy="59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5581894-1EB9-F5AA-E958-8803579F0FED}"/>
              </a:ext>
            </a:extLst>
          </p:cNvPr>
          <p:cNvGrpSpPr/>
          <p:nvPr/>
        </p:nvGrpSpPr>
        <p:grpSpPr>
          <a:xfrm>
            <a:off x="876130" y="1197449"/>
            <a:ext cx="664200" cy="330120"/>
            <a:chOff x="876130" y="1197449"/>
            <a:chExt cx="66420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1A310C0-8D03-613E-972E-F7856438F665}"/>
                    </a:ext>
                  </a:extLst>
                </p14:cNvPr>
                <p14:cNvContentPartPr/>
                <p14:nvPr/>
              </p14:nvContentPartPr>
              <p14:xfrm>
                <a:off x="955690" y="1221929"/>
                <a:ext cx="73800" cy="305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1A310C0-8D03-613E-972E-F7856438F66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46690" y="1212929"/>
                  <a:ext cx="914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53DC409-C68F-677E-1333-676BA986C06F}"/>
                    </a:ext>
                  </a:extLst>
                </p14:cNvPr>
                <p14:cNvContentPartPr/>
                <p14:nvPr/>
              </p14:nvContentPartPr>
              <p14:xfrm>
                <a:off x="876130" y="1197449"/>
                <a:ext cx="334080" cy="52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53DC409-C68F-677E-1333-676BA986C0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7490" y="1188809"/>
                  <a:ext cx="351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7292B14-5498-A1B9-AC21-A21D047B165B}"/>
                    </a:ext>
                  </a:extLst>
                </p14:cNvPr>
                <p14:cNvContentPartPr/>
                <p14:nvPr/>
              </p14:nvContentPartPr>
              <p14:xfrm>
                <a:off x="1140370" y="1340369"/>
                <a:ext cx="399960" cy="172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7292B14-5498-A1B9-AC21-A21D047B165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31730" y="1331369"/>
                  <a:ext cx="41760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6971B3-A2A5-8103-E10E-99A98AFB28F8}"/>
              </a:ext>
            </a:extLst>
          </p:cNvPr>
          <p:cNvGrpSpPr/>
          <p:nvPr/>
        </p:nvGrpSpPr>
        <p:grpSpPr>
          <a:xfrm>
            <a:off x="1876210" y="1053089"/>
            <a:ext cx="1078200" cy="659520"/>
            <a:chOff x="1876210" y="1053089"/>
            <a:chExt cx="1078200" cy="65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1F6E9A-99B9-95BA-AD6E-9D5367985A37}"/>
                    </a:ext>
                  </a:extLst>
                </p14:cNvPr>
                <p14:cNvContentPartPr/>
                <p14:nvPr/>
              </p14:nvContentPartPr>
              <p14:xfrm>
                <a:off x="1876210" y="1053089"/>
                <a:ext cx="1078200" cy="659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1F6E9A-99B9-95BA-AD6E-9D5367985A3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67210" y="1044089"/>
                  <a:ext cx="1095840" cy="67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06E8115-D9E4-CA9E-0249-3A3EA6D19791}"/>
                    </a:ext>
                  </a:extLst>
                </p14:cNvPr>
                <p14:cNvContentPartPr/>
                <p14:nvPr/>
              </p14:nvContentPartPr>
              <p14:xfrm>
                <a:off x="2461570" y="1163969"/>
                <a:ext cx="343800" cy="95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06E8115-D9E4-CA9E-0249-3A3EA6D1979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52930" y="1155329"/>
                  <a:ext cx="36144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CE9C608-AD5A-B6FF-879F-E5AD84FBA7BD}"/>
              </a:ext>
            </a:extLst>
          </p:cNvPr>
          <p:cNvGrpSpPr/>
          <p:nvPr/>
        </p:nvGrpSpPr>
        <p:grpSpPr>
          <a:xfrm>
            <a:off x="2157010" y="1836449"/>
            <a:ext cx="970200" cy="517320"/>
            <a:chOff x="2157010" y="1836449"/>
            <a:chExt cx="97020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1CC646A-C1F8-8460-6713-20A6CBD2879F}"/>
                    </a:ext>
                  </a:extLst>
                </p14:cNvPr>
                <p14:cNvContentPartPr/>
                <p14:nvPr/>
              </p14:nvContentPartPr>
              <p14:xfrm>
                <a:off x="2157010" y="1973609"/>
                <a:ext cx="13680" cy="276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1CC646A-C1F8-8460-6713-20A6CBD2879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48370" y="1964969"/>
                  <a:ext cx="313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5568494-0F69-4F9F-BFED-7C1B18383B29}"/>
                    </a:ext>
                  </a:extLst>
                </p14:cNvPr>
                <p14:cNvContentPartPr/>
                <p14:nvPr/>
              </p14:nvContentPartPr>
              <p14:xfrm>
                <a:off x="2223610" y="1836449"/>
                <a:ext cx="131400" cy="517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5568494-0F69-4F9F-BFED-7C1B18383B2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14970" y="1827809"/>
                  <a:ext cx="14904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1FA0F5F-6B4F-F549-ED36-9C8D037C8F59}"/>
                    </a:ext>
                  </a:extLst>
                </p14:cNvPr>
                <p14:cNvContentPartPr/>
                <p14:nvPr/>
              </p14:nvContentPartPr>
              <p14:xfrm>
                <a:off x="2612410" y="1840409"/>
                <a:ext cx="112680" cy="217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1FA0F5F-6B4F-F549-ED36-9C8D037C8F5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03410" y="1831769"/>
                  <a:ext cx="130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2EDD7D7-3170-F4AB-2E48-F17FB5653B67}"/>
                    </a:ext>
                  </a:extLst>
                </p14:cNvPr>
                <p14:cNvContentPartPr/>
                <p14:nvPr/>
              </p14:nvContentPartPr>
              <p14:xfrm>
                <a:off x="2880970" y="1952009"/>
                <a:ext cx="246240" cy="324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2EDD7D7-3170-F4AB-2E48-F17FB5653B6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71970" y="1943009"/>
                  <a:ext cx="263880" cy="34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F7F5F60-948D-326C-8EB8-DA996A293BC8}"/>
                  </a:ext>
                </a:extLst>
              </p14:cNvPr>
              <p14:cNvContentPartPr/>
              <p14:nvPr/>
            </p14:nvContentPartPr>
            <p14:xfrm>
              <a:off x="5901370" y="2009609"/>
              <a:ext cx="2395080" cy="203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F7F5F60-948D-326C-8EB8-DA996A293BC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92370" y="2000609"/>
                <a:ext cx="24127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AB16F7-BF8B-FC60-7901-5DB59F2E8AB5}"/>
                  </a:ext>
                </a:extLst>
              </p14:cNvPr>
              <p14:cNvContentPartPr/>
              <p14:nvPr/>
            </p14:nvContentPartPr>
            <p14:xfrm>
              <a:off x="8485810" y="1770929"/>
              <a:ext cx="108720" cy="245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AB16F7-BF8B-FC60-7901-5DB59F2E8AB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476810" y="1761929"/>
                <a:ext cx="1263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9AEE531-36CD-CBA5-61B6-B0E57ACA3ECD}"/>
                  </a:ext>
                </a:extLst>
              </p14:cNvPr>
              <p14:cNvContentPartPr/>
              <p14:nvPr/>
            </p14:nvContentPartPr>
            <p14:xfrm>
              <a:off x="8646010" y="2014289"/>
              <a:ext cx="290880" cy="3805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9AEE531-36CD-CBA5-61B6-B0E57ACA3EC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637010" y="2005649"/>
                <a:ext cx="3085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2ED53E4-2F86-4B01-8469-2E2EA0533A70}"/>
                  </a:ext>
                </a:extLst>
              </p14:cNvPr>
              <p14:cNvContentPartPr/>
              <p14:nvPr/>
            </p14:nvContentPartPr>
            <p14:xfrm>
              <a:off x="9364930" y="1956689"/>
              <a:ext cx="1800000" cy="390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2ED53E4-2F86-4B01-8469-2E2EA0533A7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356290" y="1948049"/>
                <a:ext cx="181764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4E79870-3B43-D2D3-3ECB-4FAA7BEE147F}"/>
                  </a:ext>
                </a:extLst>
              </p14:cNvPr>
              <p14:cNvContentPartPr/>
              <p14:nvPr/>
            </p14:nvContentPartPr>
            <p14:xfrm>
              <a:off x="10348810" y="2021849"/>
              <a:ext cx="45720" cy="12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4E79870-3B43-D2D3-3ECB-4FAA7BEE147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339810" y="2012849"/>
                <a:ext cx="633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C299A0E-1A25-6F8B-2B39-76D770B0B671}"/>
                  </a:ext>
                </a:extLst>
              </p14:cNvPr>
              <p14:cNvContentPartPr/>
              <p14:nvPr/>
            </p14:nvContentPartPr>
            <p14:xfrm>
              <a:off x="10029850" y="1994129"/>
              <a:ext cx="372600" cy="37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C299A0E-1A25-6F8B-2B39-76D770B0B67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021210" y="1985489"/>
                <a:ext cx="3902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9422C8F-0F57-B360-C07F-65470711450E}"/>
                  </a:ext>
                </a:extLst>
              </p14:cNvPr>
              <p14:cNvContentPartPr/>
              <p14:nvPr/>
            </p14:nvContentPartPr>
            <p14:xfrm>
              <a:off x="9187810" y="1946609"/>
              <a:ext cx="162360" cy="542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9422C8F-0F57-B360-C07F-65470711450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179170" y="1937969"/>
                <a:ext cx="18000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0D46921-DC9D-D175-5A80-A6E32D948762}"/>
                  </a:ext>
                </a:extLst>
              </p14:cNvPr>
              <p14:cNvContentPartPr/>
              <p14:nvPr/>
            </p14:nvContentPartPr>
            <p14:xfrm>
              <a:off x="11172490" y="1878929"/>
              <a:ext cx="230400" cy="658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0D46921-DC9D-D175-5A80-A6E32D94876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163490" y="1870289"/>
                <a:ext cx="248040" cy="67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B2245BF6-D34D-4BB3-56B5-1963C4F134D9}"/>
              </a:ext>
            </a:extLst>
          </p:cNvPr>
          <p:cNvGrpSpPr/>
          <p:nvPr/>
        </p:nvGrpSpPr>
        <p:grpSpPr>
          <a:xfrm>
            <a:off x="6111250" y="1792889"/>
            <a:ext cx="1519920" cy="865800"/>
            <a:chOff x="6111250" y="1792889"/>
            <a:chExt cx="1519920" cy="86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2A98B06-DC0B-CAC3-A5F3-0A83F2960BB1}"/>
                    </a:ext>
                  </a:extLst>
                </p14:cNvPr>
                <p14:cNvContentPartPr/>
                <p14:nvPr/>
              </p14:nvContentPartPr>
              <p14:xfrm>
                <a:off x="6111250" y="1792889"/>
                <a:ext cx="1519920" cy="502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2A98B06-DC0B-CAC3-A5F3-0A83F2960BB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02250" y="1783889"/>
                  <a:ext cx="153756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9E6CE50-B885-62CD-D82E-06EEEF62C22A}"/>
                    </a:ext>
                  </a:extLst>
                </p14:cNvPr>
                <p14:cNvContentPartPr/>
                <p14:nvPr/>
              </p14:nvContentPartPr>
              <p14:xfrm>
                <a:off x="7476010" y="1934009"/>
                <a:ext cx="63000" cy="29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9E6CE50-B885-62CD-D82E-06EEEF62C22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67370" y="1925009"/>
                  <a:ext cx="80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A98A6DD-E4E7-C122-D66D-DECE295D0891}"/>
                    </a:ext>
                  </a:extLst>
                </p14:cNvPr>
                <p14:cNvContentPartPr/>
                <p14:nvPr/>
              </p14:nvContentPartPr>
              <p14:xfrm>
                <a:off x="7121410" y="1906289"/>
                <a:ext cx="358200" cy="24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A98A6DD-E4E7-C122-D66D-DECE295D089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12770" y="1897649"/>
                  <a:ext cx="375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30E18EF-08FB-090E-3D93-FB7C6AA41D3B}"/>
                    </a:ext>
                  </a:extLst>
                </p14:cNvPr>
                <p14:cNvContentPartPr/>
                <p14:nvPr/>
              </p14:nvContentPartPr>
              <p14:xfrm>
                <a:off x="6115930" y="2235689"/>
                <a:ext cx="1101600" cy="423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30E18EF-08FB-090E-3D93-FB7C6AA41D3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07290" y="2227049"/>
                  <a:ext cx="11192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2578E3E-5AA9-0E59-45F5-D6E4FDDAF435}"/>
                    </a:ext>
                  </a:extLst>
                </p14:cNvPr>
                <p14:cNvContentPartPr/>
                <p14:nvPr/>
              </p14:nvContentPartPr>
              <p14:xfrm>
                <a:off x="6500050" y="2271689"/>
                <a:ext cx="45720" cy="32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2578E3E-5AA9-0E59-45F5-D6E4FDDAF43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91050" y="2263049"/>
                  <a:ext cx="6336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322E1FC-AE3F-A693-7F7C-0016B6517FF6}"/>
              </a:ext>
            </a:extLst>
          </p:cNvPr>
          <p:cNvGrpSpPr/>
          <p:nvPr/>
        </p:nvGrpSpPr>
        <p:grpSpPr>
          <a:xfrm>
            <a:off x="2055490" y="3127049"/>
            <a:ext cx="372600" cy="822960"/>
            <a:chOff x="2055490" y="3127049"/>
            <a:chExt cx="372600" cy="82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0177FA3-DD47-6271-0F28-62D6C3CA2789}"/>
                    </a:ext>
                  </a:extLst>
                </p14:cNvPr>
                <p14:cNvContentPartPr/>
                <p14:nvPr/>
              </p14:nvContentPartPr>
              <p14:xfrm>
                <a:off x="2055490" y="3350609"/>
                <a:ext cx="207000" cy="351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0177FA3-DD47-6271-0F28-62D6C3CA278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46850" y="3341969"/>
                  <a:ext cx="2246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ABCE0AD-5FD3-8573-9D9A-CB4F5E45A33C}"/>
                    </a:ext>
                  </a:extLst>
                </p14:cNvPr>
                <p14:cNvContentPartPr/>
                <p14:nvPr/>
              </p14:nvContentPartPr>
              <p14:xfrm>
                <a:off x="2196250" y="3127049"/>
                <a:ext cx="231840" cy="822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ABCE0AD-5FD3-8573-9D9A-CB4F5E45A33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87250" y="3118049"/>
                  <a:ext cx="249480" cy="84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4091E71-BF7D-665D-FE39-F9D30FCC4B74}"/>
              </a:ext>
            </a:extLst>
          </p:cNvPr>
          <p:cNvGrpSpPr/>
          <p:nvPr/>
        </p:nvGrpSpPr>
        <p:grpSpPr>
          <a:xfrm>
            <a:off x="2648050" y="3481649"/>
            <a:ext cx="499320" cy="531360"/>
            <a:chOff x="2648050" y="3481649"/>
            <a:chExt cx="49932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ED44ED6-EB31-CA55-DEB7-C5F0109DDDEB}"/>
                    </a:ext>
                  </a:extLst>
                </p14:cNvPr>
                <p14:cNvContentPartPr/>
                <p14:nvPr/>
              </p14:nvContentPartPr>
              <p14:xfrm>
                <a:off x="2648050" y="3481649"/>
                <a:ext cx="132840" cy="209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ED44ED6-EB31-CA55-DEB7-C5F0109DDDE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39050" y="3472649"/>
                  <a:ext cx="150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4AEE32C-B23F-BEA7-96B8-594D4EFC30A6}"/>
                    </a:ext>
                  </a:extLst>
                </p14:cNvPr>
                <p14:cNvContentPartPr/>
                <p14:nvPr/>
              </p14:nvContentPartPr>
              <p14:xfrm>
                <a:off x="2891050" y="3581729"/>
                <a:ext cx="256320" cy="431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4AEE32C-B23F-BEA7-96B8-594D4EFC30A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82410" y="3573089"/>
                  <a:ext cx="273960" cy="44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64DD912-7BC2-6F3F-E0E0-A24C1189797A}"/>
              </a:ext>
            </a:extLst>
          </p:cNvPr>
          <p:cNvGrpSpPr/>
          <p:nvPr/>
        </p:nvGrpSpPr>
        <p:grpSpPr>
          <a:xfrm>
            <a:off x="3446170" y="3506129"/>
            <a:ext cx="528480" cy="647280"/>
            <a:chOff x="3446170" y="3506129"/>
            <a:chExt cx="528480" cy="64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CFB5A71-7E5B-6565-5BA2-F8E2472EBD26}"/>
                    </a:ext>
                  </a:extLst>
                </p14:cNvPr>
                <p14:cNvContentPartPr/>
                <p14:nvPr/>
              </p14:nvContentPartPr>
              <p14:xfrm>
                <a:off x="3446170" y="3506129"/>
                <a:ext cx="177840" cy="647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CFB5A71-7E5B-6565-5BA2-F8E2472EBD2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37530" y="3497489"/>
                  <a:ext cx="19548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617A5BB-A339-05C7-D0AC-9510731C64D8}"/>
                    </a:ext>
                  </a:extLst>
                </p14:cNvPr>
                <p14:cNvContentPartPr/>
                <p14:nvPr/>
              </p14:nvContentPartPr>
              <p14:xfrm>
                <a:off x="3759370" y="3700529"/>
                <a:ext cx="27000" cy="307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617A5BB-A339-05C7-D0AC-9510731C64D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50370" y="3691889"/>
                  <a:ext cx="446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9538E4A-00B2-42E4-C81B-126F5E990B65}"/>
                    </a:ext>
                  </a:extLst>
                </p14:cNvPr>
                <p14:cNvContentPartPr/>
                <p14:nvPr/>
              </p14:nvContentPartPr>
              <p14:xfrm>
                <a:off x="3764050" y="3685409"/>
                <a:ext cx="210600" cy="350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9538E4A-00B2-42E4-C81B-126F5E990B6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755410" y="3676409"/>
                  <a:ext cx="22824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B66842E-DE86-1B3F-DEA2-BE5B40A97986}"/>
                  </a:ext>
                </a:extLst>
              </p14:cNvPr>
              <p14:cNvContentPartPr/>
              <p14:nvPr/>
            </p14:nvContentPartPr>
            <p14:xfrm>
              <a:off x="4242490" y="3581729"/>
              <a:ext cx="625680" cy="597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B66842E-DE86-1B3F-DEA2-BE5B40A9798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233850" y="3572729"/>
                <a:ext cx="643320" cy="61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C3048978-FCB5-32AE-1BA6-469BDD766675}"/>
              </a:ext>
            </a:extLst>
          </p:cNvPr>
          <p:cNvGrpSpPr/>
          <p:nvPr/>
        </p:nvGrpSpPr>
        <p:grpSpPr>
          <a:xfrm>
            <a:off x="3420970" y="1791449"/>
            <a:ext cx="2211840" cy="717480"/>
            <a:chOff x="3420970" y="1791449"/>
            <a:chExt cx="2211840" cy="71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ABCABB7-A0E9-47DC-A6A0-A8E91D792852}"/>
                    </a:ext>
                  </a:extLst>
                </p14:cNvPr>
                <p14:cNvContentPartPr/>
                <p14:nvPr/>
              </p14:nvContentPartPr>
              <p14:xfrm>
                <a:off x="3420970" y="1855889"/>
                <a:ext cx="200160" cy="600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ABCABB7-A0E9-47DC-A6A0-A8E91D79285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12330" y="1846889"/>
                  <a:ext cx="21780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E4806E0-6058-48C7-10CF-4C7A0124C58A}"/>
                    </a:ext>
                  </a:extLst>
                </p14:cNvPr>
                <p14:cNvContentPartPr/>
                <p14:nvPr/>
              </p14:nvContentPartPr>
              <p14:xfrm>
                <a:off x="3671170" y="2031209"/>
                <a:ext cx="10800" cy="265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E4806E0-6058-48C7-10CF-4C7A0124C58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62530" y="2022209"/>
                  <a:ext cx="284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D19FC06-8B5B-E297-7F25-0E8BE8511800}"/>
                    </a:ext>
                  </a:extLst>
                </p14:cNvPr>
                <p14:cNvContentPartPr/>
                <p14:nvPr/>
              </p14:nvContentPartPr>
              <p14:xfrm>
                <a:off x="3631930" y="2027609"/>
                <a:ext cx="224280" cy="342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D19FC06-8B5B-E297-7F25-0E8BE851180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22930" y="2018609"/>
                  <a:ext cx="2419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58ADCBF-B6E4-DBE5-F7F1-8D02DA3EA728}"/>
                    </a:ext>
                  </a:extLst>
                </p14:cNvPr>
                <p14:cNvContentPartPr/>
                <p14:nvPr/>
              </p14:nvContentPartPr>
              <p14:xfrm>
                <a:off x="4020010" y="1991969"/>
                <a:ext cx="599400" cy="516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58ADCBF-B6E4-DBE5-F7F1-8D02DA3EA72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11010" y="1983329"/>
                  <a:ext cx="61704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C244E7B-2CC4-21AC-1CBB-01A304419B8A}"/>
                    </a:ext>
                  </a:extLst>
                </p14:cNvPr>
                <p14:cNvContentPartPr/>
                <p14:nvPr/>
              </p14:nvContentPartPr>
              <p14:xfrm>
                <a:off x="4796890" y="1845449"/>
                <a:ext cx="695520" cy="445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C244E7B-2CC4-21AC-1CBB-01A304419B8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88250" y="1836449"/>
                  <a:ext cx="71316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67231F9-F5DC-9DF1-0D68-3C993A5FBD04}"/>
                    </a:ext>
                  </a:extLst>
                </p14:cNvPr>
                <p14:cNvContentPartPr/>
                <p14:nvPr/>
              </p14:nvContentPartPr>
              <p14:xfrm>
                <a:off x="5218450" y="2018609"/>
                <a:ext cx="184680" cy="29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67231F9-F5DC-9DF1-0D68-3C993A5FBD0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09450" y="2009969"/>
                  <a:ext cx="202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F31C713-1DAA-9ED5-7533-737DBB82A6FA}"/>
                    </a:ext>
                  </a:extLst>
                </p14:cNvPr>
                <p14:cNvContentPartPr/>
                <p14:nvPr/>
              </p14:nvContentPartPr>
              <p14:xfrm>
                <a:off x="5455690" y="1791449"/>
                <a:ext cx="177120" cy="693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F31C713-1DAA-9ED5-7533-737DBB82A6F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47050" y="1782809"/>
                  <a:ext cx="194760" cy="71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CA7F8A0-A647-A6A4-3D95-3CB1DAE382B2}"/>
                    </a:ext>
                  </a:extLst>
                </p14:cNvPr>
                <p14:cNvContentPartPr/>
                <p14:nvPr/>
              </p14:nvContentPartPr>
              <p14:xfrm>
                <a:off x="4925050" y="1996649"/>
                <a:ext cx="262440" cy="42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CA7F8A0-A647-A6A4-3D95-3CB1DAE382B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16410" y="1988009"/>
                  <a:ext cx="28008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C3ECB1E-40FB-AD35-370E-D9EEA2F1EFB3}"/>
              </a:ext>
            </a:extLst>
          </p:cNvPr>
          <p:cNvGrpSpPr/>
          <p:nvPr/>
        </p:nvGrpSpPr>
        <p:grpSpPr>
          <a:xfrm>
            <a:off x="5033050" y="3422609"/>
            <a:ext cx="3434400" cy="818640"/>
            <a:chOff x="5033050" y="3422609"/>
            <a:chExt cx="3434400" cy="81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55A28E5-65DE-5C84-4350-11E9AD08EEF5}"/>
                    </a:ext>
                  </a:extLst>
                </p14:cNvPr>
                <p14:cNvContentPartPr/>
                <p14:nvPr/>
              </p14:nvContentPartPr>
              <p14:xfrm>
                <a:off x="5033050" y="3466169"/>
                <a:ext cx="857520" cy="505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55A28E5-65DE-5C84-4350-11E9AD08EEF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24050" y="3457169"/>
                  <a:ext cx="87516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CE500DF-C614-3744-A244-1BC6F5BFDDCA}"/>
                    </a:ext>
                  </a:extLst>
                </p14:cNvPr>
                <p14:cNvContentPartPr/>
                <p14:nvPr/>
              </p14:nvContentPartPr>
              <p14:xfrm>
                <a:off x="5521210" y="3723209"/>
                <a:ext cx="292680" cy="8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CE500DF-C614-3744-A244-1BC6F5BFDDC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12210" y="3714569"/>
                  <a:ext cx="310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90D4FCD-8F2C-0ED9-CB63-51A65695646E}"/>
                    </a:ext>
                  </a:extLst>
                </p14:cNvPr>
                <p14:cNvContentPartPr/>
                <p14:nvPr/>
              </p14:nvContentPartPr>
              <p14:xfrm>
                <a:off x="5235010" y="3635369"/>
                <a:ext cx="376560" cy="66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90D4FCD-8F2C-0ED9-CB63-51A65695646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26370" y="3626729"/>
                  <a:ext cx="394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6F52A9D-5334-7861-50B7-C82EBFD893D5}"/>
                    </a:ext>
                  </a:extLst>
                </p14:cNvPr>
                <p14:cNvContentPartPr/>
                <p14:nvPr/>
              </p14:nvContentPartPr>
              <p14:xfrm>
                <a:off x="5867170" y="3422609"/>
                <a:ext cx="243720" cy="818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6F52A9D-5334-7861-50B7-C82EBFD893D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58530" y="3413609"/>
                  <a:ext cx="261360" cy="83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AC97B0C-B9B4-7101-D655-81AA958A9287}"/>
                    </a:ext>
                  </a:extLst>
                </p14:cNvPr>
                <p14:cNvContentPartPr/>
                <p14:nvPr/>
              </p14:nvContentPartPr>
              <p14:xfrm>
                <a:off x="6363610" y="3658769"/>
                <a:ext cx="2103840" cy="271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AC97B0C-B9B4-7101-D655-81AA958A928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354970" y="3649769"/>
                  <a:ext cx="2121480" cy="28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B44F403-EBC6-0602-EEC1-3A0E529F5294}"/>
              </a:ext>
            </a:extLst>
          </p:cNvPr>
          <p:cNvGrpSpPr/>
          <p:nvPr/>
        </p:nvGrpSpPr>
        <p:grpSpPr>
          <a:xfrm>
            <a:off x="8706850" y="3461489"/>
            <a:ext cx="3110760" cy="758520"/>
            <a:chOff x="8706850" y="3461489"/>
            <a:chExt cx="3110760" cy="75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007A3FD-716F-089E-25B0-4D916A15DE95}"/>
                    </a:ext>
                  </a:extLst>
                </p14:cNvPr>
                <p14:cNvContentPartPr/>
                <p14:nvPr/>
              </p14:nvContentPartPr>
              <p14:xfrm>
                <a:off x="8706850" y="3499289"/>
                <a:ext cx="200880" cy="262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007A3FD-716F-089E-25B0-4D916A15DE9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98210" y="3490649"/>
                  <a:ext cx="2185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84C30A6-EBF4-A662-A62D-6D1761B055ED}"/>
                    </a:ext>
                  </a:extLst>
                </p14:cNvPr>
                <p14:cNvContentPartPr/>
                <p14:nvPr/>
              </p14:nvContentPartPr>
              <p14:xfrm>
                <a:off x="9024730" y="3719609"/>
                <a:ext cx="29520" cy="492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84C30A6-EBF4-A662-A62D-6D1761B055E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015730" y="3710609"/>
                  <a:ext cx="4716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B44E8E4-D78D-E2B2-EBDD-5EC48F481E5A}"/>
                    </a:ext>
                  </a:extLst>
                </p14:cNvPr>
                <p14:cNvContentPartPr/>
                <p14:nvPr/>
              </p14:nvContentPartPr>
              <p14:xfrm>
                <a:off x="9006730" y="3683249"/>
                <a:ext cx="271440" cy="220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B44E8E4-D78D-E2B2-EBDD-5EC48F481E5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97730" y="3674609"/>
                  <a:ext cx="289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EB62F80-03C1-E438-CEF5-402163BA56ED}"/>
                    </a:ext>
                  </a:extLst>
                </p14:cNvPr>
                <p14:cNvContentPartPr/>
                <p14:nvPr/>
              </p14:nvContentPartPr>
              <p14:xfrm>
                <a:off x="9472930" y="3461489"/>
                <a:ext cx="189000" cy="709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EB62F80-03C1-E438-CEF5-402163BA56E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464290" y="3452489"/>
                  <a:ext cx="206640" cy="72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06B1B90-8954-E187-04D4-42B32B1DD776}"/>
                    </a:ext>
                  </a:extLst>
                </p14:cNvPr>
                <p14:cNvContentPartPr/>
                <p14:nvPr/>
              </p14:nvContentPartPr>
              <p14:xfrm>
                <a:off x="9635650" y="3646169"/>
                <a:ext cx="1843560" cy="342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06B1B90-8954-E187-04D4-42B32B1DD77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26650" y="3637529"/>
                  <a:ext cx="18612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644F1E3-A055-5734-273D-BC56A946DEBB}"/>
                    </a:ext>
                  </a:extLst>
                </p14:cNvPr>
                <p14:cNvContentPartPr/>
                <p14:nvPr/>
              </p14:nvContentPartPr>
              <p14:xfrm>
                <a:off x="10050730" y="3736169"/>
                <a:ext cx="685080" cy="18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644F1E3-A055-5734-273D-BC56A946DEB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042090" y="3727529"/>
                  <a:ext cx="702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80D62D6-F215-2E4E-015C-963E25A2BFA5}"/>
                    </a:ext>
                  </a:extLst>
                </p14:cNvPr>
                <p14:cNvContentPartPr/>
                <p14:nvPr/>
              </p14:nvContentPartPr>
              <p14:xfrm>
                <a:off x="11552650" y="3509729"/>
                <a:ext cx="264960" cy="710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80D62D6-F215-2E4E-015C-963E25A2BFA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544010" y="3501089"/>
                  <a:ext cx="282600" cy="72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97122FB-C2A3-DBC1-FDF1-FB635A7E5A50}"/>
              </a:ext>
            </a:extLst>
          </p:cNvPr>
          <p:cNvGrpSpPr/>
          <p:nvPr/>
        </p:nvGrpSpPr>
        <p:grpSpPr>
          <a:xfrm>
            <a:off x="6557290" y="3373649"/>
            <a:ext cx="1255320" cy="396720"/>
            <a:chOff x="6557290" y="3373649"/>
            <a:chExt cx="125532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12CCF11-540C-6571-C789-C644307F168E}"/>
                    </a:ext>
                  </a:extLst>
                </p14:cNvPr>
                <p14:cNvContentPartPr/>
                <p14:nvPr/>
              </p14:nvContentPartPr>
              <p14:xfrm>
                <a:off x="6557290" y="3373649"/>
                <a:ext cx="1255320" cy="396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12CCF11-540C-6571-C789-C644307F168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48650" y="3365009"/>
                  <a:ext cx="12729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B9E2EFC-0FB7-B93C-5E6E-83793E467B1F}"/>
                    </a:ext>
                  </a:extLst>
                </p14:cNvPr>
                <p14:cNvContentPartPr/>
                <p14:nvPr/>
              </p14:nvContentPartPr>
              <p14:xfrm>
                <a:off x="7574650" y="3520529"/>
                <a:ext cx="22320" cy="11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B9E2EFC-0FB7-B93C-5E6E-83793E467B1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566010" y="3511889"/>
                  <a:ext cx="39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D706233-2793-7147-8429-985C8FC233D1}"/>
                    </a:ext>
                  </a:extLst>
                </p14:cNvPr>
                <p14:cNvContentPartPr/>
                <p14:nvPr/>
              </p14:nvContentPartPr>
              <p14:xfrm>
                <a:off x="7109170" y="3521609"/>
                <a:ext cx="427320" cy="38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D706233-2793-7147-8429-985C8FC233D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100170" y="3512969"/>
                  <a:ext cx="44496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EE03F46-0A92-2F69-B776-8AA9D81D8BBF}"/>
              </a:ext>
            </a:extLst>
          </p:cNvPr>
          <p:cNvGrpSpPr/>
          <p:nvPr/>
        </p:nvGrpSpPr>
        <p:grpSpPr>
          <a:xfrm>
            <a:off x="6530650" y="3952169"/>
            <a:ext cx="1012320" cy="462600"/>
            <a:chOff x="6530650" y="3952169"/>
            <a:chExt cx="101232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05990A7-9E3D-7C19-4F05-8260C1CD0D63}"/>
                    </a:ext>
                  </a:extLst>
                </p14:cNvPr>
                <p14:cNvContentPartPr/>
                <p14:nvPr/>
              </p14:nvContentPartPr>
              <p14:xfrm>
                <a:off x="6530650" y="3952169"/>
                <a:ext cx="1012320" cy="462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05990A7-9E3D-7C19-4F05-8260C1CD0D6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22010" y="3943169"/>
                  <a:ext cx="102996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516C6BD-E1D6-ECC8-B976-EFC65CB7BC0A}"/>
                    </a:ext>
                  </a:extLst>
                </p14:cNvPr>
                <p14:cNvContentPartPr/>
                <p14:nvPr/>
              </p14:nvContentPartPr>
              <p14:xfrm>
                <a:off x="6823690" y="3971969"/>
                <a:ext cx="24480" cy="127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516C6BD-E1D6-ECC8-B976-EFC65CB7BC0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14690" y="3963329"/>
                  <a:ext cx="4212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181E977-E030-C812-1B97-89E796755DE9}"/>
              </a:ext>
            </a:extLst>
          </p:cNvPr>
          <p:cNvGrpSpPr/>
          <p:nvPr/>
        </p:nvGrpSpPr>
        <p:grpSpPr>
          <a:xfrm>
            <a:off x="1262050" y="3523049"/>
            <a:ext cx="522360" cy="1183320"/>
            <a:chOff x="1262050" y="3523049"/>
            <a:chExt cx="522360" cy="11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B11CD6B-6A8C-E943-13FC-6FFC79CE955D}"/>
                    </a:ext>
                  </a:extLst>
                </p14:cNvPr>
                <p14:cNvContentPartPr/>
                <p14:nvPr/>
              </p14:nvContentPartPr>
              <p14:xfrm>
                <a:off x="1262050" y="3612689"/>
                <a:ext cx="455400" cy="1093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B11CD6B-6A8C-E943-13FC-6FFC79CE955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253410" y="3603689"/>
                  <a:ext cx="473040" cy="11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BC1C8D5-C226-3B16-1FE6-145021ADD799}"/>
                    </a:ext>
                  </a:extLst>
                </p14:cNvPr>
                <p14:cNvContentPartPr/>
                <p14:nvPr/>
              </p14:nvContentPartPr>
              <p14:xfrm>
                <a:off x="1635370" y="3523049"/>
                <a:ext cx="149040" cy="250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BC1C8D5-C226-3B16-1FE6-145021ADD79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626730" y="3514049"/>
                  <a:ext cx="16668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9FA968E-BC11-C9B5-330E-E7AC5879C2D6}"/>
              </a:ext>
            </a:extLst>
          </p:cNvPr>
          <p:cNvGrpSpPr/>
          <p:nvPr/>
        </p:nvGrpSpPr>
        <p:grpSpPr>
          <a:xfrm>
            <a:off x="1719250" y="4456169"/>
            <a:ext cx="8395560" cy="737280"/>
            <a:chOff x="1719250" y="4456169"/>
            <a:chExt cx="8395560" cy="73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0BC05C3-E215-EA87-93C7-23FCB58351F1}"/>
                    </a:ext>
                  </a:extLst>
                </p14:cNvPr>
                <p14:cNvContentPartPr/>
                <p14:nvPr/>
              </p14:nvContentPartPr>
              <p14:xfrm>
                <a:off x="1719250" y="4456169"/>
                <a:ext cx="1773360" cy="480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0BC05C3-E215-EA87-93C7-23FCB58351F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10610" y="4447169"/>
                  <a:ext cx="179100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5A8495A-9565-8BF0-B1A2-AB564567C065}"/>
                    </a:ext>
                  </a:extLst>
                </p14:cNvPr>
                <p14:cNvContentPartPr/>
                <p14:nvPr/>
              </p14:nvContentPartPr>
              <p14:xfrm>
                <a:off x="3013810" y="4667129"/>
                <a:ext cx="211680" cy="23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5A8495A-9565-8BF0-B1A2-AB564567C06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05170" y="4658489"/>
                  <a:ext cx="229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2665690-875F-3E94-9046-8761B8E09967}"/>
                    </a:ext>
                  </a:extLst>
                </p14:cNvPr>
                <p14:cNvContentPartPr/>
                <p14:nvPr/>
              </p14:nvContentPartPr>
              <p14:xfrm>
                <a:off x="2470210" y="4543289"/>
                <a:ext cx="56520" cy="46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2665690-875F-3E94-9046-8761B8E0996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461210" y="4534649"/>
                  <a:ext cx="74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4861877-E265-5EF5-C88E-A9EABBDE8C45}"/>
                    </a:ext>
                  </a:extLst>
                </p14:cNvPr>
                <p14:cNvContentPartPr/>
                <p14:nvPr/>
              </p14:nvContentPartPr>
              <p14:xfrm>
                <a:off x="3779170" y="4762889"/>
                <a:ext cx="404640" cy="183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4861877-E265-5EF5-C88E-A9EABBDE8C4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70530" y="4754249"/>
                  <a:ext cx="422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757E0E0-578E-BC05-0737-8F5885DA9C1E}"/>
                    </a:ext>
                  </a:extLst>
                </p14:cNvPr>
                <p14:cNvContentPartPr/>
                <p14:nvPr/>
              </p14:nvContentPartPr>
              <p14:xfrm>
                <a:off x="3989050" y="4737329"/>
                <a:ext cx="304920" cy="243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757E0E0-578E-BC05-0737-8F5885DA9C1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980050" y="4728689"/>
                  <a:ext cx="322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837EDA4-0B81-DF87-37EB-70F7CEBF9FBC}"/>
                    </a:ext>
                  </a:extLst>
                </p14:cNvPr>
                <p14:cNvContentPartPr/>
                <p14:nvPr/>
              </p14:nvContentPartPr>
              <p14:xfrm>
                <a:off x="4389370" y="4546889"/>
                <a:ext cx="770400" cy="622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837EDA4-0B81-DF87-37EB-70F7CEBF9FB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80370" y="4538249"/>
                  <a:ext cx="788040" cy="64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E142032-E4BB-F5FF-E02F-842FE21FE05D}"/>
                    </a:ext>
                  </a:extLst>
                </p14:cNvPr>
                <p14:cNvContentPartPr/>
                <p14:nvPr/>
              </p14:nvContentPartPr>
              <p14:xfrm>
                <a:off x="5024770" y="4672889"/>
                <a:ext cx="253800" cy="53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E142032-E4BB-F5FF-E02F-842FE21FE05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015770" y="4664249"/>
                  <a:ext cx="271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E1288DC-8506-5DD7-9D0B-3DC22342007F}"/>
                    </a:ext>
                  </a:extLst>
                </p14:cNvPr>
                <p14:cNvContentPartPr/>
                <p14:nvPr/>
              </p14:nvContentPartPr>
              <p14:xfrm>
                <a:off x="5443450" y="4546169"/>
                <a:ext cx="1024920" cy="647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E1288DC-8506-5DD7-9D0B-3DC22342007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34450" y="4537529"/>
                  <a:ext cx="104256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67A0C6C-88E0-5E24-A9AB-90755E36E0AC}"/>
                    </a:ext>
                  </a:extLst>
                </p14:cNvPr>
                <p14:cNvContentPartPr/>
                <p14:nvPr/>
              </p14:nvContentPartPr>
              <p14:xfrm>
                <a:off x="5590330" y="4605569"/>
                <a:ext cx="47160" cy="27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67A0C6C-88E0-5E24-A9AB-90755E36E0A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81330" y="4596569"/>
                  <a:ext cx="64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6A7007E-9A4D-F5E3-5014-B344FB1995E4}"/>
                    </a:ext>
                  </a:extLst>
                </p14:cNvPr>
                <p14:cNvContentPartPr/>
                <p14:nvPr/>
              </p14:nvContentPartPr>
              <p14:xfrm>
                <a:off x="6645490" y="4627889"/>
                <a:ext cx="1238400" cy="335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6A7007E-9A4D-F5E3-5014-B344FB1995E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36490" y="4618889"/>
                  <a:ext cx="12560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31D9694-D687-E338-D1CB-124D3F395FDF}"/>
                    </a:ext>
                  </a:extLst>
                </p14:cNvPr>
                <p14:cNvContentPartPr/>
                <p14:nvPr/>
              </p14:nvContentPartPr>
              <p14:xfrm>
                <a:off x="8095210" y="4489289"/>
                <a:ext cx="2019600" cy="471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31D9694-D687-E338-D1CB-124D3F395FD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86210" y="4480649"/>
                  <a:ext cx="203724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3C37EA5-18AF-3182-28CA-4EC69AA0D1C1}"/>
                    </a:ext>
                  </a:extLst>
                </p14:cNvPr>
                <p14:cNvContentPartPr/>
                <p14:nvPr/>
              </p14:nvContentPartPr>
              <p14:xfrm>
                <a:off x="8115010" y="4664249"/>
                <a:ext cx="607320" cy="29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3C37EA5-18AF-3182-28CA-4EC69AA0D1C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06010" y="4655249"/>
                  <a:ext cx="62496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52B57B5C-452F-4862-A63D-FE8FAF123AFD}"/>
                  </a:ext>
                </a:extLst>
              </p14:cNvPr>
              <p14:cNvContentPartPr/>
              <p14:nvPr/>
            </p14:nvContentPartPr>
            <p14:xfrm>
              <a:off x="2887810" y="5471369"/>
              <a:ext cx="214560" cy="4449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52B57B5C-452F-4862-A63D-FE8FAF123AF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878810" y="5462369"/>
                <a:ext cx="23220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7024DBC5-06C1-4E8B-D5DC-A513FB06491A}"/>
                  </a:ext>
                </a:extLst>
              </p14:cNvPr>
              <p14:cNvContentPartPr/>
              <p14:nvPr/>
            </p14:nvContentPartPr>
            <p14:xfrm>
              <a:off x="9876130" y="5464889"/>
              <a:ext cx="1238400" cy="3909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7024DBC5-06C1-4E8B-D5DC-A513FB06491A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9867490" y="5456249"/>
                <a:ext cx="125604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90E2C63-41A6-91F1-66CE-0F788B35FF30}"/>
                  </a:ext>
                </a:extLst>
              </p14:cNvPr>
              <p14:cNvContentPartPr/>
              <p14:nvPr/>
            </p14:nvContentPartPr>
            <p14:xfrm>
              <a:off x="10720690" y="5603849"/>
              <a:ext cx="71640" cy="75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90E2C63-41A6-91F1-66CE-0F788B35FF3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0712050" y="5594849"/>
                <a:ext cx="892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86C17F8-4B44-5DBF-9A6D-918B92F9C531}"/>
                  </a:ext>
                </a:extLst>
              </p14:cNvPr>
              <p14:cNvContentPartPr/>
              <p14:nvPr/>
            </p14:nvContentPartPr>
            <p14:xfrm>
              <a:off x="2837410" y="6157889"/>
              <a:ext cx="1350360" cy="4528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86C17F8-4B44-5DBF-9A6D-918B92F9C53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828410" y="6148889"/>
                <a:ext cx="1368000" cy="47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1875CD0-6FCD-4182-AB98-A3FEAB3396C6}"/>
              </a:ext>
            </a:extLst>
          </p:cNvPr>
          <p:cNvGrpSpPr/>
          <p:nvPr/>
        </p:nvGrpSpPr>
        <p:grpSpPr>
          <a:xfrm>
            <a:off x="3313330" y="5388569"/>
            <a:ext cx="6421320" cy="1199160"/>
            <a:chOff x="3313330" y="5388569"/>
            <a:chExt cx="6421320" cy="11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8C7D159-1DF5-EC45-B3B9-31BD5CB99A96}"/>
                    </a:ext>
                  </a:extLst>
                </p14:cNvPr>
                <p14:cNvContentPartPr/>
                <p14:nvPr/>
              </p14:nvContentPartPr>
              <p14:xfrm>
                <a:off x="7365850" y="5388569"/>
                <a:ext cx="1757520" cy="473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8C7D159-1DF5-EC45-B3B9-31BD5CB99A9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57210" y="5379569"/>
                  <a:ext cx="177516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ECC894B-93F9-459B-FE38-1A1603F29BE6}"/>
                    </a:ext>
                  </a:extLst>
                </p14:cNvPr>
                <p14:cNvContentPartPr/>
                <p14:nvPr/>
              </p14:nvContentPartPr>
              <p14:xfrm>
                <a:off x="8835730" y="5590529"/>
                <a:ext cx="42120" cy="19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ECC894B-93F9-459B-FE38-1A1603F29BE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826730" y="5581889"/>
                  <a:ext cx="59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9119E3D-0478-BF58-E337-D89D6ED80B79}"/>
                    </a:ext>
                  </a:extLst>
                </p14:cNvPr>
                <p14:cNvContentPartPr/>
                <p14:nvPr/>
              </p14:nvContentPartPr>
              <p14:xfrm>
                <a:off x="8443690" y="5396849"/>
                <a:ext cx="431640" cy="156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9119E3D-0478-BF58-E337-D89D6ED80B7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435050" y="5387849"/>
                  <a:ext cx="449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F01E4D4-0EC1-B0BE-8CAD-C2DAC4334849}"/>
                    </a:ext>
                  </a:extLst>
                </p14:cNvPr>
                <p14:cNvContentPartPr/>
                <p14:nvPr/>
              </p14:nvContentPartPr>
              <p14:xfrm>
                <a:off x="9264490" y="5513129"/>
                <a:ext cx="470160" cy="310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F01E4D4-0EC1-B0BE-8CAD-C2DAC433484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255490" y="5504129"/>
                  <a:ext cx="4878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0F1AD09-FEDE-0509-58B6-C3853DF8490E}"/>
                    </a:ext>
                  </a:extLst>
                </p14:cNvPr>
                <p14:cNvContentPartPr/>
                <p14:nvPr/>
              </p14:nvContentPartPr>
              <p14:xfrm>
                <a:off x="9309850" y="5621129"/>
                <a:ext cx="244440" cy="53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0F1AD09-FEDE-0509-58B6-C3853DF8490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301210" y="5612129"/>
                  <a:ext cx="262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5222011-E01F-A9AB-3BE6-7D159C3D7B2C}"/>
                    </a:ext>
                  </a:extLst>
                </p14:cNvPr>
                <p14:cNvContentPartPr/>
                <p14:nvPr/>
              </p14:nvContentPartPr>
              <p14:xfrm>
                <a:off x="3313330" y="5463809"/>
                <a:ext cx="906480" cy="502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5222011-E01F-A9AB-3BE6-7D159C3D7B2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304690" y="5454809"/>
                  <a:ext cx="92412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7148A26-82AC-28BF-E9AF-8DFED75F5369}"/>
                    </a:ext>
                  </a:extLst>
                </p14:cNvPr>
                <p14:cNvContentPartPr/>
                <p14:nvPr/>
              </p14:nvContentPartPr>
              <p14:xfrm>
                <a:off x="3442570" y="5678729"/>
                <a:ext cx="422640" cy="20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7148A26-82AC-28BF-E9AF-8DFED75F536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33570" y="5669729"/>
                  <a:ext cx="440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0405E86-2077-CAF3-D46F-38FFEA32D1FD}"/>
                    </a:ext>
                  </a:extLst>
                </p14:cNvPr>
                <p14:cNvContentPartPr/>
                <p14:nvPr/>
              </p14:nvContentPartPr>
              <p14:xfrm>
                <a:off x="3885730" y="5595209"/>
                <a:ext cx="248040" cy="36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0405E86-2077-CAF3-D46F-38FFEA32D1F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877090" y="5586569"/>
                  <a:ext cx="265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CCAF0A0-D244-62DA-29E8-27F23AFF27A7}"/>
                    </a:ext>
                  </a:extLst>
                </p14:cNvPr>
                <p14:cNvContentPartPr/>
                <p14:nvPr/>
              </p14:nvContentPartPr>
              <p14:xfrm>
                <a:off x="4579090" y="5716529"/>
                <a:ext cx="1206000" cy="397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CCAF0A0-D244-62DA-29E8-27F23AFF27A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570090" y="5707529"/>
                  <a:ext cx="12236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F2825CC-252C-49F8-FBFD-B82E2C63302A}"/>
                    </a:ext>
                  </a:extLst>
                </p14:cNvPr>
                <p14:cNvContentPartPr/>
                <p14:nvPr/>
              </p14:nvContentPartPr>
              <p14:xfrm>
                <a:off x="5347330" y="5568929"/>
                <a:ext cx="20160" cy="24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F2825CC-252C-49F8-FBFD-B82E2C63302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38690" y="5560289"/>
                  <a:ext cx="37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371FB3D-C324-4721-9E77-47A9AEF91ED9}"/>
                    </a:ext>
                  </a:extLst>
                </p14:cNvPr>
                <p14:cNvContentPartPr/>
                <p14:nvPr/>
              </p14:nvContentPartPr>
              <p14:xfrm>
                <a:off x="6019090" y="5445089"/>
                <a:ext cx="752040" cy="577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371FB3D-C324-4721-9E77-47A9AEF91ED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010450" y="5436449"/>
                  <a:ext cx="76968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F04AA42-9195-43AA-2047-2465125203DF}"/>
                    </a:ext>
                  </a:extLst>
                </p14:cNvPr>
                <p14:cNvContentPartPr/>
                <p14:nvPr/>
              </p14:nvContentPartPr>
              <p14:xfrm>
                <a:off x="6284770" y="5468489"/>
                <a:ext cx="55440" cy="37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F04AA42-9195-43AA-2047-2465125203D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75770" y="5459849"/>
                  <a:ext cx="73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12CC7D0-687B-D07C-45EB-F5D2ED15071A}"/>
                    </a:ext>
                  </a:extLst>
                </p14:cNvPr>
                <p14:cNvContentPartPr/>
                <p14:nvPr/>
              </p14:nvContentPartPr>
              <p14:xfrm>
                <a:off x="6721810" y="5720489"/>
                <a:ext cx="455040" cy="167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12CC7D0-687B-D07C-45EB-F5D2ED15071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13170" y="5711489"/>
                  <a:ext cx="472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A6C0967-5C8E-2B7A-B8A7-8D752DA0F22C}"/>
                    </a:ext>
                  </a:extLst>
                </p14:cNvPr>
                <p14:cNvContentPartPr/>
                <p14:nvPr/>
              </p14:nvContentPartPr>
              <p14:xfrm>
                <a:off x="4327450" y="6144209"/>
                <a:ext cx="1221480" cy="361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A6C0967-5C8E-2B7A-B8A7-8D752DA0F22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318450" y="6135569"/>
                  <a:ext cx="12391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FA5990C-0059-6504-6F69-1448C9B668ED}"/>
                    </a:ext>
                  </a:extLst>
                </p14:cNvPr>
                <p14:cNvContentPartPr/>
                <p14:nvPr/>
              </p14:nvContentPartPr>
              <p14:xfrm>
                <a:off x="5370370" y="6364889"/>
                <a:ext cx="483120" cy="162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FA5990C-0059-6504-6F69-1448C9B668E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361730" y="6355889"/>
                  <a:ext cx="500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BA86871-B926-C782-EA37-E3DC08A653DE}"/>
                    </a:ext>
                  </a:extLst>
                </p14:cNvPr>
                <p14:cNvContentPartPr/>
                <p14:nvPr/>
              </p14:nvContentPartPr>
              <p14:xfrm>
                <a:off x="5816410" y="6410969"/>
                <a:ext cx="81720" cy="80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BA86871-B926-C782-EA37-E3DC08A653D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807410" y="6401969"/>
                  <a:ext cx="99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59AB566-BFCB-B7DF-6D46-291ECCEAC2B0}"/>
                    </a:ext>
                  </a:extLst>
                </p14:cNvPr>
                <p14:cNvContentPartPr/>
                <p14:nvPr/>
              </p14:nvContentPartPr>
              <p14:xfrm>
                <a:off x="6169930" y="6381089"/>
                <a:ext cx="230400" cy="31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59AB566-BFCB-B7DF-6D46-291ECCEAC2B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160930" y="6372449"/>
                  <a:ext cx="248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353B2FE-CDEA-DC5F-073C-0418983FB410}"/>
                    </a:ext>
                  </a:extLst>
                </p14:cNvPr>
                <p14:cNvContentPartPr/>
                <p14:nvPr/>
              </p14:nvContentPartPr>
              <p14:xfrm>
                <a:off x="6147250" y="6455249"/>
                <a:ext cx="213840" cy="19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353B2FE-CDEA-DC5F-073C-0418983FB41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38250" y="6446249"/>
                  <a:ext cx="231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2E75BF8-6DEA-1730-0B47-F447C3AE8391}"/>
                    </a:ext>
                  </a:extLst>
                </p14:cNvPr>
                <p14:cNvContentPartPr/>
                <p14:nvPr/>
              </p14:nvContentPartPr>
              <p14:xfrm>
                <a:off x="6631450" y="6213689"/>
                <a:ext cx="182160" cy="326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2E75BF8-6DEA-1730-0B47-F447C3AE839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22810" y="6205049"/>
                  <a:ext cx="1998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ACAF26A-3A92-7C6F-81AE-49D2AC65449F}"/>
                    </a:ext>
                  </a:extLst>
                </p14:cNvPr>
                <p14:cNvContentPartPr/>
                <p14:nvPr/>
              </p14:nvContentPartPr>
              <p14:xfrm>
                <a:off x="7004770" y="6268049"/>
                <a:ext cx="149400" cy="216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ACAF26A-3A92-7C6F-81AE-49D2AC65449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996130" y="6259409"/>
                  <a:ext cx="167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DF51638-D468-0B77-7E11-0F4F29CE0D83}"/>
                    </a:ext>
                  </a:extLst>
                </p14:cNvPr>
                <p14:cNvContentPartPr/>
                <p14:nvPr/>
              </p14:nvContentPartPr>
              <p14:xfrm>
                <a:off x="6935290" y="6357689"/>
                <a:ext cx="199800" cy="79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DF51638-D468-0B77-7E11-0F4F29CE0D8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926650" y="6349049"/>
                  <a:ext cx="2174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265FA1B-4003-072E-3DFE-C60D8D68ED37}"/>
                    </a:ext>
                  </a:extLst>
                </p14:cNvPr>
                <p14:cNvContentPartPr/>
                <p14:nvPr/>
              </p14:nvContentPartPr>
              <p14:xfrm>
                <a:off x="7003330" y="6401969"/>
                <a:ext cx="205920" cy="8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265FA1B-4003-072E-3DFE-C60D8D68ED3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994330" y="6393329"/>
                  <a:ext cx="223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334503B-E3BD-FB0A-D04A-FE7B2D8D9A72}"/>
                    </a:ext>
                  </a:extLst>
                </p14:cNvPr>
                <p14:cNvContentPartPr/>
                <p14:nvPr/>
              </p14:nvContentPartPr>
              <p14:xfrm>
                <a:off x="7058050" y="6314849"/>
                <a:ext cx="43920" cy="162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334503B-E3BD-FB0A-D04A-FE7B2D8D9A7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049050" y="6305849"/>
                  <a:ext cx="61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CC46B52-BD04-5A30-0AED-2A28943A344B}"/>
                    </a:ext>
                  </a:extLst>
                </p14:cNvPr>
                <p14:cNvContentPartPr/>
                <p14:nvPr/>
              </p14:nvContentPartPr>
              <p14:xfrm>
                <a:off x="7321570" y="6162209"/>
                <a:ext cx="138960" cy="419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CC46B52-BD04-5A30-0AED-2A28943A344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12570" y="6153209"/>
                  <a:ext cx="15660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BF490BD-994C-512E-3678-EB07B77CE418}"/>
                    </a:ext>
                  </a:extLst>
                </p14:cNvPr>
                <p14:cNvContentPartPr/>
                <p14:nvPr/>
              </p14:nvContentPartPr>
              <p14:xfrm>
                <a:off x="7172890" y="6271289"/>
                <a:ext cx="359640" cy="131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BF490BD-994C-512E-3678-EB07B77CE41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164250" y="6262289"/>
                  <a:ext cx="377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15107AE-AB60-3F6D-851F-1026461324F3}"/>
                    </a:ext>
                  </a:extLst>
                </p14:cNvPr>
                <p14:cNvContentPartPr/>
                <p14:nvPr/>
              </p14:nvContentPartPr>
              <p14:xfrm>
                <a:off x="7751050" y="6105329"/>
                <a:ext cx="556560" cy="482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15107AE-AB60-3F6D-851F-1026461324F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742410" y="6096689"/>
                  <a:ext cx="57420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7EC802D-CAE6-A15B-F05C-676E9E203E68}"/>
                    </a:ext>
                  </a:extLst>
                </p14:cNvPr>
                <p14:cNvContentPartPr/>
                <p14:nvPr/>
              </p14:nvContentPartPr>
              <p14:xfrm>
                <a:off x="8517850" y="6132329"/>
                <a:ext cx="1089360" cy="345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7EC802D-CAE6-A15B-F05C-676E9E203E6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508850" y="6123329"/>
                  <a:ext cx="11070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263C590-C3E1-238B-3C61-645997DBCE73}"/>
                    </a:ext>
                  </a:extLst>
                </p14:cNvPr>
                <p14:cNvContentPartPr/>
                <p14:nvPr/>
              </p14:nvContentPartPr>
              <p14:xfrm>
                <a:off x="9027250" y="6277769"/>
                <a:ext cx="382680" cy="19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263C590-C3E1-238B-3C61-645997DBCE7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18610" y="6269129"/>
                  <a:ext cx="400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C5049E2-DBB3-AAC7-4045-DF31E2ACD06C}"/>
                    </a:ext>
                  </a:extLst>
                </p14:cNvPr>
                <p14:cNvContentPartPr/>
                <p14:nvPr/>
              </p14:nvContentPartPr>
              <p14:xfrm>
                <a:off x="8935450" y="6183089"/>
                <a:ext cx="153000" cy="20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C5049E2-DBB3-AAC7-4045-DF31E2ACD06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926810" y="6174449"/>
                  <a:ext cx="17064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F2DD02A7-2691-CBB6-1AEA-850FFEB71873}"/>
                  </a:ext>
                </a:extLst>
              </p14:cNvPr>
              <p14:cNvContentPartPr/>
              <p14:nvPr/>
            </p14:nvContentPartPr>
            <p14:xfrm>
              <a:off x="9789730" y="6128729"/>
              <a:ext cx="1541160" cy="37908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F2DD02A7-2691-CBB6-1AEA-850FFEB71873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9781090" y="6119729"/>
                <a:ext cx="155880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F74E82E2-1172-D79F-9F45-C838AE09D840}"/>
                  </a:ext>
                </a:extLst>
              </p14:cNvPr>
              <p14:cNvContentPartPr/>
              <p14:nvPr/>
            </p14:nvContentPartPr>
            <p14:xfrm>
              <a:off x="10492810" y="6173009"/>
              <a:ext cx="351360" cy="464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F74E82E2-1172-D79F-9F45-C838AE09D840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0484170" y="6164369"/>
                <a:ext cx="36900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9490192-5D4B-7717-FC2F-623A2EA45C4F}"/>
              </a:ext>
            </a:extLst>
          </p:cNvPr>
          <p:cNvGrpSpPr/>
          <p:nvPr/>
        </p:nvGrpSpPr>
        <p:grpSpPr>
          <a:xfrm>
            <a:off x="1451770" y="2074409"/>
            <a:ext cx="2170440" cy="1118520"/>
            <a:chOff x="1451770" y="2074409"/>
            <a:chExt cx="2170440" cy="11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314DFAE-2C4B-E0A6-0F88-3C601872BE47}"/>
                    </a:ext>
                  </a:extLst>
                </p14:cNvPr>
                <p14:cNvContentPartPr/>
                <p14:nvPr/>
              </p14:nvContentPartPr>
              <p14:xfrm>
                <a:off x="1451770" y="2142449"/>
                <a:ext cx="471240" cy="588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314DFAE-2C4B-E0A6-0F88-3C601872BE4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443130" y="2133809"/>
                  <a:ext cx="48888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6EBA01C-667C-EF8F-CB03-26408497CB87}"/>
                    </a:ext>
                  </a:extLst>
                </p14:cNvPr>
                <p14:cNvContentPartPr/>
                <p14:nvPr/>
              </p14:nvContentPartPr>
              <p14:xfrm>
                <a:off x="1691890" y="2074409"/>
                <a:ext cx="227160" cy="203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6EBA01C-667C-EF8F-CB03-26408497CB8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682890" y="2065769"/>
                  <a:ext cx="244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6FAE45B-94C9-A515-A7AD-B92528EAE356}"/>
                    </a:ext>
                  </a:extLst>
                </p14:cNvPr>
                <p14:cNvContentPartPr/>
                <p14:nvPr/>
              </p14:nvContentPartPr>
              <p14:xfrm>
                <a:off x="2094010" y="2519369"/>
                <a:ext cx="66960" cy="368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6FAE45B-94C9-A515-A7AD-B92528EAE35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085010" y="2510369"/>
                  <a:ext cx="846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85CAB94-2AA6-2DCB-9413-02F2207745F4}"/>
                    </a:ext>
                  </a:extLst>
                </p14:cNvPr>
                <p14:cNvContentPartPr/>
                <p14:nvPr/>
              </p14:nvContentPartPr>
              <p14:xfrm>
                <a:off x="2110930" y="2774609"/>
                <a:ext cx="267480" cy="207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85CAB94-2AA6-2DCB-9413-02F2207745F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101930" y="2765609"/>
                  <a:ext cx="285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B39D086-8506-0C5C-559E-8FD14EC93AD7}"/>
                    </a:ext>
                  </a:extLst>
                </p14:cNvPr>
                <p14:cNvContentPartPr/>
                <p14:nvPr/>
              </p14:nvContentPartPr>
              <p14:xfrm>
                <a:off x="2439250" y="2747969"/>
                <a:ext cx="152640" cy="213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B39D086-8506-0C5C-559E-8FD14EC93AD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430610" y="2739329"/>
                  <a:ext cx="170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58DB18F-3805-1AB1-2666-1EBDA7D6EC30}"/>
                    </a:ext>
                  </a:extLst>
                </p14:cNvPr>
                <p14:cNvContentPartPr/>
                <p14:nvPr/>
              </p14:nvContentPartPr>
              <p14:xfrm>
                <a:off x="2603770" y="2788649"/>
                <a:ext cx="491040" cy="210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58DB18F-3805-1AB1-2666-1EBDA7D6EC3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595130" y="2780009"/>
                  <a:ext cx="508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E02B6FA-74E1-4E93-EE5C-2228FD45B3DF}"/>
                    </a:ext>
                  </a:extLst>
                </p14:cNvPr>
                <p14:cNvContentPartPr/>
                <p14:nvPr/>
              </p14:nvContentPartPr>
              <p14:xfrm>
                <a:off x="3351490" y="2691449"/>
                <a:ext cx="270720" cy="501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E02B6FA-74E1-4E93-EE5C-2228FD45B3D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342850" y="2682809"/>
                  <a:ext cx="288360" cy="51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8411295-8B9F-F6E1-A9A9-9DF22A99F972}"/>
              </a:ext>
            </a:extLst>
          </p:cNvPr>
          <p:cNvGrpSpPr/>
          <p:nvPr/>
        </p:nvGrpSpPr>
        <p:grpSpPr>
          <a:xfrm>
            <a:off x="4018210" y="2584169"/>
            <a:ext cx="3093840" cy="592920"/>
            <a:chOff x="4018210" y="2584169"/>
            <a:chExt cx="3093840" cy="5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5D62A0A-CC7F-0406-E4C3-ADD44E60ACC4}"/>
                    </a:ext>
                  </a:extLst>
                </p14:cNvPr>
                <p14:cNvContentPartPr/>
                <p14:nvPr/>
              </p14:nvContentPartPr>
              <p14:xfrm>
                <a:off x="4324570" y="2584169"/>
                <a:ext cx="192240" cy="478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5D62A0A-CC7F-0406-E4C3-ADD44E60ACC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315930" y="2575169"/>
                  <a:ext cx="20988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2F13CA9-4ED6-3C17-5D7C-8301484C9E91}"/>
                    </a:ext>
                  </a:extLst>
                </p14:cNvPr>
                <p14:cNvContentPartPr/>
                <p14:nvPr/>
              </p14:nvContentPartPr>
              <p14:xfrm>
                <a:off x="4551010" y="2769929"/>
                <a:ext cx="96480" cy="196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2F13CA9-4ED6-3C17-5D7C-8301484C9E9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542370" y="2760929"/>
                  <a:ext cx="114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221FEED-1474-2600-27BB-5196D413A595}"/>
                    </a:ext>
                  </a:extLst>
                </p14:cNvPr>
                <p14:cNvContentPartPr/>
                <p14:nvPr/>
              </p14:nvContentPartPr>
              <p14:xfrm>
                <a:off x="4662610" y="2956409"/>
                <a:ext cx="125280" cy="97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221FEED-1474-2600-27BB-5196D413A59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53970" y="2947409"/>
                  <a:ext cx="142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3F27661-88F2-1E2A-5164-66E0501FD489}"/>
                    </a:ext>
                  </a:extLst>
                </p14:cNvPr>
                <p14:cNvContentPartPr/>
                <p14:nvPr/>
              </p14:nvContentPartPr>
              <p14:xfrm>
                <a:off x="4898050" y="2746169"/>
                <a:ext cx="194040" cy="261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3F27661-88F2-1E2A-5164-66E0501FD48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889050" y="2737169"/>
                  <a:ext cx="2116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B49FB66-7E2E-9FE7-E771-B998328304E2}"/>
                    </a:ext>
                  </a:extLst>
                </p14:cNvPr>
                <p14:cNvContentPartPr/>
                <p14:nvPr/>
              </p14:nvContentPartPr>
              <p14:xfrm>
                <a:off x="4018210" y="2692529"/>
                <a:ext cx="49680" cy="302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B49FB66-7E2E-9FE7-E771-B998328304E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009570" y="2683529"/>
                  <a:ext cx="673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2582AD0-3690-4DFE-A49C-617073687F41}"/>
                    </a:ext>
                  </a:extLst>
                </p14:cNvPr>
                <p14:cNvContentPartPr/>
                <p14:nvPr/>
              </p14:nvContentPartPr>
              <p14:xfrm>
                <a:off x="4156090" y="2682449"/>
                <a:ext cx="38160" cy="312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2582AD0-3690-4DFE-A49C-617073687F4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147090" y="2673809"/>
                  <a:ext cx="558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E6F17E3-26E2-F29B-74A0-682BEA3D60EB}"/>
                    </a:ext>
                  </a:extLst>
                </p14:cNvPr>
                <p14:cNvContentPartPr/>
                <p14:nvPr/>
              </p14:nvContentPartPr>
              <p14:xfrm>
                <a:off x="4041610" y="2840129"/>
                <a:ext cx="160200" cy="172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E6F17E3-26E2-F29B-74A0-682BEA3D60E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32970" y="2831489"/>
                  <a:ext cx="177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366A6D7-5B8D-EF56-6B3A-DECBF47B6BC1}"/>
                    </a:ext>
                  </a:extLst>
                </p14:cNvPr>
                <p14:cNvContentPartPr/>
                <p14:nvPr/>
              </p14:nvContentPartPr>
              <p14:xfrm>
                <a:off x="5069410" y="2598209"/>
                <a:ext cx="128520" cy="578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366A6D7-5B8D-EF56-6B3A-DECBF47B6BC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060410" y="2589209"/>
                  <a:ext cx="14616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7A77FBC-E48F-5171-995D-2E4D95F8A651}"/>
                    </a:ext>
                  </a:extLst>
                </p14:cNvPr>
                <p14:cNvContentPartPr/>
                <p14:nvPr/>
              </p14:nvContentPartPr>
              <p14:xfrm>
                <a:off x="5337610" y="2726729"/>
                <a:ext cx="8280" cy="299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7A77FBC-E48F-5171-995D-2E4D95F8A65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328970" y="2717729"/>
                  <a:ext cx="259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B292E98-1D4F-5783-3DB8-D97C2B5F7531}"/>
                    </a:ext>
                  </a:extLst>
                </p14:cNvPr>
                <p14:cNvContentPartPr/>
                <p14:nvPr/>
              </p14:nvContentPartPr>
              <p14:xfrm>
                <a:off x="5308810" y="2725289"/>
                <a:ext cx="125280" cy="353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B292E98-1D4F-5783-3DB8-D97C2B5F753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299810" y="2716649"/>
                  <a:ext cx="1429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96A9058-629E-EBD5-FFCD-3411BEA7952C}"/>
                    </a:ext>
                  </a:extLst>
                </p14:cNvPr>
                <p14:cNvContentPartPr/>
                <p14:nvPr/>
              </p14:nvContentPartPr>
              <p14:xfrm>
                <a:off x="5565850" y="2791169"/>
                <a:ext cx="1546200" cy="347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96A9058-629E-EBD5-FFCD-3411BEA7952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556850" y="2782529"/>
                  <a:ext cx="15638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4EB43C3-2430-AA42-751A-4B1349B0FAF1}"/>
                    </a:ext>
                  </a:extLst>
                </p14:cNvPr>
                <p14:cNvContentPartPr/>
                <p14:nvPr/>
              </p14:nvContentPartPr>
              <p14:xfrm>
                <a:off x="6799210" y="2930849"/>
                <a:ext cx="50760" cy="12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4EB43C3-2430-AA42-751A-4B1349B0FAF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790210" y="2922209"/>
                  <a:ext cx="68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95017FA-9184-4B86-F0C9-B0CD6DEAC8D8}"/>
                    </a:ext>
                  </a:extLst>
                </p14:cNvPr>
                <p14:cNvContentPartPr/>
                <p14:nvPr/>
              </p14:nvContentPartPr>
              <p14:xfrm>
                <a:off x="6349210" y="2878649"/>
                <a:ext cx="400320" cy="63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95017FA-9184-4B86-F0C9-B0CD6DEAC8D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340570" y="2870009"/>
                  <a:ext cx="417960" cy="81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88324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73F387-22E7-40DE-D836-CF0A2BEB07E8}"/>
                  </a:ext>
                </a:extLst>
              </p14:cNvPr>
              <p14:cNvContentPartPr/>
              <p14:nvPr/>
            </p14:nvContentPartPr>
            <p14:xfrm>
              <a:off x="721690" y="344609"/>
              <a:ext cx="1013400" cy="408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73F387-22E7-40DE-D836-CF0A2BEB07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3050" y="335609"/>
                <a:ext cx="103104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7486C22-C39E-5D13-E6ED-B00BA9290C57}"/>
                  </a:ext>
                </a:extLst>
              </p14:cNvPr>
              <p14:cNvContentPartPr/>
              <p14:nvPr/>
            </p14:nvContentPartPr>
            <p14:xfrm>
              <a:off x="2061970" y="265049"/>
              <a:ext cx="1157760" cy="411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7486C22-C39E-5D13-E6ED-B00BA9290C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2970" y="256409"/>
                <a:ext cx="117540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6C117B-D095-9A52-848C-0D02B004B2B0}"/>
                  </a:ext>
                </a:extLst>
              </p14:cNvPr>
              <p14:cNvContentPartPr/>
              <p14:nvPr/>
            </p14:nvContentPartPr>
            <p14:xfrm>
              <a:off x="2898970" y="404729"/>
              <a:ext cx="33840" cy="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6C117B-D095-9A52-848C-0D02B004B2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89970" y="395729"/>
                <a:ext cx="514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A7ABF57-51A0-CE14-C772-A88E2600BBF4}"/>
                  </a:ext>
                </a:extLst>
              </p14:cNvPr>
              <p14:cNvContentPartPr/>
              <p14:nvPr/>
            </p14:nvContentPartPr>
            <p14:xfrm>
              <a:off x="2553010" y="353249"/>
              <a:ext cx="487080" cy="51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A7ABF57-51A0-CE14-C772-A88E2600BB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44010" y="344249"/>
                <a:ext cx="5047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14B6446-BEA3-0AFE-E0D3-C341E402088E}"/>
                  </a:ext>
                </a:extLst>
              </p14:cNvPr>
              <p14:cNvContentPartPr/>
              <p14:nvPr/>
            </p14:nvContentPartPr>
            <p14:xfrm>
              <a:off x="6710650" y="344249"/>
              <a:ext cx="1645200" cy="426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14B6446-BEA3-0AFE-E0D3-C341E40208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01650" y="335249"/>
                <a:ext cx="166284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A132825-E494-84F6-6E94-F2B947F30CF9}"/>
                  </a:ext>
                </a:extLst>
              </p14:cNvPr>
              <p14:cNvContentPartPr/>
              <p14:nvPr/>
            </p14:nvContentPartPr>
            <p14:xfrm>
              <a:off x="7559890" y="437489"/>
              <a:ext cx="18360" cy="9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A132825-E494-84F6-6E94-F2B947F30CF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50890" y="428489"/>
                <a:ext cx="360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5536AB7-6E5F-60BF-8808-BA098246CB51}"/>
                  </a:ext>
                </a:extLst>
              </p14:cNvPr>
              <p14:cNvContentPartPr/>
              <p14:nvPr/>
            </p14:nvContentPartPr>
            <p14:xfrm>
              <a:off x="7301770" y="475289"/>
              <a:ext cx="381600" cy="17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5536AB7-6E5F-60BF-8808-BA098246CB5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92770" y="466289"/>
                <a:ext cx="3992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6A17FC6-552D-D91A-8479-3129F2F53CAB}"/>
                  </a:ext>
                </a:extLst>
              </p14:cNvPr>
              <p14:cNvContentPartPr/>
              <p14:nvPr/>
            </p14:nvContentPartPr>
            <p14:xfrm>
              <a:off x="8403730" y="313289"/>
              <a:ext cx="186840" cy="523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6A17FC6-552D-D91A-8479-3129F2F53CA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95090" y="304649"/>
                <a:ext cx="204480" cy="54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0C59C700-3513-002F-75F8-0682F48CAA17}"/>
              </a:ext>
            </a:extLst>
          </p:cNvPr>
          <p:cNvGrpSpPr/>
          <p:nvPr/>
        </p:nvGrpSpPr>
        <p:grpSpPr>
          <a:xfrm>
            <a:off x="852010" y="972809"/>
            <a:ext cx="2539080" cy="532440"/>
            <a:chOff x="852010" y="972809"/>
            <a:chExt cx="253908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E59D6F1-8E14-359E-4DA1-AC2960015F00}"/>
                    </a:ext>
                  </a:extLst>
                </p14:cNvPr>
                <p14:cNvContentPartPr/>
                <p14:nvPr/>
              </p14:nvContentPartPr>
              <p14:xfrm>
                <a:off x="852010" y="972809"/>
                <a:ext cx="1498320" cy="469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E59D6F1-8E14-359E-4DA1-AC2960015F0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3370" y="963809"/>
                  <a:ext cx="151596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200B0CF-E20D-83AC-039B-15EEA81EA4FF}"/>
                    </a:ext>
                  </a:extLst>
                </p14:cNvPr>
                <p14:cNvContentPartPr/>
                <p14:nvPr/>
              </p14:nvContentPartPr>
              <p14:xfrm>
                <a:off x="1657330" y="1129409"/>
                <a:ext cx="15480" cy="14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200B0CF-E20D-83AC-039B-15EEA81EA4F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48330" y="1120769"/>
                  <a:ext cx="33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39099AC-8A05-AABE-F8CF-9F78B38E3E15}"/>
                    </a:ext>
                  </a:extLst>
                </p14:cNvPr>
                <p14:cNvContentPartPr/>
                <p14:nvPr/>
              </p14:nvContentPartPr>
              <p14:xfrm>
                <a:off x="1248730" y="1192769"/>
                <a:ext cx="495000" cy="6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39099AC-8A05-AABE-F8CF-9F78B38E3E1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39730" y="1184129"/>
                  <a:ext cx="512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5FA58F6-D9EE-997B-65BC-DAEBD8134B29}"/>
                    </a:ext>
                  </a:extLst>
                </p14:cNvPr>
                <p14:cNvContentPartPr/>
                <p14:nvPr/>
              </p14:nvContentPartPr>
              <p14:xfrm>
                <a:off x="2549410" y="1003409"/>
                <a:ext cx="841680" cy="501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5FA58F6-D9EE-997B-65BC-DAEBD8134B2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40410" y="994409"/>
                  <a:ext cx="859320" cy="51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A6F733A-842D-D7EF-47C2-F3DB8030FFB2}"/>
              </a:ext>
            </a:extLst>
          </p:cNvPr>
          <p:cNvGrpSpPr/>
          <p:nvPr/>
        </p:nvGrpSpPr>
        <p:grpSpPr>
          <a:xfrm>
            <a:off x="3539410" y="296369"/>
            <a:ext cx="3206880" cy="1076760"/>
            <a:chOff x="3539410" y="296369"/>
            <a:chExt cx="3206880" cy="10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AEE2C18-D5C3-1278-4EF8-AF5FB37435C7}"/>
                    </a:ext>
                  </a:extLst>
                </p14:cNvPr>
                <p14:cNvContentPartPr/>
                <p14:nvPr/>
              </p14:nvContentPartPr>
              <p14:xfrm>
                <a:off x="3539410" y="330569"/>
                <a:ext cx="605520" cy="482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AEE2C18-D5C3-1278-4EF8-AF5FB37435C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30770" y="321569"/>
                  <a:ext cx="62316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883EBB7-CB6D-A8DD-CB71-FD4FD0574B90}"/>
                    </a:ext>
                  </a:extLst>
                </p14:cNvPr>
                <p14:cNvContentPartPr/>
                <p14:nvPr/>
              </p14:nvContentPartPr>
              <p14:xfrm>
                <a:off x="4442290" y="359369"/>
                <a:ext cx="180000" cy="249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883EBB7-CB6D-A8DD-CB71-FD4FD0574B9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33650" y="350729"/>
                  <a:ext cx="1976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336F817-3A39-96DE-47D0-27E2B05E351C}"/>
                    </a:ext>
                  </a:extLst>
                </p14:cNvPr>
                <p14:cNvContentPartPr/>
                <p14:nvPr/>
              </p14:nvContentPartPr>
              <p14:xfrm>
                <a:off x="4727770" y="429209"/>
                <a:ext cx="220320" cy="365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336F817-3A39-96DE-47D0-27E2B05E351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19130" y="420209"/>
                  <a:ext cx="2379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9FCE63-BDB3-8CBE-083C-F5424572FCFF}"/>
                    </a:ext>
                  </a:extLst>
                </p14:cNvPr>
                <p14:cNvContentPartPr/>
                <p14:nvPr/>
              </p14:nvContentPartPr>
              <p14:xfrm>
                <a:off x="5155090" y="524249"/>
                <a:ext cx="556200" cy="232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9FCE63-BDB3-8CBE-083C-F5424572FCF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46450" y="515249"/>
                  <a:ext cx="573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15EEE6C-C1B9-80EB-26B5-88CE962F1518}"/>
                    </a:ext>
                  </a:extLst>
                </p14:cNvPr>
                <p14:cNvContentPartPr/>
                <p14:nvPr/>
              </p14:nvContentPartPr>
              <p14:xfrm>
                <a:off x="5849170" y="296369"/>
                <a:ext cx="129240" cy="182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15EEE6C-C1B9-80EB-26B5-88CE962F151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40530" y="287369"/>
                  <a:ext cx="146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907AF49-D613-FF68-6B62-5487F1D1F587}"/>
                    </a:ext>
                  </a:extLst>
                </p14:cNvPr>
                <p14:cNvContentPartPr/>
                <p14:nvPr/>
              </p14:nvContentPartPr>
              <p14:xfrm>
                <a:off x="6028810" y="424889"/>
                <a:ext cx="309600" cy="365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907AF49-D613-FF68-6B62-5487F1D1F58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19810" y="416249"/>
                  <a:ext cx="3272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0222CAF-9D71-70C0-94FF-4ACD8DB48F91}"/>
                    </a:ext>
                  </a:extLst>
                </p14:cNvPr>
                <p14:cNvContentPartPr/>
                <p14:nvPr/>
              </p14:nvContentPartPr>
              <p14:xfrm>
                <a:off x="6477730" y="401489"/>
                <a:ext cx="155520" cy="517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0222CAF-9D71-70C0-94FF-4ACD8DB48F9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69090" y="392489"/>
                  <a:ext cx="17316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2EC65E1-D138-7BB8-A519-4B61B60CA49C}"/>
                    </a:ext>
                  </a:extLst>
                </p14:cNvPr>
                <p14:cNvContentPartPr/>
                <p14:nvPr/>
              </p14:nvContentPartPr>
              <p14:xfrm>
                <a:off x="3689170" y="929249"/>
                <a:ext cx="1234080" cy="419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2EC65E1-D138-7BB8-A519-4B61B60CA49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80530" y="920609"/>
                  <a:ext cx="125172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4BEA5AF-5C73-8B33-296C-A61E6F9949C0}"/>
                    </a:ext>
                  </a:extLst>
                </p14:cNvPr>
                <p14:cNvContentPartPr/>
                <p14:nvPr/>
              </p14:nvContentPartPr>
              <p14:xfrm>
                <a:off x="4398730" y="1092329"/>
                <a:ext cx="38160" cy="3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4BEA5AF-5C73-8B33-296C-A61E6F9949C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90090" y="1083689"/>
                  <a:ext cx="55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A5653D3-316B-2566-A51E-7F2C60F51C30}"/>
                    </a:ext>
                  </a:extLst>
                </p14:cNvPr>
                <p14:cNvContentPartPr/>
                <p14:nvPr/>
              </p14:nvContentPartPr>
              <p14:xfrm>
                <a:off x="4040170" y="1079369"/>
                <a:ext cx="249120" cy="9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A5653D3-316B-2566-A51E-7F2C60F51C3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31170" y="1070369"/>
                  <a:ext cx="266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C8E8A40-3DCB-C0E1-C2EA-E5C62418D45C}"/>
                    </a:ext>
                  </a:extLst>
                </p14:cNvPr>
                <p14:cNvContentPartPr/>
                <p14:nvPr/>
              </p14:nvContentPartPr>
              <p14:xfrm>
                <a:off x="5206210" y="935369"/>
                <a:ext cx="1415880" cy="386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C8E8A40-3DCB-C0E1-C2EA-E5C62418D4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97570" y="926369"/>
                  <a:ext cx="14335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A13B4EE-BA32-07AF-D0D8-8549CAF36341}"/>
                    </a:ext>
                  </a:extLst>
                </p14:cNvPr>
                <p14:cNvContentPartPr/>
                <p14:nvPr/>
              </p14:nvContentPartPr>
              <p14:xfrm>
                <a:off x="6726850" y="1284929"/>
                <a:ext cx="19440" cy="88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A13B4EE-BA32-07AF-D0D8-8549CAF3634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17850" y="1276289"/>
                  <a:ext cx="3708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97282D9-3FF6-68EE-8484-1C2C9A7F3601}"/>
              </a:ext>
            </a:extLst>
          </p:cNvPr>
          <p:cNvGrpSpPr/>
          <p:nvPr/>
        </p:nvGrpSpPr>
        <p:grpSpPr>
          <a:xfrm>
            <a:off x="2255650" y="1625849"/>
            <a:ext cx="4452120" cy="795240"/>
            <a:chOff x="2255650" y="1625849"/>
            <a:chExt cx="4452120" cy="79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20AE159-533C-590F-7F3D-8F4E6E629EA8}"/>
                    </a:ext>
                  </a:extLst>
                </p14:cNvPr>
                <p14:cNvContentPartPr/>
                <p14:nvPr/>
              </p14:nvContentPartPr>
              <p14:xfrm>
                <a:off x="2380570" y="1833929"/>
                <a:ext cx="192960" cy="225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20AE159-533C-590F-7F3D-8F4E6E629EA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71930" y="1824929"/>
                  <a:ext cx="2106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5A3FDE8-40BB-4550-06D5-181DF1857AAA}"/>
                    </a:ext>
                  </a:extLst>
                </p14:cNvPr>
                <p14:cNvContentPartPr/>
                <p14:nvPr/>
              </p14:nvContentPartPr>
              <p14:xfrm>
                <a:off x="2671450" y="1792529"/>
                <a:ext cx="183960" cy="289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5A3FDE8-40BB-4550-06D5-181DF1857AA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62810" y="1783889"/>
                  <a:ext cx="2016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9313597-727D-9672-2E18-099860668D57}"/>
                    </a:ext>
                  </a:extLst>
                </p14:cNvPr>
                <p14:cNvContentPartPr/>
                <p14:nvPr/>
              </p14:nvContentPartPr>
              <p14:xfrm>
                <a:off x="2706370" y="1806569"/>
                <a:ext cx="205200" cy="28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9313597-727D-9672-2E18-099860668D5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97730" y="1797569"/>
                  <a:ext cx="222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EF260D4-4FD2-409D-825E-516ED148455A}"/>
                    </a:ext>
                  </a:extLst>
                </p14:cNvPr>
                <p14:cNvContentPartPr/>
                <p14:nvPr/>
              </p14:nvContentPartPr>
              <p14:xfrm>
                <a:off x="2897170" y="2001329"/>
                <a:ext cx="118800" cy="216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EF260D4-4FD2-409D-825E-516ED148455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88170" y="1992329"/>
                  <a:ext cx="1364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1E7F055-F1F2-CEA8-8DF8-4FF75880698E}"/>
                    </a:ext>
                  </a:extLst>
                </p14:cNvPr>
                <p14:cNvContentPartPr/>
                <p14:nvPr/>
              </p14:nvContentPartPr>
              <p14:xfrm>
                <a:off x="2907610" y="2108249"/>
                <a:ext cx="135720" cy="39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1E7F055-F1F2-CEA8-8DF8-4FF75880698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98970" y="2099609"/>
                  <a:ext cx="153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1F9A81F-FBF5-9BF4-D029-A88EE1FF8D16}"/>
                    </a:ext>
                  </a:extLst>
                </p14:cNvPr>
                <p14:cNvContentPartPr/>
                <p14:nvPr/>
              </p14:nvContentPartPr>
              <p14:xfrm>
                <a:off x="3175450" y="1810889"/>
                <a:ext cx="13320" cy="222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1F9A81F-FBF5-9BF4-D029-A88EE1FF8D1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66810" y="1802249"/>
                  <a:ext cx="309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F59FFC2-EC36-497A-7C33-CC90628EF76A}"/>
                    </a:ext>
                  </a:extLst>
                </p14:cNvPr>
                <p14:cNvContentPartPr/>
                <p14:nvPr/>
              </p14:nvContentPartPr>
              <p14:xfrm>
                <a:off x="3118930" y="1919969"/>
                <a:ext cx="156960" cy="31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F59FFC2-EC36-497A-7C33-CC90628EF76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10290" y="1911329"/>
                  <a:ext cx="174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088A9B9-2A5E-D9FE-C313-93071DACE61A}"/>
                    </a:ext>
                  </a:extLst>
                </p14:cNvPr>
                <p14:cNvContentPartPr/>
                <p14:nvPr/>
              </p14:nvContentPartPr>
              <p14:xfrm>
                <a:off x="3366610" y="1782809"/>
                <a:ext cx="12600" cy="273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088A9B9-2A5E-D9FE-C313-93071DACE61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57610" y="1773809"/>
                  <a:ext cx="302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05AD6CC-A791-B92B-171C-7BBB22945332}"/>
                    </a:ext>
                  </a:extLst>
                </p14:cNvPr>
                <p14:cNvContentPartPr/>
                <p14:nvPr/>
              </p14:nvContentPartPr>
              <p14:xfrm>
                <a:off x="2255650" y="1708289"/>
                <a:ext cx="159840" cy="569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05AD6CC-A791-B92B-171C-7BBB2294533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46650" y="1699289"/>
                  <a:ext cx="17748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C515AC9-15DA-7DD8-2AFC-04E44F85F4BF}"/>
                    </a:ext>
                  </a:extLst>
                </p14:cNvPr>
                <p14:cNvContentPartPr/>
                <p14:nvPr/>
              </p14:nvContentPartPr>
              <p14:xfrm>
                <a:off x="3489370" y="1625849"/>
                <a:ext cx="129960" cy="635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C515AC9-15DA-7DD8-2AFC-04E44F85F4B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80370" y="1616849"/>
                  <a:ext cx="14760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7EA2A62-4E3D-9C5B-ABA7-24E90C330854}"/>
                    </a:ext>
                  </a:extLst>
                </p14:cNvPr>
                <p14:cNvContentPartPr/>
                <p14:nvPr/>
              </p14:nvContentPartPr>
              <p14:xfrm>
                <a:off x="3751450" y="1769849"/>
                <a:ext cx="118440" cy="473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7EA2A62-4E3D-9C5B-ABA7-24E90C33085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42810" y="1760849"/>
                  <a:ext cx="13608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8FB0026-E37B-6DB6-3480-5274E00F4CFC}"/>
                    </a:ext>
                  </a:extLst>
                </p14:cNvPr>
                <p14:cNvContentPartPr/>
                <p14:nvPr/>
              </p14:nvContentPartPr>
              <p14:xfrm>
                <a:off x="3889330" y="1866329"/>
                <a:ext cx="181800" cy="326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8FB0026-E37B-6DB6-3480-5274E00F4CF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80690" y="1857689"/>
                  <a:ext cx="1994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FF7CCE2-97D6-6151-D65A-92B7FB4EFD5B}"/>
                    </a:ext>
                  </a:extLst>
                </p14:cNvPr>
                <p14:cNvContentPartPr/>
                <p14:nvPr/>
              </p14:nvContentPartPr>
              <p14:xfrm>
                <a:off x="4148530" y="1846169"/>
                <a:ext cx="178200" cy="300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FF7CCE2-97D6-6151-D65A-92B7FB4EFD5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39890" y="1837529"/>
                  <a:ext cx="1958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79D4832-0C61-88A5-D8DC-487845C4A4D5}"/>
                    </a:ext>
                  </a:extLst>
                </p14:cNvPr>
                <p14:cNvContentPartPr/>
                <p14:nvPr/>
              </p14:nvContentPartPr>
              <p14:xfrm>
                <a:off x="4148170" y="1841489"/>
                <a:ext cx="226800" cy="11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79D4832-0C61-88A5-D8DC-487845C4A4D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39170" y="1832849"/>
                  <a:ext cx="244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B067459-8049-5FFE-2F3E-DCC6439406A4}"/>
                    </a:ext>
                  </a:extLst>
                </p14:cNvPr>
                <p14:cNvContentPartPr/>
                <p14:nvPr/>
              </p14:nvContentPartPr>
              <p14:xfrm>
                <a:off x="4373890" y="2076569"/>
                <a:ext cx="150480" cy="140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B067459-8049-5FFE-2F3E-DCC6439406A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65250" y="2067929"/>
                  <a:ext cx="168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6796D1D-9313-43AF-3275-F23E9FAB30A6}"/>
                    </a:ext>
                  </a:extLst>
                </p14:cNvPr>
                <p14:cNvContentPartPr/>
                <p14:nvPr/>
              </p14:nvContentPartPr>
              <p14:xfrm>
                <a:off x="4735690" y="1824209"/>
                <a:ext cx="12960" cy="219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6796D1D-9313-43AF-3275-F23E9FAB30A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26690" y="1815569"/>
                  <a:ext cx="306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1E49DB9-3BE3-21D6-6C1A-F87BF7B437F2}"/>
                    </a:ext>
                  </a:extLst>
                </p14:cNvPr>
                <p14:cNvContentPartPr/>
                <p14:nvPr/>
              </p14:nvContentPartPr>
              <p14:xfrm>
                <a:off x="4639210" y="1936889"/>
                <a:ext cx="218160" cy="25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1E49DB9-3BE3-21D6-6C1A-F87BF7B437F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630570" y="1927889"/>
                  <a:ext cx="235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DC5F9FE-9CC8-FC85-B0F5-E54A90FF6B76}"/>
                    </a:ext>
                  </a:extLst>
                </p14:cNvPr>
                <p14:cNvContentPartPr/>
                <p14:nvPr/>
              </p14:nvContentPartPr>
              <p14:xfrm>
                <a:off x="4909570" y="1811609"/>
                <a:ext cx="28800" cy="265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DC5F9FE-9CC8-FC85-B0F5-E54A90FF6B7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00570" y="1802609"/>
                  <a:ext cx="464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0BE34EF-9C3B-6EE4-BD23-F03BEF5CA245}"/>
                    </a:ext>
                  </a:extLst>
                </p14:cNvPr>
                <p14:cNvContentPartPr/>
                <p14:nvPr/>
              </p14:nvContentPartPr>
              <p14:xfrm>
                <a:off x="4960690" y="1737449"/>
                <a:ext cx="153000" cy="494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0BE34EF-9C3B-6EE4-BD23-F03BEF5CA24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51690" y="1728449"/>
                  <a:ext cx="17064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D1E7732-CC0B-6CF1-3435-868EF638364F}"/>
                    </a:ext>
                  </a:extLst>
                </p14:cNvPr>
                <p14:cNvContentPartPr/>
                <p14:nvPr/>
              </p14:nvContentPartPr>
              <p14:xfrm>
                <a:off x="5227090" y="1914209"/>
                <a:ext cx="161280" cy="372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D1E7732-CC0B-6CF1-3435-868EF638364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18090" y="1905209"/>
                  <a:ext cx="1789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91E43E3-E8FA-8A02-2122-EFF923117160}"/>
                    </a:ext>
                  </a:extLst>
                </p14:cNvPr>
                <p14:cNvContentPartPr/>
                <p14:nvPr/>
              </p14:nvContentPartPr>
              <p14:xfrm>
                <a:off x="5328610" y="2253329"/>
                <a:ext cx="145440" cy="87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91E43E3-E8FA-8A02-2122-EFF92311716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19970" y="2244329"/>
                  <a:ext cx="163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B591CCB-6666-3ED3-CA81-8D6D5F823058}"/>
                    </a:ext>
                  </a:extLst>
                </p14:cNvPr>
                <p14:cNvContentPartPr/>
                <p14:nvPr/>
              </p14:nvContentPartPr>
              <p14:xfrm>
                <a:off x="5463250" y="1788929"/>
                <a:ext cx="122760" cy="144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B591CCB-6666-3ED3-CA81-8D6D5F82305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54250" y="1779929"/>
                  <a:ext cx="140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E9B4B10-2B91-774C-0A8B-7D286879D632}"/>
                    </a:ext>
                  </a:extLst>
                </p14:cNvPr>
                <p14:cNvContentPartPr/>
                <p14:nvPr/>
              </p14:nvContentPartPr>
              <p14:xfrm>
                <a:off x="5749450" y="1881809"/>
                <a:ext cx="349560" cy="256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E9B4B10-2B91-774C-0A8B-7D286879D63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740810" y="1873169"/>
                  <a:ext cx="3672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44EEC85-35C4-2D9B-FF6E-47D9599670B2}"/>
                    </a:ext>
                  </a:extLst>
                </p14:cNvPr>
                <p14:cNvContentPartPr/>
                <p14:nvPr/>
              </p14:nvContentPartPr>
              <p14:xfrm>
                <a:off x="5935210" y="2195369"/>
                <a:ext cx="157320" cy="225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44EEC85-35C4-2D9B-FF6E-47D9599670B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26210" y="2186369"/>
                  <a:ext cx="1749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9DB8E09-E6F3-1CCD-58F1-240881B0EF1C}"/>
                    </a:ext>
                  </a:extLst>
                </p14:cNvPr>
                <p14:cNvContentPartPr/>
                <p14:nvPr/>
              </p14:nvContentPartPr>
              <p14:xfrm>
                <a:off x="5993890" y="2312729"/>
                <a:ext cx="113040" cy="15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9DB8E09-E6F3-1CCD-58F1-240881B0EF1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84890" y="2304089"/>
                  <a:ext cx="130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A64BE69-2A09-5EC0-3419-3762F90E4151}"/>
                    </a:ext>
                  </a:extLst>
                </p14:cNvPr>
                <p14:cNvContentPartPr/>
                <p14:nvPr/>
              </p14:nvContentPartPr>
              <p14:xfrm>
                <a:off x="6223210" y="2178809"/>
                <a:ext cx="261720" cy="164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A64BE69-2A09-5EC0-3419-3762F90E415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14210" y="2170169"/>
                  <a:ext cx="279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7C5955B-393E-7A29-902F-DF4F0F79F53E}"/>
                    </a:ext>
                  </a:extLst>
                </p14:cNvPr>
                <p14:cNvContentPartPr/>
                <p14:nvPr/>
              </p14:nvContentPartPr>
              <p14:xfrm>
                <a:off x="6566290" y="2164409"/>
                <a:ext cx="141480" cy="167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7C5955B-393E-7A29-902F-DF4F0F79F53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57650" y="2155409"/>
                  <a:ext cx="159120" cy="18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3D6F2D2-3C0B-8EDC-BFE9-CB98FA2BB6C1}"/>
                  </a:ext>
                </a:extLst>
              </p14:cNvPr>
              <p14:cNvContentPartPr/>
              <p14:nvPr/>
            </p14:nvContentPartPr>
            <p14:xfrm>
              <a:off x="7089010" y="1970729"/>
              <a:ext cx="208440" cy="280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3D6F2D2-3C0B-8EDC-BFE9-CB98FA2BB6C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080010" y="1962089"/>
                <a:ext cx="226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96F7DF8-FA1E-4999-F18A-5D96BABF39E0}"/>
                  </a:ext>
                </a:extLst>
              </p14:cNvPr>
              <p14:cNvContentPartPr/>
              <p14:nvPr/>
            </p14:nvContentPartPr>
            <p14:xfrm>
              <a:off x="7084330" y="2052449"/>
              <a:ext cx="194040" cy="10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96F7DF8-FA1E-4999-F18A-5D96BABF39E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075330" y="2043809"/>
                <a:ext cx="21168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4B802FD-2FA2-8672-94B1-366D10517707}"/>
              </a:ext>
            </a:extLst>
          </p:cNvPr>
          <p:cNvGrpSpPr/>
          <p:nvPr/>
        </p:nvGrpSpPr>
        <p:grpSpPr>
          <a:xfrm>
            <a:off x="7513090" y="1621529"/>
            <a:ext cx="4040640" cy="732600"/>
            <a:chOff x="7513090" y="1621529"/>
            <a:chExt cx="4040640" cy="73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0AE4E39-C495-CB4C-046C-26786017C313}"/>
                    </a:ext>
                  </a:extLst>
                </p14:cNvPr>
                <p14:cNvContentPartPr/>
                <p14:nvPr/>
              </p14:nvContentPartPr>
              <p14:xfrm>
                <a:off x="7513090" y="1657889"/>
                <a:ext cx="133200" cy="577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0AE4E39-C495-CB4C-046C-26786017C31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04450" y="1648889"/>
                  <a:ext cx="15084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6073B2C-DFF8-3EC1-A2DF-FDF27C7D066B}"/>
                    </a:ext>
                  </a:extLst>
                </p14:cNvPr>
                <p14:cNvContentPartPr/>
                <p14:nvPr/>
              </p14:nvContentPartPr>
              <p14:xfrm>
                <a:off x="7635490" y="1845449"/>
                <a:ext cx="162360" cy="234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6073B2C-DFF8-3EC1-A2DF-FDF27C7D066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26490" y="1836449"/>
                  <a:ext cx="1800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DA9905E-3271-ADDA-E275-0125609A2721}"/>
                    </a:ext>
                  </a:extLst>
                </p14:cNvPr>
                <p14:cNvContentPartPr/>
                <p14:nvPr/>
              </p14:nvContentPartPr>
              <p14:xfrm>
                <a:off x="7866970" y="1826729"/>
                <a:ext cx="189000" cy="296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DA9905E-3271-ADDA-E275-0125609A272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858330" y="1818089"/>
                  <a:ext cx="2066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FBDAC95-D204-0838-8168-018752DA88BE}"/>
                    </a:ext>
                  </a:extLst>
                </p14:cNvPr>
                <p14:cNvContentPartPr/>
                <p14:nvPr/>
              </p14:nvContentPartPr>
              <p14:xfrm>
                <a:off x="7905490" y="1831049"/>
                <a:ext cx="243720" cy="25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FBDAC95-D204-0838-8168-018752DA88B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96850" y="1822409"/>
                  <a:ext cx="261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2014508-7677-3192-F276-D55522F7C22D}"/>
                    </a:ext>
                  </a:extLst>
                </p14:cNvPr>
                <p14:cNvContentPartPr/>
                <p14:nvPr/>
              </p14:nvContentPartPr>
              <p14:xfrm>
                <a:off x="8108170" y="2055689"/>
                <a:ext cx="18720" cy="178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2014508-7677-3192-F276-D55522F7C22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99170" y="2047049"/>
                  <a:ext cx="36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74949D4-F13C-0D61-26A8-1C20B30CC084}"/>
                    </a:ext>
                  </a:extLst>
                </p14:cNvPr>
                <p14:cNvContentPartPr/>
                <p14:nvPr/>
              </p14:nvContentPartPr>
              <p14:xfrm>
                <a:off x="8093410" y="2052089"/>
                <a:ext cx="161640" cy="209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74949D4-F13C-0D61-26A8-1C20B30CC08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84770" y="2043089"/>
                  <a:ext cx="179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708816D-60CA-82CA-5111-84362989A49F}"/>
                    </a:ext>
                  </a:extLst>
                </p14:cNvPr>
                <p14:cNvContentPartPr/>
                <p14:nvPr/>
              </p14:nvContentPartPr>
              <p14:xfrm>
                <a:off x="8382130" y="1843649"/>
                <a:ext cx="58320" cy="208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708816D-60CA-82CA-5111-84362989A49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373490" y="1834649"/>
                  <a:ext cx="75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BB413FA-344A-BE5A-5067-A9ABD33762DA}"/>
                    </a:ext>
                  </a:extLst>
                </p14:cNvPr>
                <p14:cNvContentPartPr/>
                <p14:nvPr/>
              </p14:nvContentPartPr>
              <p14:xfrm>
                <a:off x="8332810" y="1971449"/>
                <a:ext cx="178920" cy="21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BB413FA-344A-BE5A-5067-A9ABD33762D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324170" y="1962809"/>
                  <a:ext cx="196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85789DF-1C49-70B8-EBE2-5068B4C99983}"/>
                    </a:ext>
                  </a:extLst>
                </p14:cNvPr>
                <p14:cNvContentPartPr/>
                <p14:nvPr/>
              </p14:nvContentPartPr>
              <p14:xfrm>
                <a:off x="8589850" y="1821329"/>
                <a:ext cx="31680" cy="234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85789DF-1C49-70B8-EBE2-5068B4C9998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581210" y="1812329"/>
                  <a:ext cx="49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481D8ED-8CEB-DBA5-2D25-033D13DA8745}"/>
                    </a:ext>
                  </a:extLst>
                </p14:cNvPr>
                <p14:cNvContentPartPr/>
                <p14:nvPr/>
              </p14:nvContentPartPr>
              <p14:xfrm>
                <a:off x="8692450" y="1707569"/>
                <a:ext cx="119160" cy="485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481D8ED-8CEB-DBA5-2D25-033D13DA874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83810" y="1698929"/>
                  <a:ext cx="13680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E005DEB-EA5C-DDB4-9644-BF7A06B3FFB9}"/>
                    </a:ext>
                  </a:extLst>
                </p14:cNvPr>
                <p14:cNvContentPartPr/>
                <p14:nvPr/>
              </p14:nvContentPartPr>
              <p14:xfrm>
                <a:off x="8880010" y="1621529"/>
                <a:ext cx="217800" cy="611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E005DEB-EA5C-DDB4-9644-BF7A06B3FFB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871370" y="1612529"/>
                  <a:ext cx="23544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F65A218-F003-1882-EDB0-CE85818C17F3}"/>
                    </a:ext>
                  </a:extLst>
                </p14:cNvPr>
                <p14:cNvContentPartPr/>
                <p14:nvPr/>
              </p14:nvContentPartPr>
              <p14:xfrm>
                <a:off x="9070450" y="1827449"/>
                <a:ext cx="140400" cy="248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F65A218-F003-1882-EDB0-CE85818C17F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061810" y="1818449"/>
                  <a:ext cx="1580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9D48192-9CD6-09BE-94C5-25350FEA0806}"/>
                    </a:ext>
                  </a:extLst>
                </p14:cNvPr>
                <p14:cNvContentPartPr/>
                <p14:nvPr/>
              </p14:nvContentPartPr>
              <p14:xfrm>
                <a:off x="9283210" y="1813049"/>
                <a:ext cx="132120" cy="269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9D48192-9CD6-09BE-94C5-25350FEA080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74570" y="1804409"/>
                  <a:ext cx="1497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6353602-FEBA-B9B7-9241-B2EAD92AD965}"/>
                    </a:ext>
                  </a:extLst>
                </p14:cNvPr>
                <p14:cNvContentPartPr/>
                <p14:nvPr/>
              </p14:nvContentPartPr>
              <p14:xfrm>
                <a:off x="9300130" y="1819529"/>
                <a:ext cx="203760" cy="28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6353602-FEBA-B9B7-9241-B2EAD92AD96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291490" y="1810889"/>
                  <a:ext cx="221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3836B40-EDE6-473E-7E0F-091F672D3245}"/>
                    </a:ext>
                  </a:extLst>
                </p14:cNvPr>
                <p14:cNvContentPartPr/>
                <p14:nvPr/>
              </p14:nvContentPartPr>
              <p14:xfrm>
                <a:off x="9455290" y="2005289"/>
                <a:ext cx="109800" cy="216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3836B40-EDE6-473E-7E0F-091F672D324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446650" y="1996289"/>
                  <a:ext cx="1274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E33A01B-7BC1-E0EA-FA54-DE214D5C3594}"/>
                    </a:ext>
                  </a:extLst>
                </p14:cNvPr>
                <p14:cNvContentPartPr/>
                <p14:nvPr/>
              </p14:nvContentPartPr>
              <p14:xfrm>
                <a:off x="9726010" y="1828889"/>
                <a:ext cx="51480" cy="183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E33A01B-7BC1-E0EA-FA54-DE214D5C359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717370" y="1820249"/>
                  <a:ext cx="69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8CD1772-70E6-1E16-613E-ABE0D9B2D279}"/>
                    </a:ext>
                  </a:extLst>
                </p14:cNvPr>
                <p14:cNvContentPartPr/>
                <p14:nvPr/>
              </p14:nvContentPartPr>
              <p14:xfrm>
                <a:off x="9615850" y="1938329"/>
                <a:ext cx="215640" cy="22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8CD1772-70E6-1E16-613E-ABE0D9B2D27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606850" y="1929689"/>
                  <a:ext cx="233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4741783-E3F3-748B-799F-5E6560E0CDCD}"/>
                    </a:ext>
                  </a:extLst>
                </p14:cNvPr>
                <p14:cNvContentPartPr/>
                <p14:nvPr/>
              </p14:nvContentPartPr>
              <p14:xfrm>
                <a:off x="9866770" y="1783889"/>
                <a:ext cx="57240" cy="285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4741783-E3F3-748B-799F-5E6560E0CDC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857770" y="1775249"/>
                  <a:ext cx="748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8EA774A-8731-AEBF-7C1B-DE7CE5211735}"/>
                    </a:ext>
                  </a:extLst>
                </p14:cNvPr>
                <p14:cNvContentPartPr/>
                <p14:nvPr/>
              </p14:nvContentPartPr>
              <p14:xfrm>
                <a:off x="9953890" y="1632689"/>
                <a:ext cx="132480" cy="608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8EA774A-8731-AEBF-7C1B-DE7CE521173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945250" y="1624049"/>
                  <a:ext cx="150120" cy="62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93CECA8-5B47-4CC0-F138-3BF1A3D34FD5}"/>
                    </a:ext>
                  </a:extLst>
                </p14:cNvPr>
                <p14:cNvContentPartPr/>
                <p14:nvPr/>
              </p14:nvContentPartPr>
              <p14:xfrm>
                <a:off x="10235770" y="1865609"/>
                <a:ext cx="118440" cy="363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93CECA8-5B47-4CC0-F138-3BF1A3D34FD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226770" y="1856969"/>
                  <a:ext cx="1360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EBD4316-ED64-75E8-3F5F-C1923EB29DC3}"/>
                    </a:ext>
                  </a:extLst>
                </p14:cNvPr>
                <p14:cNvContentPartPr/>
                <p14:nvPr/>
              </p14:nvContentPartPr>
              <p14:xfrm>
                <a:off x="10316410" y="2142449"/>
                <a:ext cx="111600" cy="207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EBD4316-ED64-75E8-3F5F-C1923EB29DC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07410" y="2133449"/>
                  <a:ext cx="1292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37AEFDC-F2F2-9311-37A8-393944CA71B0}"/>
                    </a:ext>
                  </a:extLst>
                </p14:cNvPr>
                <p14:cNvContentPartPr/>
                <p14:nvPr/>
              </p14:nvContentPartPr>
              <p14:xfrm>
                <a:off x="10406770" y="1706129"/>
                <a:ext cx="123480" cy="104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37AEFDC-F2F2-9311-37A8-393944CA71B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398130" y="1697489"/>
                  <a:ext cx="141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BD8BCEA-CA39-91FC-6BAB-E24BDD6FE651}"/>
                    </a:ext>
                  </a:extLst>
                </p14:cNvPr>
                <p14:cNvContentPartPr/>
                <p14:nvPr/>
              </p14:nvContentPartPr>
              <p14:xfrm>
                <a:off x="10701250" y="1869569"/>
                <a:ext cx="389160" cy="234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BD8BCEA-CA39-91FC-6BAB-E24BDD6FE65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692250" y="1860929"/>
                  <a:ext cx="4068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7EF187E-C0ED-D0ED-5F0D-59D14446A104}"/>
                    </a:ext>
                  </a:extLst>
                </p14:cNvPr>
                <p14:cNvContentPartPr/>
                <p14:nvPr/>
              </p14:nvContentPartPr>
              <p14:xfrm>
                <a:off x="10879810" y="2111129"/>
                <a:ext cx="164520" cy="243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7EF187E-C0ED-D0ED-5F0D-59D14446A10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871170" y="2102489"/>
                  <a:ext cx="1821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AED4CCA-D587-6666-487A-5CE79C08B148}"/>
                    </a:ext>
                  </a:extLst>
                </p14:cNvPr>
                <p14:cNvContentPartPr/>
                <p14:nvPr/>
              </p14:nvContentPartPr>
              <p14:xfrm>
                <a:off x="11117770" y="2164409"/>
                <a:ext cx="235800" cy="124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AED4CCA-D587-6666-487A-5CE79C08B14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109130" y="2155769"/>
                  <a:ext cx="253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470CB1A-1BA5-0F0E-517A-BF53C7180E7D}"/>
                    </a:ext>
                  </a:extLst>
                </p14:cNvPr>
                <p14:cNvContentPartPr/>
                <p14:nvPr/>
              </p14:nvContentPartPr>
              <p14:xfrm>
                <a:off x="11415850" y="2108609"/>
                <a:ext cx="137880" cy="216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470CB1A-1BA5-0F0E-517A-BF53C7180E7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407210" y="2099969"/>
                  <a:ext cx="1555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CB77CC9-5C85-291E-9784-F758656FCE05}"/>
                    </a:ext>
                  </a:extLst>
                </p14:cNvPr>
                <p14:cNvContentPartPr/>
                <p14:nvPr/>
              </p14:nvContentPartPr>
              <p14:xfrm>
                <a:off x="11444290" y="2250089"/>
                <a:ext cx="105480" cy="20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CB77CC9-5C85-291E-9784-F758656FCE0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435650" y="2241449"/>
                  <a:ext cx="1231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0D67EA2-0E8F-EB4D-922E-1423842929BB}"/>
              </a:ext>
            </a:extLst>
          </p:cNvPr>
          <p:cNvGrpSpPr/>
          <p:nvPr/>
        </p:nvGrpSpPr>
        <p:grpSpPr>
          <a:xfrm>
            <a:off x="923650" y="2822489"/>
            <a:ext cx="2231280" cy="642600"/>
            <a:chOff x="923650" y="2822489"/>
            <a:chExt cx="2231280" cy="6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B797D42-0BA1-0753-EB09-DB981546934D}"/>
                    </a:ext>
                  </a:extLst>
                </p14:cNvPr>
                <p14:cNvContentPartPr/>
                <p14:nvPr/>
              </p14:nvContentPartPr>
              <p14:xfrm>
                <a:off x="923650" y="3028049"/>
                <a:ext cx="430920" cy="248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B797D42-0BA1-0753-EB09-DB981546934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4650" y="3019409"/>
                  <a:ext cx="4485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3CE90B8-BA48-EC03-C33D-E601EC2828AD}"/>
                    </a:ext>
                  </a:extLst>
                </p14:cNvPr>
                <p14:cNvContentPartPr/>
                <p14:nvPr/>
              </p14:nvContentPartPr>
              <p14:xfrm>
                <a:off x="1440250" y="2822489"/>
                <a:ext cx="201240" cy="619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3CE90B8-BA48-EC03-C33D-E601EC2828A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431610" y="2813849"/>
                  <a:ext cx="218880" cy="63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BB09E24-078C-8B4E-8C3E-D3CF34ADF67A}"/>
                    </a:ext>
                  </a:extLst>
                </p14:cNvPr>
                <p14:cNvContentPartPr/>
                <p14:nvPr/>
              </p14:nvContentPartPr>
              <p14:xfrm>
                <a:off x="1664170" y="3010769"/>
                <a:ext cx="21240" cy="263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BB09E24-078C-8B4E-8C3E-D3CF34ADF67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655170" y="3002129"/>
                  <a:ext cx="38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5176C30-0819-9CCE-AC6F-F9A14654AD6A}"/>
                    </a:ext>
                  </a:extLst>
                </p14:cNvPr>
                <p14:cNvContentPartPr/>
                <p14:nvPr/>
              </p14:nvContentPartPr>
              <p14:xfrm>
                <a:off x="1817530" y="2963609"/>
                <a:ext cx="21960" cy="293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5176C30-0819-9CCE-AC6F-F9A14654AD6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08530" y="2954969"/>
                  <a:ext cx="396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9F944DE-8B5E-119A-96C3-F80E19043624}"/>
                    </a:ext>
                  </a:extLst>
                </p14:cNvPr>
                <p14:cNvContentPartPr/>
                <p14:nvPr/>
              </p14:nvContentPartPr>
              <p14:xfrm>
                <a:off x="1665610" y="3187169"/>
                <a:ext cx="205560" cy="6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9F944DE-8B5E-119A-96C3-F80E1904362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656970" y="3178169"/>
                  <a:ext cx="223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5794099-1C67-37C3-D080-05153BED1209}"/>
                    </a:ext>
                  </a:extLst>
                </p14:cNvPr>
                <p14:cNvContentPartPr/>
                <p14:nvPr/>
              </p14:nvContentPartPr>
              <p14:xfrm>
                <a:off x="1937770" y="2866769"/>
                <a:ext cx="129600" cy="447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5794099-1C67-37C3-D080-05153BED120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28770" y="2858129"/>
                  <a:ext cx="1472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17EF67D-5897-885C-E93D-3D31BF5F49DF}"/>
                    </a:ext>
                  </a:extLst>
                </p14:cNvPr>
                <p14:cNvContentPartPr/>
                <p14:nvPr/>
              </p14:nvContentPartPr>
              <p14:xfrm>
                <a:off x="2124610" y="3036329"/>
                <a:ext cx="130320" cy="173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17EF67D-5897-885C-E93D-3D31BF5F49D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15970" y="3027689"/>
                  <a:ext cx="147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0587F6C-72C8-B12C-74BC-97F9B7A42255}"/>
                    </a:ext>
                  </a:extLst>
                </p14:cNvPr>
                <p14:cNvContentPartPr/>
                <p14:nvPr/>
              </p14:nvContentPartPr>
              <p14:xfrm>
                <a:off x="2332330" y="3185009"/>
                <a:ext cx="41760" cy="127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0587F6C-72C8-B12C-74BC-97F9B7A4225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23690" y="3176009"/>
                  <a:ext cx="59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75B54EB-E59C-09FF-15DD-8619AB0B095D}"/>
                    </a:ext>
                  </a:extLst>
                </p14:cNvPr>
                <p14:cNvContentPartPr/>
                <p14:nvPr/>
              </p14:nvContentPartPr>
              <p14:xfrm>
                <a:off x="2475250" y="2969009"/>
                <a:ext cx="179640" cy="256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75B54EB-E59C-09FF-15DD-8619AB0B095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66250" y="2960009"/>
                  <a:ext cx="1972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FFBAF95-8E30-0F64-D54F-C187E3355C99}"/>
                    </a:ext>
                  </a:extLst>
                </p14:cNvPr>
                <p14:cNvContentPartPr/>
                <p14:nvPr/>
              </p14:nvContentPartPr>
              <p14:xfrm>
                <a:off x="2651290" y="2838689"/>
                <a:ext cx="74880" cy="469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FFBAF95-8E30-0F64-D54F-C187E3355C9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642290" y="2830049"/>
                  <a:ext cx="9252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71095C1-9F79-5721-78D8-CED9713F0A10}"/>
                    </a:ext>
                  </a:extLst>
                </p14:cNvPr>
                <p14:cNvContentPartPr/>
                <p14:nvPr/>
              </p14:nvContentPartPr>
              <p14:xfrm>
                <a:off x="2848570" y="3002489"/>
                <a:ext cx="21600" cy="253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71095C1-9F79-5721-78D8-CED9713F0A1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39930" y="2993849"/>
                  <a:ext cx="392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C86FB6C-CBA3-AEAD-C09A-836958534B2F}"/>
                    </a:ext>
                  </a:extLst>
                </p14:cNvPr>
                <p14:cNvContentPartPr/>
                <p14:nvPr/>
              </p14:nvContentPartPr>
              <p14:xfrm>
                <a:off x="2821570" y="3013649"/>
                <a:ext cx="135000" cy="259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C86FB6C-CBA3-AEAD-C09A-836958534B2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12930" y="3005009"/>
                  <a:ext cx="1526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12AB0FA-74C2-D198-FBE9-C7105A17FBB9}"/>
                    </a:ext>
                  </a:extLst>
                </p14:cNvPr>
                <p14:cNvContentPartPr/>
                <p14:nvPr/>
              </p14:nvContentPartPr>
              <p14:xfrm>
                <a:off x="2949010" y="2823569"/>
                <a:ext cx="205920" cy="641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12AB0FA-74C2-D198-FBE9-C7105A17FBB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940370" y="2814569"/>
                  <a:ext cx="223560" cy="65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A81EA2D-70AD-938F-E0D0-80C1286C77C8}"/>
              </a:ext>
            </a:extLst>
          </p:cNvPr>
          <p:cNvGrpSpPr/>
          <p:nvPr/>
        </p:nvGrpSpPr>
        <p:grpSpPr>
          <a:xfrm>
            <a:off x="3584770" y="2746529"/>
            <a:ext cx="2774520" cy="524880"/>
            <a:chOff x="3584770" y="2746529"/>
            <a:chExt cx="277452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80E06D7-9800-19FA-5AD7-7AF669E43AE7}"/>
                    </a:ext>
                  </a:extLst>
                </p14:cNvPr>
                <p14:cNvContentPartPr/>
                <p14:nvPr/>
              </p14:nvContentPartPr>
              <p14:xfrm>
                <a:off x="3584770" y="3047849"/>
                <a:ext cx="537840" cy="206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80E06D7-9800-19FA-5AD7-7AF669E43AE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576130" y="3038849"/>
                  <a:ext cx="555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928EAC4-8555-EEE2-BC26-0339EEE15892}"/>
                    </a:ext>
                  </a:extLst>
                </p14:cNvPr>
                <p14:cNvContentPartPr/>
                <p14:nvPr/>
              </p14:nvContentPartPr>
              <p14:xfrm>
                <a:off x="4359130" y="2746529"/>
                <a:ext cx="1015920" cy="524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928EAC4-8555-EEE2-BC26-0339EEE1589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350130" y="2737889"/>
                  <a:ext cx="103356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2E5199E-DAF7-DAFB-877D-B1D67FFFB28B}"/>
                    </a:ext>
                  </a:extLst>
                </p14:cNvPr>
                <p14:cNvContentPartPr/>
                <p14:nvPr/>
              </p14:nvContentPartPr>
              <p14:xfrm>
                <a:off x="5601490" y="2945249"/>
                <a:ext cx="597240" cy="257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2E5199E-DAF7-DAFB-877D-B1D67FFFB28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92850" y="2936609"/>
                  <a:ext cx="6148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39DE475-5DF2-595B-31A8-3FA27AC14538}"/>
                    </a:ext>
                  </a:extLst>
                </p14:cNvPr>
                <p14:cNvContentPartPr/>
                <p14:nvPr/>
              </p14:nvContentPartPr>
              <p14:xfrm>
                <a:off x="6145450" y="2981249"/>
                <a:ext cx="213840" cy="216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39DE475-5DF2-595B-31A8-3FA27AC1453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36450" y="2972609"/>
                  <a:ext cx="23148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9B6AAF84-9D71-4DC6-D90F-E1676A6AFB69}"/>
                  </a:ext>
                </a:extLst>
              </p14:cNvPr>
              <p14:cNvContentPartPr/>
              <p14:nvPr/>
            </p14:nvContentPartPr>
            <p14:xfrm>
              <a:off x="6678970" y="2783609"/>
              <a:ext cx="648720" cy="5749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9B6AAF84-9D71-4DC6-D90F-E1676A6AFB6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669970" y="2774609"/>
                <a:ext cx="666360" cy="59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7641FE1-AA47-C400-B9BA-1CBE293B0B38}"/>
              </a:ext>
            </a:extLst>
          </p:cNvPr>
          <p:cNvGrpSpPr/>
          <p:nvPr/>
        </p:nvGrpSpPr>
        <p:grpSpPr>
          <a:xfrm>
            <a:off x="7750330" y="2717369"/>
            <a:ext cx="3180240" cy="737640"/>
            <a:chOff x="7750330" y="2717369"/>
            <a:chExt cx="3180240" cy="73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B1C33E8-311B-9ECD-9B06-A7217DD3A077}"/>
                    </a:ext>
                  </a:extLst>
                </p14:cNvPr>
                <p14:cNvContentPartPr/>
                <p14:nvPr/>
              </p14:nvContentPartPr>
              <p14:xfrm>
                <a:off x="7750330" y="2807009"/>
                <a:ext cx="885240" cy="648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B1C33E8-311B-9ECD-9B06-A7217DD3A07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741330" y="2798009"/>
                  <a:ext cx="902880" cy="6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F7C15C0-2887-9663-A600-BF7DCB6EB87F}"/>
                    </a:ext>
                  </a:extLst>
                </p14:cNvPr>
                <p14:cNvContentPartPr/>
                <p14:nvPr/>
              </p14:nvContentPartPr>
              <p14:xfrm>
                <a:off x="8843290" y="2732849"/>
                <a:ext cx="639720" cy="643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F7C15C0-2887-9663-A600-BF7DCB6EB87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834650" y="2724209"/>
                  <a:ext cx="65736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68DF37B-2AB8-2E79-9AF5-FBE7BE64FE18}"/>
                    </a:ext>
                  </a:extLst>
                </p14:cNvPr>
                <p14:cNvContentPartPr/>
                <p14:nvPr/>
              </p14:nvContentPartPr>
              <p14:xfrm>
                <a:off x="9639970" y="2717369"/>
                <a:ext cx="1290600" cy="546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68DF37B-2AB8-2E79-9AF5-FBE7BE64FE1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631330" y="2708369"/>
                  <a:ext cx="130824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10E4285-C18B-3246-2DDE-B323A1C207E5}"/>
                    </a:ext>
                  </a:extLst>
                </p14:cNvPr>
                <p14:cNvContentPartPr/>
                <p14:nvPr/>
              </p14:nvContentPartPr>
              <p14:xfrm>
                <a:off x="9833650" y="2952449"/>
                <a:ext cx="173880" cy="19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10E4285-C18B-3246-2DDE-B323A1C207E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825010" y="2943449"/>
                  <a:ext cx="1915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537008D-0F0E-2A9A-194C-CE17D946DD22}"/>
              </a:ext>
            </a:extLst>
          </p:cNvPr>
          <p:cNvGrpSpPr/>
          <p:nvPr/>
        </p:nvGrpSpPr>
        <p:grpSpPr>
          <a:xfrm>
            <a:off x="11014090" y="2977289"/>
            <a:ext cx="1040760" cy="307080"/>
            <a:chOff x="11014090" y="2977289"/>
            <a:chExt cx="104076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04C6810-B059-B5EF-5C11-2EAFE10DFF88}"/>
                    </a:ext>
                  </a:extLst>
                </p14:cNvPr>
                <p14:cNvContentPartPr/>
                <p14:nvPr/>
              </p14:nvContentPartPr>
              <p14:xfrm>
                <a:off x="11014090" y="2977289"/>
                <a:ext cx="1040760" cy="307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04C6810-B059-B5EF-5C11-2EAFE10DFF8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005090" y="2968289"/>
                  <a:ext cx="10584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1074ABD-1854-D77C-9FF8-FC0C22B0750C}"/>
                    </a:ext>
                  </a:extLst>
                </p14:cNvPr>
                <p14:cNvContentPartPr/>
                <p14:nvPr/>
              </p14:nvContentPartPr>
              <p14:xfrm>
                <a:off x="11347090" y="3040289"/>
                <a:ext cx="516960" cy="114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1074ABD-1854-D77C-9FF8-FC0C22B0750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338090" y="3031649"/>
                  <a:ext cx="53460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E42E034-700A-FB69-E32D-E30BBEDC9AA6}"/>
              </a:ext>
            </a:extLst>
          </p:cNvPr>
          <p:cNvGrpSpPr/>
          <p:nvPr/>
        </p:nvGrpSpPr>
        <p:grpSpPr>
          <a:xfrm>
            <a:off x="404530" y="3905369"/>
            <a:ext cx="613800" cy="408240"/>
            <a:chOff x="404530" y="3905369"/>
            <a:chExt cx="61380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74BF837-F55A-AA48-D141-17C129971E10}"/>
                    </a:ext>
                  </a:extLst>
                </p14:cNvPr>
                <p14:cNvContentPartPr/>
                <p14:nvPr/>
              </p14:nvContentPartPr>
              <p14:xfrm>
                <a:off x="427930" y="3965849"/>
                <a:ext cx="60840" cy="311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74BF837-F55A-AA48-D141-17C129971E1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18930" y="3957209"/>
                  <a:ext cx="784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488B5A4-67C3-1B3A-28D4-7867AC81D487}"/>
                    </a:ext>
                  </a:extLst>
                </p14:cNvPr>
                <p14:cNvContentPartPr/>
                <p14:nvPr/>
              </p14:nvContentPartPr>
              <p14:xfrm>
                <a:off x="429010" y="3905369"/>
                <a:ext cx="256320" cy="111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488B5A4-67C3-1B3A-28D4-7867AC81D48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20370" y="3896729"/>
                  <a:ext cx="273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9B13CCF-78D3-480F-33AE-EDEED9C70E02}"/>
                    </a:ext>
                  </a:extLst>
                </p14:cNvPr>
                <p14:cNvContentPartPr/>
                <p14:nvPr/>
              </p14:nvContentPartPr>
              <p14:xfrm>
                <a:off x="404530" y="4019129"/>
                <a:ext cx="265680" cy="86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9B13CCF-78D3-480F-33AE-EDEED9C70E0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95890" y="4010129"/>
                  <a:ext cx="283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9787E48-7E40-6B6D-07FB-97702DBF142B}"/>
                    </a:ext>
                  </a:extLst>
                </p14:cNvPr>
                <p14:cNvContentPartPr/>
                <p14:nvPr/>
              </p14:nvContentPartPr>
              <p14:xfrm>
                <a:off x="663010" y="4162409"/>
                <a:ext cx="355320" cy="151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9787E48-7E40-6B6D-07FB-97702DBF142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4010" y="4153769"/>
                  <a:ext cx="372960" cy="16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220677A6-DFA7-7CB5-FF9D-4333C9C93F51}"/>
                  </a:ext>
                </a:extLst>
              </p14:cNvPr>
              <p14:cNvContentPartPr/>
              <p14:nvPr/>
            </p14:nvContentPartPr>
            <p14:xfrm>
              <a:off x="1316410" y="3916889"/>
              <a:ext cx="1216800" cy="5576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220677A6-DFA7-7CB5-FF9D-4333C9C93F51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307410" y="3908249"/>
                <a:ext cx="1234440" cy="57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AF956F4-3732-3670-D82A-A94D997F9257}"/>
              </a:ext>
            </a:extLst>
          </p:cNvPr>
          <p:cNvGrpSpPr/>
          <p:nvPr/>
        </p:nvGrpSpPr>
        <p:grpSpPr>
          <a:xfrm>
            <a:off x="2657770" y="3737969"/>
            <a:ext cx="1463040" cy="516600"/>
            <a:chOff x="2657770" y="3737969"/>
            <a:chExt cx="146304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B26A2AE-6183-0569-01E6-ABBD7813790E}"/>
                    </a:ext>
                  </a:extLst>
                </p14:cNvPr>
                <p14:cNvContentPartPr/>
                <p14:nvPr/>
              </p14:nvContentPartPr>
              <p14:xfrm>
                <a:off x="2657770" y="3737969"/>
                <a:ext cx="1463040" cy="516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B26A2AE-6183-0569-01E6-ABBD7813790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649130" y="3728969"/>
                  <a:ext cx="148068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F414107-BFED-7947-FD03-5760B5F923F6}"/>
                    </a:ext>
                  </a:extLst>
                </p14:cNvPr>
                <p14:cNvContentPartPr/>
                <p14:nvPr/>
              </p14:nvContentPartPr>
              <p14:xfrm>
                <a:off x="3415210" y="3864329"/>
                <a:ext cx="419760" cy="57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F414107-BFED-7947-FD03-5760B5F923F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406210" y="3855689"/>
                  <a:ext cx="43740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48041658-D1CC-7BFC-C4CF-D9AC8838F16C}"/>
              </a:ext>
            </a:extLst>
          </p:cNvPr>
          <p:cNvGrpSpPr/>
          <p:nvPr/>
        </p:nvGrpSpPr>
        <p:grpSpPr>
          <a:xfrm>
            <a:off x="4335010" y="3868649"/>
            <a:ext cx="1503360" cy="558000"/>
            <a:chOff x="4335010" y="3868649"/>
            <a:chExt cx="1503360" cy="55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3C8D85C-8805-A5DD-7A1E-B9503E7604C0}"/>
                    </a:ext>
                  </a:extLst>
                </p14:cNvPr>
                <p14:cNvContentPartPr/>
                <p14:nvPr/>
              </p14:nvContentPartPr>
              <p14:xfrm>
                <a:off x="4335010" y="3960449"/>
                <a:ext cx="1503360" cy="466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3C8D85C-8805-A5DD-7A1E-B9503E7604C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326370" y="3951449"/>
                  <a:ext cx="152100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A1FBADC-3CF8-34A2-B2A8-CF38C1DFAD91}"/>
                    </a:ext>
                  </a:extLst>
                </p14:cNvPr>
                <p14:cNvContentPartPr/>
                <p14:nvPr/>
              </p14:nvContentPartPr>
              <p14:xfrm>
                <a:off x="5483410" y="3868649"/>
                <a:ext cx="38160" cy="23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A1FBADC-3CF8-34A2-B2A8-CF38C1DFAD9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474410" y="3860009"/>
                  <a:ext cx="5580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29D6FAFC-69AF-95FF-EC61-96E033BD0C05}"/>
                  </a:ext>
                </a:extLst>
              </p14:cNvPr>
              <p14:cNvContentPartPr/>
              <p14:nvPr/>
            </p14:nvContentPartPr>
            <p14:xfrm>
              <a:off x="648610" y="5105969"/>
              <a:ext cx="408600" cy="2275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29D6FAFC-69AF-95FF-EC61-96E033BD0C05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39970" y="5097329"/>
                <a:ext cx="42624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845FB93B-7BB1-27AB-334B-7F3B507166E9}"/>
                  </a:ext>
                </a:extLst>
              </p14:cNvPr>
              <p14:cNvContentPartPr/>
              <p14:nvPr/>
            </p14:nvContentPartPr>
            <p14:xfrm>
              <a:off x="1138570" y="4898609"/>
              <a:ext cx="173160" cy="5511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845FB93B-7BB1-27AB-334B-7F3B507166E9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129930" y="4889609"/>
                <a:ext cx="19080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5710C936-4526-A83A-7C6A-A1B58A1084BB}"/>
                  </a:ext>
                </a:extLst>
              </p14:cNvPr>
              <p14:cNvContentPartPr/>
              <p14:nvPr/>
            </p14:nvContentPartPr>
            <p14:xfrm>
              <a:off x="9849490" y="4508009"/>
              <a:ext cx="217800" cy="69228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5710C936-4526-A83A-7C6A-A1B58A1084BB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840850" y="4499009"/>
                <a:ext cx="235440" cy="70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C0D2600-A6AF-F985-65A4-2E939EC0F843}"/>
              </a:ext>
            </a:extLst>
          </p:cNvPr>
          <p:cNvGrpSpPr/>
          <p:nvPr/>
        </p:nvGrpSpPr>
        <p:grpSpPr>
          <a:xfrm>
            <a:off x="1347010" y="4486049"/>
            <a:ext cx="10689840" cy="1589040"/>
            <a:chOff x="1347010" y="4486049"/>
            <a:chExt cx="10689840" cy="158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39C3B9D-5468-08F9-123D-0803B6010D82}"/>
                    </a:ext>
                  </a:extLst>
                </p14:cNvPr>
                <p14:cNvContentPartPr/>
                <p14:nvPr/>
              </p14:nvContentPartPr>
              <p14:xfrm>
                <a:off x="1364290" y="5035409"/>
                <a:ext cx="23040" cy="259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39C3B9D-5468-08F9-123D-0803B6010D8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355290" y="5026769"/>
                  <a:ext cx="406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E8B1F3D-0CD2-4D01-21A8-1472DAB24AB5}"/>
                    </a:ext>
                  </a:extLst>
                </p14:cNvPr>
                <p14:cNvContentPartPr/>
                <p14:nvPr/>
              </p14:nvContentPartPr>
              <p14:xfrm>
                <a:off x="1347010" y="5027849"/>
                <a:ext cx="133200" cy="279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E8B1F3D-0CD2-4D01-21A8-1472DAB24AB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338370" y="5019209"/>
                  <a:ext cx="1508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9429D61-9CA8-0BDB-6D29-6196B63A2B9E}"/>
                    </a:ext>
                  </a:extLst>
                </p14:cNvPr>
                <p14:cNvContentPartPr/>
                <p14:nvPr/>
              </p14:nvContentPartPr>
              <p14:xfrm>
                <a:off x="1561570" y="4965209"/>
                <a:ext cx="114120" cy="372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9429D61-9CA8-0BDB-6D29-6196B63A2B9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552570" y="4956209"/>
                  <a:ext cx="1317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E9E1887-EE7A-F54D-2654-A9ED7C852B50}"/>
                    </a:ext>
                  </a:extLst>
                </p14:cNvPr>
                <p14:cNvContentPartPr/>
                <p14:nvPr/>
              </p14:nvContentPartPr>
              <p14:xfrm>
                <a:off x="1686850" y="4983569"/>
                <a:ext cx="183240" cy="288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E9E1887-EE7A-F54D-2654-A9ED7C852B5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677850" y="4974569"/>
                  <a:ext cx="2008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93F4D3A-669D-C8B0-1B0C-E5BC29F4B8E0}"/>
                    </a:ext>
                  </a:extLst>
                </p14:cNvPr>
                <p14:cNvContentPartPr/>
                <p14:nvPr/>
              </p14:nvContentPartPr>
              <p14:xfrm>
                <a:off x="1793770" y="5252489"/>
                <a:ext cx="92160" cy="140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93F4D3A-669D-C8B0-1B0C-E5BC29F4B8E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784770" y="5243849"/>
                  <a:ext cx="109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F129687-B979-648F-18F9-0FFA4CEBAFFD}"/>
                    </a:ext>
                  </a:extLst>
                </p14:cNvPr>
                <p14:cNvContentPartPr/>
                <p14:nvPr/>
              </p14:nvContentPartPr>
              <p14:xfrm>
                <a:off x="1939210" y="5160689"/>
                <a:ext cx="144720" cy="86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F129687-B979-648F-18F9-0FFA4CEBAFF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930570" y="5151689"/>
                  <a:ext cx="162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2A713E7-3959-DD88-42C9-3D2F527EDB1F}"/>
                    </a:ext>
                  </a:extLst>
                </p14:cNvPr>
                <p14:cNvContentPartPr/>
                <p14:nvPr/>
              </p14:nvContentPartPr>
              <p14:xfrm>
                <a:off x="2144050" y="4964489"/>
                <a:ext cx="71280" cy="417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2A713E7-3959-DD88-42C9-3D2F527EDB1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135410" y="4955489"/>
                  <a:ext cx="8892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A517B57-B69D-36EA-AFEB-9CEDBCBBE3BE}"/>
                    </a:ext>
                  </a:extLst>
                </p14:cNvPr>
                <p14:cNvContentPartPr/>
                <p14:nvPr/>
              </p14:nvContentPartPr>
              <p14:xfrm>
                <a:off x="2216410" y="4914449"/>
                <a:ext cx="186120" cy="567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A517B57-B69D-36EA-AFEB-9CEDBCBBE3B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207410" y="4905449"/>
                  <a:ext cx="20376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3A61EFC-C67A-E4D4-991E-C827E168E1B6}"/>
                    </a:ext>
                  </a:extLst>
                </p14:cNvPr>
                <p14:cNvContentPartPr/>
                <p14:nvPr/>
              </p14:nvContentPartPr>
              <p14:xfrm>
                <a:off x="2493610" y="4950449"/>
                <a:ext cx="127080" cy="423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3A61EFC-C67A-E4D4-991E-C827E168E1B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484610" y="4941809"/>
                  <a:ext cx="14472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60FDD3D-426D-D05B-FE53-1CB5F268C840}"/>
                    </a:ext>
                  </a:extLst>
                </p14:cNvPr>
                <p14:cNvContentPartPr/>
                <p14:nvPr/>
              </p14:nvContentPartPr>
              <p14:xfrm>
                <a:off x="2620690" y="5145209"/>
                <a:ext cx="219960" cy="100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60FDD3D-426D-D05B-FE53-1CB5F268C84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611690" y="5136209"/>
                  <a:ext cx="237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931F70D-6A60-8913-0A9E-4107FC2E4D51}"/>
                    </a:ext>
                  </a:extLst>
                </p14:cNvPr>
                <p14:cNvContentPartPr/>
                <p14:nvPr/>
              </p14:nvContentPartPr>
              <p14:xfrm>
                <a:off x="2893930" y="5125769"/>
                <a:ext cx="99000" cy="110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931F70D-6A60-8913-0A9E-4107FC2E4D5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85290" y="5117129"/>
                  <a:ext cx="116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8580EBE-7CDA-F689-A786-76ACE35B26BE}"/>
                    </a:ext>
                  </a:extLst>
                </p14:cNvPr>
                <p14:cNvContentPartPr/>
                <p14:nvPr/>
              </p14:nvContentPartPr>
              <p14:xfrm>
                <a:off x="2983210" y="5147729"/>
                <a:ext cx="131400" cy="260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8580EBE-7CDA-F689-A786-76ACE35B26B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974570" y="5139089"/>
                  <a:ext cx="1490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64F1867-56D2-EEE1-8776-49E6608D17A9}"/>
                    </a:ext>
                  </a:extLst>
                </p14:cNvPr>
                <p14:cNvContentPartPr/>
                <p14:nvPr/>
              </p14:nvContentPartPr>
              <p14:xfrm>
                <a:off x="3144850" y="5258609"/>
                <a:ext cx="13680" cy="85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64F1867-56D2-EEE1-8776-49E6608D17A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135850" y="5249609"/>
                  <a:ext cx="31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CCCD6DF-CB22-E819-EC79-4CE2DA3C62ED}"/>
                    </a:ext>
                  </a:extLst>
                </p14:cNvPr>
                <p14:cNvContentPartPr/>
                <p14:nvPr/>
              </p14:nvContentPartPr>
              <p14:xfrm>
                <a:off x="3330610" y="4959089"/>
                <a:ext cx="118800" cy="276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CCCD6DF-CB22-E819-EC79-4CE2DA3C62E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321970" y="4950449"/>
                  <a:ext cx="1364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7F73897-6F2A-34A1-9AB6-CE400FC98F44}"/>
                    </a:ext>
                  </a:extLst>
                </p14:cNvPr>
                <p14:cNvContentPartPr/>
                <p14:nvPr/>
              </p14:nvContentPartPr>
              <p14:xfrm>
                <a:off x="3541210" y="5032529"/>
                <a:ext cx="36360" cy="158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7F73897-6F2A-34A1-9AB6-CE400FC98F4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532570" y="5023529"/>
                  <a:ext cx="54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C934DC4-1153-BD38-F40A-D999DC0FAE6A}"/>
                    </a:ext>
                  </a:extLst>
                </p14:cNvPr>
                <p14:cNvContentPartPr/>
                <p14:nvPr/>
              </p14:nvContentPartPr>
              <p14:xfrm>
                <a:off x="3601690" y="5195969"/>
                <a:ext cx="75240" cy="225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C934DC4-1153-BD38-F40A-D999DC0FAE6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592690" y="5186969"/>
                  <a:ext cx="928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0043E0F-8FBD-82AE-1E95-76498A1838A6}"/>
                    </a:ext>
                  </a:extLst>
                </p14:cNvPr>
                <p14:cNvContentPartPr/>
                <p14:nvPr/>
              </p14:nvContentPartPr>
              <p14:xfrm>
                <a:off x="3805450" y="4944689"/>
                <a:ext cx="275040" cy="369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0043E0F-8FBD-82AE-1E95-76498A1838A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796450" y="4936049"/>
                  <a:ext cx="2926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FFA8F20-6A7E-5E97-08E2-36E2107340BE}"/>
                    </a:ext>
                  </a:extLst>
                </p14:cNvPr>
                <p14:cNvContentPartPr/>
                <p14:nvPr/>
              </p14:nvContentPartPr>
              <p14:xfrm>
                <a:off x="4072210" y="4882049"/>
                <a:ext cx="96120" cy="537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FFA8F20-6A7E-5E97-08E2-36E2107340B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63570" y="4873049"/>
                  <a:ext cx="11376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042A8C8-01B5-1456-8DF3-B9267A1C08CB}"/>
                    </a:ext>
                  </a:extLst>
                </p14:cNvPr>
                <p14:cNvContentPartPr/>
                <p14:nvPr/>
              </p14:nvContentPartPr>
              <p14:xfrm>
                <a:off x="4350490" y="5136569"/>
                <a:ext cx="155880" cy="17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042A8C8-01B5-1456-8DF3-B9267A1C08C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41490" y="5127569"/>
                  <a:ext cx="173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45E408F-4BC8-9977-240E-C75C202C13E4}"/>
                    </a:ext>
                  </a:extLst>
                </p14:cNvPr>
                <p14:cNvContentPartPr/>
                <p14:nvPr/>
              </p14:nvContentPartPr>
              <p14:xfrm>
                <a:off x="4334290" y="5212169"/>
                <a:ext cx="193680" cy="20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45E408F-4BC8-9977-240E-C75C202C13E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325290" y="5203529"/>
                  <a:ext cx="211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DF02153-E0CE-3398-BAD8-D668D476B942}"/>
                    </a:ext>
                  </a:extLst>
                </p14:cNvPr>
                <p14:cNvContentPartPr/>
                <p14:nvPr/>
              </p14:nvContentPartPr>
              <p14:xfrm>
                <a:off x="4841530" y="4843529"/>
                <a:ext cx="93240" cy="174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DF02153-E0CE-3398-BAD8-D668D476B94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832890" y="4834889"/>
                  <a:ext cx="110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ED5D788-4BB7-1D4E-2A8A-901B636274A3}"/>
                    </a:ext>
                  </a:extLst>
                </p14:cNvPr>
                <p14:cNvContentPartPr/>
                <p14:nvPr/>
              </p14:nvContentPartPr>
              <p14:xfrm>
                <a:off x="5084530" y="4894289"/>
                <a:ext cx="6840" cy="123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ED5D788-4BB7-1D4E-2A8A-901B636274A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075890" y="4885649"/>
                  <a:ext cx="24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F94FCD6-9841-6D55-896F-F8FB55347F9F}"/>
                    </a:ext>
                  </a:extLst>
                </p14:cNvPr>
                <p14:cNvContentPartPr/>
                <p14:nvPr/>
              </p14:nvContentPartPr>
              <p14:xfrm>
                <a:off x="5137090" y="4811129"/>
                <a:ext cx="22680" cy="170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F94FCD6-9841-6D55-896F-F8FB55347F9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128450" y="4802129"/>
                  <a:ext cx="40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8FBABE5-4CDE-F6EF-8FBB-52E0FD1EBDFD}"/>
                    </a:ext>
                  </a:extLst>
                </p14:cNvPr>
                <p14:cNvContentPartPr/>
                <p14:nvPr/>
              </p14:nvContentPartPr>
              <p14:xfrm>
                <a:off x="5053930" y="4798529"/>
                <a:ext cx="172440" cy="109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8FBABE5-4CDE-F6EF-8FBB-52E0FD1EBDF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045290" y="4789529"/>
                  <a:ext cx="190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656A134-95EF-868E-8FBB-726640087273}"/>
                    </a:ext>
                  </a:extLst>
                </p14:cNvPr>
                <p14:cNvContentPartPr/>
                <p14:nvPr/>
              </p14:nvContentPartPr>
              <p14:xfrm>
                <a:off x="4743610" y="5131889"/>
                <a:ext cx="471240" cy="33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656A134-95EF-868E-8FBB-72664008727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734970" y="5122889"/>
                  <a:ext cx="488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DC9C635-264D-4206-9A40-1531F162841B}"/>
                    </a:ext>
                  </a:extLst>
                </p14:cNvPr>
                <p14:cNvContentPartPr/>
                <p14:nvPr/>
              </p14:nvContentPartPr>
              <p14:xfrm>
                <a:off x="4836130" y="5228009"/>
                <a:ext cx="222480" cy="226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DC9C635-264D-4206-9A40-1531F162841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827130" y="5219009"/>
                  <a:ext cx="240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D809A57-76D9-B304-BC56-2975CABC57ED}"/>
                    </a:ext>
                  </a:extLst>
                </p14:cNvPr>
                <p14:cNvContentPartPr/>
                <p14:nvPr/>
              </p14:nvContentPartPr>
              <p14:xfrm>
                <a:off x="5447770" y="4918769"/>
                <a:ext cx="165600" cy="146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D809A57-76D9-B304-BC56-2975CABC57E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439130" y="4909769"/>
                  <a:ext cx="183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B722C06-6494-04CE-59D8-39CCD340CD10}"/>
                    </a:ext>
                  </a:extLst>
                </p14:cNvPr>
                <p14:cNvContentPartPr/>
                <p14:nvPr/>
              </p14:nvContentPartPr>
              <p14:xfrm>
                <a:off x="5596810" y="4724369"/>
                <a:ext cx="105480" cy="131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B722C06-6494-04CE-59D8-39CCD340CD1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588170" y="4715369"/>
                  <a:ext cx="123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893B497-3C78-B237-9BCF-087F749827D1}"/>
                    </a:ext>
                  </a:extLst>
                </p14:cNvPr>
                <p14:cNvContentPartPr/>
                <p14:nvPr/>
              </p14:nvContentPartPr>
              <p14:xfrm>
                <a:off x="5821810" y="4673249"/>
                <a:ext cx="100800" cy="340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893B497-3C78-B237-9BCF-087F749827D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12810" y="4664249"/>
                  <a:ext cx="1184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C0110FC-30AD-9063-213C-C2AFE3B3088B}"/>
                    </a:ext>
                  </a:extLst>
                </p14:cNvPr>
                <p14:cNvContentPartPr/>
                <p14:nvPr/>
              </p14:nvContentPartPr>
              <p14:xfrm>
                <a:off x="5807770" y="4774769"/>
                <a:ext cx="149040" cy="90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C0110FC-30AD-9063-213C-C2AFE3B3088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799130" y="4765769"/>
                  <a:ext cx="166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DE494F4-D8E6-FE48-EC5E-E2AB40EFB5CC}"/>
                    </a:ext>
                  </a:extLst>
                </p14:cNvPr>
                <p14:cNvContentPartPr/>
                <p14:nvPr/>
              </p14:nvContentPartPr>
              <p14:xfrm>
                <a:off x="5326450" y="5156369"/>
                <a:ext cx="898200" cy="29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DE494F4-D8E6-FE48-EC5E-E2AB40EFB5C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317810" y="5147369"/>
                  <a:ext cx="915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EDEA33F-B066-5C4B-625F-B0114802D5D7}"/>
                    </a:ext>
                  </a:extLst>
                </p14:cNvPr>
                <p14:cNvContentPartPr/>
                <p14:nvPr/>
              </p14:nvContentPartPr>
              <p14:xfrm>
                <a:off x="5346610" y="5334929"/>
                <a:ext cx="234000" cy="231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EDEA33F-B066-5C4B-625F-B0114802D5D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337610" y="5325929"/>
                  <a:ext cx="251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487AB98-E83A-A88B-35D5-B60FE0784066}"/>
                    </a:ext>
                  </a:extLst>
                </p14:cNvPr>
                <p14:cNvContentPartPr/>
                <p14:nvPr/>
              </p14:nvContentPartPr>
              <p14:xfrm>
                <a:off x="5650810" y="5228369"/>
                <a:ext cx="113400" cy="1825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487AB98-E83A-A88B-35D5-B60FE078406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641810" y="5219369"/>
                  <a:ext cx="131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B4F6C63-C83C-2241-FE1D-B976C50390F9}"/>
                    </a:ext>
                  </a:extLst>
                </p14:cNvPr>
                <p14:cNvContentPartPr/>
                <p14:nvPr/>
              </p14:nvContentPartPr>
              <p14:xfrm>
                <a:off x="5844850" y="5389649"/>
                <a:ext cx="161280" cy="129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B4F6C63-C83C-2241-FE1D-B976C50390F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835850" y="5380649"/>
                  <a:ext cx="178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100EB68-F57B-6972-6C59-7DCF84560126}"/>
                    </a:ext>
                  </a:extLst>
                </p14:cNvPr>
                <p14:cNvContentPartPr/>
                <p14:nvPr/>
              </p14:nvContentPartPr>
              <p14:xfrm>
                <a:off x="6069490" y="5211809"/>
                <a:ext cx="81360" cy="189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100EB68-F57B-6972-6C59-7DCF8456012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060490" y="5202809"/>
                  <a:ext cx="99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23C9157-57DD-D439-C4BD-FE62FA2CE9D8}"/>
                    </a:ext>
                  </a:extLst>
                </p14:cNvPr>
                <p14:cNvContentPartPr/>
                <p14:nvPr/>
              </p14:nvContentPartPr>
              <p14:xfrm>
                <a:off x="6353890" y="4816169"/>
                <a:ext cx="136800" cy="536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23C9157-57DD-D439-C4BD-FE62FA2CE9D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344890" y="4807169"/>
                  <a:ext cx="15444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D83A890-BF6C-8245-21CF-4BA910B201ED}"/>
                    </a:ext>
                  </a:extLst>
                </p14:cNvPr>
                <p14:cNvContentPartPr/>
                <p14:nvPr/>
              </p14:nvContentPartPr>
              <p14:xfrm>
                <a:off x="6399610" y="4931369"/>
                <a:ext cx="282600" cy="267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D83A890-BF6C-8245-21CF-4BA910B201E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390610" y="4922729"/>
                  <a:ext cx="3002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DAD88B5-A4D0-5053-5D66-6CB9167C2CEC}"/>
                    </a:ext>
                  </a:extLst>
                </p14:cNvPr>
                <p14:cNvContentPartPr/>
                <p14:nvPr/>
              </p14:nvContentPartPr>
              <p14:xfrm>
                <a:off x="6711730" y="5143049"/>
                <a:ext cx="27720" cy="239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DAD88B5-A4D0-5053-5D66-6CB9167C2CE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703090" y="5134409"/>
                  <a:ext cx="453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A05E119-5135-172D-9B2F-C7D7D1961F75}"/>
                    </a:ext>
                  </a:extLst>
                </p14:cNvPr>
                <p14:cNvContentPartPr/>
                <p14:nvPr/>
              </p14:nvContentPartPr>
              <p14:xfrm>
                <a:off x="6708850" y="5168249"/>
                <a:ext cx="105120" cy="43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A05E119-5135-172D-9B2F-C7D7D1961F7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699850" y="5159609"/>
                  <a:ext cx="122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ACE7977-A287-B5E8-0109-F875D1A0087D}"/>
                    </a:ext>
                  </a:extLst>
                </p14:cNvPr>
                <p14:cNvContentPartPr/>
                <p14:nvPr/>
              </p14:nvContentPartPr>
              <p14:xfrm>
                <a:off x="6875170" y="5035769"/>
                <a:ext cx="168840" cy="32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ACE7977-A287-B5E8-0109-F875D1A0087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866530" y="5027129"/>
                  <a:ext cx="186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992B4E6-1C9F-04FD-75AA-B4EDED7BF404}"/>
                    </a:ext>
                  </a:extLst>
                </p14:cNvPr>
                <p14:cNvContentPartPr/>
                <p14:nvPr/>
              </p14:nvContentPartPr>
              <p14:xfrm>
                <a:off x="6910450" y="4954769"/>
                <a:ext cx="365760" cy="389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992B4E6-1C9F-04FD-75AA-B4EDED7BF40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901450" y="4945769"/>
                  <a:ext cx="3834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67D9A93-F780-58F2-FD31-6378D36216A5}"/>
                    </a:ext>
                  </a:extLst>
                </p14:cNvPr>
                <p14:cNvContentPartPr/>
                <p14:nvPr/>
              </p14:nvContentPartPr>
              <p14:xfrm>
                <a:off x="7222570" y="5177969"/>
                <a:ext cx="120960" cy="160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67D9A93-F780-58F2-FD31-6378D36216A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213930" y="5168969"/>
                  <a:ext cx="138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3761ECB-CBDB-3F19-E5D1-C34AFDE9A19A}"/>
                    </a:ext>
                  </a:extLst>
                </p14:cNvPr>
                <p14:cNvContentPartPr/>
                <p14:nvPr/>
              </p14:nvContentPartPr>
              <p14:xfrm>
                <a:off x="7355770" y="4851449"/>
                <a:ext cx="138600" cy="569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3761ECB-CBDB-3F19-E5D1-C34AFDE9A19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347130" y="4842809"/>
                  <a:ext cx="15624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2910B69-5AB6-49D8-EAE2-D488426D3D12}"/>
                    </a:ext>
                  </a:extLst>
                </p14:cNvPr>
                <p14:cNvContentPartPr/>
                <p14:nvPr/>
              </p14:nvContentPartPr>
              <p14:xfrm>
                <a:off x="7572850" y="4757129"/>
                <a:ext cx="106920" cy="164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2910B69-5AB6-49D8-EAE2-D488426D3D1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564210" y="4748129"/>
                  <a:ext cx="124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DC3D76B-3271-1B77-7541-EEC2668EB35A}"/>
                    </a:ext>
                  </a:extLst>
                </p14:cNvPr>
                <p14:cNvContentPartPr/>
                <p14:nvPr/>
              </p14:nvContentPartPr>
              <p14:xfrm>
                <a:off x="7836730" y="4603409"/>
                <a:ext cx="746280" cy="598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DC3D76B-3271-1B77-7541-EEC2668EB35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827730" y="4594769"/>
                  <a:ext cx="76392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2439B41-BCF7-2861-5CB7-4C192F34A24F}"/>
                    </a:ext>
                  </a:extLst>
                </p14:cNvPr>
                <p14:cNvContentPartPr/>
                <p14:nvPr/>
              </p14:nvContentPartPr>
              <p14:xfrm>
                <a:off x="8146330" y="4739489"/>
                <a:ext cx="361080" cy="3920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2439B41-BCF7-2861-5CB7-4C192F34A24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137690" y="4730849"/>
                  <a:ext cx="3787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1ABD923-1E0F-4597-F8AE-FEF1A70068C0}"/>
                    </a:ext>
                  </a:extLst>
                </p14:cNvPr>
                <p14:cNvContentPartPr/>
                <p14:nvPr/>
              </p14:nvContentPartPr>
              <p14:xfrm>
                <a:off x="8439370" y="4974569"/>
                <a:ext cx="98640" cy="1224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1ABD923-1E0F-4597-F8AE-FEF1A70068C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430730" y="4965569"/>
                  <a:ext cx="116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73E69EC-E6F1-D82D-49A0-44257484BD1E}"/>
                    </a:ext>
                  </a:extLst>
                </p14:cNvPr>
                <p14:cNvContentPartPr/>
                <p14:nvPr/>
              </p14:nvContentPartPr>
              <p14:xfrm>
                <a:off x="8648890" y="4692689"/>
                <a:ext cx="1130400" cy="513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73E69EC-E6F1-D82D-49A0-44257484BD1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640250" y="4683689"/>
                  <a:ext cx="114804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00084B3-A72B-35D1-41CA-395CE2BD5456}"/>
                    </a:ext>
                  </a:extLst>
                </p14:cNvPr>
                <p14:cNvContentPartPr/>
                <p14:nvPr/>
              </p14:nvContentPartPr>
              <p14:xfrm>
                <a:off x="8912050" y="4929569"/>
                <a:ext cx="251640" cy="163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00084B3-A72B-35D1-41CA-395CE2BD545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903050" y="4920929"/>
                  <a:ext cx="269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944345F-0507-920A-5417-51DA5F29B2CC}"/>
                    </a:ext>
                  </a:extLst>
                </p14:cNvPr>
                <p14:cNvContentPartPr/>
                <p14:nvPr/>
              </p14:nvContentPartPr>
              <p14:xfrm>
                <a:off x="9252610" y="4985369"/>
                <a:ext cx="76320" cy="7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944345F-0507-920A-5417-51DA5F29B2C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243970" y="4976729"/>
                  <a:ext cx="93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386D2D2-BF85-709E-6CE5-AD566707994F}"/>
                    </a:ext>
                  </a:extLst>
                </p14:cNvPr>
                <p14:cNvContentPartPr/>
                <p14:nvPr/>
              </p14:nvContentPartPr>
              <p14:xfrm>
                <a:off x="9395170" y="4934969"/>
                <a:ext cx="200160" cy="1440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386D2D2-BF85-709E-6CE5-AD566707994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386170" y="4926329"/>
                  <a:ext cx="217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595CC1E-EE5B-3A70-CD55-E1859F5C0977}"/>
                    </a:ext>
                  </a:extLst>
                </p14:cNvPr>
                <p14:cNvContentPartPr/>
                <p14:nvPr/>
              </p14:nvContentPartPr>
              <p14:xfrm>
                <a:off x="9602170" y="5084729"/>
                <a:ext cx="66240" cy="69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595CC1E-EE5B-3A70-CD55-E1859F5C097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593530" y="5075729"/>
                  <a:ext cx="838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E8888B2-814D-1FC3-51C4-0E2791E2F65A}"/>
                    </a:ext>
                  </a:extLst>
                </p14:cNvPr>
                <p14:cNvContentPartPr/>
                <p14:nvPr/>
              </p14:nvContentPartPr>
              <p14:xfrm>
                <a:off x="9996010" y="4638329"/>
                <a:ext cx="606960" cy="5076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E8888B2-814D-1FC3-51C4-0E2791E2F65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987010" y="4629329"/>
                  <a:ext cx="62460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0C36191-337F-1025-873E-8A1D51458F33}"/>
                    </a:ext>
                  </a:extLst>
                </p14:cNvPr>
                <p14:cNvContentPartPr/>
                <p14:nvPr/>
              </p14:nvContentPartPr>
              <p14:xfrm>
                <a:off x="10267090" y="4797449"/>
                <a:ext cx="72360" cy="258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0C36191-337F-1025-873E-8A1D51458F3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258450" y="4788449"/>
                  <a:ext cx="900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002DF33-FE72-FA89-4D0A-D61E0DD52FE8}"/>
                    </a:ext>
                  </a:extLst>
                </p14:cNvPr>
                <p14:cNvContentPartPr/>
                <p14:nvPr/>
              </p14:nvContentPartPr>
              <p14:xfrm>
                <a:off x="10223890" y="4907609"/>
                <a:ext cx="147960" cy="421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002DF33-FE72-FA89-4D0A-D61E0DD52FE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214890" y="4898609"/>
                  <a:ext cx="165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0207788-0742-505B-D986-14AA90C125FB}"/>
                    </a:ext>
                  </a:extLst>
                </p14:cNvPr>
                <p14:cNvContentPartPr/>
                <p14:nvPr/>
              </p14:nvContentPartPr>
              <p14:xfrm>
                <a:off x="10435930" y="4888889"/>
                <a:ext cx="155520" cy="119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0207788-0742-505B-D986-14AA90C125F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426930" y="4880249"/>
                  <a:ext cx="173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FE22916-F8D8-809C-9CEE-94302F954EC4}"/>
                    </a:ext>
                  </a:extLst>
                </p14:cNvPr>
                <p14:cNvContentPartPr/>
                <p14:nvPr/>
              </p14:nvContentPartPr>
              <p14:xfrm>
                <a:off x="10606570" y="4963769"/>
                <a:ext cx="96840" cy="97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FE22916-F8D8-809C-9CEE-94302F954EC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597570" y="4955129"/>
                  <a:ext cx="114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C2F7921-AF50-6143-0DAB-A0F3A0FB0798}"/>
                    </a:ext>
                  </a:extLst>
                </p14:cNvPr>
                <p14:cNvContentPartPr/>
                <p14:nvPr/>
              </p14:nvContentPartPr>
              <p14:xfrm>
                <a:off x="10516930" y="4653449"/>
                <a:ext cx="266040" cy="85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C2F7921-AF50-6143-0DAB-A0F3A0FB079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507930" y="4644809"/>
                  <a:ext cx="283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05E8D69-A209-B48B-99A5-1831A346096F}"/>
                    </a:ext>
                  </a:extLst>
                </p14:cNvPr>
                <p14:cNvContentPartPr/>
                <p14:nvPr/>
              </p14:nvContentPartPr>
              <p14:xfrm>
                <a:off x="10848850" y="4922009"/>
                <a:ext cx="213840" cy="129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05E8D69-A209-B48B-99A5-1831A346096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839850" y="4913009"/>
                  <a:ext cx="231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95E743D-74E5-7DFA-AA44-364AE7C8AA18}"/>
                    </a:ext>
                  </a:extLst>
                </p14:cNvPr>
                <p14:cNvContentPartPr/>
                <p14:nvPr/>
              </p14:nvContentPartPr>
              <p14:xfrm>
                <a:off x="10939210" y="4845329"/>
                <a:ext cx="68400" cy="249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95E743D-74E5-7DFA-AA44-364AE7C8AA1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930570" y="4836329"/>
                  <a:ext cx="86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B6032D7-E1DB-9E5B-107D-BA6360BB2F1F}"/>
                    </a:ext>
                  </a:extLst>
                </p14:cNvPr>
                <p14:cNvContentPartPr/>
                <p14:nvPr/>
              </p14:nvContentPartPr>
              <p14:xfrm>
                <a:off x="11094730" y="4657049"/>
                <a:ext cx="652680" cy="529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B6032D7-E1DB-9E5B-107D-BA6360BB2F1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085730" y="4648049"/>
                  <a:ext cx="67032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D1FC377-E00D-D5FB-61AE-8EB8EBD85785}"/>
                    </a:ext>
                  </a:extLst>
                </p14:cNvPr>
                <p14:cNvContentPartPr/>
                <p14:nvPr/>
              </p14:nvContentPartPr>
              <p14:xfrm>
                <a:off x="11352490" y="4777649"/>
                <a:ext cx="296280" cy="3747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D1FC377-E00D-D5FB-61AE-8EB8EBD8578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343490" y="4769009"/>
                  <a:ext cx="3139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62955B3-8DA1-214F-DF77-4E2D97A7F254}"/>
                    </a:ext>
                  </a:extLst>
                </p14:cNvPr>
                <p14:cNvContentPartPr/>
                <p14:nvPr/>
              </p14:nvContentPartPr>
              <p14:xfrm>
                <a:off x="11588650" y="5050169"/>
                <a:ext cx="113040" cy="1137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62955B3-8DA1-214F-DF77-4E2D97A7F25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579650" y="5041169"/>
                  <a:ext cx="130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17A8050-E67D-B888-DDF3-49F4EE00BC5F}"/>
                    </a:ext>
                  </a:extLst>
                </p14:cNvPr>
                <p14:cNvContentPartPr/>
                <p14:nvPr/>
              </p14:nvContentPartPr>
              <p14:xfrm>
                <a:off x="11714650" y="4486049"/>
                <a:ext cx="163440" cy="729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17A8050-E67D-B888-DDF3-49F4EE00BC5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706010" y="4477049"/>
                  <a:ext cx="181080" cy="74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5853C2B-A1F8-FCE9-7D4D-6F9B42296866}"/>
                    </a:ext>
                  </a:extLst>
                </p14:cNvPr>
                <p14:cNvContentPartPr/>
                <p14:nvPr/>
              </p14:nvContentPartPr>
              <p14:xfrm>
                <a:off x="11914090" y="4504049"/>
                <a:ext cx="122760" cy="192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5853C2B-A1F8-FCE9-7D4D-6F9B4229686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905090" y="4495049"/>
                  <a:ext cx="1404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C5358D0-E642-E9B0-50F1-0711B4499694}"/>
                    </a:ext>
                  </a:extLst>
                </p14:cNvPr>
                <p14:cNvContentPartPr/>
                <p14:nvPr/>
              </p14:nvContentPartPr>
              <p14:xfrm>
                <a:off x="7696330" y="5426729"/>
                <a:ext cx="4084920" cy="565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C5358D0-E642-E9B0-50F1-0711B449969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687330" y="5417729"/>
                  <a:ext cx="4102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3CD8DF8-3EE7-9F45-9997-CE19AD9E9D98}"/>
                    </a:ext>
                  </a:extLst>
                </p14:cNvPr>
                <p14:cNvContentPartPr/>
                <p14:nvPr/>
              </p14:nvContentPartPr>
              <p14:xfrm>
                <a:off x="7812250" y="5702129"/>
                <a:ext cx="243720" cy="1692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3CD8DF8-3EE7-9F45-9997-CE19AD9E9D9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803250" y="5693489"/>
                  <a:ext cx="261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85760CC-2B8B-9AAB-D08C-3C56B30E4354}"/>
                    </a:ext>
                  </a:extLst>
                </p14:cNvPr>
                <p14:cNvContentPartPr/>
                <p14:nvPr/>
              </p14:nvContentPartPr>
              <p14:xfrm>
                <a:off x="8181970" y="5535449"/>
                <a:ext cx="151920" cy="3906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85760CC-2B8B-9AAB-D08C-3C56B30E435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172970" y="5526809"/>
                  <a:ext cx="1695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37D4055-4F15-080B-3F91-2F871B28CD22}"/>
                    </a:ext>
                  </a:extLst>
                </p14:cNvPr>
                <p14:cNvContentPartPr/>
                <p14:nvPr/>
              </p14:nvContentPartPr>
              <p14:xfrm>
                <a:off x="8440090" y="5536169"/>
                <a:ext cx="128160" cy="326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37D4055-4F15-080B-3F91-2F871B28CD2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431450" y="5527169"/>
                  <a:ext cx="1458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AEF00CE-D485-2573-32D0-6B675B6C641A}"/>
                    </a:ext>
                  </a:extLst>
                </p14:cNvPr>
                <p14:cNvContentPartPr/>
                <p14:nvPr/>
              </p14:nvContentPartPr>
              <p14:xfrm>
                <a:off x="8377810" y="5621129"/>
                <a:ext cx="204840" cy="792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AEF00CE-D485-2573-32D0-6B675B6C641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369170" y="5612129"/>
                  <a:ext cx="222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8A8D462-08D0-DD7B-5FE4-3DE97FA59233}"/>
                    </a:ext>
                  </a:extLst>
                </p14:cNvPr>
                <p14:cNvContentPartPr/>
                <p14:nvPr/>
              </p14:nvContentPartPr>
              <p14:xfrm>
                <a:off x="8661850" y="5695289"/>
                <a:ext cx="238680" cy="1875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8A8D462-08D0-DD7B-5FE4-3DE97FA5923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653210" y="5686649"/>
                  <a:ext cx="256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EF20196-9C18-3E1E-39D0-D01502350129}"/>
                    </a:ext>
                  </a:extLst>
                </p14:cNvPr>
                <p14:cNvContentPartPr/>
                <p14:nvPr/>
              </p14:nvContentPartPr>
              <p14:xfrm>
                <a:off x="9015370" y="5800409"/>
                <a:ext cx="107280" cy="18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EF20196-9C18-3E1E-39D0-D0150235012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006370" y="5791769"/>
                  <a:ext cx="124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84C0ACD-667A-00B8-55C4-1EFABF2DD019}"/>
                    </a:ext>
                  </a:extLst>
                </p14:cNvPr>
                <p14:cNvContentPartPr/>
                <p14:nvPr/>
              </p14:nvContentPartPr>
              <p14:xfrm>
                <a:off x="9220930" y="5597729"/>
                <a:ext cx="96840" cy="2995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84C0ACD-667A-00B8-55C4-1EFABF2DD01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212290" y="5589089"/>
                  <a:ext cx="1144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8E55A89-53B7-C713-32B3-0EA118828A9D}"/>
                    </a:ext>
                  </a:extLst>
                </p14:cNvPr>
                <p14:cNvContentPartPr/>
                <p14:nvPr/>
              </p14:nvContentPartPr>
              <p14:xfrm>
                <a:off x="9127690" y="5678009"/>
                <a:ext cx="200160" cy="41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8E55A89-53B7-C713-32B3-0EA118828A9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118690" y="5669009"/>
                  <a:ext cx="217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F3FC455-B5EE-E1F7-06D0-C9C12032DE45}"/>
                    </a:ext>
                  </a:extLst>
                </p14:cNvPr>
                <p14:cNvContentPartPr/>
                <p14:nvPr/>
              </p14:nvContentPartPr>
              <p14:xfrm>
                <a:off x="9361330" y="5687009"/>
                <a:ext cx="257040" cy="1814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F3FC455-B5EE-E1F7-06D0-C9C12032DE4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352330" y="5678369"/>
                  <a:ext cx="274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5A12F6D-EE87-40A4-04C3-C60CDEF59928}"/>
                    </a:ext>
                  </a:extLst>
                </p14:cNvPr>
                <p14:cNvContentPartPr/>
                <p14:nvPr/>
              </p14:nvContentPartPr>
              <p14:xfrm>
                <a:off x="9602170" y="5862689"/>
                <a:ext cx="102240" cy="55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5A12F6D-EE87-40A4-04C3-C60CDEF5992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593530" y="5853689"/>
                  <a:ext cx="1198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2C44C20-9E17-7B89-143A-EB8494F73CA2}"/>
                    </a:ext>
                  </a:extLst>
                </p14:cNvPr>
                <p14:cNvContentPartPr/>
                <p14:nvPr/>
              </p14:nvContentPartPr>
              <p14:xfrm>
                <a:off x="9869650" y="5739929"/>
                <a:ext cx="283320" cy="223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2C44C20-9E17-7B89-143A-EB8494F73CA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861010" y="5731289"/>
                  <a:ext cx="300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0B4B8C6-D8A0-EBFF-4EBB-56650F41F0FF}"/>
                    </a:ext>
                  </a:extLst>
                </p14:cNvPr>
                <p14:cNvContentPartPr/>
                <p14:nvPr/>
              </p14:nvContentPartPr>
              <p14:xfrm>
                <a:off x="10015090" y="5658209"/>
                <a:ext cx="15480" cy="1897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0B4B8C6-D8A0-EBFF-4EBB-56650F41F0F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006090" y="5649209"/>
                  <a:ext cx="33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FF1FC2B-6427-ED37-C75D-91C831F7FB18}"/>
                    </a:ext>
                  </a:extLst>
                </p14:cNvPr>
                <p14:cNvContentPartPr/>
                <p14:nvPr/>
              </p14:nvContentPartPr>
              <p14:xfrm>
                <a:off x="10271050" y="5609609"/>
                <a:ext cx="393480" cy="2905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FF1FC2B-6427-ED37-C75D-91C831F7FB1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262050" y="5600609"/>
                  <a:ext cx="4111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8031F55-28A8-4BB1-4C7E-A53526B12747}"/>
                    </a:ext>
                  </a:extLst>
                </p14:cNvPr>
                <p14:cNvContentPartPr/>
                <p14:nvPr/>
              </p14:nvContentPartPr>
              <p14:xfrm>
                <a:off x="10557610" y="5894369"/>
                <a:ext cx="90000" cy="69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8031F55-28A8-4BB1-4C7E-A53526B1274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548970" y="5885729"/>
                  <a:ext cx="107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CEE589B-9E53-70FC-2EDD-7541B5517023}"/>
                    </a:ext>
                  </a:extLst>
                </p14:cNvPr>
                <p14:cNvContentPartPr/>
                <p14:nvPr/>
              </p14:nvContentPartPr>
              <p14:xfrm>
                <a:off x="10774690" y="5601329"/>
                <a:ext cx="142560" cy="4737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CEE589B-9E53-70FC-2EDD-7541B551702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765690" y="5592689"/>
                  <a:ext cx="160200" cy="49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5A488DB-12C3-1A12-25C7-A8CD4100F091}"/>
              </a:ext>
            </a:extLst>
          </p:cNvPr>
          <p:cNvGrpSpPr/>
          <p:nvPr/>
        </p:nvGrpSpPr>
        <p:grpSpPr>
          <a:xfrm>
            <a:off x="322090" y="6069689"/>
            <a:ext cx="2343240" cy="355320"/>
            <a:chOff x="322090" y="6069689"/>
            <a:chExt cx="234324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EE0D137-2C15-921D-5750-39427F7D2F34}"/>
                    </a:ext>
                  </a:extLst>
                </p14:cNvPr>
                <p14:cNvContentPartPr/>
                <p14:nvPr/>
              </p14:nvContentPartPr>
              <p14:xfrm>
                <a:off x="322090" y="6183449"/>
                <a:ext cx="238680" cy="192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EE0D137-2C15-921D-5750-39427F7D2F3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13450" y="6174809"/>
                  <a:ext cx="256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9792D24-4802-D3F6-5314-6D82D1A8DDC8}"/>
                    </a:ext>
                  </a:extLst>
                </p14:cNvPr>
                <p14:cNvContentPartPr/>
                <p14:nvPr/>
              </p14:nvContentPartPr>
              <p14:xfrm>
                <a:off x="603610" y="6362369"/>
                <a:ext cx="65520" cy="626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9792D24-4802-D3F6-5314-6D82D1A8DDC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94970" y="6353729"/>
                  <a:ext cx="83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B234767-3456-D976-C59E-C8FE86C2CAF8}"/>
                    </a:ext>
                  </a:extLst>
                </p14:cNvPr>
                <p14:cNvContentPartPr/>
                <p14:nvPr/>
              </p14:nvContentPartPr>
              <p14:xfrm>
                <a:off x="801250" y="6239609"/>
                <a:ext cx="140760" cy="381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B234767-3456-D976-C59E-C8FE86C2CAF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92610" y="6230609"/>
                  <a:ext cx="158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99520A1-67A7-A2BC-5C05-6FB24579BCD0}"/>
                    </a:ext>
                  </a:extLst>
                </p14:cNvPr>
                <p14:cNvContentPartPr/>
                <p14:nvPr/>
              </p14:nvContentPartPr>
              <p14:xfrm>
                <a:off x="823930" y="6318809"/>
                <a:ext cx="133920" cy="633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99520A1-67A7-A2BC-5C05-6FB24579BCD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15290" y="6309809"/>
                  <a:ext cx="151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2A02191-CCEB-F683-8D60-57338AA6277C}"/>
                    </a:ext>
                  </a:extLst>
                </p14:cNvPr>
                <p14:cNvContentPartPr/>
                <p14:nvPr/>
              </p14:nvContentPartPr>
              <p14:xfrm>
                <a:off x="1116610" y="6105329"/>
                <a:ext cx="95760" cy="2178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2A02191-CCEB-F683-8D60-57338AA6277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07970" y="6096689"/>
                  <a:ext cx="113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0B82A84-7F26-1F3D-B982-BEC15E122434}"/>
                    </a:ext>
                  </a:extLst>
                </p14:cNvPr>
                <p14:cNvContentPartPr/>
                <p14:nvPr/>
              </p14:nvContentPartPr>
              <p14:xfrm>
                <a:off x="1084210" y="6160769"/>
                <a:ext cx="199800" cy="277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0B82A84-7F26-1F3D-B982-BEC15E12243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75570" y="6151769"/>
                  <a:ext cx="217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08C2545-6823-AB4D-8D17-6CF679722B97}"/>
                    </a:ext>
                  </a:extLst>
                </p14:cNvPr>
                <p14:cNvContentPartPr/>
                <p14:nvPr/>
              </p14:nvContentPartPr>
              <p14:xfrm>
                <a:off x="1262770" y="6069689"/>
                <a:ext cx="1042560" cy="351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08C2545-6823-AB4D-8D17-6CF679722B9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253770" y="6060689"/>
                  <a:ext cx="10602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4C2FD88-E43F-70E9-06AC-B6634727908E}"/>
                    </a:ext>
                  </a:extLst>
                </p14:cNvPr>
                <p14:cNvContentPartPr/>
                <p14:nvPr/>
              </p14:nvContentPartPr>
              <p14:xfrm>
                <a:off x="2476330" y="6153209"/>
                <a:ext cx="189000" cy="2307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4C2FD88-E43F-70E9-06AC-B6634727908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467330" y="6144569"/>
                  <a:ext cx="20664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384C840E-EB8D-33C1-5CDF-68B984DF0382}"/>
              </a:ext>
            </a:extLst>
          </p:cNvPr>
          <p:cNvGrpSpPr/>
          <p:nvPr/>
        </p:nvGrpSpPr>
        <p:grpSpPr>
          <a:xfrm>
            <a:off x="59650" y="6016409"/>
            <a:ext cx="220320" cy="374040"/>
            <a:chOff x="59650" y="6016409"/>
            <a:chExt cx="22032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3CC981A-A235-8F40-6EEA-78BAB20F4281}"/>
                    </a:ext>
                  </a:extLst>
                </p14:cNvPr>
                <p14:cNvContentPartPr/>
                <p14:nvPr/>
              </p14:nvContentPartPr>
              <p14:xfrm>
                <a:off x="143890" y="6016409"/>
                <a:ext cx="78120" cy="3740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3CC981A-A235-8F40-6EEA-78BAB20F428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35250" y="6007769"/>
                  <a:ext cx="957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CE26B71-61F1-F79F-3D15-2DB65C01C6D5}"/>
                    </a:ext>
                  </a:extLst>
                </p14:cNvPr>
                <p14:cNvContentPartPr/>
                <p14:nvPr/>
              </p14:nvContentPartPr>
              <p14:xfrm>
                <a:off x="59650" y="6068249"/>
                <a:ext cx="220320" cy="1141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CE26B71-61F1-F79F-3D15-2DB65C01C6D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1010" y="6059609"/>
                  <a:ext cx="23796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7AA33F94-0238-A021-5CA4-EC962F72C79B}"/>
                  </a:ext>
                </a:extLst>
              </p14:cNvPr>
              <p14:cNvContentPartPr/>
              <p14:nvPr/>
            </p14:nvContentPartPr>
            <p14:xfrm>
              <a:off x="2826250" y="6254729"/>
              <a:ext cx="960840" cy="34272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7AA33F94-0238-A021-5CA4-EC962F72C79B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2817610" y="6245729"/>
                <a:ext cx="9784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10E05A38-9946-EA46-2F3F-195999A5F278}"/>
                  </a:ext>
                </a:extLst>
              </p14:cNvPr>
              <p14:cNvContentPartPr/>
              <p14:nvPr/>
            </p14:nvContentPartPr>
            <p14:xfrm>
              <a:off x="4005970" y="6462449"/>
              <a:ext cx="104400" cy="14400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10E05A38-9946-EA46-2F3F-195999A5F278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3996970" y="6453449"/>
                <a:ext cx="122040" cy="16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oup 279">
            <a:extLst>
              <a:ext uri="{FF2B5EF4-FFF2-40B4-BE49-F238E27FC236}">
                <a16:creationId xmlns:a16="http://schemas.microsoft.com/office/drawing/2014/main" id="{03A8F152-9EB2-3861-40AA-096356221FB8}"/>
              </a:ext>
            </a:extLst>
          </p:cNvPr>
          <p:cNvGrpSpPr/>
          <p:nvPr/>
        </p:nvGrpSpPr>
        <p:grpSpPr>
          <a:xfrm>
            <a:off x="4623730" y="5913449"/>
            <a:ext cx="2939760" cy="627120"/>
            <a:chOff x="4623730" y="5913449"/>
            <a:chExt cx="2939760" cy="62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A69B80E-1215-32BD-1181-32179BD6A786}"/>
                    </a:ext>
                  </a:extLst>
                </p14:cNvPr>
                <p14:cNvContentPartPr/>
                <p14:nvPr/>
              </p14:nvContentPartPr>
              <p14:xfrm>
                <a:off x="4623730" y="6087329"/>
                <a:ext cx="440640" cy="3214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A69B80E-1215-32BD-1181-32179BD6A78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615090" y="6078329"/>
                  <a:ext cx="4582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9AD0A74-328E-E664-417C-72114E29D141}"/>
                    </a:ext>
                  </a:extLst>
                </p14:cNvPr>
                <p14:cNvContentPartPr/>
                <p14:nvPr/>
              </p14:nvContentPartPr>
              <p14:xfrm>
                <a:off x="4978690" y="6387929"/>
                <a:ext cx="126360" cy="892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9AD0A74-328E-E664-417C-72114E29D14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969690" y="6378929"/>
                  <a:ext cx="144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113808F-844D-6120-5D0B-0FFAB7E375C5}"/>
                    </a:ext>
                  </a:extLst>
                </p14:cNvPr>
                <p14:cNvContentPartPr/>
                <p14:nvPr/>
              </p14:nvContentPartPr>
              <p14:xfrm>
                <a:off x="5352730" y="6200369"/>
                <a:ext cx="192240" cy="324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113808F-844D-6120-5D0B-0FFAB7E375C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344090" y="6191369"/>
                  <a:ext cx="209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A1088FF-A5E6-04EE-2961-5EDBB4FF2528}"/>
                    </a:ext>
                  </a:extLst>
                </p14:cNvPr>
                <p14:cNvContentPartPr/>
                <p14:nvPr/>
              </p14:nvContentPartPr>
              <p14:xfrm>
                <a:off x="5334370" y="6306929"/>
                <a:ext cx="211680" cy="453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A1088FF-A5E6-04EE-2961-5EDBB4FF252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325370" y="6298289"/>
                  <a:ext cx="229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8DCB976-DEE8-8DF1-29E3-ED4243D76C3E}"/>
                    </a:ext>
                  </a:extLst>
                </p14:cNvPr>
                <p14:cNvContentPartPr/>
                <p14:nvPr/>
              </p14:nvContentPartPr>
              <p14:xfrm>
                <a:off x="5722090" y="5913449"/>
                <a:ext cx="1841400" cy="6271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8DCB976-DEE8-8DF1-29E3-ED4243D76C3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713450" y="5904809"/>
                  <a:ext cx="185904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2DBE5BD-F526-7CE3-05CB-76A89FED5B10}"/>
                    </a:ext>
                  </a:extLst>
                </p14:cNvPr>
                <p14:cNvContentPartPr/>
                <p14:nvPr/>
              </p14:nvContentPartPr>
              <p14:xfrm>
                <a:off x="6863650" y="6107489"/>
                <a:ext cx="259920" cy="205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2DBE5BD-F526-7CE3-05CB-76A89FED5B1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855010" y="6098489"/>
                  <a:ext cx="277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5C9510E-69E0-75AD-3C1B-B26F4A5C05DC}"/>
                    </a:ext>
                  </a:extLst>
                </p14:cNvPr>
                <p14:cNvContentPartPr/>
                <p14:nvPr/>
              </p14:nvContentPartPr>
              <p14:xfrm>
                <a:off x="6795970" y="5924249"/>
                <a:ext cx="34560" cy="147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5C9510E-69E0-75AD-3C1B-B26F4A5C05D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787330" y="5915609"/>
                  <a:ext cx="5220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648212FD-6B07-05E4-29D3-C41FEC090053}"/>
                  </a:ext>
                </a:extLst>
              </p14:cNvPr>
              <p14:cNvContentPartPr/>
              <p14:nvPr/>
            </p14:nvContentPartPr>
            <p14:xfrm>
              <a:off x="7722250" y="6098129"/>
              <a:ext cx="371880" cy="47124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648212FD-6B07-05E4-29D3-C41FEC090053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7713610" y="6089129"/>
                <a:ext cx="38952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CDF9B015-1D43-E507-F04E-8DCA7794984A}"/>
                  </a:ext>
                </a:extLst>
              </p14:cNvPr>
              <p14:cNvContentPartPr/>
              <p14:nvPr/>
            </p14:nvContentPartPr>
            <p14:xfrm>
              <a:off x="8107090" y="6141329"/>
              <a:ext cx="215640" cy="39240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CDF9B015-1D43-E507-F04E-8DCA7794984A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8098450" y="6132689"/>
                <a:ext cx="23328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13BC0CCA-9C8C-85CC-06A3-A83933085B4A}"/>
                  </a:ext>
                </a:extLst>
              </p14:cNvPr>
              <p14:cNvContentPartPr/>
              <p14:nvPr/>
            </p14:nvContentPartPr>
            <p14:xfrm>
              <a:off x="8296810" y="6314129"/>
              <a:ext cx="10080" cy="3636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13BC0CCA-9C8C-85CC-06A3-A83933085B4A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8287810" y="6305489"/>
                <a:ext cx="277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19EBCBC4-E830-7A10-26A9-BEF01C4810A4}"/>
                  </a:ext>
                </a:extLst>
              </p14:cNvPr>
              <p14:cNvContentPartPr/>
              <p14:nvPr/>
            </p14:nvContentPartPr>
            <p14:xfrm>
              <a:off x="8372050" y="6173009"/>
              <a:ext cx="269640" cy="2811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19EBCBC4-E830-7A10-26A9-BEF01C4810A4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8363050" y="6164369"/>
                <a:ext cx="28728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E2ADC23E-C35F-53B1-1BC8-8F29307CEC92}"/>
                  </a:ext>
                </a:extLst>
              </p14:cNvPr>
              <p14:cNvContentPartPr/>
              <p14:nvPr/>
            </p14:nvContentPartPr>
            <p14:xfrm>
              <a:off x="8536210" y="6277409"/>
              <a:ext cx="135720" cy="2988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E2ADC23E-C35F-53B1-1BC8-8F29307CEC92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8527570" y="6268769"/>
                <a:ext cx="153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3F4D7DDC-D22E-6C89-FB1C-4B6BD1016C49}"/>
                  </a:ext>
                </a:extLst>
              </p14:cNvPr>
              <p14:cNvContentPartPr/>
              <p14:nvPr/>
            </p14:nvContentPartPr>
            <p14:xfrm>
              <a:off x="8600650" y="6135209"/>
              <a:ext cx="868320" cy="29736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3F4D7DDC-D22E-6C89-FB1C-4B6BD1016C49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8591650" y="6126569"/>
                <a:ext cx="8859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7252E16C-A601-6B1A-1D1A-1B740CCD5212}"/>
                  </a:ext>
                </a:extLst>
              </p14:cNvPr>
              <p14:cNvContentPartPr/>
              <p14:nvPr/>
            </p14:nvContentPartPr>
            <p14:xfrm>
              <a:off x="9078370" y="6298649"/>
              <a:ext cx="12960" cy="201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7252E16C-A601-6B1A-1D1A-1B740CCD5212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9069730" y="6290009"/>
                <a:ext cx="306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BB68E860-3D1B-7461-8F6F-162D80439993}"/>
                  </a:ext>
                </a:extLst>
              </p14:cNvPr>
              <p14:cNvContentPartPr/>
              <p14:nvPr/>
            </p14:nvContentPartPr>
            <p14:xfrm>
              <a:off x="8793250" y="6180929"/>
              <a:ext cx="293400" cy="15516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BB68E860-3D1B-7461-8F6F-162D80439993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8784250" y="6171929"/>
                <a:ext cx="3110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E507D1E9-20AA-A9C2-485C-F2839C669396}"/>
                  </a:ext>
                </a:extLst>
              </p14:cNvPr>
              <p14:cNvContentPartPr/>
              <p14:nvPr/>
            </p14:nvContentPartPr>
            <p14:xfrm>
              <a:off x="9633850" y="6184889"/>
              <a:ext cx="199800" cy="28476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E507D1E9-20AA-A9C2-485C-F2839C669396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9625210" y="6175889"/>
                <a:ext cx="2174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FB4A9D8E-5E9E-3CB7-BA0E-85546CC11E6D}"/>
                  </a:ext>
                </a:extLst>
              </p14:cNvPr>
              <p14:cNvContentPartPr/>
              <p14:nvPr/>
            </p14:nvContentPartPr>
            <p14:xfrm>
              <a:off x="9869650" y="6452369"/>
              <a:ext cx="3240" cy="1908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FB4A9D8E-5E9E-3CB7-BA0E-85546CC11E6D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9861010" y="6443729"/>
                <a:ext cx="20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A0C42D97-FC91-B998-7FC8-214CB5CF3F33}"/>
                  </a:ext>
                </a:extLst>
              </p14:cNvPr>
              <p14:cNvContentPartPr/>
              <p14:nvPr/>
            </p14:nvContentPartPr>
            <p14:xfrm>
              <a:off x="10036690" y="6193889"/>
              <a:ext cx="53640" cy="26892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A0C42D97-FC91-B998-7FC8-214CB5CF3F33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10027690" y="6185249"/>
                <a:ext cx="712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1949EAE6-351B-51AE-66E9-C5FA70D7AA88}"/>
                  </a:ext>
                </a:extLst>
              </p14:cNvPr>
              <p14:cNvContentPartPr/>
              <p14:nvPr/>
            </p14:nvContentPartPr>
            <p14:xfrm>
              <a:off x="10049290" y="6357329"/>
              <a:ext cx="149040" cy="3204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1949EAE6-351B-51AE-66E9-C5FA70D7AA88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0040650" y="6348329"/>
                <a:ext cx="1666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FCD70748-333C-CA2F-9759-919F2EF929E6}"/>
                  </a:ext>
                </a:extLst>
              </p14:cNvPr>
              <p14:cNvContentPartPr/>
              <p14:nvPr/>
            </p14:nvContentPartPr>
            <p14:xfrm>
              <a:off x="10057930" y="6193889"/>
              <a:ext cx="186120" cy="4572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FCD70748-333C-CA2F-9759-919F2EF929E6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10048930" y="6185249"/>
                <a:ext cx="2037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4E63FA46-52F3-44E8-F4C8-4BE8D4F76BBD}"/>
                  </a:ext>
                </a:extLst>
              </p14:cNvPr>
              <p14:cNvContentPartPr/>
              <p14:nvPr/>
            </p14:nvContentPartPr>
            <p14:xfrm>
              <a:off x="10067650" y="6423569"/>
              <a:ext cx="159480" cy="6084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4E63FA46-52F3-44E8-F4C8-4BE8D4F76BBD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10058650" y="6414569"/>
                <a:ext cx="1771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3FECC7E8-EC8E-44E4-1AD0-C070EE3B04E3}"/>
                  </a:ext>
                </a:extLst>
              </p14:cNvPr>
              <p14:cNvContentPartPr/>
              <p14:nvPr/>
            </p14:nvContentPartPr>
            <p14:xfrm>
              <a:off x="10314610" y="6460649"/>
              <a:ext cx="5040" cy="1764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3FECC7E8-EC8E-44E4-1AD0-C070EE3B04E3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10305970" y="6452009"/>
                <a:ext cx="2268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oup 305">
            <a:extLst>
              <a:ext uri="{FF2B5EF4-FFF2-40B4-BE49-F238E27FC236}">
                <a16:creationId xmlns:a16="http://schemas.microsoft.com/office/drawing/2014/main" id="{024E68B7-6F9D-6C7A-F25A-11C6B52CC225}"/>
              </a:ext>
            </a:extLst>
          </p:cNvPr>
          <p:cNvGrpSpPr/>
          <p:nvPr/>
        </p:nvGrpSpPr>
        <p:grpSpPr>
          <a:xfrm>
            <a:off x="10552930" y="6074369"/>
            <a:ext cx="1459080" cy="634320"/>
            <a:chOff x="10552930" y="6074369"/>
            <a:chExt cx="1459080" cy="63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507A3B0-048D-8484-B5D1-B53FE2F1A56B}"/>
                    </a:ext>
                  </a:extLst>
                </p14:cNvPr>
                <p14:cNvContentPartPr/>
                <p14:nvPr/>
              </p14:nvContentPartPr>
              <p14:xfrm>
                <a:off x="10552930" y="6176609"/>
                <a:ext cx="243360" cy="423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507A3B0-048D-8484-B5D1-B53FE2F1A56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544290" y="6167609"/>
                  <a:ext cx="2610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979CAB5-78C5-1B8D-D8A8-F39955D91133}"/>
                    </a:ext>
                  </a:extLst>
                </p14:cNvPr>
                <p14:cNvContentPartPr/>
                <p14:nvPr/>
              </p14:nvContentPartPr>
              <p14:xfrm>
                <a:off x="11020570" y="6274169"/>
                <a:ext cx="29880" cy="2988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979CAB5-78C5-1B8D-D8A8-F39955D9113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011570" y="6265529"/>
                  <a:ext cx="475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2E70D24-919A-7D3E-73F9-8EAA8B52474C}"/>
                    </a:ext>
                  </a:extLst>
                </p14:cNvPr>
                <p14:cNvContentPartPr/>
                <p14:nvPr/>
              </p14:nvContentPartPr>
              <p14:xfrm>
                <a:off x="11023450" y="6210809"/>
                <a:ext cx="249480" cy="3553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2E70D24-919A-7D3E-73F9-8EAA8B52474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014450" y="6201809"/>
                  <a:ext cx="2671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DF9E048-2A9D-ACB5-69AF-33D18BFC3178}"/>
                    </a:ext>
                  </a:extLst>
                </p14:cNvPr>
                <p14:cNvContentPartPr/>
                <p14:nvPr/>
              </p14:nvContentPartPr>
              <p14:xfrm>
                <a:off x="11495770" y="6143129"/>
                <a:ext cx="27720" cy="1803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DF9E048-2A9D-ACB5-69AF-33D18BFC317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487130" y="6134489"/>
                  <a:ext cx="45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5C22756-6368-ADD3-17A8-CF0E1F0F742D}"/>
                    </a:ext>
                  </a:extLst>
                </p14:cNvPr>
                <p14:cNvContentPartPr/>
                <p14:nvPr/>
              </p14:nvContentPartPr>
              <p14:xfrm>
                <a:off x="11546170" y="6270569"/>
                <a:ext cx="266760" cy="3535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5C22756-6368-ADD3-17A8-CF0E1F0F742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537170" y="6261929"/>
                  <a:ext cx="2844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D822CC2-F7E5-A4EE-9BC9-FDA12CAF7AC6}"/>
                    </a:ext>
                  </a:extLst>
                </p14:cNvPr>
                <p14:cNvContentPartPr/>
                <p14:nvPr/>
              </p14:nvContentPartPr>
              <p14:xfrm>
                <a:off x="11320090" y="6081569"/>
                <a:ext cx="192240" cy="5943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D822CC2-F7E5-A4EE-9BC9-FDA12CAF7AC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311450" y="6072569"/>
                  <a:ext cx="20988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19608D8-47AE-CEBC-BCBF-E5FEBD323666}"/>
                    </a:ext>
                  </a:extLst>
                </p14:cNvPr>
                <p14:cNvContentPartPr/>
                <p14:nvPr/>
              </p14:nvContentPartPr>
              <p14:xfrm>
                <a:off x="11848210" y="6074369"/>
                <a:ext cx="163800" cy="6343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19608D8-47AE-CEBC-BCBF-E5FEBD32366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839210" y="6065369"/>
                  <a:ext cx="181440" cy="65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8D45609-96D4-FBC2-7F29-7106B6984017}"/>
                  </a:ext>
                </a:extLst>
              </p14:cNvPr>
              <p14:cNvContentPartPr/>
              <p14:nvPr/>
            </p14:nvContentPartPr>
            <p14:xfrm>
              <a:off x="9200501" y="386065"/>
              <a:ext cx="874080" cy="823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8D45609-96D4-FBC2-7F29-7106B6984017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9191501" y="377425"/>
                <a:ext cx="891720" cy="84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EF90752-0624-063B-A8C7-CBDFD21256C6}"/>
                  </a:ext>
                </a:extLst>
              </p14:cNvPr>
              <p14:cNvContentPartPr/>
              <p14:nvPr/>
            </p14:nvContentPartPr>
            <p14:xfrm>
              <a:off x="10613141" y="386065"/>
              <a:ext cx="802080" cy="575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EF90752-0624-063B-A8C7-CBDFD21256C6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10604501" y="377425"/>
                <a:ext cx="81972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4779F5-0D27-DDBA-B76E-FFA61DB7132F}"/>
                  </a:ext>
                </a:extLst>
              </p14:cNvPr>
              <p14:cNvContentPartPr/>
              <p14:nvPr/>
            </p14:nvContentPartPr>
            <p14:xfrm>
              <a:off x="9247661" y="678385"/>
              <a:ext cx="4107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4779F5-0D27-DDBA-B76E-FFA61DB7132F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9238661" y="669745"/>
                <a:ext cx="428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47E386A-3047-A45C-95FF-1E380A06D5AF}"/>
                  </a:ext>
                </a:extLst>
              </p14:cNvPr>
              <p14:cNvContentPartPr/>
              <p14:nvPr/>
            </p14:nvContentPartPr>
            <p14:xfrm>
              <a:off x="10670741" y="508465"/>
              <a:ext cx="3387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47E386A-3047-A45C-95FF-1E380A06D5AF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10662101" y="499465"/>
                <a:ext cx="356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2A70EDB-B737-EA30-D979-922A5BC3F028}"/>
                  </a:ext>
                </a:extLst>
              </p14:cNvPr>
              <p14:cNvContentPartPr/>
              <p14:nvPr/>
            </p14:nvContentPartPr>
            <p14:xfrm>
              <a:off x="9445301" y="499825"/>
              <a:ext cx="1450800" cy="188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2A70EDB-B737-EA30-D979-922A5BC3F028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9436301" y="490825"/>
                <a:ext cx="14684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CBF3C7A-81CC-22EE-07B7-A7932CCC79D1}"/>
                  </a:ext>
                </a:extLst>
              </p14:cNvPr>
              <p14:cNvContentPartPr/>
              <p14:nvPr/>
            </p14:nvContentPartPr>
            <p14:xfrm>
              <a:off x="9200141" y="141985"/>
              <a:ext cx="107280" cy="178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CBF3C7A-81CC-22EE-07B7-A7932CCC79D1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9191141" y="133345"/>
                <a:ext cx="1249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853478A-518E-6E47-FDED-860B5086F967}"/>
                  </a:ext>
                </a:extLst>
              </p14:cNvPr>
              <p14:cNvContentPartPr/>
              <p14:nvPr/>
            </p14:nvContentPartPr>
            <p14:xfrm>
              <a:off x="9379421" y="243505"/>
              <a:ext cx="88560" cy="1548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853478A-518E-6E47-FDED-860B5086F967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9370781" y="234505"/>
                <a:ext cx="1062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7B522FA-A537-DD3F-303A-6CA25353F58A}"/>
                  </a:ext>
                </a:extLst>
              </p14:cNvPr>
              <p14:cNvContentPartPr/>
              <p14:nvPr/>
            </p14:nvContentPartPr>
            <p14:xfrm>
              <a:off x="10595501" y="122185"/>
              <a:ext cx="113760" cy="1821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7B522FA-A537-DD3F-303A-6CA25353F58A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10586861" y="113185"/>
                <a:ext cx="1314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22C2E6A-5547-8948-61B6-6FFEA716DFA5}"/>
                  </a:ext>
                </a:extLst>
              </p14:cNvPr>
              <p14:cNvContentPartPr/>
              <p14:nvPr/>
            </p14:nvContentPartPr>
            <p14:xfrm>
              <a:off x="10774421" y="272665"/>
              <a:ext cx="360" cy="842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22C2E6A-5547-8948-61B6-6FFEA716DFA5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0765781" y="264025"/>
                <a:ext cx="18000" cy="10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1645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E58B4B0-67B7-9636-4C9F-0BC9A428DB58}"/>
              </a:ext>
            </a:extLst>
          </p:cNvPr>
          <p:cNvGrpSpPr/>
          <p:nvPr/>
        </p:nvGrpSpPr>
        <p:grpSpPr>
          <a:xfrm>
            <a:off x="2097138" y="749718"/>
            <a:ext cx="9169560" cy="1041120"/>
            <a:chOff x="2648050" y="3373649"/>
            <a:chExt cx="9169560" cy="10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A7440D6-10F1-1542-75EE-4590514C9FDE}"/>
                    </a:ext>
                  </a:extLst>
                </p14:cNvPr>
                <p14:cNvContentPartPr/>
                <p14:nvPr/>
              </p14:nvContentPartPr>
              <p14:xfrm>
                <a:off x="2648050" y="3481649"/>
                <a:ext cx="132840" cy="209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A7440D6-10F1-1542-75EE-4590514C9FD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39050" y="3472649"/>
                  <a:ext cx="150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58BCF23-53E4-7D30-CF89-620800693CC0}"/>
                    </a:ext>
                  </a:extLst>
                </p14:cNvPr>
                <p14:cNvContentPartPr/>
                <p14:nvPr/>
              </p14:nvContentPartPr>
              <p14:xfrm>
                <a:off x="2891050" y="3581729"/>
                <a:ext cx="256320" cy="431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58BCF23-53E4-7D30-CF89-620800693C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82037" y="3572721"/>
                  <a:ext cx="273985" cy="448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9BDA435-E2C8-83CD-9ADB-6A4336DC8319}"/>
                    </a:ext>
                  </a:extLst>
                </p14:cNvPr>
                <p14:cNvContentPartPr/>
                <p14:nvPr/>
              </p14:nvContentPartPr>
              <p14:xfrm>
                <a:off x="3446170" y="3506129"/>
                <a:ext cx="177840" cy="647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9BDA435-E2C8-83CD-9ADB-6A4336DC831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37170" y="3497124"/>
                  <a:ext cx="195480" cy="664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6C04132-A80E-6030-C53D-710C248ACB2A}"/>
                    </a:ext>
                  </a:extLst>
                </p14:cNvPr>
                <p14:cNvContentPartPr/>
                <p14:nvPr/>
              </p14:nvContentPartPr>
              <p14:xfrm>
                <a:off x="3759370" y="3700529"/>
                <a:ext cx="27000" cy="307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6C04132-A80E-6030-C53D-710C248ACB2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50370" y="3691529"/>
                  <a:ext cx="446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1A5066A-6B20-5121-0D94-6761D19F47FF}"/>
                    </a:ext>
                  </a:extLst>
                </p14:cNvPr>
                <p14:cNvContentPartPr/>
                <p14:nvPr/>
              </p14:nvContentPartPr>
              <p14:xfrm>
                <a:off x="3764050" y="3685409"/>
                <a:ext cx="210600" cy="350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1A5066A-6B20-5121-0D94-6761D19F47F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55035" y="3676418"/>
                  <a:ext cx="228270" cy="3682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AC9FFB8-0D4B-824D-C359-16E68C6D8F80}"/>
                    </a:ext>
                  </a:extLst>
                </p14:cNvPr>
                <p14:cNvContentPartPr/>
                <p14:nvPr/>
              </p14:nvContentPartPr>
              <p14:xfrm>
                <a:off x="4242490" y="3581729"/>
                <a:ext cx="625680" cy="597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AC9FFB8-0D4B-824D-C359-16E68C6D8F8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33485" y="3572729"/>
                  <a:ext cx="64333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40DF219-BEBA-4856-2DAC-274B9DF20F3A}"/>
                    </a:ext>
                  </a:extLst>
                </p14:cNvPr>
                <p14:cNvContentPartPr/>
                <p14:nvPr/>
              </p14:nvContentPartPr>
              <p14:xfrm>
                <a:off x="5033050" y="3466169"/>
                <a:ext cx="857520" cy="505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40DF219-BEBA-4856-2DAC-274B9DF20F3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24050" y="3457169"/>
                  <a:ext cx="87516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243A89A-623D-026E-D963-06A1F2EB8D95}"/>
                    </a:ext>
                  </a:extLst>
                </p14:cNvPr>
                <p14:cNvContentPartPr/>
                <p14:nvPr/>
              </p14:nvContentPartPr>
              <p14:xfrm>
                <a:off x="5521210" y="3723209"/>
                <a:ext cx="292680" cy="8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243A89A-623D-026E-D963-06A1F2EB8D9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12210" y="3714209"/>
                  <a:ext cx="310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7A43E80-2A72-B275-8B23-491A1128AA49}"/>
                    </a:ext>
                  </a:extLst>
                </p14:cNvPr>
                <p14:cNvContentPartPr/>
                <p14:nvPr/>
              </p14:nvContentPartPr>
              <p14:xfrm>
                <a:off x="5235010" y="3635369"/>
                <a:ext cx="376560" cy="66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7A43E80-2A72-B275-8B23-491A1128AA4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26010" y="3626369"/>
                  <a:ext cx="394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22FC225-E6D4-DE82-F6F3-412585606D92}"/>
                    </a:ext>
                  </a:extLst>
                </p14:cNvPr>
                <p14:cNvContentPartPr/>
                <p14:nvPr/>
              </p14:nvContentPartPr>
              <p14:xfrm>
                <a:off x="5867170" y="3422609"/>
                <a:ext cx="243720" cy="818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22FC225-E6D4-DE82-F6F3-412585606D9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58170" y="3413609"/>
                  <a:ext cx="261360" cy="83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84A61FF-44E4-DA13-D92D-E32638196480}"/>
                    </a:ext>
                  </a:extLst>
                </p14:cNvPr>
                <p14:cNvContentPartPr/>
                <p14:nvPr/>
              </p14:nvContentPartPr>
              <p14:xfrm>
                <a:off x="6363610" y="3658769"/>
                <a:ext cx="2103840" cy="271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84A61FF-44E4-DA13-D92D-E3263819648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54610" y="3649769"/>
                  <a:ext cx="21214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8D555E6-31E1-505D-9270-CFF5486F2D11}"/>
                    </a:ext>
                  </a:extLst>
                </p14:cNvPr>
                <p14:cNvContentPartPr/>
                <p14:nvPr/>
              </p14:nvContentPartPr>
              <p14:xfrm>
                <a:off x="8706850" y="3499289"/>
                <a:ext cx="200880" cy="262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8D555E6-31E1-505D-9270-CFF5486F2D1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97850" y="3490277"/>
                  <a:ext cx="218520" cy="280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217E260-BFED-5B6E-1762-EB51045DBF39}"/>
                    </a:ext>
                  </a:extLst>
                </p14:cNvPr>
                <p14:cNvContentPartPr/>
                <p14:nvPr/>
              </p14:nvContentPartPr>
              <p14:xfrm>
                <a:off x="9024730" y="3719609"/>
                <a:ext cx="29520" cy="492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217E260-BFED-5B6E-1762-EB51045DBF3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15730" y="3710609"/>
                  <a:ext cx="4716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391AF5C-F7F7-4BED-28A0-99F51995383A}"/>
                    </a:ext>
                  </a:extLst>
                </p14:cNvPr>
                <p14:cNvContentPartPr/>
                <p14:nvPr/>
              </p14:nvContentPartPr>
              <p14:xfrm>
                <a:off x="9006730" y="3683249"/>
                <a:ext cx="271440" cy="22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391AF5C-F7F7-4BED-28A0-99F51995383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97730" y="3674249"/>
                  <a:ext cx="289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B439430-49A4-0F5F-9B8C-1DD89ADD9FFA}"/>
                    </a:ext>
                  </a:extLst>
                </p14:cNvPr>
                <p14:cNvContentPartPr/>
                <p14:nvPr/>
              </p14:nvContentPartPr>
              <p14:xfrm>
                <a:off x="9472930" y="3461489"/>
                <a:ext cx="189000" cy="709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B439430-49A4-0F5F-9B8C-1DD89ADD9F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463913" y="3452494"/>
                  <a:ext cx="206674" cy="727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09DF9E9-1DDC-5F41-174D-C58CF674EB17}"/>
                    </a:ext>
                  </a:extLst>
                </p14:cNvPr>
                <p14:cNvContentPartPr/>
                <p14:nvPr/>
              </p14:nvContentPartPr>
              <p14:xfrm>
                <a:off x="9635650" y="3646169"/>
                <a:ext cx="1843560" cy="342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09DF9E9-1DDC-5F41-174D-C58CF674EB1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26650" y="3637169"/>
                  <a:ext cx="18612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FDF0C87-BA57-F026-39C5-209A797FC086}"/>
                    </a:ext>
                  </a:extLst>
                </p14:cNvPr>
                <p14:cNvContentPartPr/>
                <p14:nvPr/>
              </p14:nvContentPartPr>
              <p14:xfrm>
                <a:off x="10050730" y="3736169"/>
                <a:ext cx="685080" cy="18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FDF0C87-BA57-F026-39C5-209A797FC08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41730" y="3727169"/>
                  <a:ext cx="702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998AD1A-0385-15E3-7E31-8348C042C424}"/>
                    </a:ext>
                  </a:extLst>
                </p14:cNvPr>
                <p14:cNvContentPartPr/>
                <p14:nvPr/>
              </p14:nvContentPartPr>
              <p14:xfrm>
                <a:off x="11552650" y="3509729"/>
                <a:ext cx="264960" cy="710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998AD1A-0385-15E3-7E31-8348C042C4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543650" y="3500729"/>
                  <a:ext cx="282600" cy="72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A934CCB-EFCF-68A8-99CE-128CDE9FC300}"/>
                    </a:ext>
                  </a:extLst>
                </p14:cNvPr>
                <p14:cNvContentPartPr/>
                <p14:nvPr/>
              </p14:nvContentPartPr>
              <p14:xfrm>
                <a:off x="6557290" y="3373649"/>
                <a:ext cx="1255320" cy="396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A934CCB-EFCF-68A8-99CE-128CDE9FC30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48290" y="3364649"/>
                  <a:ext cx="12729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CDC6286-47BC-CE51-9F56-03C5A981B02F}"/>
                    </a:ext>
                  </a:extLst>
                </p14:cNvPr>
                <p14:cNvContentPartPr/>
                <p14:nvPr/>
              </p14:nvContentPartPr>
              <p14:xfrm>
                <a:off x="7574650" y="3520529"/>
                <a:ext cx="22320" cy="11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CDC6286-47BC-CE51-9F56-03C5A981B02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565650" y="3511248"/>
                  <a:ext cx="39960" cy="300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EED6A18-B9C9-C1AF-4DE4-A7AC40E17572}"/>
                    </a:ext>
                  </a:extLst>
                </p14:cNvPr>
                <p14:cNvContentPartPr/>
                <p14:nvPr/>
              </p14:nvContentPartPr>
              <p14:xfrm>
                <a:off x="7109170" y="3521609"/>
                <a:ext cx="427320" cy="38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EED6A18-B9C9-C1AF-4DE4-A7AC40E1757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00170" y="3512609"/>
                  <a:ext cx="444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9D4A5B5-2678-3E70-9762-278487FF58C3}"/>
                    </a:ext>
                  </a:extLst>
                </p14:cNvPr>
                <p14:cNvContentPartPr/>
                <p14:nvPr/>
              </p14:nvContentPartPr>
              <p14:xfrm>
                <a:off x="6530650" y="3952169"/>
                <a:ext cx="1012320" cy="462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9D4A5B5-2678-3E70-9762-278487FF58C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21650" y="3943169"/>
                  <a:ext cx="102996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9DE5A5B-4883-B487-B5EA-9AD9062DAA9B}"/>
                    </a:ext>
                  </a:extLst>
                </p14:cNvPr>
                <p14:cNvContentPartPr/>
                <p14:nvPr/>
              </p14:nvContentPartPr>
              <p14:xfrm>
                <a:off x="6823690" y="3971969"/>
                <a:ext cx="24480" cy="127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9DE5A5B-4883-B487-B5EA-9AD9062DAA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14690" y="3962969"/>
                  <a:ext cx="4212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BF180FB-540F-D787-9676-80B6EAF537B9}"/>
                  </a:ext>
                </a:extLst>
              </p14:cNvPr>
              <p14:cNvContentPartPr/>
              <p14:nvPr/>
            </p14:nvContentPartPr>
            <p14:xfrm>
              <a:off x="221290" y="116729"/>
              <a:ext cx="1098360" cy="393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BF180FB-540F-D787-9676-80B6EAF537B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2290" y="108089"/>
                <a:ext cx="1116000" cy="41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FF674DAC-C01C-9E4A-D7C6-2C4A1F00835D}"/>
              </a:ext>
            </a:extLst>
          </p:cNvPr>
          <p:cNvGrpSpPr/>
          <p:nvPr/>
        </p:nvGrpSpPr>
        <p:grpSpPr>
          <a:xfrm>
            <a:off x="1547890" y="60929"/>
            <a:ext cx="1362600" cy="556560"/>
            <a:chOff x="1547890" y="60929"/>
            <a:chExt cx="1362600" cy="55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88E0F48-6FD5-C768-9EE9-7734BDA34C64}"/>
                    </a:ext>
                  </a:extLst>
                </p14:cNvPr>
                <p14:cNvContentPartPr/>
                <p14:nvPr/>
              </p14:nvContentPartPr>
              <p14:xfrm>
                <a:off x="1547890" y="60929"/>
                <a:ext cx="1362600" cy="556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88E0F48-6FD5-C768-9EE9-7734BDA34C6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39250" y="52289"/>
                  <a:ext cx="138024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B9A6E98-B7A4-6B71-D417-DDEA6AAD0CFE}"/>
                    </a:ext>
                  </a:extLst>
                </p14:cNvPr>
                <p14:cNvContentPartPr/>
                <p14:nvPr/>
              </p14:nvContentPartPr>
              <p14:xfrm>
                <a:off x="2380930" y="135449"/>
                <a:ext cx="14760" cy="41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B9A6E98-B7A4-6B71-D417-DDEA6AAD0CF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71930" y="126449"/>
                  <a:ext cx="324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0EE10D1-8D0B-D262-4CDF-7E643968FD20}"/>
              </a:ext>
            </a:extLst>
          </p:cNvPr>
          <p:cNvGrpSpPr/>
          <p:nvPr/>
        </p:nvGrpSpPr>
        <p:grpSpPr>
          <a:xfrm>
            <a:off x="3283090" y="56969"/>
            <a:ext cx="4762800" cy="493560"/>
            <a:chOff x="3283090" y="56969"/>
            <a:chExt cx="476280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97C9FD9-3DB1-9B55-C98A-8523CE5E1DB1}"/>
                    </a:ext>
                  </a:extLst>
                </p14:cNvPr>
                <p14:cNvContentPartPr/>
                <p14:nvPr/>
              </p14:nvContentPartPr>
              <p14:xfrm>
                <a:off x="3311890" y="171089"/>
                <a:ext cx="14400" cy="201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97C9FD9-3DB1-9B55-C98A-8523CE5E1DB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02890" y="162449"/>
                  <a:ext cx="320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4AF6E35-2320-CC71-9599-9F3CFADA4C19}"/>
                    </a:ext>
                  </a:extLst>
                </p14:cNvPr>
                <p14:cNvContentPartPr/>
                <p14:nvPr/>
              </p14:nvContentPartPr>
              <p14:xfrm>
                <a:off x="3283090" y="164609"/>
                <a:ext cx="268920" cy="243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4AF6E35-2320-CC71-9599-9F3CFADA4C1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74090" y="155609"/>
                  <a:ext cx="286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0C2C703-A02F-7E07-8B5A-716A296C05D3}"/>
                    </a:ext>
                  </a:extLst>
                </p14:cNvPr>
                <p14:cNvContentPartPr/>
                <p14:nvPr/>
              </p14:nvContentPartPr>
              <p14:xfrm>
                <a:off x="3609250" y="96569"/>
                <a:ext cx="83160" cy="365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0C2C703-A02F-7E07-8B5A-716A296C05D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00610" y="87569"/>
                  <a:ext cx="1008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C15399B-10BC-C462-AD1D-D4BD14B9AFA6}"/>
                    </a:ext>
                  </a:extLst>
                </p14:cNvPr>
                <p14:cNvContentPartPr/>
                <p14:nvPr/>
              </p14:nvContentPartPr>
              <p14:xfrm>
                <a:off x="3814090" y="135089"/>
                <a:ext cx="137520" cy="230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C15399B-10BC-C462-AD1D-D4BD14B9AFA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05090" y="126449"/>
                  <a:ext cx="1551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BA72401-BB18-0F96-50E7-09FED0910AD1}"/>
                    </a:ext>
                  </a:extLst>
                </p14:cNvPr>
                <p14:cNvContentPartPr/>
                <p14:nvPr/>
              </p14:nvContentPartPr>
              <p14:xfrm>
                <a:off x="3348610" y="374129"/>
                <a:ext cx="41040" cy="42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BA72401-BB18-0F96-50E7-09FED0910AD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39970" y="365129"/>
                  <a:ext cx="58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B2A10AE-2003-EA61-7317-51610E89C97A}"/>
                    </a:ext>
                  </a:extLst>
                </p14:cNvPr>
                <p14:cNvContentPartPr/>
                <p14:nvPr/>
              </p14:nvContentPartPr>
              <p14:xfrm>
                <a:off x="3887530" y="348209"/>
                <a:ext cx="76680" cy="156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B2A10AE-2003-EA61-7317-51610E89C97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78890" y="339569"/>
                  <a:ext cx="94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EBE5DA1-23CE-1776-4AE0-C1F5AADF324B}"/>
                    </a:ext>
                  </a:extLst>
                </p14:cNvPr>
                <p14:cNvContentPartPr/>
                <p14:nvPr/>
              </p14:nvContentPartPr>
              <p14:xfrm>
                <a:off x="4138810" y="186209"/>
                <a:ext cx="138960" cy="161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EBE5DA1-23CE-1776-4AE0-C1F5AADF324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29810" y="177209"/>
                  <a:ext cx="156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29C34BB-CAFB-36BB-17C5-23547729B417}"/>
                    </a:ext>
                  </a:extLst>
                </p14:cNvPr>
                <p14:cNvContentPartPr/>
                <p14:nvPr/>
              </p14:nvContentPartPr>
              <p14:xfrm>
                <a:off x="4354090" y="76769"/>
                <a:ext cx="71640" cy="448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29C34BB-CAFB-36BB-17C5-23547729B41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45090" y="68129"/>
                  <a:ext cx="8928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C8F5303-7132-D5C7-F814-CB43430E77F7}"/>
                    </a:ext>
                  </a:extLst>
                </p14:cNvPr>
                <p14:cNvContentPartPr/>
                <p14:nvPr/>
              </p14:nvContentPartPr>
              <p14:xfrm>
                <a:off x="4567570" y="149849"/>
                <a:ext cx="7200" cy="228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C8F5303-7132-D5C7-F814-CB43430E77F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58570" y="140849"/>
                  <a:ext cx="248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C29515B-7468-8DA3-1841-CE605D4865AE}"/>
                    </a:ext>
                  </a:extLst>
                </p14:cNvPr>
                <p14:cNvContentPartPr/>
                <p14:nvPr/>
              </p14:nvContentPartPr>
              <p14:xfrm>
                <a:off x="4646410" y="139409"/>
                <a:ext cx="18360" cy="240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C29515B-7468-8DA3-1841-CE605D4865A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37770" y="130409"/>
                  <a:ext cx="360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FB9C1BE-7C07-EDD5-BB4D-4579646CDB8F}"/>
                    </a:ext>
                  </a:extLst>
                </p14:cNvPr>
                <p14:cNvContentPartPr/>
                <p14:nvPr/>
              </p14:nvContentPartPr>
              <p14:xfrm>
                <a:off x="4585570" y="283769"/>
                <a:ext cx="77400" cy="21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FB9C1BE-7C07-EDD5-BB4D-4579646CDB8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76930" y="274769"/>
                  <a:ext cx="95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1F665CF-14F3-2AD8-8706-1913FE04E6C5}"/>
                    </a:ext>
                  </a:extLst>
                </p14:cNvPr>
                <p14:cNvContentPartPr/>
                <p14:nvPr/>
              </p14:nvContentPartPr>
              <p14:xfrm>
                <a:off x="4937650" y="131129"/>
                <a:ext cx="1406880" cy="299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1F665CF-14F3-2AD8-8706-1913FE04E6C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29010" y="122129"/>
                  <a:ext cx="14245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04C4E65-DB7C-4A0D-8784-A23A245A564A}"/>
                    </a:ext>
                  </a:extLst>
                </p14:cNvPr>
                <p14:cNvContentPartPr/>
                <p14:nvPr/>
              </p14:nvContentPartPr>
              <p14:xfrm>
                <a:off x="6090370" y="226169"/>
                <a:ext cx="29520" cy="8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04C4E65-DB7C-4A0D-8784-A23A245A564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81370" y="217529"/>
                  <a:ext cx="47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1D527BF-F50D-3DA0-1512-05A75E921349}"/>
                    </a:ext>
                  </a:extLst>
                </p14:cNvPr>
                <p14:cNvContentPartPr/>
                <p14:nvPr/>
              </p14:nvContentPartPr>
              <p14:xfrm>
                <a:off x="5650090" y="198809"/>
                <a:ext cx="516600" cy="112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1D527BF-F50D-3DA0-1512-05A75E92134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41450" y="190169"/>
                  <a:ext cx="534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07A1287-3240-843E-2F68-D86307720188}"/>
                    </a:ext>
                  </a:extLst>
                </p14:cNvPr>
                <p14:cNvContentPartPr/>
                <p14:nvPr/>
              </p14:nvContentPartPr>
              <p14:xfrm>
                <a:off x="6610930" y="56969"/>
                <a:ext cx="1434960" cy="493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07A1287-3240-843E-2F68-D8630772018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02290" y="47969"/>
                  <a:ext cx="145260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B3B9D32-C2B2-AC75-2048-3A3FC05929B8}"/>
                    </a:ext>
                  </a:extLst>
                </p14:cNvPr>
                <p14:cNvContentPartPr/>
                <p14:nvPr/>
              </p14:nvContentPartPr>
              <p14:xfrm>
                <a:off x="6875530" y="102689"/>
                <a:ext cx="496800" cy="154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B3B9D32-C2B2-AC75-2048-3A3FC05929B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66890" y="93689"/>
                  <a:ext cx="51444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7B76BD2-4979-B9FE-7377-B6ED6C967275}"/>
              </a:ext>
            </a:extLst>
          </p:cNvPr>
          <p:cNvGrpSpPr/>
          <p:nvPr/>
        </p:nvGrpSpPr>
        <p:grpSpPr>
          <a:xfrm>
            <a:off x="734290" y="2542049"/>
            <a:ext cx="3009240" cy="1498320"/>
            <a:chOff x="734290" y="2542049"/>
            <a:chExt cx="3009240" cy="149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AB7E443-23C5-CE60-5B74-B0E6EF476798}"/>
                    </a:ext>
                  </a:extLst>
                </p14:cNvPr>
                <p14:cNvContentPartPr/>
                <p14:nvPr/>
              </p14:nvContentPartPr>
              <p14:xfrm>
                <a:off x="734290" y="2542049"/>
                <a:ext cx="2724120" cy="1498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AB7E443-23C5-CE60-5B74-B0E6EF47679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5290" y="2533409"/>
                  <a:ext cx="2741760" cy="15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6D6232C-CFEC-14E4-1D4E-A0EF08CA81DB}"/>
                    </a:ext>
                  </a:extLst>
                </p14:cNvPr>
                <p14:cNvContentPartPr/>
                <p14:nvPr/>
              </p14:nvContentPartPr>
              <p14:xfrm>
                <a:off x="3611410" y="2979809"/>
                <a:ext cx="132120" cy="135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6D6232C-CFEC-14E4-1D4E-A0EF08CA81D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02770" y="2971169"/>
                  <a:ext cx="14976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9F85566-1028-0DB4-538B-28C2A78945D6}"/>
              </a:ext>
            </a:extLst>
          </p:cNvPr>
          <p:cNvGrpSpPr/>
          <p:nvPr/>
        </p:nvGrpSpPr>
        <p:grpSpPr>
          <a:xfrm>
            <a:off x="335050" y="2302289"/>
            <a:ext cx="285120" cy="515520"/>
            <a:chOff x="335050" y="2302289"/>
            <a:chExt cx="28512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EB7EF9-1299-CDCF-EC00-666F41291002}"/>
                    </a:ext>
                  </a:extLst>
                </p14:cNvPr>
                <p14:cNvContentPartPr/>
                <p14:nvPr/>
              </p14:nvContentPartPr>
              <p14:xfrm>
                <a:off x="335050" y="2302289"/>
                <a:ext cx="187560" cy="370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EB7EF9-1299-CDCF-EC00-666F4129100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6410" y="2293649"/>
                  <a:ext cx="2052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7C6302A-6106-DA41-B8B4-776681FED9AE}"/>
                    </a:ext>
                  </a:extLst>
                </p14:cNvPr>
                <p14:cNvContentPartPr/>
                <p14:nvPr/>
              </p14:nvContentPartPr>
              <p14:xfrm>
                <a:off x="495250" y="2629529"/>
                <a:ext cx="124920" cy="188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7C6302A-6106-DA41-B8B4-776681FED9A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6250" y="2620529"/>
                  <a:ext cx="14256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81378E0-6AC8-5F65-9469-D010CF727E27}"/>
              </a:ext>
            </a:extLst>
          </p:cNvPr>
          <p:cNvGrpSpPr/>
          <p:nvPr/>
        </p:nvGrpSpPr>
        <p:grpSpPr>
          <a:xfrm>
            <a:off x="794050" y="3257369"/>
            <a:ext cx="842760" cy="21600"/>
            <a:chOff x="794050" y="3257369"/>
            <a:chExt cx="842760" cy="2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8EF2FC7-1FBC-E1C4-C189-236ECA02AA46}"/>
                    </a:ext>
                  </a:extLst>
                </p14:cNvPr>
                <p14:cNvContentPartPr/>
                <p14:nvPr/>
              </p14:nvContentPartPr>
              <p14:xfrm>
                <a:off x="794050" y="3257369"/>
                <a:ext cx="121320" cy="21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8EF2FC7-1FBC-E1C4-C189-236ECA02AA4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85050" y="3248729"/>
                  <a:ext cx="138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BC58C8F-C84E-ADAC-3592-14B672F21E2B}"/>
                    </a:ext>
                  </a:extLst>
                </p14:cNvPr>
                <p14:cNvContentPartPr/>
                <p14:nvPr/>
              </p14:nvContentPartPr>
              <p14:xfrm>
                <a:off x="982690" y="3264209"/>
                <a:ext cx="150480" cy="3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BC58C8F-C84E-ADAC-3592-14B672F21E2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73690" y="3255209"/>
                  <a:ext cx="1681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D2CE6BE-10CF-F8E1-8E3C-36EF35364B45}"/>
                    </a:ext>
                  </a:extLst>
                </p14:cNvPr>
                <p14:cNvContentPartPr/>
                <p14:nvPr/>
              </p14:nvContentPartPr>
              <p14:xfrm>
                <a:off x="1199050" y="3257369"/>
                <a:ext cx="170640" cy="12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D2CE6BE-10CF-F8E1-8E3C-36EF35364B4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90410" y="3248729"/>
                  <a:ext cx="188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441B8E1-4AAF-5B64-C77E-EC358701441F}"/>
                    </a:ext>
                  </a:extLst>
                </p14:cNvPr>
                <p14:cNvContentPartPr/>
                <p14:nvPr/>
              </p14:nvContentPartPr>
              <p14:xfrm>
                <a:off x="1466170" y="3260249"/>
                <a:ext cx="170640" cy="8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441B8E1-4AAF-5B64-C77E-EC358701441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57170" y="3251609"/>
                  <a:ext cx="1882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4812E2A-3DB5-83F6-659D-7D6E1F714203}"/>
              </a:ext>
            </a:extLst>
          </p:cNvPr>
          <p:cNvGrpSpPr/>
          <p:nvPr/>
        </p:nvGrpSpPr>
        <p:grpSpPr>
          <a:xfrm>
            <a:off x="102850" y="3940649"/>
            <a:ext cx="871920" cy="298080"/>
            <a:chOff x="102850" y="3940649"/>
            <a:chExt cx="87192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28AE65D-D12F-4AC7-AACA-A13BFBDB63DA}"/>
                    </a:ext>
                  </a:extLst>
                </p14:cNvPr>
                <p14:cNvContentPartPr/>
                <p14:nvPr/>
              </p14:nvContentPartPr>
              <p14:xfrm>
                <a:off x="102850" y="4020929"/>
                <a:ext cx="85320" cy="36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28AE65D-D12F-4AC7-AACA-A13BFBDB63D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3850" y="4012289"/>
                  <a:ext cx="102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8A2383D-A7E2-4186-EB09-83FDAE12FD60}"/>
                    </a:ext>
                  </a:extLst>
                </p14:cNvPr>
                <p14:cNvContentPartPr/>
                <p14:nvPr/>
              </p14:nvContentPartPr>
              <p14:xfrm>
                <a:off x="283570" y="3966209"/>
                <a:ext cx="101880" cy="190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8A2383D-A7E2-4186-EB09-83FDAE12FD6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74930" y="3957569"/>
                  <a:ext cx="119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E94DD6E-C332-52C7-1394-347D54A8039F}"/>
                    </a:ext>
                  </a:extLst>
                </p14:cNvPr>
                <p14:cNvContentPartPr/>
                <p14:nvPr/>
              </p14:nvContentPartPr>
              <p14:xfrm>
                <a:off x="439090" y="3940649"/>
                <a:ext cx="6120" cy="206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E94DD6E-C332-52C7-1394-347D54A8039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0090" y="3931649"/>
                  <a:ext cx="237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7313DE6-5A60-6ADE-2D50-01DCAC389FE2}"/>
                    </a:ext>
                  </a:extLst>
                </p14:cNvPr>
                <p14:cNvContentPartPr/>
                <p14:nvPr/>
              </p14:nvContentPartPr>
              <p14:xfrm>
                <a:off x="505690" y="3975569"/>
                <a:ext cx="155160" cy="210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7313DE6-5A60-6ADE-2D50-01DCAC389FE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6690" y="3966569"/>
                  <a:ext cx="1728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E19B6A4-4E50-44F0-EEA1-ADC229012BFD}"/>
                    </a:ext>
                  </a:extLst>
                </p14:cNvPr>
                <p14:cNvContentPartPr/>
                <p14:nvPr/>
              </p14:nvContentPartPr>
              <p14:xfrm>
                <a:off x="687490" y="4091849"/>
                <a:ext cx="135360" cy="101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E19B6A4-4E50-44F0-EEA1-ADC229012BF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8490" y="4082849"/>
                  <a:ext cx="153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0BD6D5E-4858-0828-2E05-7C370D36E332}"/>
                    </a:ext>
                  </a:extLst>
                </p14:cNvPr>
                <p14:cNvContentPartPr/>
                <p14:nvPr/>
              </p14:nvContentPartPr>
              <p14:xfrm>
                <a:off x="808090" y="3963689"/>
                <a:ext cx="166680" cy="275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0BD6D5E-4858-0828-2E05-7C370D36E33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9090" y="3955049"/>
                  <a:ext cx="18432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3C341DB-D08E-65A8-21F0-FEFA9237AB0B}"/>
              </a:ext>
            </a:extLst>
          </p:cNvPr>
          <p:cNvGrpSpPr/>
          <p:nvPr/>
        </p:nvGrpSpPr>
        <p:grpSpPr>
          <a:xfrm>
            <a:off x="2605930" y="3489929"/>
            <a:ext cx="1817640" cy="289800"/>
            <a:chOff x="2605930" y="3489929"/>
            <a:chExt cx="181764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ADD70E7-CC9A-0D7C-8B77-50BE2B021927}"/>
                    </a:ext>
                  </a:extLst>
                </p14:cNvPr>
                <p14:cNvContentPartPr/>
                <p14:nvPr/>
              </p14:nvContentPartPr>
              <p14:xfrm>
                <a:off x="2605930" y="3570929"/>
                <a:ext cx="155160" cy="208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ADD70E7-CC9A-0D7C-8B77-50BE2B02192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596930" y="3561929"/>
                  <a:ext cx="1728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B7D84F8-25CA-5C90-29C9-643BBB7CC72E}"/>
                    </a:ext>
                  </a:extLst>
                </p14:cNvPr>
                <p14:cNvContentPartPr/>
                <p14:nvPr/>
              </p14:nvContentPartPr>
              <p14:xfrm>
                <a:off x="2901490" y="3688649"/>
                <a:ext cx="123840" cy="12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B7D84F8-25CA-5C90-29C9-643BBB7CC72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92850" y="3679649"/>
                  <a:ext cx="141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7711B90-E2E8-CE28-6BBD-2CA2CBD7BC68}"/>
                    </a:ext>
                  </a:extLst>
                </p14:cNvPr>
                <p14:cNvContentPartPr/>
                <p14:nvPr/>
              </p14:nvContentPartPr>
              <p14:xfrm>
                <a:off x="3109930" y="3574529"/>
                <a:ext cx="85320" cy="195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7711B90-E2E8-CE28-6BBD-2CA2CBD7BC6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01290" y="3565529"/>
                  <a:ext cx="102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EF278F3-66D3-B37C-AB05-2C4E1CF7AC5A}"/>
                    </a:ext>
                  </a:extLst>
                </p14:cNvPr>
                <p14:cNvContentPartPr/>
                <p14:nvPr/>
              </p14:nvContentPartPr>
              <p14:xfrm>
                <a:off x="3274450" y="3704129"/>
                <a:ext cx="18720" cy="45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EF278F3-66D3-B37C-AB05-2C4E1CF7AC5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65810" y="3695489"/>
                  <a:ext cx="36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D912225-1131-C3AA-8B43-7BA47394A4BC}"/>
                    </a:ext>
                  </a:extLst>
                </p14:cNvPr>
                <p14:cNvContentPartPr/>
                <p14:nvPr/>
              </p14:nvContentPartPr>
              <p14:xfrm>
                <a:off x="3352930" y="3527729"/>
                <a:ext cx="94680" cy="227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D912225-1131-C3AA-8B43-7BA47394A4B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43930" y="3519089"/>
                  <a:ext cx="1123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A62D7BD-1EF7-6C69-3C3E-45FFEFD3D01F}"/>
                    </a:ext>
                  </a:extLst>
                </p14:cNvPr>
                <p14:cNvContentPartPr/>
                <p14:nvPr/>
              </p14:nvContentPartPr>
              <p14:xfrm>
                <a:off x="3544090" y="3521969"/>
                <a:ext cx="99720" cy="244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A62D7BD-1EF7-6C69-3C3E-45FFEFD3D01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35450" y="3513329"/>
                  <a:ext cx="1173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AA45025-CC27-6931-763A-5DF015856612}"/>
                    </a:ext>
                  </a:extLst>
                </p14:cNvPr>
                <p14:cNvContentPartPr/>
                <p14:nvPr/>
              </p14:nvContentPartPr>
              <p14:xfrm>
                <a:off x="3792130" y="3528449"/>
                <a:ext cx="199080" cy="236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AA45025-CC27-6931-763A-5DF01585661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83490" y="3519809"/>
                  <a:ext cx="2167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36B3579-E4F3-FD9C-445C-1178A4400690}"/>
                    </a:ext>
                  </a:extLst>
                </p14:cNvPr>
                <p14:cNvContentPartPr/>
                <p14:nvPr/>
              </p14:nvContentPartPr>
              <p14:xfrm>
                <a:off x="4078330" y="3665969"/>
                <a:ext cx="102600" cy="92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36B3579-E4F3-FD9C-445C-1178A440069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69690" y="3656969"/>
                  <a:ext cx="120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64A071E-0B08-21DC-1132-5B399F3D8EAA}"/>
                    </a:ext>
                  </a:extLst>
                </p14:cNvPr>
                <p14:cNvContentPartPr/>
                <p14:nvPr/>
              </p14:nvContentPartPr>
              <p14:xfrm>
                <a:off x="4242130" y="3489929"/>
                <a:ext cx="181440" cy="252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64A071E-0B08-21DC-1132-5B399F3D8EA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233490" y="3481289"/>
                  <a:ext cx="19908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9728A50-86FE-ECDD-07F7-13703FDF2C86}"/>
              </a:ext>
            </a:extLst>
          </p:cNvPr>
          <p:cNvGrpSpPr/>
          <p:nvPr/>
        </p:nvGrpSpPr>
        <p:grpSpPr>
          <a:xfrm>
            <a:off x="2240530" y="3959729"/>
            <a:ext cx="2054520" cy="630000"/>
            <a:chOff x="2240530" y="3959729"/>
            <a:chExt cx="2054520" cy="63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99EB834-33A0-D29B-9E1B-6B9DD372EEE4}"/>
                    </a:ext>
                  </a:extLst>
                </p14:cNvPr>
                <p14:cNvContentPartPr/>
                <p14:nvPr/>
              </p14:nvContentPartPr>
              <p14:xfrm>
                <a:off x="2274010" y="4074209"/>
                <a:ext cx="46800" cy="231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99EB834-33A0-D29B-9E1B-6B9DD372EEE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265010" y="4065209"/>
                  <a:ext cx="64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A78949E-4A8B-6C42-892A-CECF8F60C8DD}"/>
                    </a:ext>
                  </a:extLst>
                </p14:cNvPr>
                <p14:cNvContentPartPr/>
                <p14:nvPr/>
              </p14:nvContentPartPr>
              <p14:xfrm>
                <a:off x="2240530" y="4052969"/>
                <a:ext cx="237600" cy="303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A78949E-4A8B-6C42-892A-CECF8F60C8D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31890" y="4044329"/>
                  <a:ext cx="2552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03DD776-5D4E-AE05-1CFE-8E02AA45B65D}"/>
                    </a:ext>
                  </a:extLst>
                </p14:cNvPr>
                <p14:cNvContentPartPr/>
                <p14:nvPr/>
              </p14:nvContentPartPr>
              <p14:xfrm>
                <a:off x="2661730" y="4046129"/>
                <a:ext cx="604440" cy="543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03DD776-5D4E-AE05-1CFE-8E02AA45B65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53090" y="4037129"/>
                  <a:ext cx="62208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4A46FF5-071B-5BF1-87D5-227742C2E48B}"/>
                    </a:ext>
                  </a:extLst>
                </p14:cNvPr>
                <p14:cNvContentPartPr/>
                <p14:nvPr/>
              </p14:nvContentPartPr>
              <p14:xfrm>
                <a:off x="3388930" y="3959729"/>
                <a:ext cx="906120" cy="374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4A46FF5-071B-5BF1-87D5-227742C2E48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79930" y="3950729"/>
                  <a:ext cx="923760" cy="39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6D9C929-C43C-7393-2678-AC05E9ACEB2D}"/>
                  </a:ext>
                </a:extLst>
              </p14:cNvPr>
              <p14:cNvContentPartPr/>
              <p14:nvPr/>
            </p14:nvContentPartPr>
            <p14:xfrm>
              <a:off x="1806010" y="2927249"/>
              <a:ext cx="354960" cy="856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6D9C929-C43C-7393-2678-AC05E9ACEB2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797370" y="2918609"/>
                <a:ext cx="3726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29BFA00-7EFC-33F4-02CF-30FEFA58944F}"/>
                  </a:ext>
                </a:extLst>
              </p14:cNvPr>
              <p14:cNvContentPartPr/>
              <p14:nvPr/>
            </p14:nvContentPartPr>
            <p14:xfrm>
              <a:off x="2194810" y="2783609"/>
              <a:ext cx="3240" cy="32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29BFA00-7EFC-33F4-02CF-30FEFA58944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186170" y="2774969"/>
                <a:ext cx="20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926A7072-DD09-D29A-F7FE-5813721C383F}"/>
                  </a:ext>
                </a:extLst>
              </p14:cNvPr>
              <p14:cNvContentPartPr/>
              <p14:nvPr/>
            </p14:nvContentPartPr>
            <p14:xfrm>
              <a:off x="2245210" y="2743649"/>
              <a:ext cx="130320" cy="2019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926A7072-DD09-D29A-F7FE-5813721C383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236210" y="2735009"/>
                <a:ext cx="1479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14B0F36-D502-982D-1983-288404E079E7}"/>
                  </a:ext>
                </a:extLst>
              </p14:cNvPr>
              <p14:cNvContentPartPr/>
              <p14:nvPr/>
            </p14:nvContentPartPr>
            <p14:xfrm>
              <a:off x="2432410" y="2795849"/>
              <a:ext cx="167400" cy="2271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14B0F36-D502-982D-1983-288404E079E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423410" y="2787209"/>
                <a:ext cx="18504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8E805201-17AE-3E27-CA4F-AB3B4041BF8A}"/>
                  </a:ext>
                </a:extLst>
              </p14:cNvPr>
              <p14:cNvContentPartPr/>
              <p14:nvPr/>
            </p14:nvContentPartPr>
            <p14:xfrm>
              <a:off x="1174930" y="2698649"/>
              <a:ext cx="136440" cy="540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8E805201-17AE-3E27-CA4F-AB3B4041BF8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165930" y="2690009"/>
                <a:ext cx="15408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334D30D-E6A2-9E47-782A-D0FF815F2F30}"/>
                  </a:ext>
                </a:extLst>
              </p14:cNvPr>
              <p14:cNvContentPartPr/>
              <p14:nvPr/>
            </p14:nvContentPartPr>
            <p14:xfrm>
              <a:off x="1957570" y="2417129"/>
              <a:ext cx="4320" cy="165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334D30D-E6A2-9E47-782A-D0FF815F2F3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948570" y="2408129"/>
                <a:ext cx="2196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973C6B8-865D-DD89-AC2C-B0AF2B201306}"/>
              </a:ext>
            </a:extLst>
          </p:cNvPr>
          <p:cNvGrpSpPr/>
          <p:nvPr/>
        </p:nvGrpSpPr>
        <p:grpSpPr>
          <a:xfrm>
            <a:off x="845170" y="2394809"/>
            <a:ext cx="1251720" cy="308160"/>
            <a:chOff x="845170" y="2394809"/>
            <a:chExt cx="125172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059315B-9479-E915-5128-1D197365196B}"/>
                    </a:ext>
                  </a:extLst>
                </p14:cNvPr>
                <p14:cNvContentPartPr/>
                <p14:nvPr/>
              </p14:nvContentPartPr>
              <p14:xfrm>
                <a:off x="845170" y="2628809"/>
                <a:ext cx="1440" cy="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059315B-9479-E915-5128-1D197365196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6170" y="2620169"/>
                  <a:ext cx="19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67FBBF8-1036-13B2-E382-FA2927E6BAB0}"/>
                    </a:ext>
                  </a:extLst>
                </p14:cNvPr>
                <p14:cNvContentPartPr/>
                <p14:nvPr/>
              </p14:nvContentPartPr>
              <p14:xfrm>
                <a:off x="851650" y="2611529"/>
                <a:ext cx="199080" cy="69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67FBBF8-1036-13B2-E382-FA2927E6BAB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2650" y="2602529"/>
                  <a:ext cx="216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7B31894-42BF-9D22-4C27-D37C27050F16}"/>
                    </a:ext>
                  </a:extLst>
                </p14:cNvPr>
                <p14:cNvContentPartPr/>
                <p14:nvPr/>
              </p14:nvContentPartPr>
              <p14:xfrm>
                <a:off x="1154410" y="2632769"/>
                <a:ext cx="192960" cy="42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7B31894-42BF-9D22-4C27-D37C27050F1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45410" y="2624129"/>
                  <a:ext cx="2106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BA374DD-17DF-32B8-0C56-420CD8C83FBE}"/>
                    </a:ext>
                  </a:extLst>
                </p14:cNvPr>
                <p14:cNvContentPartPr/>
                <p14:nvPr/>
              </p14:nvContentPartPr>
              <p14:xfrm>
                <a:off x="1421530" y="2646089"/>
                <a:ext cx="176040" cy="7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BA374DD-17DF-32B8-0C56-420CD8C83FB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412890" y="2637089"/>
                  <a:ext cx="193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1076786-0C39-6EF7-F3D6-359227077B7B}"/>
                    </a:ext>
                  </a:extLst>
                </p14:cNvPr>
                <p14:cNvContentPartPr/>
                <p14:nvPr/>
              </p14:nvContentPartPr>
              <p14:xfrm>
                <a:off x="1665970" y="2637089"/>
                <a:ext cx="59760" cy="4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1076786-0C39-6EF7-F3D6-359227077B7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656970" y="2628449"/>
                  <a:ext cx="77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8E651E4-3DEC-99AC-20A6-C2D66C4D7C0E}"/>
                    </a:ext>
                  </a:extLst>
                </p14:cNvPr>
                <p14:cNvContentPartPr/>
                <p14:nvPr/>
              </p14:nvContentPartPr>
              <p14:xfrm>
                <a:off x="1803490" y="2394809"/>
                <a:ext cx="89280" cy="168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8E651E4-3DEC-99AC-20A6-C2D66C4D7C0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794490" y="2386169"/>
                  <a:ext cx="106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ECBA1E0-5513-4C12-8360-013829E109D8}"/>
                    </a:ext>
                  </a:extLst>
                </p14:cNvPr>
                <p14:cNvContentPartPr/>
                <p14:nvPr/>
              </p14:nvContentPartPr>
              <p14:xfrm>
                <a:off x="1956850" y="2442689"/>
                <a:ext cx="16560" cy="260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ECBA1E0-5513-4C12-8360-013829E109D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948210" y="2434049"/>
                  <a:ext cx="34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3BDE9BC-22A2-023F-FC44-136B6C0C011C}"/>
                    </a:ext>
                  </a:extLst>
                </p14:cNvPr>
                <p14:cNvContentPartPr/>
                <p14:nvPr/>
              </p14:nvContentPartPr>
              <p14:xfrm>
                <a:off x="1949650" y="2461769"/>
                <a:ext cx="147240" cy="94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3BDE9BC-22A2-023F-FC44-136B6C0C011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40650" y="2453129"/>
                  <a:ext cx="16488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2A4934E-1880-C7BE-A7F9-482506F29543}"/>
                  </a:ext>
                </a:extLst>
              </p14:cNvPr>
              <p14:cNvContentPartPr/>
              <p14:nvPr/>
            </p14:nvContentPartPr>
            <p14:xfrm>
              <a:off x="899170" y="3020849"/>
              <a:ext cx="123480" cy="986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2A4934E-1880-C7BE-A7F9-482506F2954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90170" y="3012209"/>
                <a:ext cx="14112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AA769B9-148C-B49D-FEC6-CD0D6DDB4742}"/>
              </a:ext>
            </a:extLst>
          </p:cNvPr>
          <p:cNvGrpSpPr/>
          <p:nvPr/>
        </p:nvGrpSpPr>
        <p:grpSpPr>
          <a:xfrm>
            <a:off x="306250" y="3044609"/>
            <a:ext cx="829080" cy="1594080"/>
            <a:chOff x="306250" y="3044609"/>
            <a:chExt cx="829080" cy="159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D234D0C-9639-C997-01F7-CCD8E5860E19}"/>
                    </a:ext>
                  </a:extLst>
                </p14:cNvPr>
                <p14:cNvContentPartPr/>
                <p14:nvPr/>
              </p14:nvContentPartPr>
              <p14:xfrm>
                <a:off x="949570" y="3215969"/>
                <a:ext cx="23760" cy="23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D234D0C-9639-C997-01F7-CCD8E5860E1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40570" y="3206969"/>
                  <a:ext cx="41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FDEF8FA-A524-CC12-A59F-DB907D79739E}"/>
                    </a:ext>
                  </a:extLst>
                </p14:cNvPr>
                <p14:cNvContentPartPr/>
                <p14:nvPr/>
              </p14:nvContentPartPr>
              <p14:xfrm>
                <a:off x="942010" y="3107969"/>
                <a:ext cx="26280" cy="46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FDEF8FA-A524-CC12-A59F-DB907D79739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3370" y="3098969"/>
                  <a:ext cx="43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DFCBD46-D206-CB50-09A2-F8297D92D3E1}"/>
                    </a:ext>
                  </a:extLst>
                </p14:cNvPr>
                <p14:cNvContentPartPr/>
                <p14:nvPr/>
              </p14:nvContentPartPr>
              <p14:xfrm>
                <a:off x="924010" y="3044609"/>
                <a:ext cx="19800" cy="20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DFCBD46-D206-CB50-09A2-F8297D92D3E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15010" y="3035609"/>
                  <a:ext cx="37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F27C680-8169-D568-6C6C-87CDE8F02810}"/>
                    </a:ext>
                  </a:extLst>
                </p14:cNvPr>
                <p14:cNvContentPartPr/>
                <p14:nvPr/>
              </p14:nvContentPartPr>
              <p14:xfrm>
                <a:off x="306250" y="3149009"/>
                <a:ext cx="829080" cy="1489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F27C680-8169-D568-6C6C-87CDE8F0281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97610" y="3140369"/>
                  <a:ext cx="846720" cy="15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EB8C95D-D691-B398-8898-4299A948D40F}"/>
                    </a:ext>
                  </a:extLst>
                </p14:cNvPr>
                <p14:cNvContentPartPr/>
                <p14:nvPr/>
              </p14:nvContentPartPr>
              <p14:xfrm>
                <a:off x="625570" y="3137489"/>
                <a:ext cx="172080" cy="133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EB8C95D-D691-B398-8898-4299A948D40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16930" y="3128849"/>
                  <a:ext cx="18972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A634F03-76AD-3EA6-6C94-D7168258BD9B}"/>
              </a:ext>
            </a:extLst>
          </p:cNvPr>
          <p:cNvGrpSpPr/>
          <p:nvPr/>
        </p:nvGrpSpPr>
        <p:grpSpPr>
          <a:xfrm>
            <a:off x="173050" y="4905089"/>
            <a:ext cx="1241640" cy="332640"/>
            <a:chOff x="173050" y="4905089"/>
            <a:chExt cx="124164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359971C-FF40-1988-127E-F8AC3672A137}"/>
                    </a:ext>
                  </a:extLst>
                </p14:cNvPr>
                <p14:cNvContentPartPr/>
                <p14:nvPr/>
              </p14:nvContentPartPr>
              <p14:xfrm>
                <a:off x="173050" y="4905089"/>
                <a:ext cx="113760" cy="226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359971C-FF40-1988-127E-F8AC3672A13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64410" y="4896449"/>
                  <a:ext cx="131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B2E4DDF-CA23-F1CC-AF2B-05B8B40ED20E}"/>
                    </a:ext>
                  </a:extLst>
                </p14:cNvPr>
                <p14:cNvContentPartPr/>
                <p14:nvPr/>
              </p14:nvContentPartPr>
              <p14:xfrm>
                <a:off x="404530" y="4957289"/>
                <a:ext cx="173160" cy="280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B2E4DDF-CA23-F1CC-AF2B-05B8B40ED20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5890" y="4948289"/>
                  <a:ext cx="1908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3189814-F124-B9C3-F17D-7F57843BC889}"/>
                    </a:ext>
                  </a:extLst>
                </p14:cNvPr>
                <p14:cNvContentPartPr/>
                <p14:nvPr/>
              </p14:nvContentPartPr>
              <p14:xfrm>
                <a:off x="646450" y="5016329"/>
                <a:ext cx="272880" cy="182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3189814-F124-B9C3-F17D-7F57843BC88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37450" y="5007329"/>
                  <a:ext cx="290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81D0E97-7D6E-8D85-5F2C-311A97240306}"/>
                    </a:ext>
                  </a:extLst>
                </p14:cNvPr>
                <p14:cNvContentPartPr/>
                <p14:nvPr/>
              </p14:nvContentPartPr>
              <p14:xfrm>
                <a:off x="1012570" y="4936049"/>
                <a:ext cx="138960" cy="213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81D0E97-7D6E-8D85-5F2C-311A9724030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3570" y="4927409"/>
                  <a:ext cx="1566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9C0D84C-5875-38DC-2DF4-D4FD59D51EE9}"/>
                    </a:ext>
                  </a:extLst>
                </p14:cNvPr>
                <p14:cNvContentPartPr/>
                <p14:nvPr/>
              </p14:nvContentPartPr>
              <p14:xfrm>
                <a:off x="1192930" y="4957289"/>
                <a:ext cx="221760" cy="265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9C0D84C-5875-38DC-2DF4-D4FD59D51EE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84290" y="4948649"/>
                  <a:ext cx="23940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18E37E2-E506-34DB-813A-0E6E3AE23BAB}"/>
              </a:ext>
            </a:extLst>
          </p:cNvPr>
          <p:cNvGrpSpPr/>
          <p:nvPr/>
        </p:nvGrpSpPr>
        <p:grpSpPr>
          <a:xfrm>
            <a:off x="1689370" y="4828769"/>
            <a:ext cx="3003120" cy="1079280"/>
            <a:chOff x="1689370" y="4828769"/>
            <a:chExt cx="3003120" cy="10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C25063E-8293-23C4-173B-A8B9DDBFE7AB}"/>
                    </a:ext>
                  </a:extLst>
                </p14:cNvPr>
                <p14:cNvContentPartPr/>
                <p14:nvPr/>
              </p14:nvContentPartPr>
              <p14:xfrm>
                <a:off x="1693330" y="4879529"/>
                <a:ext cx="1124280" cy="333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C25063E-8293-23C4-173B-A8B9DDBFE7A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84690" y="4870889"/>
                  <a:ext cx="11419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2330662-D194-49C9-383A-403E1DFCD543}"/>
                    </a:ext>
                  </a:extLst>
                </p14:cNvPr>
                <p14:cNvContentPartPr/>
                <p14:nvPr/>
              </p14:nvContentPartPr>
              <p14:xfrm>
                <a:off x="2625010" y="4972049"/>
                <a:ext cx="21960" cy="21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2330662-D194-49C9-383A-403E1DFCD54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616010" y="4963409"/>
                  <a:ext cx="39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A0DA4FE-A136-460E-DE59-B762E0EBAF9A}"/>
                    </a:ext>
                  </a:extLst>
                </p14:cNvPr>
                <p14:cNvContentPartPr/>
                <p14:nvPr/>
              </p14:nvContentPartPr>
              <p14:xfrm>
                <a:off x="2129650" y="4959089"/>
                <a:ext cx="389160" cy="92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A0DA4FE-A136-460E-DE59-B762E0EBAF9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121010" y="4950089"/>
                  <a:ext cx="406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40888F6-DD1B-A054-B722-794F89DC40DA}"/>
                    </a:ext>
                  </a:extLst>
                </p14:cNvPr>
                <p14:cNvContentPartPr/>
                <p14:nvPr/>
              </p14:nvContentPartPr>
              <p14:xfrm>
                <a:off x="2929930" y="4828769"/>
                <a:ext cx="306000" cy="334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40888F6-DD1B-A054-B722-794F89DC40D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20930" y="4819769"/>
                  <a:ext cx="3236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55057BC-3582-C550-7195-DDA8E4C9DACB}"/>
                    </a:ext>
                  </a:extLst>
                </p14:cNvPr>
                <p14:cNvContentPartPr/>
                <p14:nvPr/>
              </p14:nvContentPartPr>
              <p14:xfrm>
                <a:off x="4674130" y="4930289"/>
                <a:ext cx="18360" cy="3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55057BC-3582-C550-7195-DDA8E4C9DAC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665130" y="4921289"/>
                  <a:ext cx="36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3336EF0-0060-5489-C7FC-96E9087603F2}"/>
                    </a:ext>
                  </a:extLst>
                </p14:cNvPr>
                <p14:cNvContentPartPr/>
                <p14:nvPr/>
              </p14:nvContentPartPr>
              <p14:xfrm>
                <a:off x="1689370" y="5313329"/>
                <a:ext cx="1006920" cy="594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3336EF0-0060-5489-C7FC-96E9087603F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680730" y="5304329"/>
                  <a:ext cx="102456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456AFF7-5FE9-9FD0-3399-25FB9D1CC83E}"/>
                    </a:ext>
                  </a:extLst>
                </p14:cNvPr>
                <p14:cNvContentPartPr/>
                <p14:nvPr/>
              </p14:nvContentPartPr>
              <p14:xfrm>
                <a:off x="2118490" y="5367329"/>
                <a:ext cx="41040" cy="13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456AFF7-5FE9-9FD0-3399-25FB9D1CC83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109490" y="5358689"/>
                  <a:ext cx="58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1AB567A-25A2-9123-F0A1-2F441F6762CC}"/>
                    </a:ext>
                  </a:extLst>
                </p14:cNvPr>
                <p14:cNvContentPartPr/>
                <p14:nvPr/>
              </p14:nvContentPartPr>
              <p14:xfrm>
                <a:off x="2887810" y="5328089"/>
                <a:ext cx="1586520" cy="477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1AB567A-25A2-9123-F0A1-2F441F6762C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878810" y="5319449"/>
                  <a:ext cx="160416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A88D18B-B116-DDD0-ADCF-53A78054FDD1}"/>
                    </a:ext>
                  </a:extLst>
                </p14:cNvPr>
                <p14:cNvContentPartPr/>
                <p14:nvPr/>
              </p14:nvContentPartPr>
              <p14:xfrm>
                <a:off x="3625450" y="5372369"/>
                <a:ext cx="51840" cy="48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A88D18B-B116-DDD0-ADCF-53A78054FDD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16810" y="5363369"/>
                  <a:ext cx="6948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9261F2E-D13B-C996-DAB7-808CD816DA30}"/>
              </a:ext>
            </a:extLst>
          </p:cNvPr>
          <p:cNvGrpSpPr/>
          <p:nvPr/>
        </p:nvGrpSpPr>
        <p:grpSpPr>
          <a:xfrm>
            <a:off x="3403690" y="4758929"/>
            <a:ext cx="1449000" cy="472320"/>
            <a:chOff x="3403690" y="4758929"/>
            <a:chExt cx="144900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8BCA57D-520F-5BC8-3EB0-7812FF0E3B31}"/>
                    </a:ext>
                  </a:extLst>
                </p14:cNvPr>
                <p14:cNvContentPartPr/>
                <p14:nvPr/>
              </p14:nvContentPartPr>
              <p14:xfrm>
                <a:off x="3403690" y="4758929"/>
                <a:ext cx="1449000" cy="472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8BCA57D-520F-5BC8-3EB0-7812FF0E3B3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394690" y="4750289"/>
                  <a:ext cx="146664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48EAF71-98CB-EEB6-7615-66CF6E86848C}"/>
                    </a:ext>
                  </a:extLst>
                </p14:cNvPr>
                <p14:cNvContentPartPr/>
                <p14:nvPr/>
              </p14:nvContentPartPr>
              <p14:xfrm>
                <a:off x="4650010" y="4825529"/>
                <a:ext cx="5040" cy="24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48EAF71-98CB-EEB6-7615-66CF6E86848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641370" y="4816889"/>
                  <a:ext cx="22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83CA9FF-2AC9-4B23-0F6A-A55B5891FBB8}"/>
                    </a:ext>
                  </a:extLst>
                </p14:cNvPr>
                <p14:cNvContentPartPr/>
                <p14:nvPr/>
              </p14:nvContentPartPr>
              <p14:xfrm>
                <a:off x="4334290" y="4812569"/>
                <a:ext cx="223560" cy="103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83CA9FF-2AC9-4B23-0F6A-A55B5891FBB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325650" y="4803569"/>
                  <a:ext cx="24120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37F1717C-07DA-A959-3C7E-AD48531184D6}"/>
              </a:ext>
            </a:extLst>
          </p:cNvPr>
          <p:cNvGrpSpPr/>
          <p:nvPr/>
        </p:nvGrpSpPr>
        <p:grpSpPr>
          <a:xfrm>
            <a:off x="903130" y="2923649"/>
            <a:ext cx="1034280" cy="108000"/>
            <a:chOff x="903130" y="2923649"/>
            <a:chExt cx="103428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2B3AB3D-DEE2-6194-2C52-D5D49445E513}"/>
                    </a:ext>
                  </a:extLst>
                </p14:cNvPr>
                <p14:cNvContentPartPr/>
                <p14:nvPr/>
              </p14:nvContentPartPr>
              <p14:xfrm>
                <a:off x="1203730" y="2923649"/>
                <a:ext cx="8280" cy="1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2B3AB3D-DEE2-6194-2C52-D5D49445E51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95090" y="2915009"/>
                  <a:ext cx="25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A658170-6182-2B1E-A714-690857F8E052}"/>
                    </a:ext>
                  </a:extLst>
                </p14:cNvPr>
                <p14:cNvContentPartPr/>
                <p14:nvPr/>
              </p14:nvContentPartPr>
              <p14:xfrm>
                <a:off x="903130" y="2991329"/>
                <a:ext cx="173880" cy="17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A658170-6182-2B1E-A714-690857F8E05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94130" y="2982329"/>
                  <a:ext cx="191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CDCEB3E-9831-824C-1645-8D551E721D5B}"/>
                    </a:ext>
                  </a:extLst>
                </p14:cNvPr>
                <p14:cNvContentPartPr/>
                <p14:nvPr/>
              </p14:nvContentPartPr>
              <p14:xfrm>
                <a:off x="1166650" y="2987009"/>
                <a:ext cx="186480" cy="21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CDCEB3E-9831-824C-1645-8D551E721D5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57650" y="2978369"/>
                  <a:ext cx="204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8E26577-F43E-6A71-698C-6B2A7E0F2971}"/>
                    </a:ext>
                  </a:extLst>
                </p14:cNvPr>
                <p14:cNvContentPartPr/>
                <p14:nvPr/>
              </p14:nvContentPartPr>
              <p14:xfrm>
                <a:off x="1422610" y="2997449"/>
                <a:ext cx="202320" cy="19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8E26577-F43E-6A71-698C-6B2A7E0F297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413970" y="2988809"/>
                  <a:ext cx="219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C417FC8-CA8F-29CD-9424-29ADD27A9FD1}"/>
                    </a:ext>
                  </a:extLst>
                </p14:cNvPr>
                <p14:cNvContentPartPr/>
                <p14:nvPr/>
              </p14:nvContentPartPr>
              <p14:xfrm>
                <a:off x="1670290" y="3023009"/>
                <a:ext cx="25920" cy="1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C417FC8-CA8F-29CD-9424-29ADD27A9FD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661650" y="3014009"/>
                  <a:ext cx="43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2A814AA-386A-E7F7-EB92-43DAECD8C856}"/>
                    </a:ext>
                  </a:extLst>
                </p14:cNvPr>
                <p14:cNvContentPartPr/>
                <p14:nvPr/>
              </p14:nvContentPartPr>
              <p14:xfrm>
                <a:off x="1767130" y="2967569"/>
                <a:ext cx="170280" cy="64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2A814AA-386A-E7F7-EB92-43DAECD8C85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758490" y="2958929"/>
                  <a:ext cx="18792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2D7434F-A507-55BF-A897-057E35C5B71A}"/>
              </a:ext>
            </a:extLst>
          </p:cNvPr>
          <p:cNvGrpSpPr/>
          <p:nvPr/>
        </p:nvGrpSpPr>
        <p:grpSpPr>
          <a:xfrm>
            <a:off x="1779370" y="3253409"/>
            <a:ext cx="629280" cy="502560"/>
            <a:chOff x="1779370" y="3253409"/>
            <a:chExt cx="62928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E9C55F5-A98A-1DDC-1960-A25B85D7D347}"/>
                    </a:ext>
                  </a:extLst>
                </p14:cNvPr>
                <p14:cNvContentPartPr/>
                <p14:nvPr/>
              </p14:nvContentPartPr>
              <p14:xfrm>
                <a:off x="2151250" y="3459329"/>
                <a:ext cx="61920" cy="145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E9C55F5-A98A-1DDC-1960-A25B85D7D34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142250" y="3450329"/>
                  <a:ext cx="79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BCD4593-2C99-D5F3-AC6F-583BABB41508}"/>
                    </a:ext>
                  </a:extLst>
                </p14:cNvPr>
                <p14:cNvContentPartPr/>
                <p14:nvPr/>
              </p14:nvContentPartPr>
              <p14:xfrm>
                <a:off x="2231890" y="3541769"/>
                <a:ext cx="176760" cy="214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BCD4593-2C99-D5F3-AC6F-583BABB4150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223250" y="3532769"/>
                  <a:ext cx="1944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8EFB4FA-4A71-B328-8E9B-EE2317F0B11B}"/>
                    </a:ext>
                  </a:extLst>
                </p14:cNvPr>
                <p14:cNvContentPartPr/>
                <p14:nvPr/>
              </p14:nvContentPartPr>
              <p14:xfrm>
                <a:off x="1790170" y="3279329"/>
                <a:ext cx="298440" cy="181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8EFB4FA-4A71-B328-8E9B-EE2317F0B11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781170" y="3270329"/>
                  <a:ext cx="316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594B284-3C8E-E1A2-E735-00D6F7022D3E}"/>
                    </a:ext>
                  </a:extLst>
                </p14:cNvPr>
                <p14:cNvContentPartPr/>
                <p14:nvPr/>
              </p14:nvContentPartPr>
              <p14:xfrm>
                <a:off x="1779370" y="3253409"/>
                <a:ext cx="115920" cy="63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594B284-3C8E-E1A2-E735-00D6F7022D3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770730" y="3244769"/>
                  <a:ext cx="13356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C8C92B8-46B5-454E-B8AD-876B76A4309D}"/>
              </a:ext>
            </a:extLst>
          </p:cNvPr>
          <p:cNvGrpSpPr/>
          <p:nvPr/>
        </p:nvGrpSpPr>
        <p:grpSpPr>
          <a:xfrm>
            <a:off x="5521570" y="2197169"/>
            <a:ext cx="2494800" cy="601560"/>
            <a:chOff x="5521570" y="2197169"/>
            <a:chExt cx="2494800" cy="60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BC92D7D-6987-C16D-7194-9336A8CFBE7A}"/>
                    </a:ext>
                  </a:extLst>
                </p14:cNvPr>
                <p14:cNvContentPartPr/>
                <p14:nvPr/>
              </p14:nvContentPartPr>
              <p14:xfrm>
                <a:off x="5521570" y="2213729"/>
                <a:ext cx="1316880" cy="585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BC92D7D-6987-C16D-7194-9336A8CFBE7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512570" y="2205089"/>
                  <a:ext cx="133452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B2AD92F-7B7E-A0DB-631D-85AF091CA85F}"/>
                    </a:ext>
                  </a:extLst>
                </p14:cNvPr>
                <p14:cNvContentPartPr/>
                <p14:nvPr/>
              </p14:nvContentPartPr>
              <p14:xfrm>
                <a:off x="6420490" y="2253329"/>
                <a:ext cx="335160" cy="97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B2AD92F-7B7E-A0DB-631D-85AF091CA85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411490" y="2244329"/>
                  <a:ext cx="352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1C146CB-4877-6CF8-A53E-BA46BAB021AB}"/>
                    </a:ext>
                  </a:extLst>
                </p14:cNvPr>
                <p14:cNvContentPartPr/>
                <p14:nvPr/>
              </p14:nvContentPartPr>
              <p14:xfrm>
                <a:off x="7114930" y="2197169"/>
                <a:ext cx="304920" cy="568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1C146CB-4877-6CF8-A53E-BA46BAB021A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105930" y="2188529"/>
                  <a:ext cx="32256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066EC43-3CDE-950A-033E-4E3F688AB5A6}"/>
                    </a:ext>
                  </a:extLst>
                </p14:cNvPr>
                <p14:cNvContentPartPr/>
                <p14:nvPr/>
              </p14:nvContentPartPr>
              <p14:xfrm>
                <a:off x="7743490" y="2218409"/>
                <a:ext cx="272880" cy="298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066EC43-3CDE-950A-033E-4E3F688AB5A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34850" y="2209409"/>
                  <a:ext cx="29052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6D1F81A-E1D4-5621-47C5-64A1CEACE4E1}"/>
              </a:ext>
            </a:extLst>
          </p:cNvPr>
          <p:cNvGrpSpPr/>
          <p:nvPr/>
        </p:nvGrpSpPr>
        <p:grpSpPr>
          <a:xfrm>
            <a:off x="8150650" y="2176649"/>
            <a:ext cx="1413720" cy="354960"/>
            <a:chOff x="8150650" y="2176649"/>
            <a:chExt cx="141372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CBD85E7-D729-2D1B-7F28-63CEBDFBF89C}"/>
                    </a:ext>
                  </a:extLst>
                </p14:cNvPr>
                <p14:cNvContentPartPr/>
                <p14:nvPr/>
              </p14:nvContentPartPr>
              <p14:xfrm>
                <a:off x="8150650" y="2339729"/>
                <a:ext cx="1413720" cy="191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CBD85E7-D729-2D1B-7F28-63CEBDFBF89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142010" y="2331089"/>
                  <a:ext cx="1431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0DCCBB4-A2E3-83D1-592A-7AB550A241E0}"/>
                    </a:ext>
                  </a:extLst>
                </p14:cNvPr>
                <p14:cNvContentPartPr/>
                <p14:nvPr/>
              </p14:nvContentPartPr>
              <p14:xfrm>
                <a:off x="9244690" y="2193929"/>
                <a:ext cx="27720" cy="59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0DCCBB4-A2E3-83D1-592A-7AB550A241E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235690" y="2185289"/>
                  <a:ext cx="45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BCA2AB3-4BBD-3F54-A695-F8440D0622EA}"/>
                    </a:ext>
                  </a:extLst>
                </p14:cNvPr>
                <p14:cNvContentPartPr/>
                <p14:nvPr/>
              </p14:nvContentPartPr>
              <p14:xfrm>
                <a:off x="8822410" y="2176649"/>
                <a:ext cx="8640" cy="626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BCA2AB3-4BBD-3F54-A695-F8440D0622E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813770" y="2168009"/>
                  <a:ext cx="2628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5A36E5A-6026-AD43-8C15-E55BB574B896}"/>
              </a:ext>
            </a:extLst>
          </p:cNvPr>
          <p:cNvGrpSpPr/>
          <p:nvPr/>
        </p:nvGrpSpPr>
        <p:grpSpPr>
          <a:xfrm>
            <a:off x="6140410" y="2920409"/>
            <a:ext cx="3828600" cy="985320"/>
            <a:chOff x="6140410" y="2920409"/>
            <a:chExt cx="3828600" cy="98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7F7A2C8-60F8-B900-C0E9-132666FD84E9}"/>
                    </a:ext>
                  </a:extLst>
                </p14:cNvPr>
                <p14:cNvContentPartPr/>
                <p14:nvPr/>
              </p14:nvContentPartPr>
              <p14:xfrm>
                <a:off x="6140410" y="3253049"/>
                <a:ext cx="325800" cy="236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7F7A2C8-60F8-B900-C0E9-132666FD84E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131770" y="3244049"/>
                  <a:ext cx="3434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1454F46-701B-1B47-9322-1E3A40529F40}"/>
                    </a:ext>
                  </a:extLst>
                </p14:cNvPr>
                <p14:cNvContentPartPr/>
                <p14:nvPr/>
              </p14:nvContentPartPr>
              <p14:xfrm>
                <a:off x="6620650" y="3339089"/>
                <a:ext cx="168120" cy="16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1454F46-701B-1B47-9322-1E3A40529F4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11650" y="3330449"/>
                  <a:ext cx="185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5CE11E1-A713-7D72-FDB1-0B781BB9ADB1}"/>
                    </a:ext>
                  </a:extLst>
                </p14:cNvPr>
                <p14:cNvContentPartPr/>
                <p14:nvPr/>
              </p14:nvContentPartPr>
              <p14:xfrm>
                <a:off x="6599410" y="3486329"/>
                <a:ext cx="175680" cy="5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5CE11E1-A713-7D72-FDB1-0B781BB9ADB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90770" y="3477689"/>
                  <a:ext cx="193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635431C-55F8-69BE-A887-E373CEB314FD}"/>
                    </a:ext>
                  </a:extLst>
                </p14:cNvPr>
                <p14:cNvContentPartPr/>
                <p14:nvPr/>
              </p14:nvContentPartPr>
              <p14:xfrm>
                <a:off x="7045810" y="3170969"/>
                <a:ext cx="137520" cy="3024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635431C-55F8-69BE-A887-E373CEB314F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036810" y="3161969"/>
                  <a:ext cx="1551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B9D64FC-224D-BD10-DF41-870A55D728F3}"/>
                    </a:ext>
                  </a:extLst>
                </p14:cNvPr>
                <p14:cNvContentPartPr/>
                <p14:nvPr/>
              </p14:nvContentPartPr>
              <p14:xfrm>
                <a:off x="7516690" y="3040289"/>
                <a:ext cx="225000" cy="170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B9D64FC-224D-BD10-DF41-870A55D728F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508050" y="3031649"/>
                  <a:ext cx="242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5650274-AC67-C8E5-68FD-29312D01541E}"/>
                    </a:ext>
                  </a:extLst>
                </p14:cNvPr>
                <p14:cNvContentPartPr/>
                <p14:nvPr/>
              </p14:nvContentPartPr>
              <p14:xfrm>
                <a:off x="7846450" y="3056129"/>
                <a:ext cx="385560" cy="214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5650274-AC67-C8E5-68FD-29312D01541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837450" y="3047129"/>
                  <a:ext cx="4032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2924B56-A2F4-8942-EB3E-9B62584336B8}"/>
                    </a:ext>
                  </a:extLst>
                </p14:cNvPr>
                <p14:cNvContentPartPr/>
                <p14:nvPr/>
              </p14:nvContentPartPr>
              <p14:xfrm>
                <a:off x="8227330" y="2920409"/>
                <a:ext cx="127800" cy="99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2924B56-A2F4-8942-EB3E-9B62584336B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218690" y="2911769"/>
                  <a:ext cx="145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FBFF651-187E-5C64-4848-65F789F6F91A}"/>
                    </a:ext>
                  </a:extLst>
                </p14:cNvPr>
                <p14:cNvContentPartPr/>
                <p14:nvPr/>
              </p14:nvContentPartPr>
              <p14:xfrm>
                <a:off x="8411650" y="3012569"/>
                <a:ext cx="360360" cy="199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FBFF651-187E-5C64-4848-65F789F6F91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402650" y="3003929"/>
                  <a:ext cx="3780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E3C7BB6-69B6-8D39-7DD3-7AF342C7A41F}"/>
                    </a:ext>
                  </a:extLst>
                </p14:cNvPr>
                <p14:cNvContentPartPr/>
                <p14:nvPr/>
              </p14:nvContentPartPr>
              <p14:xfrm>
                <a:off x="7373770" y="3349889"/>
                <a:ext cx="1360440" cy="83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E3C7BB6-69B6-8D39-7DD3-7AF342C7A41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365130" y="3341249"/>
                  <a:ext cx="13780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4125115-2A82-E09E-0FBD-F3124A273FA9}"/>
                    </a:ext>
                  </a:extLst>
                </p14:cNvPr>
                <p14:cNvContentPartPr/>
                <p14:nvPr/>
              </p14:nvContentPartPr>
              <p14:xfrm>
                <a:off x="7545490" y="3536009"/>
                <a:ext cx="78840" cy="369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4125115-2A82-E09E-0FBD-F3124A273FA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536490" y="3527009"/>
                  <a:ext cx="964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14014C1-81B1-5F31-331A-0B5FC50E7AEE}"/>
                    </a:ext>
                  </a:extLst>
                </p14:cNvPr>
                <p14:cNvContentPartPr/>
                <p14:nvPr/>
              </p14:nvContentPartPr>
              <p14:xfrm>
                <a:off x="7508770" y="3657689"/>
                <a:ext cx="124200" cy="66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14014C1-81B1-5F31-331A-0B5FC50E7AE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500130" y="3648689"/>
                  <a:ext cx="141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DB57DA3-DABE-66C8-681C-C1BE74222B4F}"/>
                    </a:ext>
                  </a:extLst>
                </p14:cNvPr>
                <p14:cNvContentPartPr/>
                <p14:nvPr/>
              </p14:nvContentPartPr>
              <p14:xfrm>
                <a:off x="7734490" y="3513689"/>
                <a:ext cx="108360" cy="185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DB57DA3-DABE-66C8-681C-C1BE74222B4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725490" y="3504689"/>
                  <a:ext cx="126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D2EE1E2-7202-E616-EA9D-AFB6CE0B7398}"/>
                    </a:ext>
                  </a:extLst>
                </p14:cNvPr>
                <p14:cNvContentPartPr/>
                <p14:nvPr/>
              </p14:nvContentPartPr>
              <p14:xfrm>
                <a:off x="8029330" y="3660209"/>
                <a:ext cx="192960" cy="198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D2EE1E2-7202-E616-EA9D-AFB6CE0B739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020690" y="3651569"/>
                  <a:ext cx="210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44D7914-3640-E960-8D5E-C2F5307961D8}"/>
                    </a:ext>
                  </a:extLst>
                </p14:cNvPr>
                <p14:cNvContentPartPr/>
                <p14:nvPr/>
              </p14:nvContentPartPr>
              <p14:xfrm>
                <a:off x="8898370" y="3075209"/>
                <a:ext cx="86400" cy="636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44D7914-3640-E960-8D5E-C2F5307961D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889730" y="3066209"/>
                  <a:ext cx="10404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3651279-6C54-25AF-3417-64CE9610B92D}"/>
                    </a:ext>
                  </a:extLst>
                </p14:cNvPr>
                <p14:cNvContentPartPr/>
                <p14:nvPr/>
              </p14:nvContentPartPr>
              <p14:xfrm>
                <a:off x="9033730" y="3248369"/>
                <a:ext cx="381240" cy="430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3651279-6C54-25AF-3417-64CE9610B92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025090" y="3239369"/>
                  <a:ext cx="3988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94F101F-F1A0-813F-E110-2820DF539D2D}"/>
                    </a:ext>
                  </a:extLst>
                </p14:cNvPr>
                <p14:cNvContentPartPr/>
                <p14:nvPr/>
              </p14:nvContentPartPr>
              <p14:xfrm>
                <a:off x="9569050" y="3145769"/>
                <a:ext cx="45000" cy="602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94F101F-F1A0-813F-E110-2820DF539D2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560410" y="3136769"/>
                  <a:ext cx="6264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68E75EB-8DD5-1DA2-864A-93C7F0AFE8FA}"/>
                    </a:ext>
                  </a:extLst>
                </p14:cNvPr>
                <p14:cNvContentPartPr/>
                <p14:nvPr/>
              </p14:nvContentPartPr>
              <p14:xfrm>
                <a:off x="9796570" y="3084209"/>
                <a:ext cx="172440" cy="176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68E75EB-8DD5-1DA2-864A-93C7F0AFE8F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787570" y="3075209"/>
                  <a:ext cx="19008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B5849017-842A-C46D-F49B-7D6564D2D797}"/>
              </a:ext>
            </a:extLst>
          </p:cNvPr>
          <p:cNvGrpSpPr/>
          <p:nvPr/>
        </p:nvGrpSpPr>
        <p:grpSpPr>
          <a:xfrm>
            <a:off x="7048330" y="4322609"/>
            <a:ext cx="3713760" cy="407520"/>
            <a:chOff x="7048330" y="4322609"/>
            <a:chExt cx="371376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3B4541F-88D7-C83C-7A9E-3EA975B0C35F}"/>
                    </a:ext>
                  </a:extLst>
                </p14:cNvPr>
                <p14:cNvContentPartPr/>
                <p14:nvPr/>
              </p14:nvContentPartPr>
              <p14:xfrm>
                <a:off x="7048330" y="4441409"/>
                <a:ext cx="382680" cy="250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3B4541F-88D7-C83C-7A9E-3EA975B0C35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39690" y="4432769"/>
                  <a:ext cx="4003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3CA498F-0344-34F1-6E83-171104256D05}"/>
                    </a:ext>
                  </a:extLst>
                </p14:cNvPr>
                <p14:cNvContentPartPr/>
                <p14:nvPr/>
              </p14:nvContentPartPr>
              <p14:xfrm>
                <a:off x="7537570" y="4491089"/>
                <a:ext cx="132480" cy="13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3CA498F-0344-34F1-6E83-171104256D0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28570" y="4482449"/>
                  <a:ext cx="150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B2AC4A3-BD9A-BDFE-1BD3-6F5E3CBF09E4}"/>
                    </a:ext>
                  </a:extLst>
                </p14:cNvPr>
                <p14:cNvContentPartPr/>
                <p14:nvPr/>
              </p14:nvContentPartPr>
              <p14:xfrm>
                <a:off x="7524610" y="4603409"/>
                <a:ext cx="124560" cy="18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B2AC4A3-BD9A-BDFE-1BD3-6F5E3CBF09E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515970" y="4594769"/>
                  <a:ext cx="142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8CF660E-04C3-E90C-17EF-B9B7C5138EF6}"/>
                    </a:ext>
                  </a:extLst>
                </p14:cNvPr>
                <p14:cNvContentPartPr/>
                <p14:nvPr/>
              </p14:nvContentPartPr>
              <p14:xfrm>
                <a:off x="7834930" y="4322609"/>
                <a:ext cx="1567440" cy="398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8CF660E-04C3-E90C-17EF-B9B7C5138EF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826290" y="4313969"/>
                  <a:ext cx="15850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5D558F4-762D-55ED-91B5-F941AA3F0709}"/>
                    </a:ext>
                  </a:extLst>
                </p14:cNvPr>
                <p14:cNvContentPartPr/>
                <p14:nvPr/>
              </p14:nvContentPartPr>
              <p14:xfrm>
                <a:off x="9537370" y="4497929"/>
                <a:ext cx="1224720" cy="232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5D558F4-762D-55ED-91B5-F941AA3F070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528370" y="4488929"/>
                  <a:ext cx="124236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81662436-3BCC-BEDE-7C46-F644EB7DBDEA}"/>
              </a:ext>
            </a:extLst>
          </p:cNvPr>
          <p:cNvGrpSpPr/>
          <p:nvPr/>
        </p:nvGrpSpPr>
        <p:grpSpPr>
          <a:xfrm>
            <a:off x="7064530" y="4899689"/>
            <a:ext cx="4888080" cy="490320"/>
            <a:chOff x="7064530" y="4899689"/>
            <a:chExt cx="488808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9F87F84-2631-F713-5923-6A00933BAF12}"/>
                    </a:ext>
                  </a:extLst>
                </p14:cNvPr>
                <p14:cNvContentPartPr/>
                <p14:nvPr/>
              </p14:nvContentPartPr>
              <p14:xfrm>
                <a:off x="7064530" y="5046929"/>
                <a:ext cx="338760" cy="167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9F87F84-2631-F713-5923-6A00933BAF1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055890" y="5037929"/>
                  <a:ext cx="356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35F6F8A-D8C2-DAC2-85D3-E447D5320B06}"/>
                    </a:ext>
                  </a:extLst>
                </p14:cNvPr>
                <p14:cNvContentPartPr/>
                <p14:nvPr/>
              </p14:nvContentPartPr>
              <p14:xfrm>
                <a:off x="7494370" y="5106689"/>
                <a:ext cx="177840" cy="19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35F6F8A-D8C2-DAC2-85D3-E447D5320B0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485370" y="5098049"/>
                  <a:ext cx="195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415D33F-5408-F34F-38B1-01DFD88C3B06}"/>
                    </a:ext>
                  </a:extLst>
                </p14:cNvPr>
                <p14:cNvContentPartPr/>
                <p14:nvPr/>
              </p14:nvContentPartPr>
              <p14:xfrm>
                <a:off x="7476010" y="5207849"/>
                <a:ext cx="194040" cy="104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415D33F-5408-F34F-38B1-01DFD88C3B0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467370" y="5198849"/>
                  <a:ext cx="211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B5176D1-D53F-8A72-9820-E12D0A0A5B40}"/>
                    </a:ext>
                  </a:extLst>
                </p14:cNvPr>
                <p14:cNvContentPartPr/>
                <p14:nvPr/>
              </p14:nvContentPartPr>
              <p14:xfrm>
                <a:off x="7908010" y="4949369"/>
                <a:ext cx="1380240" cy="3952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B5176D1-D53F-8A72-9820-E12D0A0A5B4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899010" y="4940729"/>
                  <a:ext cx="139788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F67B2EB-D5DA-BAE8-F1FF-6CF252EE416D}"/>
                    </a:ext>
                  </a:extLst>
                </p14:cNvPr>
                <p14:cNvContentPartPr/>
                <p14:nvPr/>
              </p14:nvContentPartPr>
              <p14:xfrm>
                <a:off x="8686690" y="5177969"/>
                <a:ext cx="349560" cy="10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F67B2EB-D5DA-BAE8-F1FF-6CF252EE416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677690" y="5168969"/>
                  <a:ext cx="367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1161322-6772-DAF3-3AC8-57F42CDB52FA}"/>
                    </a:ext>
                  </a:extLst>
                </p14:cNvPr>
                <p14:cNvContentPartPr/>
                <p14:nvPr/>
              </p14:nvContentPartPr>
              <p14:xfrm>
                <a:off x="8615410" y="5013809"/>
                <a:ext cx="60120" cy="176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1161322-6772-DAF3-3AC8-57F42CDB52F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606770" y="5005169"/>
                  <a:ext cx="77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CC1B79F-4F26-0A4C-6A96-4EBB8619AFB0}"/>
                    </a:ext>
                  </a:extLst>
                </p14:cNvPr>
                <p14:cNvContentPartPr/>
                <p14:nvPr/>
              </p14:nvContentPartPr>
              <p14:xfrm>
                <a:off x="9469690" y="4964129"/>
                <a:ext cx="932760" cy="420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CC1B79F-4F26-0A4C-6A96-4EBB8619AFB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460690" y="4955489"/>
                  <a:ext cx="9504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4E003C8-88AC-D724-9267-13700CE04D09}"/>
                    </a:ext>
                  </a:extLst>
                </p14:cNvPr>
                <p14:cNvContentPartPr/>
                <p14:nvPr/>
              </p14:nvContentPartPr>
              <p14:xfrm>
                <a:off x="10246210" y="5133329"/>
                <a:ext cx="231120" cy="61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4E003C8-88AC-D724-9267-13700CE04D0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237210" y="5124329"/>
                  <a:ext cx="248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F29AEA5-E547-0780-7B4B-907BFEC0192B}"/>
                    </a:ext>
                  </a:extLst>
                </p14:cNvPr>
                <p14:cNvContentPartPr/>
                <p14:nvPr/>
              </p14:nvContentPartPr>
              <p14:xfrm>
                <a:off x="10332970" y="5169329"/>
                <a:ext cx="713520" cy="198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F29AEA5-E547-0780-7B4B-907BFEC0192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324330" y="5160689"/>
                  <a:ext cx="731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1E1E177-49A9-EDB6-3D0D-0F400DE7865A}"/>
                    </a:ext>
                  </a:extLst>
                </p14:cNvPr>
                <p14:cNvContentPartPr/>
                <p14:nvPr/>
              </p14:nvContentPartPr>
              <p14:xfrm>
                <a:off x="11197690" y="4899689"/>
                <a:ext cx="639000" cy="420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1E1E177-49A9-EDB6-3D0D-0F400DE7865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188690" y="4890689"/>
                  <a:ext cx="6566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2687F55-FE10-FD96-7A09-E61AAEF2F6A4}"/>
                    </a:ext>
                  </a:extLst>
                </p14:cNvPr>
                <p14:cNvContentPartPr/>
                <p14:nvPr/>
              </p14:nvContentPartPr>
              <p14:xfrm>
                <a:off x="11918050" y="5350769"/>
                <a:ext cx="34560" cy="392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2687F55-FE10-FD96-7A09-E61AAEF2F6A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909050" y="5341769"/>
                  <a:ext cx="5220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792D27BD-E133-32BB-A307-083767760100}"/>
                  </a:ext>
                </a:extLst>
              </p14:cNvPr>
              <p14:cNvContentPartPr/>
              <p14:nvPr/>
            </p14:nvContentPartPr>
            <p14:xfrm>
              <a:off x="6842770" y="5700689"/>
              <a:ext cx="243360" cy="27000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792D27BD-E133-32BB-A307-083767760100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833770" y="5692049"/>
                <a:ext cx="2610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382114D3-5C8A-01DB-35E8-9FB16AF00C18}"/>
                  </a:ext>
                </a:extLst>
              </p14:cNvPr>
              <p14:cNvContentPartPr/>
              <p14:nvPr/>
            </p14:nvContentPartPr>
            <p14:xfrm>
              <a:off x="7275130" y="5813729"/>
              <a:ext cx="197640" cy="5760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382114D3-5C8A-01DB-35E8-9FB16AF00C18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7266490" y="5804729"/>
                <a:ext cx="2152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3279EEFE-4450-215E-FF58-604A1A108685}"/>
                  </a:ext>
                </a:extLst>
              </p14:cNvPr>
              <p14:cNvContentPartPr/>
              <p14:nvPr/>
            </p14:nvContentPartPr>
            <p14:xfrm>
              <a:off x="7250650" y="5918489"/>
              <a:ext cx="230760" cy="504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3279EEFE-4450-215E-FF58-604A1A108685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7241650" y="5909489"/>
                <a:ext cx="2484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726F0C94-FB28-8B75-813B-525DD7DFB7F1}"/>
                  </a:ext>
                </a:extLst>
              </p14:cNvPr>
              <p14:cNvContentPartPr/>
              <p14:nvPr/>
            </p14:nvContentPartPr>
            <p14:xfrm>
              <a:off x="7629730" y="5594129"/>
              <a:ext cx="1273320" cy="42228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726F0C94-FB28-8B75-813B-525DD7DFB7F1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7621090" y="5585129"/>
                <a:ext cx="12909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1FC60DFE-7A61-F678-D62A-1854B0C5CC2A}"/>
                  </a:ext>
                </a:extLst>
              </p14:cNvPr>
              <p14:cNvContentPartPr/>
              <p14:nvPr/>
            </p14:nvContentPartPr>
            <p14:xfrm>
              <a:off x="8251090" y="5762249"/>
              <a:ext cx="475920" cy="846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1FC60DFE-7A61-F678-D62A-1854B0C5CC2A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242450" y="5753249"/>
                <a:ext cx="4935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A3098E3F-6889-4272-2DED-A796F8721BF9}"/>
                  </a:ext>
                </a:extLst>
              </p14:cNvPr>
              <p14:cNvContentPartPr/>
              <p14:nvPr/>
            </p14:nvContentPartPr>
            <p14:xfrm>
              <a:off x="9097450" y="5686649"/>
              <a:ext cx="919800" cy="4611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A3098E3F-6889-4272-2DED-A796F8721BF9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9088810" y="5678009"/>
                <a:ext cx="93744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D23BD329-F888-4975-B827-0A5C410D1CCC}"/>
                  </a:ext>
                </a:extLst>
              </p14:cNvPr>
              <p14:cNvContentPartPr/>
              <p14:nvPr/>
            </p14:nvContentPartPr>
            <p14:xfrm>
              <a:off x="9473290" y="5692769"/>
              <a:ext cx="66600" cy="3636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D23BD329-F888-4975-B827-0A5C410D1CCC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9464290" y="5684129"/>
                <a:ext cx="8424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CF49FA46-25FB-6070-53BD-9D61D5D806CA}"/>
              </a:ext>
            </a:extLst>
          </p:cNvPr>
          <p:cNvGrpSpPr/>
          <p:nvPr/>
        </p:nvGrpSpPr>
        <p:grpSpPr>
          <a:xfrm>
            <a:off x="10194730" y="5669369"/>
            <a:ext cx="1806840" cy="435960"/>
            <a:chOff x="10194730" y="5669369"/>
            <a:chExt cx="180684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58FABDF-51FB-B28D-4D07-D270E6298720}"/>
                    </a:ext>
                  </a:extLst>
                </p14:cNvPr>
                <p14:cNvContentPartPr/>
                <p14:nvPr/>
              </p14:nvContentPartPr>
              <p14:xfrm>
                <a:off x="10194730" y="5669369"/>
                <a:ext cx="1259640" cy="3679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58FABDF-51FB-B28D-4D07-D270E629872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186090" y="5660369"/>
                  <a:ext cx="12772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DCA0D5D-3BA8-0EDB-1448-968A5435D35D}"/>
                    </a:ext>
                  </a:extLst>
                </p14:cNvPr>
                <p14:cNvContentPartPr/>
                <p14:nvPr/>
              </p14:nvContentPartPr>
              <p14:xfrm>
                <a:off x="11293450" y="5855489"/>
                <a:ext cx="250200" cy="201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DCA0D5D-3BA8-0EDB-1448-968A5435D35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284450" y="5846849"/>
                  <a:ext cx="267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F4FA606-CFDB-E311-E6A8-93CCD8C789DD}"/>
                    </a:ext>
                  </a:extLst>
                </p14:cNvPr>
                <p14:cNvContentPartPr/>
                <p14:nvPr/>
              </p14:nvContentPartPr>
              <p14:xfrm>
                <a:off x="11238730" y="5744969"/>
                <a:ext cx="41040" cy="39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F4FA606-CFDB-E311-E6A8-93CCD8C789D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229730" y="5735969"/>
                  <a:ext cx="58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7209B2D-BFA8-FEEF-07FB-B905E09FF715}"/>
                    </a:ext>
                  </a:extLst>
                </p14:cNvPr>
                <p14:cNvContentPartPr/>
                <p14:nvPr/>
              </p14:nvContentPartPr>
              <p14:xfrm>
                <a:off x="10591450" y="5812289"/>
                <a:ext cx="503280" cy="475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7209B2D-BFA8-FEEF-07FB-B905E09FF71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582810" y="5803649"/>
                  <a:ext cx="520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8CD0801-6FF3-6CA2-4DFB-434054D28333}"/>
                    </a:ext>
                  </a:extLst>
                </p14:cNvPr>
                <p14:cNvContentPartPr/>
                <p14:nvPr/>
              </p14:nvContentPartPr>
              <p14:xfrm>
                <a:off x="11585770" y="5709329"/>
                <a:ext cx="307080" cy="3510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8CD0801-6FF3-6CA2-4DFB-434054D2833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576770" y="5700329"/>
                  <a:ext cx="3247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D25E128-0F96-F173-2AA0-2F81C2950CE0}"/>
                    </a:ext>
                  </a:extLst>
                </p14:cNvPr>
                <p14:cNvContentPartPr/>
                <p14:nvPr/>
              </p14:nvContentPartPr>
              <p14:xfrm>
                <a:off x="11960530" y="6066449"/>
                <a:ext cx="41040" cy="38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D25E128-0F96-F173-2AA0-2F81C2950CE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951890" y="6057809"/>
                  <a:ext cx="5868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50C54546-689F-4634-4F48-29CF49DC277A}"/>
              </a:ext>
            </a:extLst>
          </p:cNvPr>
          <p:cNvGrpSpPr/>
          <p:nvPr/>
        </p:nvGrpSpPr>
        <p:grpSpPr>
          <a:xfrm>
            <a:off x="7137610" y="6161849"/>
            <a:ext cx="1102680" cy="615960"/>
            <a:chOff x="7137610" y="6161849"/>
            <a:chExt cx="1102680" cy="61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7CDD33A-1010-2CF1-A4BC-6CE5963C0A68}"/>
                    </a:ext>
                  </a:extLst>
                </p14:cNvPr>
                <p14:cNvContentPartPr/>
                <p14:nvPr/>
              </p14:nvContentPartPr>
              <p14:xfrm>
                <a:off x="7153810" y="6408449"/>
                <a:ext cx="283680" cy="216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7CDD33A-1010-2CF1-A4BC-6CE5963C0A6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144810" y="6399449"/>
                  <a:ext cx="301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B56B4AA-CCFF-AB1B-C05F-9EE935576FDB}"/>
                    </a:ext>
                  </a:extLst>
                </p14:cNvPr>
                <p14:cNvContentPartPr/>
                <p14:nvPr/>
              </p14:nvContentPartPr>
              <p14:xfrm>
                <a:off x="7137610" y="6482969"/>
                <a:ext cx="250920" cy="547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B56B4AA-CCFF-AB1B-C05F-9EE935576FD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128610" y="6473969"/>
                  <a:ext cx="268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BD74FD8-E6D2-8F10-041E-59BA87B999FB}"/>
                    </a:ext>
                  </a:extLst>
                </p14:cNvPr>
                <p14:cNvContentPartPr/>
                <p14:nvPr/>
              </p14:nvContentPartPr>
              <p14:xfrm>
                <a:off x="7606690" y="6202169"/>
                <a:ext cx="209520" cy="190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BD74FD8-E6D2-8F10-041E-59BA87B999F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597690" y="6193169"/>
                  <a:ext cx="227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6304053-AA94-2622-39BC-A4ADCEE2FD39}"/>
                    </a:ext>
                  </a:extLst>
                </p14:cNvPr>
                <p14:cNvContentPartPr/>
                <p14:nvPr/>
              </p14:nvContentPartPr>
              <p14:xfrm>
                <a:off x="7555210" y="6476129"/>
                <a:ext cx="296280" cy="169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6304053-AA94-2622-39BC-A4ADCEE2FD3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546210" y="6467129"/>
                  <a:ext cx="313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878447D-8761-DFB3-B97E-EEF0DFB1F231}"/>
                    </a:ext>
                  </a:extLst>
                </p14:cNvPr>
                <p14:cNvContentPartPr/>
                <p14:nvPr/>
              </p14:nvContentPartPr>
              <p14:xfrm>
                <a:off x="7576090" y="6619409"/>
                <a:ext cx="224640" cy="158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878447D-8761-DFB3-B97E-EEF0DFB1F23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567090" y="6610409"/>
                  <a:ext cx="242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70CB174-76C2-BBAE-4A00-46BAB22CE860}"/>
                    </a:ext>
                  </a:extLst>
                </p14:cNvPr>
                <p14:cNvContentPartPr/>
                <p14:nvPr/>
              </p14:nvContentPartPr>
              <p14:xfrm>
                <a:off x="8024650" y="6161849"/>
                <a:ext cx="215640" cy="609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70CB174-76C2-BBAE-4A00-46BAB22CE86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015650" y="6152849"/>
                  <a:ext cx="233280" cy="62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ED497057-7660-CEDE-8CE6-F0F8EAD7EB04}"/>
              </a:ext>
            </a:extLst>
          </p:cNvPr>
          <p:cNvGrpSpPr/>
          <p:nvPr/>
        </p:nvGrpSpPr>
        <p:grpSpPr>
          <a:xfrm>
            <a:off x="8278810" y="6191729"/>
            <a:ext cx="2727000" cy="618840"/>
            <a:chOff x="8278810" y="6191729"/>
            <a:chExt cx="2727000" cy="61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C876261-655E-A0DE-72A8-6A792E5B6185}"/>
                    </a:ext>
                  </a:extLst>
                </p14:cNvPr>
                <p14:cNvContentPartPr/>
                <p14:nvPr/>
              </p14:nvContentPartPr>
              <p14:xfrm>
                <a:off x="8278810" y="6191729"/>
                <a:ext cx="388440" cy="2390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C876261-655E-A0DE-72A8-6A792E5B618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269810" y="6182729"/>
                  <a:ext cx="4060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C05FE51-6076-91AD-454B-9E9FE7C1376A}"/>
                    </a:ext>
                  </a:extLst>
                </p14:cNvPr>
                <p14:cNvContentPartPr/>
                <p14:nvPr/>
              </p14:nvContentPartPr>
              <p14:xfrm>
                <a:off x="8505250" y="6200729"/>
                <a:ext cx="31320" cy="432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C05FE51-6076-91AD-454B-9E9FE7C1376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496610" y="6191729"/>
                  <a:ext cx="4896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16586DB-AEBD-42AC-08B6-74B4DC9C5C26}"/>
                    </a:ext>
                  </a:extLst>
                </p14:cNvPr>
                <p14:cNvContentPartPr/>
                <p14:nvPr/>
              </p14:nvContentPartPr>
              <p14:xfrm>
                <a:off x="8583010" y="6507809"/>
                <a:ext cx="163080" cy="1526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16586DB-AEBD-42AC-08B6-74B4DC9C5C2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574010" y="6499169"/>
                  <a:ext cx="1807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29E8F5B-D388-74C9-AA8E-C3745E15DE38}"/>
                    </a:ext>
                  </a:extLst>
                </p14:cNvPr>
                <p14:cNvContentPartPr/>
                <p14:nvPr/>
              </p14:nvContentPartPr>
              <p14:xfrm>
                <a:off x="8706490" y="6597809"/>
                <a:ext cx="187200" cy="207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29E8F5B-D388-74C9-AA8E-C3745E15DE3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697850" y="6589169"/>
                  <a:ext cx="204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98DC8B8-03E9-D088-9B69-959EB40C8301}"/>
                    </a:ext>
                  </a:extLst>
                </p14:cNvPr>
                <p14:cNvContentPartPr/>
                <p14:nvPr/>
              </p14:nvContentPartPr>
              <p14:xfrm>
                <a:off x="9099610" y="6351569"/>
                <a:ext cx="227880" cy="322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98DC8B8-03E9-D088-9B69-959EB40C830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090610" y="6342569"/>
                  <a:ext cx="2455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604D3A0-8B87-5BAA-0BD3-78F4461A6087}"/>
                    </a:ext>
                  </a:extLst>
                </p14:cNvPr>
                <p14:cNvContentPartPr/>
                <p14:nvPr/>
              </p14:nvContentPartPr>
              <p14:xfrm>
                <a:off x="9575530" y="6198569"/>
                <a:ext cx="484200" cy="2250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604D3A0-8B87-5BAA-0BD3-78F4461A608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566530" y="6189929"/>
                  <a:ext cx="5018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32AF69B-3FA5-0A0D-3F57-40C0EE3A3EA2}"/>
                    </a:ext>
                  </a:extLst>
                </p14:cNvPr>
                <p14:cNvContentPartPr/>
                <p14:nvPr/>
              </p14:nvContentPartPr>
              <p14:xfrm>
                <a:off x="9814570" y="6196769"/>
                <a:ext cx="13320" cy="419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32AF69B-3FA5-0A0D-3F57-40C0EE3A3EA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805930" y="6188129"/>
                  <a:ext cx="309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DCD879B-C62D-E551-4C52-12B81764715B}"/>
                    </a:ext>
                  </a:extLst>
                </p14:cNvPr>
                <p14:cNvContentPartPr/>
                <p14:nvPr/>
              </p14:nvContentPartPr>
              <p14:xfrm>
                <a:off x="9868210" y="6500249"/>
                <a:ext cx="172440" cy="1666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DCD879B-C62D-E551-4C52-12B81764715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859570" y="6491249"/>
                  <a:ext cx="190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5C20379-031E-0875-4B1A-B2DB632683CA}"/>
                    </a:ext>
                  </a:extLst>
                </p14:cNvPr>
                <p14:cNvContentPartPr/>
                <p14:nvPr/>
              </p14:nvContentPartPr>
              <p14:xfrm>
                <a:off x="10082410" y="6614369"/>
                <a:ext cx="6480" cy="1962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5C20379-031E-0875-4B1A-B2DB632683C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073770" y="6605369"/>
                  <a:ext cx="24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1B2E1E9-4872-456E-3474-DFFDE69FF3BB}"/>
                    </a:ext>
                  </a:extLst>
                </p14:cNvPr>
                <p14:cNvContentPartPr/>
                <p14:nvPr/>
              </p14:nvContentPartPr>
              <p14:xfrm>
                <a:off x="10076650" y="6587729"/>
                <a:ext cx="172080" cy="666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1B2E1E9-4872-456E-3474-DFFDE69FF3B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067650" y="6578729"/>
                  <a:ext cx="189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6DFD1B3-F5B9-8F98-3F9A-FAC7F4B5A206}"/>
                    </a:ext>
                  </a:extLst>
                </p14:cNvPr>
                <p14:cNvContentPartPr/>
                <p14:nvPr/>
              </p14:nvContentPartPr>
              <p14:xfrm>
                <a:off x="10438090" y="6212609"/>
                <a:ext cx="140760" cy="4179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6DFD1B3-F5B9-8F98-3F9A-FAC7F4B5A20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429450" y="6203969"/>
                  <a:ext cx="15840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3C1C315-285F-8C6A-24DC-6C5ED745252C}"/>
                    </a:ext>
                  </a:extLst>
                </p14:cNvPr>
                <p14:cNvContentPartPr/>
                <p14:nvPr/>
              </p14:nvContentPartPr>
              <p14:xfrm>
                <a:off x="10758130" y="6434009"/>
                <a:ext cx="61560" cy="2102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3C1C315-285F-8C6A-24DC-6C5ED745252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749490" y="6425009"/>
                  <a:ext cx="79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2AA5100-33B5-BAC6-C050-30F6E41CEECF}"/>
                    </a:ext>
                  </a:extLst>
                </p14:cNvPr>
                <p14:cNvContentPartPr/>
                <p14:nvPr/>
              </p14:nvContentPartPr>
              <p14:xfrm>
                <a:off x="10642210" y="6387929"/>
                <a:ext cx="363600" cy="114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2AA5100-33B5-BAC6-C050-30F6E41CEEC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633570" y="6378929"/>
                  <a:ext cx="381240" cy="132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96503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4B502CA-58F7-9071-402A-ACCD60447AA0}"/>
              </a:ext>
            </a:extLst>
          </p:cNvPr>
          <p:cNvGrpSpPr/>
          <p:nvPr/>
        </p:nvGrpSpPr>
        <p:grpSpPr>
          <a:xfrm>
            <a:off x="773890" y="411569"/>
            <a:ext cx="738360" cy="418320"/>
            <a:chOff x="773890" y="411569"/>
            <a:chExt cx="73836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B46A38D-8816-F130-06C3-3450B17C2FD5}"/>
                    </a:ext>
                  </a:extLst>
                </p14:cNvPr>
                <p14:cNvContentPartPr/>
                <p14:nvPr/>
              </p14:nvContentPartPr>
              <p14:xfrm>
                <a:off x="773890" y="411569"/>
                <a:ext cx="367560" cy="418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B46A38D-8816-F130-06C3-3450B17C2FD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4890" y="402569"/>
                  <a:ext cx="38520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3398328-2E2D-3299-8EE4-EA8284556BE3}"/>
                    </a:ext>
                  </a:extLst>
                </p14:cNvPr>
                <p14:cNvContentPartPr/>
                <p14:nvPr/>
              </p14:nvContentPartPr>
              <p14:xfrm>
                <a:off x="1366090" y="546569"/>
                <a:ext cx="144720" cy="30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3398328-2E2D-3299-8EE4-EA8284556B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7090" y="537929"/>
                  <a:ext cx="162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F86F59A-483F-E4E5-F72F-56E372391383}"/>
                    </a:ext>
                  </a:extLst>
                </p14:cNvPr>
                <p14:cNvContentPartPr/>
                <p14:nvPr/>
              </p14:nvContentPartPr>
              <p14:xfrm>
                <a:off x="1369330" y="623609"/>
                <a:ext cx="142920" cy="10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F86F59A-483F-E4E5-F72F-56E37239138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60330" y="614609"/>
                  <a:ext cx="1605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1B69F6C-F616-768A-EECF-822C7B350DDB}"/>
              </a:ext>
            </a:extLst>
          </p:cNvPr>
          <p:cNvGrpSpPr/>
          <p:nvPr/>
        </p:nvGrpSpPr>
        <p:grpSpPr>
          <a:xfrm>
            <a:off x="1836970" y="365129"/>
            <a:ext cx="284400" cy="629280"/>
            <a:chOff x="1836970" y="365129"/>
            <a:chExt cx="284400" cy="6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ED3986D-EE98-DAB1-6C4C-33BEEAD65D91}"/>
                    </a:ext>
                  </a:extLst>
                </p14:cNvPr>
                <p14:cNvContentPartPr/>
                <p14:nvPr/>
              </p14:nvContentPartPr>
              <p14:xfrm>
                <a:off x="1912210" y="365129"/>
                <a:ext cx="175680" cy="217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ED3986D-EE98-DAB1-6C4C-33BEEAD65D9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03210" y="356489"/>
                  <a:ext cx="1933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4ABF0A-B751-B2EB-C848-729710F3A127}"/>
                    </a:ext>
                  </a:extLst>
                </p14:cNvPr>
                <p14:cNvContentPartPr/>
                <p14:nvPr/>
              </p14:nvContentPartPr>
              <p14:xfrm>
                <a:off x="1836970" y="640889"/>
                <a:ext cx="284400" cy="87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4ABF0A-B751-B2EB-C848-729710F3A1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27970" y="631889"/>
                  <a:ext cx="302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471D8B4-7A3A-21C3-9036-ED14C3CE0A95}"/>
                    </a:ext>
                  </a:extLst>
                </p14:cNvPr>
                <p14:cNvContentPartPr/>
                <p14:nvPr/>
              </p14:nvContentPartPr>
              <p14:xfrm>
                <a:off x="1885210" y="789569"/>
                <a:ext cx="160560" cy="204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471D8B4-7A3A-21C3-9036-ED14C3CE0A9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76570" y="780929"/>
                  <a:ext cx="17820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3638062-DFF5-3215-A138-10DB2A29E03F}"/>
                  </a:ext>
                </a:extLst>
              </p14:cNvPr>
              <p14:cNvContentPartPr/>
              <p14:nvPr/>
            </p14:nvContentPartPr>
            <p14:xfrm>
              <a:off x="2362930" y="265049"/>
              <a:ext cx="121680" cy="761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3638062-DFF5-3215-A138-10DB2A29E03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4290" y="256409"/>
                <a:ext cx="139320" cy="77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9903F58A-CB06-3116-71FD-40DCF32E772C}"/>
              </a:ext>
            </a:extLst>
          </p:cNvPr>
          <p:cNvGrpSpPr/>
          <p:nvPr/>
        </p:nvGrpSpPr>
        <p:grpSpPr>
          <a:xfrm>
            <a:off x="2835610" y="357929"/>
            <a:ext cx="612360" cy="709560"/>
            <a:chOff x="2835610" y="357929"/>
            <a:chExt cx="612360" cy="70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E1F9F13-C2EB-9571-CA26-E3502241BAAA}"/>
                    </a:ext>
                  </a:extLst>
                </p14:cNvPr>
                <p14:cNvContentPartPr/>
                <p14:nvPr/>
              </p14:nvContentPartPr>
              <p14:xfrm>
                <a:off x="2835610" y="381689"/>
                <a:ext cx="39024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E1F9F13-C2EB-9571-CA26-E3502241BA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26610" y="372689"/>
                  <a:ext cx="407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E993D90-BECD-D220-C6AE-C8602D6276A3}"/>
                    </a:ext>
                  </a:extLst>
                </p14:cNvPr>
                <p14:cNvContentPartPr/>
                <p14:nvPr/>
              </p14:nvContentPartPr>
              <p14:xfrm>
                <a:off x="3027130" y="357929"/>
                <a:ext cx="28800" cy="438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E993D90-BECD-D220-C6AE-C8602D6276A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18490" y="349289"/>
                  <a:ext cx="4644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F78126D-C4AB-C788-7482-5DCC64127C22}"/>
                    </a:ext>
                  </a:extLst>
                </p14:cNvPr>
                <p14:cNvContentPartPr/>
                <p14:nvPr/>
              </p14:nvContentPartPr>
              <p14:xfrm>
                <a:off x="3157810" y="753209"/>
                <a:ext cx="114840" cy="137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F78126D-C4AB-C788-7482-5DCC64127C2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49170" y="744209"/>
                  <a:ext cx="132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64942A5-7E4D-804B-45E3-4C7D965F06BC}"/>
                    </a:ext>
                  </a:extLst>
                </p14:cNvPr>
                <p14:cNvContentPartPr/>
                <p14:nvPr/>
              </p14:nvContentPartPr>
              <p14:xfrm>
                <a:off x="3329530" y="820889"/>
                <a:ext cx="118440" cy="246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64942A5-7E4D-804B-45E3-4C7D965F06B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20530" y="811889"/>
                  <a:ext cx="13608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FF0200-EC14-2D50-35AF-9FBD84BF5F03}"/>
              </a:ext>
            </a:extLst>
          </p:cNvPr>
          <p:cNvGrpSpPr/>
          <p:nvPr/>
        </p:nvGrpSpPr>
        <p:grpSpPr>
          <a:xfrm>
            <a:off x="3769810" y="242009"/>
            <a:ext cx="1678320" cy="863280"/>
            <a:chOff x="3769810" y="242009"/>
            <a:chExt cx="1678320" cy="86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C7F306F-F49B-0A07-4DF5-627BB526ED5E}"/>
                    </a:ext>
                  </a:extLst>
                </p14:cNvPr>
                <p14:cNvContentPartPr/>
                <p14:nvPr/>
              </p14:nvContentPartPr>
              <p14:xfrm>
                <a:off x="3769810" y="502649"/>
                <a:ext cx="149040" cy="322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C7F306F-F49B-0A07-4DF5-627BB526ED5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61170" y="493649"/>
                  <a:ext cx="1666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A4AC23C-B6CB-2504-2770-D43010EDF440}"/>
                    </a:ext>
                  </a:extLst>
                </p14:cNvPr>
                <p14:cNvContentPartPr/>
                <p14:nvPr/>
              </p14:nvContentPartPr>
              <p14:xfrm>
                <a:off x="4144570" y="336689"/>
                <a:ext cx="405360" cy="196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A4AC23C-B6CB-2504-2770-D43010EDF44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35930" y="328049"/>
                  <a:ext cx="423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429CD78-497D-13E9-A0DD-D3F71E64E3F0}"/>
                    </a:ext>
                  </a:extLst>
                </p14:cNvPr>
                <p14:cNvContentPartPr/>
                <p14:nvPr/>
              </p14:nvContentPartPr>
              <p14:xfrm>
                <a:off x="4363090" y="338129"/>
                <a:ext cx="3600" cy="423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429CD78-497D-13E9-A0DD-D3F71E64E3F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54450" y="329489"/>
                  <a:ext cx="212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FEA4CF3-1D57-399D-A084-3E1BD683AF1B}"/>
                    </a:ext>
                  </a:extLst>
                </p14:cNvPr>
                <p14:cNvContentPartPr/>
                <p14:nvPr/>
              </p14:nvContentPartPr>
              <p14:xfrm>
                <a:off x="4451290" y="751049"/>
                <a:ext cx="124560" cy="100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FEA4CF3-1D57-399D-A084-3E1BD683AF1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42290" y="742049"/>
                  <a:ext cx="142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7825540-497B-8C5E-215E-EA18EB1B4FF4}"/>
                    </a:ext>
                  </a:extLst>
                </p14:cNvPr>
                <p14:cNvContentPartPr/>
                <p14:nvPr/>
              </p14:nvContentPartPr>
              <p14:xfrm>
                <a:off x="4629850" y="834209"/>
                <a:ext cx="23760" cy="271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7825540-497B-8C5E-215E-EA18EB1B4FF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20850" y="825569"/>
                  <a:ext cx="414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548857D-2F82-56D2-E9BA-317F303D1071}"/>
                    </a:ext>
                  </a:extLst>
                </p14:cNvPr>
                <p14:cNvContentPartPr/>
                <p14:nvPr/>
              </p14:nvContentPartPr>
              <p14:xfrm>
                <a:off x="4630210" y="847529"/>
                <a:ext cx="88560" cy="114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548857D-2F82-56D2-E9BA-317F303D107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21210" y="838529"/>
                  <a:ext cx="106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FD33EC8-9B52-F1F5-29D2-74105C7F2E1F}"/>
                    </a:ext>
                  </a:extLst>
                </p14:cNvPr>
                <p14:cNvContentPartPr/>
                <p14:nvPr/>
              </p14:nvContentPartPr>
              <p14:xfrm>
                <a:off x="4904530" y="344969"/>
                <a:ext cx="186120" cy="416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FD33EC8-9B52-F1F5-29D2-74105C7F2E1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95530" y="335969"/>
                  <a:ext cx="2037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95E68E0-9805-A16A-C3BD-72A504A7B853}"/>
                    </a:ext>
                  </a:extLst>
                </p14:cNvPr>
                <p14:cNvContentPartPr/>
                <p14:nvPr/>
              </p14:nvContentPartPr>
              <p14:xfrm>
                <a:off x="5278930" y="366929"/>
                <a:ext cx="47880" cy="311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95E68E0-9805-A16A-C3BD-72A504A7B85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70290" y="357929"/>
                  <a:ext cx="655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D513D58-CCE8-26B8-D11E-D352E5A35AC4}"/>
                    </a:ext>
                  </a:extLst>
                </p14:cNvPr>
                <p14:cNvContentPartPr/>
                <p14:nvPr/>
              </p14:nvContentPartPr>
              <p14:xfrm>
                <a:off x="5142130" y="242009"/>
                <a:ext cx="306000" cy="241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D513D58-CCE8-26B8-D11E-D352E5A35AC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33490" y="233009"/>
                  <a:ext cx="323640" cy="25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EDDCFD4-C5D4-7A0B-82A3-17A3D2AB2E78}"/>
                  </a:ext>
                </a:extLst>
              </p14:cNvPr>
              <p14:cNvContentPartPr/>
              <p14:nvPr/>
            </p14:nvContentPartPr>
            <p14:xfrm>
              <a:off x="1859650" y="815129"/>
              <a:ext cx="247680" cy="140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EDDCFD4-C5D4-7A0B-82A3-17A3D2AB2E7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806010" y="707489"/>
                <a:ext cx="355320" cy="35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4ECCB82B-7820-109C-C930-1B0CF7CC3F4B}"/>
              </a:ext>
            </a:extLst>
          </p:cNvPr>
          <p:cNvGrpSpPr/>
          <p:nvPr/>
        </p:nvGrpSpPr>
        <p:grpSpPr>
          <a:xfrm>
            <a:off x="790810" y="1076489"/>
            <a:ext cx="919800" cy="1187280"/>
            <a:chOff x="790810" y="1076489"/>
            <a:chExt cx="919800" cy="11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1D9B923-39FE-06F6-B0C5-555488BA52FE}"/>
                    </a:ext>
                  </a:extLst>
                </p14:cNvPr>
                <p14:cNvContentPartPr/>
                <p14:nvPr/>
              </p14:nvContentPartPr>
              <p14:xfrm>
                <a:off x="1307770" y="1076489"/>
                <a:ext cx="402840" cy="513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1D9B923-39FE-06F6-B0C5-555488BA52F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99130" y="1067849"/>
                  <a:ext cx="42048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014490F-1D84-F6D0-3D8F-6D1E87E5994A}"/>
                    </a:ext>
                  </a:extLst>
                </p14:cNvPr>
                <p14:cNvContentPartPr/>
                <p14:nvPr/>
              </p14:nvContentPartPr>
              <p14:xfrm>
                <a:off x="1578490" y="1091609"/>
                <a:ext cx="114480" cy="164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014490F-1D84-F6D0-3D8F-6D1E87E5994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69490" y="1082609"/>
                  <a:ext cx="132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6796CF7-7A43-28E7-4A83-B891DA7400FA}"/>
                    </a:ext>
                  </a:extLst>
                </p14:cNvPr>
                <p14:cNvContentPartPr/>
                <p14:nvPr/>
              </p14:nvContentPartPr>
              <p14:xfrm>
                <a:off x="790810" y="1597409"/>
                <a:ext cx="621000" cy="666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6796CF7-7A43-28E7-4A83-B891DA7400F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2170" y="1588409"/>
                  <a:ext cx="638640" cy="68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2A0CBDA-D20F-5634-2B87-ED2767903E06}"/>
                    </a:ext>
                  </a:extLst>
                </p14:cNvPr>
                <p14:cNvContentPartPr/>
                <p14:nvPr/>
              </p14:nvContentPartPr>
              <p14:xfrm>
                <a:off x="1491370" y="1715849"/>
                <a:ext cx="147960" cy="278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2A0CBDA-D20F-5634-2B87-ED2767903E0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82730" y="1707209"/>
                  <a:ext cx="1656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4A04F3B-5DED-DFEA-AE1B-83E2110CD5EC}"/>
                    </a:ext>
                  </a:extLst>
                </p14:cNvPr>
                <p14:cNvContentPartPr/>
                <p14:nvPr/>
              </p14:nvContentPartPr>
              <p14:xfrm>
                <a:off x="1569850" y="2051729"/>
                <a:ext cx="37440" cy="82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4A04F3B-5DED-DFEA-AE1B-83E2110CD5E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61210" y="2042729"/>
                  <a:ext cx="5508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E678DD8-01B1-6C13-A1AB-65FA540159A1}"/>
              </a:ext>
            </a:extLst>
          </p:cNvPr>
          <p:cNvGrpSpPr/>
          <p:nvPr/>
        </p:nvGrpSpPr>
        <p:grpSpPr>
          <a:xfrm>
            <a:off x="1852450" y="2533409"/>
            <a:ext cx="450360" cy="452520"/>
            <a:chOff x="1852450" y="2533409"/>
            <a:chExt cx="45036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4797F1F-7239-58A6-9846-0DEDDC2ED830}"/>
                    </a:ext>
                  </a:extLst>
                </p14:cNvPr>
                <p14:cNvContentPartPr/>
                <p14:nvPr/>
              </p14:nvContentPartPr>
              <p14:xfrm>
                <a:off x="1852450" y="2533409"/>
                <a:ext cx="450360" cy="452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4797F1F-7239-58A6-9846-0DEDDC2ED83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43810" y="2524769"/>
                  <a:ext cx="4680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C2D98E8-D820-E1F1-4E6C-F64F2B5658D9}"/>
                    </a:ext>
                  </a:extLst>
                </p14:cNvPr>
                <p14:cNvContentPartPr/>
                <p14:nvPr/>
              </p14:nvContentPartPr>
              <p14:xfrm>
                <a:off x="1963330" y="2653289"/>
                <a:ext cx="191160" cy="213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C2D98E8-D820-E1F1-4E6C-F64F2B5658D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54690" y="2644649"/>
                  <a:ext cx="20880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53587D6-7888-1632-0C5C-6EB882AA4D90}"/>
              </a:ext>
            </a:extLst>
          </p:cNvPr>
          <p:cNvGrpSpPr/>
          <p:nvPr/>
        </p:nvGrpSpPr>
        <p:grpSpPr>
          <a:xfrm>
            <a:off x="3316570" y="2521169"/>
            <a:ext cx="463320" cy="412560"/>
            <a:chOff x="3316570" y="2521169"/>
            <a:chExt cx="46332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3B22732-3D96-06B7-60FF-36251C2F3822}"/>
                    </a:ext>
                  </a:extLst>
                </p14:cNvPr>
                <p14:cNvContentPartPr/>
                <p14:nvPr/>
              </p14:nvContentPartPr>
              <p14:xfrm>
                <a:off x="3316570" y="2521169"/>
                <a:ext cx="463320" cy="412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3B22732-3D96-06B7-60FF-36251C2F382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07930" y="2512529"/>
                  <a:ext cx="4809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C313F6-CB4A-4B8E-6586-876706F002A8}"/>
                    </a:ext>
                  </a:extLst>
                </p14:cNvPr>
                <p14:cNvContentPartPr/>
                <p14:nvPr/>
              </p14:nvContentPartPr>
              <p14:xfrm>
                <a:off x="3428170" y="2693249"/>
                <a:ext cx="23040" cy="151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C313F6-CB4A-4B8E-6586-876706F002A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19530" y="2684609"/>
                  <a:ext cx="40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146882A-D0C3-4EAA-0A5D-ED50A23E5618}"/>
                    </a:ext>
                  </a:extLst>
                </p14:cNvPr>
                <p14:cNvContentPartPr/>
                <p14:nvPr/>
              </p14:nvContentPartPr>
              <p14:xfrm>
                <a:off x="3421690" y="2605049"/>
                <a:ext cx="170280" cy="163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146882A-D0C3-4EAA-0A5D-ED50A23E561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12690" y="2596049"/>
                  <a:ext cx="187920" cy="18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B003F5E-F41C-F63B-4252-E52F3E980F21}"/>
                  </a:ext>
                </a:extLst>
              </p14:cNvPr>
              <p14:cNvContentPartPr/>
              <p14:nvPr/>
            </p14:nvContentPartPr>
            <p14:xfrm>
              <a:off x="2770090" y="2750129"/>
              <a:ext cx="51840" cy="17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B003F5E-F41C-F63B-4252-E52F3E980F2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61450" y="2741129"/>
                <a:ext cx="694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25951D1-A2C4-3F58-73C9-40CE70E2C56B}"/>
                  </a:ext>
                </a:extLst>
              </p14:cNvPr>
              <p14:cNvContentPartPr/>
              <p14:nvPr/>
            </p14:nvContentPartPr>
            <p14:xfrm>
              <a:off x="2664970" y="2973329"/>
              <a:ext cx="230760" cy="183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25951D1-A2C4-3F58-73C9-40CE70E2C56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55970" y="2964329"/>
                <a:ext cx="2484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1122FC0-3E27-1783-301A-D3F49650BE82}"/>
                  </a:ext>
                </a:extLst>
              </p14:cNvPr>
              <p14:cNvContentPartPr/>
              <p14:nvPr/>
            </p14:nvContentPartPr>
            <p14:xfrm>
              <a:off x="5309890" y="2472929"/>
              <a:ext cx="562320" cy="249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1122FC0-3E27-1783-301A-D3F49650BE8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301250" y="2463929"/>
                <a:ext cx="57996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12EFA35-09B8-2E72-DDAD-834FD8D70E42}"/>
                  </a:ext>
                </a:extLst>
              </p14:cNvPr>
              <p14:cNvContentPartPr/>
              <p14:nvPr/>
            </p14:nvContentPartPr>
            <p14:xfrm>
              <a:off x="7544410" y="2335769"/>
              <a:ext cx="302040" cy="294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12EFA35-09B8-2E72-DDAD-834FD8D70E4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535410" y="2326769"/>
                <a:ext cx="31968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F184944-C30D-981F-27AF-DF3D32F49894}"/>
                  </a:ext>
                </a:extLst>
              </p14:cNvPr>
              <p14:cNvContentPartPr/>
              <p14:nvPr/>
            </p14:nvContentPartPr>
            <p14:xfrm>
              <a:off x="7531090" y="2017169"/>
              <a:ext cx="359280" cy="247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F184944-C30D-981F-27AF-DF3D32F4989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522450" y="2008169"/>
                <a:ext cx="37692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516EA7C-C739-EDDD-2885-68E750FF78E9}"/>
                  </a:ext>
                </a:extLst>
              </p14:cNvPr>
              <p14:cNvContentPartPr/>
              <p14:nvPr/>
            </p14:nvContentPartPr>
            <p14:xfrm>
              <a:off x="1962610" y="2678129"/>
              <a:ext cx="201240" cy="137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516EA7C-C739-EDDD-2885-68E750FF78E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908610" y="2570129"/>
                <a:ext cx="30888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648BC98-E48F-6172-581A-0F5EDDFD63CC}"/>
                  </a:ext>
                </a:extLst>
              </p14:cNvPr>
              <p14:cNvContentPartPr/>
              <p14:nvPr/>
            </p14:nvContentPartPr>
            <p14:xfrm>
              <a:off x="3437890" y="2646089"/>
              <a:ext cx="233640" cy="133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648BC98-E48F-6172-581A-0F5EDDFD63C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383890" y="2538449"/>
                <a:ext cx="34128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64713B3-6BF3-9446-7CBD-A72744449192}"/>
                  </a:ext>
                </a:extLst>
              </p14:cNvPr>
              <p14:cNvContentPartPr/>
              <p14:nvPr/>
            </p14:nvContentPartPr>
            <p14:xfrm>
              <a:off x="7618210" y="2441969"/>
              <a:ext cx="165600" cy="64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64713B3-6BF3-9446-7CBD-A7274444919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564570" y="2333969"/>
                <a:ext cx="2732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669B6AE-7962-064E-5061-78C055F5DFBE}"/>
                  </a:ext>
                </a:extLst>
              </p14:cNvPr>
              <p14:cNvContentPartPr/>
              <p14:nvPr/>
            </p14:nvContentPartPr>
            <p14:xfrm>
              <a:off x="6438490" y="2489489"/>
              <a:ext cx="52920" cy="35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669B6AE-7962-064E-5061-78C055F5DFB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429490" y="2480489"/>
                <a:ext cx="705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C3439C8-B592-770B-5042-DC9CA3BD6630}"/>
                  </a:ext>
                </a:extLst>
              </p14:cNvPr>
              <p14:cNvContentPartPr/>
              <p14:nvPr/>
            </p14:nvContentPartPr>
            <p14:xfrm>
              <a:off x="6343450" y="2736449"/>
              <a:ext cx="148320" cy="2116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C3439C8-B592-770B-5042-DC9CA3BD663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34810" y="2727449"/>
                <a:ext cx="1659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53D89C6-4A21-5FF8-9BD6-F09E759D718A}"/>
                  </a:ext>
                </a:extLst>
              </p14:cNvPr>
              <p14:cNvContentPartPr/>
              <p14:nvPr/>
            </p14:nvContentPartPr>
            <p14:xfrm>
              <a:off x="6582850" y="2485529"/>
              <a:ext cx="988200" cy="59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53D89C6-4A21-5FF8-9BD6-F09E759D718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574210" y="2476889"/>
                <a:ext cx="100584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4EAF449D-DCB5-9781-8CC5-1881CD248913}"/>
              </a:ext>
            </a:extLst>
          </p:cNvPr>
          <p:cNvGrpSpPr/>
          <p:nvPr/>
        </p:nvGrpSpPr>
        <p:grpSpPr>
          <a:xfrm>
            <a:off x="2133970" y="2088449"/>
            <a:ext cx="1472040" cy="310320"/>
            <a:chOff x="2133970" y="2088449"/>
            <a:chExt cx="147204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8827685-F18F-49B5-60D3-CAA7967BBAC5}"/>
                    </a:ext>
                  </a:extLst>
                </p14:cNvPr>
                <p14:cNvContentPartPr/>
                <p14:nvPr/>
              </p14:nvContentPartPr>
              <p14:xfrm>
                <a:off x="2133970" y="2161169"/>
                <a:ext cx="9000" cy="237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8827685-F18F-49B5-60D3-CAA7967BBAC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25330" y="2152529"/>
                  <a:ext cx="266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DEE74DF-C1C1-CFE9-2B81-FB3542DBA9E2}"/>
                    </a:ext>
                  </a:extLst>
                </p14:cNvPr>
                <p14:cNvContentPartPr/>
                <p14:nvPr/>
              </p14:nvContentPartPr>
              <p14:xfrm>
                <a:off x="3591610" y="2113649"/>
                <a:ext cx="14400" cy="239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DEE74DF-C1C1-CFE9-2B81-FB3542DBA9E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82970" y="2104649"/>
                  <a:ext cx="320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18BA431-4A6D-B067-5243-FF9BCC9B8EA4}"/>
                    </a:ext>
                  </a:extLst>
                </p14:cNvPr>
                <p14:cNvContentPartPr/>
                <p14:nvPr/>
              </p14:nvContentPartPr>
              <p14:xfrm>
                <a:off x="2246290" y="2260169"/>
                <a:ext cx="396360" cy="5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18BA431-4A6D-B067-5243-FF9BCC9B8EA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37650" y="2251169"/>
                  <a:ext cx="414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2DC0339-D958-4FEE-F8C8-F0962CA1C2DA}"/>
                    </a:ext>
                  </a:extLst>
                </p14:cNvPr>
                <p14:cNvContentPartPr/>
                <p14:nvPr/>
              </p14:nvContentPartPr>
              <p14:xfrm>
                <a:off x="3095530" y="2151089"/>
                <a:ext cx="478080" cy="98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2DC0339-D958-4FEE-F8C8-F0962CA1C2D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086530" y="2142449"/>
                  <a:ext cx="495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5182669-BAA2-C9A2-FE04-04262E07FB9C}"/>
                    </a:ext>
                  </a:extLst>
                </p14:cNvPr>
                <p14:cNvContentPartPr/>
                <p14:nvPr/>
              </p14:nvContentPartPr>
              <p14:xfrm>
                <a:off x="2193370" y="2211209"/>
                <a:ext cx="179280" cy="96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5182669-BAA2-C9A2-FE04-04262E07FB9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84730" y="2202209"/>
                  <a:ext cx="196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958B6E9-CC23-9EB8-6B1E-9B66DB624D92}"/>
                    </a:ext>
                  </a:extLst>
                </p14:cNvPr>
                <p14:cNvContentPartPr/>
                <p14:nvPr/>
              </p14:nvContentPartPr>
              <p14:xfrm>
                <a:off x="3415210" y="2188529"/>
                <a:ext cx="119880" cy="102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958B6E9-CC23-9EB8-6B1E-9B66DB624D9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06210" y="2179889"/>
                  <a:ext cx="137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B025477-29E7-2E60-34D2-E7C8DF705DB2}"/>
                    </a:ext>
                  </a:extLst>
                </p14:cNvPr>
                <p14:cNvContentPartPr/>
                <p14:nvPr/>
              </p14:nvContentPartPr>
              <p14:xfrm>
                <a:off x="2749930" y="2088449"/>
                <a:ext cx="161640" cy="226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B025477-29E7-2E60-34D2-E7C8DF705DB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41290" y="2079809"/>
                  <a:ext cx="179280" cy="24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B4E952E-3E0C-0B2C-9ACB-333F94A4049B}"/>
                  </a:ext>
                </a:extLst>
              </p14:cNvPr>
              <p14:cNvContentPartPr/>
              <p14:nvPr/>
            </p14:nvContentPartPr>
            <p14:xfrm>
              <a:off x="6853930" y="2046689"/>
              <a:ext cx="243360" cy="245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B4E952E-3E0C-0B2C-9ACB-333F94A4049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45290" y="2038049"/>
                <a:ext cx="261000" cy="26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9FA65895-E43A-E74F-3A1F-733A7F184064}"/>
              </a:ext>
            </a:extLst>
          </p:cNvPr>
          <p:cNvGrpSpPr/>
          <p:nvPr/>
        </p:nvGrpSpPr>
        <p:grpSpPr>
          <a:xfrm>
            <a:off x="1122370" y="3752369"/>
            <a:ext cx="433440" cy="320040"/>
            <a:chOff x="1122370" y="3752369"/>
            <a:chExt cx="43344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4605F1E-7C15-E56B-3478-B45502698074}"/>
                    </a:ext>
                  </a:extLst>
                </p14:cNvPr>
                <p14:cNvContentPartPr/>
                <p14:nvPr/>
              </p14:nvContentPartPr>
              <p14:xfrm>
                <a:off x="1122370" y="3752369"/>
                <a:ext cx="134280" cy="320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4605F1E-7C15-E56B-3478-B4550269807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13370" y="3743369"/>
                  <a:ext cx="1519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4B1E6AD-B2CF-8849-18C5-C09BEA3E930C}"/>
                    </a:ext>
                  </a:extLst>
                </p14:cNvPr>
                <p14:cNvContentPartPr/>
                <p14:nvPr/>
              </p14:nvContentPartPr>
              <p14:xfrm>
                <a:off x="1407850" y="3925889"/>
                <a:ext cx="138240" cy="12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4B1E6AD-B2CF-8849-18C5-C09BEA3E930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98850" y="3916889"/>
                  <a:ext cx="155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27B1B03-CE01-4B12-FEDE-DB0AE05D5605}"/>
                    </a:ext>
                  </a:extLst>
                </p14:cNvPr>
                <p14:cNvContentPartPr/>
                <p14:nvPr/>
              </p14:nvContentPartPr>
              <p14:xfrm>
                <a:off x="1409650" y="3988169"/>
                <a:ext cx="146160" cy="7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27B1B03-CE01-4B12-FEDE-DB0AE05D560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00650" y="3979529"/>
                  <a:ext cx="16380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D88B494-AF9F-9A40-8080-A32FD4F38704}"/>
              </a:ext>
            </a:extLst>
          </p:cNvPr>
          <p:cNvGrpSpPr/>
          <p:nvPr/>
        </p:nvGrpSpPr>
        <p:grpSpPr>
          <a:xfrm>
            <a:off x="1857130" y="3697289"/>
            <a:ext cx="251280" cy="549000"/>
            <a:chOff x="1857130" y="3697289"/>
            <a:chExt cx="25128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FF99832-CB1F-AE11-A18F-758ABF70C1D8}"/>
                    </a:ext>
                  </a:extLst>
                </p14:cNvPr>
                <p14:cNvContentPartPr/>
                <p14:nvPr/>
              </p14:nvContentPartPr>
              <p14:xfrm>
                <a:off x="1857130" y="3697289"/>
                <a:ext cx="251280" cy="296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FF99832-CB1F-AE11-A18F-758ABF70C1D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48490" y="3688649"/>
                  <a:ext cx="2689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03DCA54-5080-4E1D-6DD0-654811ED5162}"/>
                    </a:ext>
                  </a:extLst>
                </p14:cNvPr>
                <p14:cNvContentPartPr/>
                <p14:nvPr/>
              </p14:nvContentPartPr>
              <p14:xfrm>
                <a:off x="1913290" y="4185089"/>
                <a:ext cx="43920" cy="61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03DCA54-5080-4E1D-6DD0-654811ED516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04290" y="4176089"/>
                  <a:ext cx="61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32CFCB9-FF00-D75F-8631-C8DED1A6CC43}"/>
                    </a:ext>
                  </a:extLst>
                </p14:cNvPr>
                <p14:cNvContentPartPr/>
                <p14:nvPr/>
              </p14:nvContentPartPr>
              <p14:xfrm>
                <a:off x="1926610" y="4095449"/>
                <a:ext cx="37440" cy="39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32CFCB9-FF00-D75F-8631-C8DED1A6CC4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17610" y="4086809"/>
                  <a:ext cx="5508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465454B-E8AD-8EA4-F9C0-1589657AFF75}"/>
              </a:ext>
            </a:extLst>
          </p:cNvPr>
          <p:cNvGrpSpPr/>
          <p:nvPr/>
        </p:nvGrpSpPr>
        <p:grpSpPr>
          <a:xfrm>
            <a:off x="2330530" y="3746249"/>
            <a:ext cx="539640" cy="377640"/>
            <a:chOff x="2330530" y="3746249"/>
            <a:chExt cx="53964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8E011BC-F91C-D377-4DA5-DBDF84290EC6}"/>
                    </a:ext>
                  </a:extLst>
                </p14:cNvPr>
                <p14:cNvContentPartPr/>
                <p14:nvPr/>
              </p14:nvContentPartPr>
              <p14:xfrm>
                <a:off x="2330530" y="3793049"/>
                <a:ext cx="102240" cy="174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8E011BC-F91C-D377-4DA5-DBDF84290EC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21530" y="3784409"/>
                  <a:ext cx="119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C34F029-08AE-28C3-1B34-E1F0B2CDA73B}"/>
                    </a:ext>
                  </a:extLst>
                </p14:cNvPr>
                <p14:cNvContentPartPr/>
                <p14:nvPr/>
              </p14:nvContentPartPr>
              <p14:xfrm>
                <a:off x="2453290" y="3975209"/>
                <a:ext cx="86400" cy="109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C34F029-08AE-28C3-1B34-E1F0B2CDA73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44290" y="3966209"/>
                  <a:ext cx="104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E250BDB-5C6F-5906-D693-250C329AE3C3}"/>
                    </a:ext>
                  </a:extLst>
                </p14:cNvPr>
                <p14:cNvContentPartPr/>
                <p14:nvPr/>
              </p14:nvContentPartPr>
              <p14:xfrm>
                <a:off x="2505490" y="3943529"/>
                <a:ext cx="20160" cy="10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E250BDB-5C6F-5906-D693-250C329AE3C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96490" y="3934529"/>
                  <a:ext cx="37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1D0D52B-ADA5-11EA-214C-13F0543B360C}"/>
                    </a:ext>
                  </a:extLst>
                </p14:cNvPr>
                <p14:cNvContentPartPr/>
                <p14:nvPr/>
              </p14:nvContentPartPr>
              <p14:xfrm>
                <a:off x="2655970" y="3746249"/>
                <a:ext cx="157680" cy="190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1D0D52B-ADA5-11EA-214C-13F0543B360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47330" y="3737609"/>
                  <a:ext cx="175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D5099AA-503D-121F-7526-31662D034D51}"/>
                    </a:ext>
                  </a:extLst>
                </p14:cNvPr>
                <p14:cNvContentPartPr/>
                <p14:nvPr/>
              </p14:nvContentPartPr>
              <p14:xfrm>
                <a:off x="2744890" y="3995369"/>
                <a:ext cx="97560" cy="128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D5099AA-503D-121F-7526-31662D034D5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35890" y="3986729"/>
                  <a:ext cx="115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ABE36DA-E3A9-8918-24EF-FFFC106B3C32}"/>
                    </a:ext>
                  </a:extLst>
                </p14:cNvPr>
                <p14:cNvContentPartPr/>
                <p14:nvPr/>
              </p14:nvContentPartPr>
              <p14:xfrm>
                <a:off x="2856490" y="3914729"/>
                <a:ext cx="13680" cy="3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ABE36DA-E3A9-8918-24EF-FFFC106B3C3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847490" y="3905729"/>
                  <a:ext cx="3132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EB97072-A918-DD0C-AB87-D4F20B70E2F6}"/>
              </a:ext>
            </a:extLst>
          </p:cNvPr>
          <p:cNvGrpSpPr/>
          <p:nvPr/>
        </p:nvGrpSpPr>
        <p:grpSpPr>
          <a:xfrm>
            <a:off x="1374010" y="4713209"/>
            <a:ext cx="287280" cy="92160"/>
            <a:chOff x="1374010" y="4713209"/>
            <a:chExt cx="28728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6C7904E-98C8-001F-D797-B790AEBB78D3}"/>
                    </a:ext>
                  </a:extLst>
                </p14:cNvPr>
                <p14:cNvContentPartPr/>
                <p14:nvPr/>
              </p14:nvContentPartPr>
              <p14:xfrm>
                <a:off x="1379050" y="4713209"/>
                <a:ext cx="249120" cy="10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6C7904E-98C8-001F-D797-B790AEBB78D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370410" y="4704209"/>
                  <a:ext cx="266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66B0351-7D6B-21DE-EF25-B01D65DA808B}"/>
                    </a:ext>
                  </a:extLst>
                </p14:cNvPr>
                <p14:cNvContentPartPr/>
                <p14:nvPr/>
              </p14:nvContentPartPr>
              <p14:xfrm>
                <a:off x="1374010" y="4759289"/>
                <a:ext cx="287280" cy="46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66B0351-7D6B-21DE-EF25-B01D65DA808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365010" y="4750649"/>
                  <a:ext cx="30492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5E3ECFD-755C-8A2F-5A0E-E03CD31C9C8C}"/>
              </a:ext>
            </a:extLst>
          </p:cNvPr>
          <p:cNvGrpSpPr/>
          <p:nvPr/>
        </p:nvGrpSpPr>
        <p:grpSpPr>
          <a:xfrm>
            <a:off x="1907890" y="4649849"/>
            <a:ext cx="943200" cy="308520"/>
            <a:chOff x="1907890" y="4649849"/>
            <a:chExt cx="94320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691533F-2AE8-547D-6719-03C13096E032}"/>
                    </a:ext>
                  </a:extLst>
                </p14:cNvPr>
                <p14:cNvContentPartPr/>
                <p14:nvPr/>
              </p14:nvContentPartPr>
              <p14:xfrm>
                <a:off x="1907890" y="4649849"/>
                <a:ext cx="241920" cy="308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691533F-2AE8-547D-6719-03C13096E03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898890" y="4640849"/>
                  <a:ext cx="2595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B5D35BB-514C-BC92-9A5A-D0733E47322A}"/>
                    </a:ext>
                  </a:extLst>
                </p14:cNvPr>
                <p14:cNvContentPartPr/>
                <p14:nvPr/>
              </p14:nvContentPartPr>
              <p14:xfrm>
                <a:off x="2286970" y="4804649"/>
                <a:ext cx="32400" cy="37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B5D35BB-514C-BC92-9A5A-D0733E47322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278330" y="4795649"/>
                  <a:ext cx="50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BFB48F4-3B73-EDD0-3377-A94F8236FD74}"/>
                    </a:ext>
                  </a:extLst>
                </p14:cNvPr>
                <p14:cNvContentPartPr/>
                <p14:nvPr/>
              </p14:nvContentPartPr>
              <p14:xfrm>
                <a:off x="2454010" y="4737689"/>
                <a:ext cx="155880" cy="10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BFB48F4-3B73-EDD0-3377-A94F8236FD7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445370" y="4728689"/>
                  <a:ext cx="173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8FCBDE1-10A3-2762-8DB4-AAA440BA9423}"/>
                    </a:ext>
                  </a:extLst>
                </p14:cNvPr>
                <p14:cNvContentPartPr/>
                <p14:nvPr/>
              </p14:nvContentPartPr>
              <p14:xfrm>
                <a:off x="2674330" y="4680089"/>
                <a:ext cx="176760" cy="264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8FCBDE1-10A3-2762-8DB4-AAA440BA942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65330" y="4671449"/>
                  <a:ext cx="19440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55EA8FF-3950-D804-04D7-E8A274A1E758}"/>
              </a:ext>
            </a:extLst>
          </p:cNvPr>
          <p:cNvGrpSpPr/>
          <p:nvPr/>
        </p:nvGrpSpPr>
        <p:grpSpPr>
          <a:xfrm>
            <a:off x="3067090" y="4661009"/>
            <a:ext cx="154080" cy="188640"/>
            <a:chOff x="3067090" y="4661009"/>
            <a:chExt cx="15408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483F52B-DD53-B944-7D7C-3F844775AB54}"/>
                    </a:ext>
                  </a:extLst>
                </p14:cNvPr>
                <p14:cNvContentPartPr/>
                <p14:nvPr/>
              </p14:nvContentPartPr>
              <p14:xfrm>
                <a:off x="3133330" y="4661009"/>
                <a:ext cx="10800" cy="188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483F52B-DD53-B944-7D7C-3F844775AB5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24330" y="4652369"/>
                  <a:ext cx="28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22D734C-8547-1C42-BA16-1902A42B41A7}"/>
                    </a:ext>
                  </a:extLst>
                </p14:cNvPr>
                <p14:cNvContentPartPr/>
                <p14:nvPr/>
              </p14:nvContentPartPr>
              <p14:xfrm>
                <a:off x="3067090" y="4738769"/>
                <a:ext cx="154080" cy="10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22D734C-8547-1C42-BA16-1902A42B41A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58090" y="4730129"/>
                  <a:ext cx="1717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46845F0-E1A9-0640-7A4B-39C412CD7D9B}"/>
              </a:ext>
            </a:extLst>
          </p:cNvPr>
          <p:cNvGrpSpPr/>
          <p:nvPr/>
        </p:nvGrpSpPr>
        <p:grpSpPr>
          <a:xfrm>
            <a:off x="3437170" y="4627169"/>
            <a:ext cx="944640" cy="327600"/>
            <a:chOff x="3437170" y="4627169"/>
            <a:chExt cx="94464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0BD1DAC-0DB5-A283-AB64-E072896ABECF}"/>
                    </a:ext>
                  </a:extLst>
                </p14:cNvPr>
                <p14:cNvContentPartPr/>
                <p14:nvPr/>
              </p14:nvContentPartPr>
              <p14:xfrm>
                <a:off x="3437170" y="4659209"/>
                <a:ext cx="186480" cy="188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0BD1DAC-0DB5-A283-AB64-E072896ABEC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28170" y="4650569"/>
                  <a:ext cx="204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655A54C-EFD5-FF70-CD25-EBF66DC0E890}"/>
                    </a:ext>
                  </a:extLst>
                </p14:cNvPr>
                <p14:cNvContentPartPr/>
                <p14:nvPr/>
              </p14:nvContentPartPr>
              <p14:xfrm>
                <a:off x="3784210" y="4718969"/>
                <a:ext cx="16920" cy="20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655A54C-EFD5-FF70-CD25-EBF66DC0E89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75210" y="4710329"/>
                  <a:ext cx="34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0FE79AF-D638-AB6C-38DB-B6792C2C67BB}"/>
                    </a:ext>
                  </a:extLst>
                </p14:cNvPr>
                <p14:cNvContentPartPr/>
                <p14:nvPr/>
              </p14:nvContentPartPr>
              <p14:xfrm>
                <a:off x="4070410" y="4627169"/>
                <a:ext cx="28080" cy="133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0FE79AF-D638-AB6C-38DB-B6792C2C67B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061770" y="4618169"/>
                  <a:ext cx="45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91091C0-F458-EACC-43B0-D495AFC8C3D0}"/>
                    </a:ext>
                  </a:extLst>
                </p14:cNvPr>
                <p14:cNvContentPartPr/>
                <p14:nvPr/>
              </p14:nvContentPartPr>
              <p14:xfrm>
                <a:off x="3968530" y="4692689"/>
                <a:ext cx="182160" cy="10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91091C0-F458-EACC-43B0-D495AFC8C3D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959530" y="4684049"/>
                  <a:ext cx="199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2385B79-CC5B-885E-B4C6-7E40ED85E5C0}"/>
                    </a:ext>
                  </a:extLst>
                </p14:cNvPr>
                <p14:cNvContentPartPr/>
                <p14:nvPr/>
              </p14:nvContentPartPr>
              <p14:xfrm>
                <a:off x="4155730" y="4638329"/>
                <a:ext cx="226080" cy="316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2385B79-CC5B-885E-B4C6-7E40ED85E5C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46730" y="4629689"/>
                  <a:ext cx="243720" cy="33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ECC03CD-E7E4-63D4-A988-CBB4700EB39F}"/>
                  </a:ext>
                </a:extLst>
              </p14:cNvPr>
              <p14:cNvContentPartPr/>
              <p14:nvPr/>
            </p14:nvContentPartPr>
            <p14:xfrm>
              <a:off x="2587930" y="4980689"/>
              <a:ext cx="347040" cy="24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ECC03CD-E7E4-63D4-A988-CBB4700EB39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578930" y="4972049"/>
                <a:ext cx="3646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D5FCE89-E6B9-323C-AC84-A4E5BBE678F4}"/>
                  </a:ext>
                </a:extLst>
              </p14:cNvPr>
              <p14:cNvContentPartPr/>
              <p14:nvPr/>
            </p14:nvContentPartPr>
            <p14:xfrm>
              <a:off x="2668570" y="5129009"/>
              <a:ext cx="282240" cy="982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D5FCE89-E6B9-323C-AC84-A4E5BBE678F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659930" y="5120009"/>
                <a:ext cx="299880" cy="11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836E844-4F46-537A-AA33-1E6EB47FA3ED}"/>
              </a:ext>
            </a:extLst>
          </p:cNvPr>
          <p:cNvGrpSpPr/>
          <p:nvPr/>
        </p:nvGrpSpPr>
        <p:grpSpPr>
          <a:xfrm>
            <a:off x="4041250" y="5069249"/>
            <a:ext cx="336960" cy="291600"/>
            <a:chOff x="4041250" y="5069249"/>
            <a:chExt cx="33696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89E07F3-D337-FC63-374B-B138DB0698DF}"/>
                    </a:ext>
                  </a:extLst>
                </p14:cNvPr>
                <p14:cNvContentPartPr/>
                <p14:nvPr/>
              </p14:nvContentPartPr>
              <p14:xfrm>
                <a:off x="4041250" y="5069249"/>
                <a:ext cx="336960" cy="35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89E07F3-D337-FC63-374B-B138DB0698D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32250" y="5060249"/>
                  <a:ext cx="354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F0E1FBA-85F5-0FA1-F4D3-A6587981D912}"/>
                    </a:ext>
                  </a:extLst>
                </p14:cNvPr>
                <p14:cNvContentPartPr/>
                <p14:nvPr/>
              </p14:nvContentPartPr>
              <p14:xfrm>
                <a:off x="4153930" y="5195969"/>
                <a:ext cx="191880" cy="164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F0E1FBA-85F5-0FA1-F4D3-A6587981D91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44930" y="5186969"/>
                  <a:ext cx="20952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B46E825-7CBF-3924-87A1-99A87F78548D}"/>
              </a:ext>
            </a:extLst>
          </p:cNvPr>
          <p:cNvGrpSpPr/>
          <p:nvPr/>
        </p:nvGrpSpPr>
        <p:grpSpPr>
          <a:xfrm>
            <a:off x="1170250" y="5901569"/>
            <a:ext cx="345240" cy="142920"/>
            <a:chOff x="1170250" y="5901569"/>
            <a:chExt cx="345240" cy="14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703B385-628D-422E-318C-344DD2796A7C}"/>
                    </a:ext>
                  </a:extLst>
                </p14:cNvPr>
                <p14:cNvContentPartPr/>
                <p14:nvPr/>
              </p14:nvContentPartPr>
              <p14:xfrm>
                <a:off x="1170250" y="5901569"/>
                <a:ext cx="325440" cy="14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703B385-628D-422E-318C-344DD2796A7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61610" y="5892569"/>
                  <a:ext cx="343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1F55F22-2601-5C73-DEDB-F11D483A1E87}"/>
                    </a:ext>
                  </a:extLst>
                </p14:cNvPr>
                <p14:cNvContentPartPr/>
                <p14:nvPr/>
              </p14:nvContentPartPr>
              <p14:xfrm>
                <a:off x="1180690" y="5967809"/>
                <a:ext cx="334800" cy="76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1F55F22-2601-5C73-DEDB-F11D483A1E8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71690" y="5959169"/>
                  <a:ext cx="35244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810E8AF-0922-00A5-3FA7-1BE93DEE37C3}"/>
              </a:ext>
            </a:extLst>
          </p:cNvPr>
          <p:cNvGrpSpPr/>
          <p:nvPr/>
        </p:nvGrpSpPr>
        <p:grpSpPr>
          <a:xfrm>
            <a:off x="1833730" y="5726609"/>
            <a:ext cx="304920" cy="297360"/>
            <a:chOff x="1833730" y="5726609"/>
            <a:chExt cx="30492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F79E9ED-1AA4-FD08-DE1E-242C36EB1E12}"/>
                    </a:ext>
                  </a:extLst>
                </p14:cNvPr>
                <p14:cNvContentPartPr/>
                <p14:nvPr/>
              </p14:nvContentPartPr>
              <p14:xfrm>
                <a:off x="1931650" y="5726609"/>
                <a:ext cx="174600" cy="186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F79E9ED-1AA4-FD08-DE1E-242C36EB1E1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922650" y="5717969"/>
                  <a:ext cx="192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7602A6D-2722-2D26-91F0-A48F49A7FE7F}"/>
                    </a:ext>
                  </a:extLst>
                </p14:cNvPr>
                <p14:cNvContentPartPr/>
                <p14:nvPr/>
              </p14:nvContentPartPr>
              <p14:xfrm>
                <a:off x="1833730" y="5982209"/>
                <a:ext cx="304920" cy="41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7602A6D-2722-2D26-91F0-A48F49A7FE7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24730" y="5973569"/>
                  <a:ext cx="32256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872C278-1B31-14CC-7676-9ED738BDBE1A}"/>
                  </a:ext>
                </a:extLst>
              </p14:cNvPr>
              <p14:cNvContentPartPr/>
              <p14:nvPr/>
            </p14:nvContentPartPr>
            <p14:xfrm>
              <a:off x="1884850" y="6126569"/>
              <a:ext cx="302040" cy="2109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872C278-1B31-14CC-7676-9ED738BDBE1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875850" y="6117569"/>
                <a:ext cx="3196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0EE30A9-F67E-79AE-5338-E4256E5DA0D1}"/>
                  </a:ext>
                </a:extLst>
              </p14:cNvPr>
              <p14:cNvContentPartPr/>
              <p14:nvPr/>
            </p14:nvContentPartPr>
            <p14:xfrm>
              <a:off x="2423770" y="5728409"/>
              <a:ext cx="246960" cy="4068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0EE30A9-F67E-79AE-5338-E4256E5DA0D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415130" y="5719769"/>
                <a:ext cx="264600" cy="42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BB68FC3-9C47-785F-D5DF-D601DEB7E256}"/>
              </a:ext>
            </a:extLst>
          </p:cNvPr>
          <p:cNvGrpSpPr/>
          <p:nvPr/>
        </p:nvGrpSpPr>
        <p:grpSpPr>
          <a:xfrm>
            <a:off x="5390170" y="2274929"/>
            <a:ext cx="399600" cy="126720"/>
            <a:chOff x="5390170" y="2274929"/>
            <a:chExt cx="399600" cy="1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CD7B6B7-2750-993E-7A0B-46A21DBE22DB}"/>
                    </a:ext>
                  </a:extLst>
                </p14:cNvPr>
                <p14:cNvContentPartPr/>
                <p14:nvPr/>
              </p14:nvContentPartPr>
              <p14:xfrm>
                <a:off x="5390170" y="2274929"/>
                <a:ext cx="145440" cy="112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CD7B6B7-2750-993E-7A0B-46A21DBE22D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381530" y="2265929"/>
                  <a:ext cx="163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ABE48EF-3E41-93AD-4C17-EEFDEFF9B4B3}"/>
                    </a:ext>
                  </a:extLst>
                </p14:cNvPr>
                <p14:cNvContentPartPr/>
                <p14:nvPr/>
              </p14:nvContentPartPr>
              <p14:xfrm>
                <a:off x="5621290" y="2284649"/>
                <a:ext cx="168480" cy="117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ABE48EF-3E41-93AD-4C17-EEFDEFF9B4B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612650" y="2275649"/>
                  <a:ext cx="18612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DE166B5-0B79-C4C3-68D0-D0CD9092DCC9}"/>
              </a:ext>
            </a:extLst>
          </p:cNvPr>
          <p:cNvGrpSpPr/>
          <p:nvPr/>
        </p:nvGrpSpPr>
        <p:grpSpPr>
          <a:xfrm>
            <a:off x="8053810" y="1828529"/>
            <a:ext cx="1780560" cy="387000"/>
            <a:chOff x="8053810" y="1828529"/>
            <a:chExt cx="178056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92F598C-6F6D-7B3D-3040-C2E384834EA9}"/>
                    </a:ext>
                  </a:extLst>
                </p14:cNvPr>
                <p14:cNvContentPartPr/>
                <p14:nvPr/>
              </p14:nvContentPartPr>
              <p14:xfrm>
                <a:off x="8053810" y="2071889"/>
                <a:ext cx="197640" cy="6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92F598C-6F6D-7B3D-3040-C2E384834EA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045170" y="2063249"/>
                  <a:ext cx="215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19C5CBE-437E-0925-DCB7-1FC74B97A997}"/>
                    </a:ext>
                  </a:extLst>
                </p14:cNvPr>
                <p14:cNvContentPartPr/>
                <p14:nvPr/>
              </p14:nvContentPartPr>
              <p14:xfrm>
                <a:off x="8059930" y="2178089"/>
                <a:ext cx="154080" cy="9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19C5CBE-437E-0925-DCB7-1FC74B97A99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50930" y="2169089"/>
                  <a:ext cx="171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7317AB3-563B-6B35-9CCA-76F3B166A374}"/>
                    </a:ext>
                  </a:extLst>
                </p14:cNvPr>
                <p14:cNvContentPartPr/>
                <p14:nvPr/>
              </p14:nvContentPartPr>
              <p14:xfrm>
                <a:off x="8368450" y="1828529"/>
                <a:ext cx="1465920" cy="387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7317AB3-563B-6B35-9CCA-76F3B166A37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359450" y="1819889"/>
                  <a:ext cx="14835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8F6C23D-62F8-7F98-DFC1-3EA20FF0CAF2}"/>
                    </a:ext>
                  </a:extLst>
                </p14:cNvPr>
                <p14:cNvContentPartPr/>
                <p14:nvPr/>
              </p14:nvContentPartPr>
              <p14:xfrm>
                <a:off x="8886850" y="2065769"/>
                <a:ext cx="77760" cy="9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8F6C23D-62F8-7F98-DFC1-3EA20FF0CAF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878210" y="2057129"/>
                  <a:ext cx="9540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BF8F2EE7-7818-3754-F412-A58F63F630C9}"/>
                  </a:ext>
                </a:extLst>
              </p14:cNvPr>
              <p14:cNvContentPartPr/>
              <p14:nvPr/>
            </p14:nvContentPartPr>
            <p14:xfrm>
              <a:off x="10065130" y="1820609"/>
              <a:ext cx="1199880" cy="3081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BF8F2EE7-7818-3754-F412-A58F63F630C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0056130" y="1811609"/>
                <a:ext cx="1217520" cy="32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0C5EF3B-9E6F-E446-683C-5D21D4D4333D}"/>
              </a:ext>
            </a:extLst>
          </p:cNvPr>
          <p:cNvGrpSpPr/>
          <p:nvPr/>
        </p:nvGrpSpPr>
        <p:grpSpPr>
          <a:xfrm>
            <a:off x="7428490" y="2733929"/>
            <a:ext cx="3588840" cy="699480"/>
            <a:chOff x="7428490" y="2733929"/>
            <a:chExt cx="3588840" cy="69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DCAA937-C804-92D5-4C8D-46F3DE8C3013}"/>
                    </a:ext>
                  </a:extLst>
                </p14:cNvPr>
                <p14:cNvContentPartPr/>
                <p14:nvPr/>
              </p14:nvContentPartPr>
              <p14:xfrm>
                <a:off x="7428490" y="2985209"/>
                <a:ext cx="374400" cy="273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DCAA937-C804-92D5-4C8D-46F3DE8C301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19850" y="2976569"/>
                  <a:ext cx="3920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F77004D-BF98-5838-1FFC-FE1837DCC52A}"/>
                    </a:ext>
                  </a:extLst>
                </p14:cNvPr>
                <p14:cNvContentPartPr/>
                <p14:nvPr/>
              </p14:nvContentPartPr>
              <p14:xfrm>
                <a:off x="7604890" y="3179609"/>
                <a:ext cx="104040" cy="92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F77004D-BF98-5838-1FFC-FE1837DCC52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96250" y="3170969"/>
                  <a:ext cx="121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7F8E681-742B-4D10-8D55-DC4EE19298FE}"/>
                    </a:ext>
                  </a:extLst>
                </p14:cNvPr>
                <p14:cNvContentPartPr/>
                <p14:nvPr/>
              </p14:nvContentPartPr>
              <p14:xfrm>
                <a:off x="8002330" y="3014369"/>
                <a:ext cx="169560" cy="38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7F8E681-742B-4D10-8D55-DC4EE19298F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993690" y="3005369"/>
                  <a:ext cx="187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6711A18-5B9B-9779-72CB-AA8107093C87}"/>
                    </a:ext>
                  </a:extLst>
                </p14:cNvPr>
                <p14:cNvContentPartPr/>
                <p14:nvPr/>
              </p14:nvContentPartPr>
              <p14:xfrm>
                <a:off x="8025730" y="3094649"/>
                <a:ext cx="148320" cy="45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6711A18-5B9B-9779-72CB-AA8107093C8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016730" y="3086009"/>
                  <a:ext cx="165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18B8B03-3E02-90FD-2A5A-42E11E42A1D4}"/>
                    </a:ext>
                  </a:extLst>
                </p14:cNvPr>
                <p14:cNvContentPartPr/>
                <p14:nvPr/>
              </p14:nvContentPartPr>
              <p14:xfrm>
                <a:off x="8366650" y="3005369"/>
                <a:ext cx="1290960" cy="428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18B8B03-3E02-90FD-2A5A-42E11E42A1D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358010" y="2996729"/>
                  <a:ext cx="13086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E3FC729-B2ED-BE32-BEE6-AC8FDC93A30E}"/>
                    </a:ext>
                  </a:extLst>
                </p14:cNvPr>
                <p14:cNvContentPartPr/>
                <p14:nvPr/>
              </p14:nvContentPartPr>
              <p14:xfrm>
                <a:off x="9856330" y="2733929"/>
                <a:ext cx="1161000" cy="647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E3FC729-B2ED-BE32-BEE6-AC8FDC93A30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847330" y="2725289"/>
                  <a:ext cx="1178640" cy="66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66C7778-18F5-9CD4-2971-D7529BBFA506}"/>
              </a:ext>
            </a:extLst>
          </p:cNvPr>
          <p:cNvGrpSpPr/>
          <p:nvPr/>
        </p:nvGrpSpPr>
        <p:grpSpPr>
          <a:xfrm>
            <a:off x="7826650" y="3685409"/>
            <a:ext cx="2621160" cy="533880"/>
            <a:chOff x="7826650" y="3685409"/>
            <a:chExt cx="262116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B966F45-2017-BBF4-511F-957F1DCB6203}"/>
                    </a:ext>
                  </a:extLst>
                </p14:cNvPr>
                <p14:cNvContentPartPr/>
                <p14:nvPr/>
              </p14:nvContentPartPr>
              <p14:xfrm>
                <a:off x="7846450" y="3838769"/>
                <a:ext cx="246600" cy="53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B966F45-2017-BBF4-511F-957F1DCB620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37450" y="3829769"/>
                  <a:ext cx="264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6FEE3BB-56FF-79A1-0B97-7FB24407D029}"/>
                    </a:ext>
                  </a:extLst>
                </p14:cNvPr>
                <p14:cNvContentPartPr/>
                <p14:nvPr/>
              </p14:nvContentPartPr>
              <p14:xfrm>
                <a:off x="7826650" y="3968009"/>
                <a:ext cx="279000" cy="14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6FEE3BB-56FF-79A1-0B97-7FB24407D02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17650" y="3959009"/>
                  <a:ext cx="296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CF861C2-1A82-D8F2-A546-ADC696E283A7}"/>
                    </a:ext>
                  </a:extLst>
                </p14:cNvPr>
                <p14:cNvContentPartPr/>
                <p14:nvPr/>
              </p14:nvContentPartPr>
              <p14:xfrm>
                <a:off x="8552050" y="3689369"/>
                <a:ext cx="198000" cy="164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CF861C2-1A82-D8F2-A546-ADC696E283A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543410" y="3680369"/>
                  <a:ext cx="215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4417A33-04D6-725F-E187-4A7F92D03E9D}"/>
                    </a:ext>
                  </a:extLst>
                </p14:cNvPr>
                <p14:cNvContentPartPr/>
                <p14:nvPr/>
              </p14:nvContentPartPr>
              <p14:xfrm>
                <a:off x="9000610" y="3685409"/>
                <a:ext cx="11880" cy="176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4417A33-04D6-725F-E187-4A7F92D03E9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991970" y="3676769"/>
                  <a:ext cx="29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3873115-2E9D-9E66-1DFC-AEF15430D892}"/>
                    </a:ext>
                  </a:extLst>
                </p14:cNvPr>
                <p14:cNvContentPartPr/>
                <p14:nvPr/>
              </p14:nvContentPartPr>
              <p14:xfrm>
                <a:off x="8847970" y="3756329"/>
                <a:ext cx="212760" cy="16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3873115-2E9D-9E66-1DFC-AEF15430D89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839330" y="3747329"/>
                  <a:ext cx="230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A6031A7-74DC-BEEB-D1AB-352487E210D6}"/>
                    </a:ext>
                  </a:extLst>
                </p14:cNvPr>
                <p14:cNvContentPartPr/>
                <p14:nvPr/>
              </p14:nvContentPartPr>
              <p14:xfrm>
                <a:off x="9234970" y="3711329"/>
                <a:ext cx="152280" cy="122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A6031A7-74DC-BEEB-D1AB-352487E210D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226330" y="3702329"/>
                  <a:ext cx="169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3389D9A-71D4-B7CC-26A0-198CACD27F88}"/>
                    </a:ext>
                  </a:extLst>
                </p14:cNvPr>
                <p14:cNvContentPartPr/>
                <p14:nvPr/>
              </p14:nvContentPartPr>
              <p14:xfrm>
                <a:off x="8396530" y="3906449"/>
                <a:ext cx="898200" cy="47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3389D9A-71D4-B7CC-26A0-198CACD27F8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387890" y="3897449"/>
                  <a:ext cx="915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46B505B-0EE0-20F2-6700-690ED30CC21A}"/>
                    </a:ext>
                  </a:extLst>
                </p14:cNvPr>
                <p14:cNvContentPartPr/>
                <p14:nvPr/>
              </p14:nvContentPartPr>
              <p14:xfrm>
                <a:off x="8821690" y="4012649"/>
                <a:ext cx="268920" cy="174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46B505B-0EE0-20F2-6700-690ED30CC21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13050" y="4004009"/>
                  <a:ext cx="286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1C75A93-DA99-20EA-2571-4FEC5E7F4BD5}"/>
                    </a:ext>
                  </a:extLst>
                </p14:cNvPr>
                <p14:cNvContentPartPr/>
                <p14:nvPr/>
              </p14:nvContentPartPr>
              <p14:xfrm>
                <a:off x="9696490" y="3867929"/>
                <a:ext cx="204480" cy="11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1C75A93-DA99-20EA-2571-4FEC5E7F4BD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687490" y="3859289"/>
                  <a:ext cx="222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070CE7A-333D-452E-2646-AA231FECF6F2}"/>
                    </a:ext>
                  </a:extLst>
                </p14:cNvPr>
                <p14:cNvContentPartPr/>
                <p14:nvPr/>
              </p14:nvContentPartPr>
              <p14:xfrm>
                <a:off x="9699730" y="3936329"/>
                <a:ext cx="197640" cy="7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070CE7A-333D-452E-2646-AA231FECF6F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691090" y="3927329"/>
                  <a:ext cx="215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B643055-F376-FEBE-2FCC-7F97BCE6DBF4}"/>
                    </a:ext>
                  </a:extLst>
                </p14:cNvPr>
                <p14:cNvContentPartPr/>
                <p14:nvPr/>
              </p14:nvContentPartPr>
              <p14:xfrm>
                <a:off x="10188250" y="3703049"/>
                <a:ext cx="259560" cy="152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B643055-F376-FEBE-2FCC-7F97BCE6DBF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179250" y="3694049"/>
                  <a:ext cx="277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6E428EC-271C-93B4-5B74-16966F98E9F8}"/>
                    </a:ext>
                  </a:extLst>
                </p14:cNvPr>
                <p14:cNvContentPartPr/>
                <p14:nvPr/>
              </p14:nvContentPartPr>
              <p14:xfrm>
                <a:off x="10062970" y="3952169"/>
                <a:ext cx="362520" cy="5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6E428EC-271C-93B4-5B74-16966F98E9F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054330" y="3943169"/>
                  <a:ext cx="380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6C3A3AB-C039-998E-E0A2-E2EC616B7455}"/>
                    </a:ext>
                  </a:extLst>
                </p14:cNvPr>
                <p14:cNvContentPartPr/>
                <p14:nvPr/>
              </p14:nvContentPartPr>
              <p14:xfrm>
                <a:off x="10197250" y="4032449"/>
                <a:ext cx="133920" cy="186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6C3A3AB-C039-998E-E0A2-E2EC616B745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188250" y="4023809"/>
                  <a:ext cx="15156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D5AC472-ABB4-2FCF-FEB4-16EFF6630219}"/>
              </a:ext>
            </a:extLst>
          </p:cNvPr>
          <p:cNvGrpSpPr/>
          <p:nvPr/>
        </p:nvGrpSpPr>
        <p:grpSpPr>
          <a:xfrm>
            <a:off x="7180810" y="4586849"/>
            <a:ext cx="1798560" cy="700200"/>
            <a:chOff x="7180810" y="4586849"/>
            <a:chExt cx="1798560" cy="70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1FDC076-0A19-8E19-15D0-FA29965A4435}"/>
                    </a:ext>
                  </a:extLst>
                </p14:cNvPr>
                <p14:cNvContentPartPr/>
                <p14:nvPr/>
              </p14:nvContentPartPr>
              <p14:xfrm>
                <a:off x="7180810" y="4586849"/>
                <a:ext cx="214200" cy="456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1FDC076-0A19-8E19-15D0-FA29965A443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172170" y="4578209"/>
                  <a:ext cx="23184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4372A9C-3405-EB92-295B-C60482201565}"/>
                    </a:ext>
                  </a:extLst>
                </p14:cNvPr>
                <p14:cNvContentPartPr/>
                <p14:nvPr/>
              </p14:nvContentPartPr>
              <p14:xfrm>
                <a:off x="7592290" y="4893209"/>
                <a:ext cx="236520" cy="29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4372A9C-3405-EB92-295B-C6048220156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583290" y="4884209"/>
                  <a:ext cx="254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5F90A72-0B5B-BFB7-9474-1523F0C04C72}"/>
                    </a:ext>
                  </a:extLst>
                </p14:cNvPr>
                <p14:cNvContentPartPr/>
                <p14:nvPr/>
              </p14:nvContentPartPr>
              <p14:xfrm>
                <a:off x="7590850" y="4963769"/>
                <a:ext cx="262440" cy="14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5F90A72-0B5B-BFB7-9474-1523F0C04C7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582210" y="4954769"/>
                  <a:ext cx="280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A990E45-4898-F8AE-D942-AAA074CF8E1A}"/>
                    </a:ext>
                  </a:extLst>
                </p14:cNvPr>
                <p14:cNvContentPartPr/>
                <p14:nvPr/>
              </p14:nvContentPartPr>
              <p14:xfrm>
                <a:off x="8309410" y="4725449"/>
                <a:ext cx="194040" cy="195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A990E45-4898-F8AE-D942-AAA074CF8E1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300410" y="4716809"/>
                  <a:ext cx="211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89DAFAD-1AC4-422B-9A37-6F97ABECF099}"/>
                    </a:ext>
                  </a:extLst>
                </p14:cNvPr>
                <p14:cNvContentPartPr/>
                <p14:nvPr/>
              </p14:nvContentPartPr>
              <p14:xfrm>
                <a:off x="8150650" y="4999769"/>
                <a:ext cx="348480" cy="20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89DAFAD-1AC4-422B-9A37-6F97ABECF09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142010" y="4990769"/>
                  <a:ext cx="366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9F0F452-BEC4-8AB8-7350-EC6C6697E707}"/>
                    </a:ext>
                  </a:extLst>
                </p14:cNvPr>
                <p14:cNvContentPartPr/>
                <p14:nvPr/>
              </p14:nvContentPartPr>
              <p14:xfrm>
                <a:off x="8216530" y="5130449"/>
                <a:ext cx="164160" cy="126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9F0F452-BEC4-8AB8-7350-EC6C6697E70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207890" y="5121809"/>
                  <a:ext cx="181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B9ECCB1-1BD8-0C60-2780-777228F06EC8}"/>
                    </a:ext>
                  </a:extLst>
                </p14:cNvPr>
                <p14:cNvContentPartPr/>
                <p14:nvPr/>
              </p14:nvContentPartPr>
              <p14:xfrm>
                <a:off x="8601730" y="4844249"/>
                <a:ext cx="377640" cy="442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B9ECCB1-1BD8-0C60-2780-777228F06EC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593090" y="4835249"/>
                  <a:ext cx="395280" cy="460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72708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7D2FD80-5884-85F4-0460-7556AED1E1CF}"/>
                  </a:ext>
                </a:extLst>
              </p14:cNvPr>
              <p14:cNvContentPartPr/>
              <p14:nvPr/>
            </p14:nvContentPartPr>
            <p14:xfrm>
              <a:off x="3588370" y="316529"/>
              <a:ext cx="12960" cy="9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7D2FD80-5884-85F4-0460-7556AED1E1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9730" y="307889"/>
                <a:ext cx="3060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0AC2999-4581-1891-3126-2EC1DFDF99CA}"/>
              </a:ext>
            </a:extLst>
          </p:cNvPr>
          <p:cNvGrpSpPr/>
          <p:nvPr/>
        </p:nvGrpSpPr>
        <p:grpSpPr>
          <a:xfrm>
            <a:off x="845170" y="209969"/>
            <a:ext cx="7661880" cy="626040"/>
            <a:chOff x="845170" y="209969"/>
            <a:chExt cx="7661880" cy="62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A25A241-81B5-2C66-9ACD-21316531AD6D}"/>
                    </a:ext>
                  </a:extLst>
                </p14:cNvPr>
                <p14:cNvContentPartPr/>
                <p14:nvPr/>
              </p14:nvContentPartPr>
              <p14:xfrm>
                <a:off x="845170" y="360449"/>
                <a:ext cx="1328760" cy="468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A25A241-81B5-2C66-9ACD-21316531AD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6530" y="351449"/>
                  <a:ext cx="134640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9EA1DFF-9E38-B7D7-EF57-2E80CBDBC70F}"/>
                    </a:ext>
                  </a:extLst>
                </p14:cNvPr>
                <p14:cNvContentPartPr/>
                <p14:nvPr/>
              </p14:nvContentPartPr>
              <p14:xfrm>
                <a:off x="1955410" y="380969"/>
                <a:ext cx="244800" cy="297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9EA1DFF-9E38-B7D7-EF57-2E80CBDBC7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46410" y="372329"/>
                  <a:ext cx="2624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64A6431-7232-8049-A163-905233F58DDF}"/>
                    </a:ext>
                  </a:extLst>
                </p14:cNvPr>
                <p14:cNvContentPartPr/>
                <p14:nvPr/>
              </p14:nvContentPartPr>
              <p14:xfrm>
                <a:off x="2147650" y="212489"/>
                <a:ext cx="965160" cy="435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64A6431-7232-8049-A163-905233F58DD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39010" y="203489"/>
                  <a:ext cx="98280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B9E690D-62D0-B0C2-16CB-4CFB89FABBE2}"/>
                    </a:ext>
                  </a:extLst>
                </p14:cNvPr>
                <p14:cNvContentPartPr/>
                <p14:nvPr/>
              </p14:nvContentPartPr>
              <p14:xfrm>
                <a:off x="2924530" y="360809"/>
                <a:ext cx="203400" cy="23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B9E690D-62D0-B0C2-16CB-4CFB89FABBE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15530" y="351809"/>
                  <a:ext cx="221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653F137-767B-44B6-0326-A67CA30FAE64}"/>
                    </a:ext>
                  </a:extLst>
                </p14:cNvPr>
                <p14:cNvContentPartPr/>
                <p14:nvPr/>
              </p14:nvContentPartPr>
              <p14:xfrm>
                <a:off x="3102730" y="409049"/>
                <a:ext cx="210960" cy="169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653F137-767B-44B6-0326-A67CA30FAE6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94090" y="400409"/>
                  <a:ext cx="228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D685A67-FC7A-37CC-7318-B7DFD7928486}"/>
                    </a:ext>
                  </a:extLst>
                </p14:cNvPr>
                <p14:cNvContentPartPr/>
                <p14:nvPr/>
              </p14:nvContentPartPr>
              <p14:xfrm>
                <a:off x="2383810" y="282689"/>
                <a:ext cx="37440" cy="51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D685A67-FC7A-37CC-7318-B7DFD792848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75170" y="273689"/>
                  <a:ext cx="55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AE6A9D0-16F7-4450-EA56-9698FCE67272}"/>
                    </a:ext>
                  </a:extLst>
                </p14:cNvPr>
                <p14:cNvContentPartPr/>
                <p14:nvPr/>
              </p14:nvContentPartPr>
              <p14:xfrm>
                <a:off x="3732730" y="209969"/>
                <a:ext cx="131400" cy="207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AE6A9D0-16F7-4450-EA56-9698FCE6727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23730" y="200969"/>
                  <a:ext cx="1490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34C0BFB-0C97-CF70-6ECE-9142006194DE}"/>
                    </a:ext>
                  </a:extLst>
                </p14:cNvPr>
                <p14:cNvContentPartPr/>
                <p14:nvPr/>
              </p14:nvContentPartPr>
              <p14:xfrm>
                <a:off x="3980050" y="369449"/>
                <a:ext cx="196560" cy="336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34C0BFB-0C97-CF70-6ECE-9142006194D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71050" y="360449"/>
                  <a:ext cx="2142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3553055-7936-8EF6-78B5-ECAF627937CE}"/>
                    </a:ext>
                  </a:extLst>
                </p14:cNvPr>
                <p14:cNvContentPartPr/>
                <p14:nvPr/>
              </p14:nvContentPartPr>
              <p14:xfrm>
                <a:off x="4645330" y="351809"/>
                <a:ext cx="1273680" cy="484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3553055-7936-8EF6-78B5-ECAF627937C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36690" y="343169"/>
                  <a:ext cx="129132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E982DBC-B4FE-82D1-C704-B69F19B99422}"/>
                    </a:ext>
                  </a:extLst>
                </p14:cNvPr>
                <p14:cNvContentPartPr/>
                <p14:nvPr/>
              </p14:nvContentPartPr>
              <p14:xfrm>
                <a:off x="6074170" y="220769"/>
                <a:ext cx="1047600" cy="475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E982DBC-B4FE-82D1-C704-B69F19B994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65170" y="211769"/>
                  <a:ext cx="106524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35A9ACA-C78A-69A8-D013-D8EF6B1EE127}"/>
                    </a:ext>
                  </a:extLst>
                </p14:cNvPr>
                <p14:cNvContentPartPr/>
                <p14:nvPr/>
              </p14:nvContentPartPr>
              <p14:xfrm>
                <a:off x="6528850" y="372689"/>
                <a:ext cx="361440" cy="27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35A9ACA-C78A-69A8-D013-D8EF6B1EE12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19850" y="364049"/>
                  <a:ext cx="379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FE7D75C-6911-FE9C-4F46-9145CDF5F950}"/>
                    </a:ext>
                  </a:extLst>
                </p14:cNvPr>
                <p14:cNvContentPartPr/>
                <p14:nvPr/>
              </p14:nvContentPartPr>
              <p14:xfrm>
                <a:off x="7508410" y="371969"/>
                <a:ext cx="998640" cy="166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FE7D75C-6911-FE9C-4F46-9145CDF5F95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99410" y="362969"/>
                  <a:ext cx="101628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C2C06D-A45E-142A-1794-497CAB5B560D}"/>
              </a:ext>
            </a:extLst>
          </p:cNvPr>
          <p:cNvGrpSpPr/>
          <p:nvPr/>
        </p:nvGrpSpPr>
        <p:grpSpPr>
          <a:xfrm>
            <a:off x="8524330" y="246689"/>
            <a:ext cx="1730880" cy="537840"/>
            <a:chOff x="8524330" y="246689"/>
            <a:chExt cx="173088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C871827-95A3-7163-74A9-93806E2BCE3E}"/>
                    </a:ext>
                  </a:extLst>
                </p14:cNvPr>
                <p14:cNvContentPartPr/>
                <p14:nvPr/>
              </p14:nvContentPartPr>
              <p14:xfrm>
                <a:off x="8524330" y="246689"/>
                <a:ext cx="1463040" cy="537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C871827-95A3-7163-74A9-93806E2BCE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15690" y="237689"/>
                  <a:ext cx="148068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590591E-AD8C-BF9B-EF18-6BED03D04062}"/>
                    </a:ext>
                  </a:extLst>
                </p14:cNvPr>
                <p14:cNvContentPartPr/>
                <p14:nvPr/>
              </p14:nvContentPartPr>
              <p14:xfrm>
                <a:off x="10073770" y="475289"/>
                <a:ext cx="181440" cy="121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590591E-AD8C-BF9B-EF18-6BED03D0406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64770" y="466289"/>
                  <a:ext cx="19908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22C449-2513-4F27-AC7A-9DEAD00382C3}"/>
              </a:ext>
            </a:extLst>
          </p:cNvPr>
          <p:cNvGrpSpPr/>
          <p:nvPr/>
        </p:nvGrpSpPr>
        <p:grpSpPr>
          <a:xfrm>
            <a:off x="2378410" y="1269449"/>
            <a:ext cx="3492360" cy="1527480"/>
            <a:chOff x="2378410" y="1269449"/>
            <a:chExt cx="3492360" cy="152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D63A556-58A0-7664-2847-8EEEE511937A}"/>
                    </a:ext>
                  </a:extLst>
                </p14:cNvPr>
                <p14:cNvContentPartPr/>
                <p14:nvPr/>
              </p14:nvContentPartPr>
              <p14:xfrm>
                <a:off x="2378410" y="1269449"/>
                <a:ext cx="3175560" cy="1527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D63A556-58A0-7664-2847-8EEEE511937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69770" y="1260449"/>
                  <a:ext cx="3193200" cy="15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11D3C9F-7E2D-B605-94F9-0ED959119B45}"/>
                    </a:ext>
                  </a:extLst>
                </p14:cNvPr>
                <p14:cNvContentPartPr/>
                <p14:nvPr/>
              </p14:nvContentPartPr>
              <p14:xfrm>
                <a:off x="5721370" y="1788569"/>
                <a:ext cx="149400" cy="182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11D3C9F-7E2D-B605-94F9-0ED959119B4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12370" y="1779929"/>
                  <a:ext cx="16704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7689A4-6732-3AEB-D56F-1B064DDB58C9}"/>
              </a:ext>
            </a:extLst>
          </p:cNvPr>
          <p:cNvGrpSpPr/>
          <p:nvPr/>
        </p:nvGrpSpPr>
        <p:grpSpPr>
          <a:xfrm>
            <a:off x="899530" y="2651489"/>
            <a:ext cx="1427040" cy="344520"/>
            <a:chOff x="899530" y="2651489"/>
            <a:chExt cx="142704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DCFE951-67C1-F1ED-ED27-7AD81A575DF5}"/>
                    </a:ext>
                  </a:extLst>
                </p14:cNvPr>
                <p14:cNvContentPartPr/>
                <p14:nvPr/>
              </p14:nvContentPartPr>
              <p14:xfrm>
                <a:off x="899530" y="2838689"/>
                <a:ext cx="243360" cy="25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DCFE951-67C1-F1ED-ED27-7AD81A575DF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0530" y="2830049"/>
                  <a:ext cx="261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BC14104-0526-5BE9-F939-F9E20A8C1B25}"/>
                    </a:ext>
                  </a:extLst>
                </p14:cNvPr>
                <p14:cNvContentPartPr/>
                <p14:nvPr/>
              </p14:nvContentPartPr>
              <p14:xfrm>
                <a:off x="1242250" y="2753729"/>
                <a:ext cx="132480" cy="235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BC14104-0526-5BE9-F939-F9E20A8C1B2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33610" y="2745089"/>
                  <a:ext cx="1501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157F354-7F46-3D0B-D32B-2BF3F7283097}"/>
                    </a:ext>
                  </a:extLst>
                </p14:cNvPr>
                <p14:cNvContentPartPr/>
                <p14:nvPr/>
              </p14:nvContentPartPr>
              <p14:xfrm>
                <a:off x="1444570" y="2768129"/>
                <a:ext cx="26280" cy="225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157F354-7F46-3D0B-D32B-2BF3F728309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35930" y="2759489"/>
                  <a:ext cx="439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6BD901D-EF02-6122-3623-6BAF129EC193}"/>
                    </a:ext>
                  </a:extLst>
                </p14:cNvPr>
                <p14:cNvContentPartPr/>
                <p14:nvPr/>
              </p14:nvContentPartPr>
              <p14:xfrm>
                <a:off x="1645810" y="2727089"/>
                <a:ext cx="238680" cy="268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6BD901D-EF02-6122-3623-6BAF129EC19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36810" y="2718449"/>
                  <a:ext cx="2563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C784E8C-D85B-68DA-9C52-1A9CA61EB052}"/>
                    </a:ext>
                  </a:extLst>
                </p14:cNvPr>
                <p14:cNvContentPartPr/>
                <p14:nvPr/>
              </p14:nvContentPartPr>
              <p14:xfrm>
                <a:off x="1922650" y="2815649"/>
                <a:ext cx="140760" cy="129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C784E8C-D85B-68DA-9C52-1A9CA61EB05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14010" y="2807009"/>
                  <a:ext cx="158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93009FC-67C8-C0B7-2507-7B8DB9DDCC23}"/>
                    </a:ext>
                  </a:extLst>
                </p14:cNvPr>
                <p14:cNvContentPartPr/>
                <p14:nvPr/>
              </p14:nvContentPartPr>
              <p14:xfrm>
                <a:off x="2126770" y="2651489"/>
                <a:ext cx="199800" cy="331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93009FC-67C8-C0B7-2507-7B8DB9DDCC2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17770" y="2642849"/>
                  <a:ext cx="217440" cy="34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C029F09-7F05-A491-CC1E-8363211E5035}"/>
              </a:ext>
            </a:extLst>
          </p:cNvPr>
          <p:cNvGrpSpPr/>
          <p:nvPr/>
        </p:nvGrpSpPr>
        <p:grpSpPr>
          <a:xfrm>
            <a:off x="2089690" y="1958489"/>
            <a:ext cx="455040" cy="138240"/>
            <a:chOff x="2089690" y="1958489"/>
            <a:chExt cx="455040" cy="13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322D427-0BB6-2DBD-CBC6-A37E0BA8FE3E}"/>
                    </a:ext>
                  </a:extLst>
                </p14:cNvPr>
                <p14:cNvContentPartPr/>
                <p14:nvPr/>
              </p14:nvContentPartPr>
              <p14:xfrm>
                <a:off x="2319010" y="1958489"/>
                <a:ext cx="225720" cy="59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322D427-0BB6-2DBD-CBC6-A37E0BA8FE3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10010" y="1949489"/>
                  <a:ext cx="243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A4BD5D5-8889-C2FF-1D7C-900D6AEC9424}"/>
                    </a:ext>
                  </a:extLst>
                </p14:cNvPr>
                <p14:cNvContentPartPr/>
                <p14:nvPr/>
              </p14:nvContentPartPr>
              <p14:xfrm>
                <a:off x="2089690" y="1960289"/>
                <a:ext cx="97920" cy="136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A4BD5D5-8889-C2FF-1D7C-900D6AEC942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81050" y="1951289"/>
                  <a:ext cx="11556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7173CE4-785E-01B6-9922-7DEDAD1DE7B3}"/>
              </a:ext>
            </a:extLst>
          </p:cNvPr>
          <p:cNvGrpSpPr/>
          <p:nvPr/>
        </p:nvGrpSpPr>
        <p:grpSpPr>
          <a:xfrm>
            <a:off x="2015530" y="957689"/>
            <a:ext cx="325800" cy="539280"/>
            <a:chOff x="2015530" y="957689"/>
            <a:chExt cx="3258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C52DBE9-65BB-4F8D-0702-01060C239459}"/>
                    </a:ext>
                  </a:extLst>
                </p14:cNvPr>
                <p14:cNvContentPartPr/>
                <p14:nvPr/>
              </p14:nvContentPartPr>
              <p14:xfrm>
                <a:off x="2015530" y="957689"/>
                <a:ext cx="198000" cy="366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C52DBE9-65BB-4F8D-0702-01060C2394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06890" y="949049"/>
                  <a:ext cx="2156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67F7137-0140-7C2B-3397-D4D95855553B}"/>
                    </a:ext>
                  </a:extLst>
                </p14:cNvPr>
                <p14:cNvContentPartPr/>
                <p14:nvPr/>
              </p14:nvContentPartPr>
              <p14:xfrm>
                <a:off x="2147650" y="1270169"/>
                <a:ext cx="193680" cy="226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67F7137-0140-7C2B-3397-D4D95855553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39010" y="1261169"/>
                  <a:ext cx="21132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4D37F6B-ECE3-8002-7D29-CDAB8A9E5DA6}"/>
                  </a:ext>
                </a:extLst>
              </p14:cNvPr>
              <p14:cNvContentPartPr/>
              <p14:nvPr/>
            </p14:nvContentPartPr>
            <p14:xfrm>
              <a:off x="2291650" y="3841289"/>
              <a:ext cx="10080" cy="10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4D37F6B-ECE3-8002-7D29-CDAB8A9E5DA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83010" y="3832289"/>
                <a:ext cx="277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48A7080-6E83-3BA2-D310-415672A83EF5}"/>
                  </a:ext>
                </a:extLst>
              </p14:cNvPr>
              <p14:cNvContentPartPr/>
              <p14:nvPr/>
            </p14:nvContentPartPr>
            <p14:xfrm>
              <a:off x="2304970" y="3659849"/>
              <a:ext cx="26640" cy="11152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48A7080-6E83-3BA2-D310-415672A83EF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95970" y="3651209"/>
                <a:ext cx="44280" cy="11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6B9D782-8891-2027-FE37-5C4CA375ECBA}"/>
                  </a:ext>
                </a:extLst>
              </p14:cNvPr>
              <p14:cNvContentPartPr/>
              <p14:nvPr/>
            </p14:nvContentPartPr>
            <p14:xfrm>
              <a:off x="3381010" y="2965409"/>
              <a:ext cx="6840" cy="17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6B9D782-8891-2027-FE37-5C4CA375ECB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372010" y="2956769"/>
                <a:ext cx="244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E556980-67F1-85A5-420F-21A2C100AD10}"/>
                  </a:ext>
                </a:extLst>
              </p14:cNvPr>
              <p14:cNvContentPartPr/>
              <p14:nvPr/>
            </p14:nvContentPartPr>
            <p14:xfrm>
              <a:off x="1853530" y="3637529"/>
              <a:ext cx="149400" cy="170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E556980-67F1-85A5-420F-21A2C100AD1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844530" y="3628889"/>
                <a:ext cx="1670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6C635F5D-3A70-930F-F0F2-8D0FECEB1536}"/>
                  </a:ext>
                </a:extLst>
              </p14:cNvPr>
              <p14:cNvContentPartPr/>
              <p14:nvPr/>
            </p14:nvContentPartPr>
            <p14:xfrm>
              <a:off x="2303530" y="3194009"/>
              <a:ext cx="92160" cy="5522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6C635F5D-3A70-930F-F0F2-8D0FECEB153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94530" y="3185369"/>
                <a:ext cx="109800" cy="56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6DAAC26D-2424-4568-7E48-E3E587FD3039}"/>
              </a:ext>
            </a:extLst>
          </p:cNvPr>
          <p:cNvGrpSpPr/>
          <p:nvPr/>
        </p:nvGrpSpPr>
        <p:grpSpPr>
          <a:xfrm>
            <a:off x="2137570" y="3136769"/>
            <a:ext cx="3461040" cy="1636920"/>
            <a:chOff x="2137570" y="3136769"/>
            <a:chExt cx="3461040" cy="163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2729FE3-07F3-EE8D-0D0E-4F30FFA4FF3D}"/>
                    </a:ext>
                  </a:extLst>
                </p14:cNvPr>
                <p14:cNvContentPartPr/>
                <p14:nvPr/>
              </p14:nvContentPartPr>
              <p14:xfrm>
                <a:off x="2335570" y="4484609"/>
                <a:ext cx="2867400" cy="289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2729FE3-07F3-EE8D-0D0E-4F30FFA4FF3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326570" y="4475969"/>
                  <a:ext cx="28850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E644949-78D4-02C9-E5AC-96DB09F8C85C}"/>
                    </a:ext>
                  </a:extLst>
                </p14:cNvPr>
                <p14:cNvContentPartPr/>
                <p14:nvPr/>
              </p14:nvContentPartPr>
              <p14:xfrm>
                <a:off x="5404930" y="4445369"/>
                <a:ext cx="193680" cy="200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E644949-78D4-02C9-E5AC-96DB09F8C85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395930" y="4436369"/>
                  <a:ext cx="211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D904F74-49AE-F9D2-2288-1EE3BE4B25D0}"/>
                    </a:ext>
                  </a:extLst>
                </p14:cNvPr>
                <p14:cNvContentPartPr/>
                <p14:nvPr/>
              </p14:nvContentPartPr>
              <p14:xfrm>
                <a:off x="3363010" y="3136769"/>
                <a:ext cx="23040" cy="271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D904F74-49AE-F9D2-2288-1EE3BE4B25D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54010" y="3127769"/>
                  <a:ext cx="406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B3856CA-8F17-E9E4-D066-85389CFF1AE5}"/>
                    </a:ext>
                  </a:extLst>
                </p14:cNvPr>
                <p14:cNvContentPartPr/>
                <p14:nvPr/>
              </p14:nvContentPartPr>
              <p14:xfrm>
                <a:off x="3368410" y="3532049"/>
                <a:ext cx="17640" cy="279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B3856CA-8F17-E9E4-D066-85389CFF1AE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59410" y="3523049"/>
                  <a:ext cx="352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5864DCB-D989-E670-EE3D-FA03B626C949}"/>
                    </a:ext>
                  </a:extLst>
                </p14:cNvPr>
                <p14:cNvContentPartPr/>
                <p14:nvPr/>
              </p14:nvContentPartPr>
              <p14:xfrm>
                <a:off x="3393970" y="4002569"/>
                <a:ext cx="25920" cy="56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5864DCB-D989-E670-EE3D-FA03B626C94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85330" y="3993929"/>
                  <a:ext cx="4356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CD5ACBD-6CBD-6D45-39B7-326DA1681799}"/>
                    </a:ext>
                  </a:extLst>
                </p14:cNvPr>
                <p14:cNvContentPartPr/>
                <p14:nvPr/>
              </p14:nvContentPartPr>
              <p14:xfrm>
                <a:off x="3421690" y="4603769"/>
                <a:ext cx="2160" cy="16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CD5ACBD-6CBD-6D45-39B7-326DA168179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12690" y="4594769"/>
                  <a:ext cx="19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730C088-26B7-59F2-DD79-AE4F94610D27}"/>
                    </a:ext>
                  </a:extLst>
                </p14:cNvPr>
                <p14:cNvContentPartPr/>
                <p14:nvPr/>
              </p14:nvContentPartPr>
              <p14:xfrm>
                <a:off x="2395330" y="3278969"/>
                <a:ext cx="2651760" cy="1252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730C088-26B7-59F2-DD79-AE4F94610D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86330" y="3270329"/>
                  <a:ext cx="2669400" cy="12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DF3AAE2-51B5-C78D-A9A0-8DDD57A87360}"/>
                    </a:ext>
                  </a:extLst>
                </p14:cNvPr>
                <p14:cNvContentPartPr/>
                <p14:nvPr/>
              </p14:nvContentPartPr>
              <p14:xfrm>
                <a:off x="2137570" y="3156209"/>
                <a:ext cx="172440" cy="264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DF3AAE2-51B5-C78D-A9A0-8DDD57A8736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28570" y="3147569"/>
                  <a:ext cx="190080" cy="28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02A9B23-BFB4-5915-397D-340ABED9DAF8}"/>
                  </a:ext>
                </a:extLst>
              </p14:cNvPr>
              <p14:cNvContentPartPr/>
              <p14:nvPr/>
            </p14:nvContentPartPr>
            <p14:xfrm>
              <a:off x="2361130" y="4180409"/>
              <a:ext cx="1147680" cy="5821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02A9B23-BFB4-5915-397D-340ABED9DAF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352490" y="4171769"/>
                <a:ext cx="1165320" cy="59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375C00D0-CBA3-F0C3-9D57-02411222E403}"/>
              </a:ext>
            </a:extLst>
          </p:cNvPr>
          <p:cNvGrpSpPr/>
          <p:nvPr/>
        </p:nvGrpSpPr>
        <p:grpSpPr>
          <a:xfrm>
            <a:off x="2843170" y="4446089"/>
            <a:ext cx="154440" cy="511920"/>
            <a:chOff x="2843170" y="4446089"/>
            <a:chExt cx="154440" cy="5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F285558-8C67-5A0C-E784-A63621F6ECA0}"/>
                    </a:ext>
                  </a:extLst>
                </p14:cNvPr>
                <p14:cNvContentPartPr/>
                <p14:nvPr/>
              </p14:nvContentPartPr>
              <p14:xfrm>
                <a:off x="2867650" y="4484609"/>
                <a:ext cx="129960" cy="473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F285558-8C67-5A0C-E784-A63621F6ECA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59010" y="4475969"/>
                  <a:ext cx="14760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19B4CFF-2CE6-4B09-8184-AB4F772F726C}"/>
                    </a:ext>
                  </a:extLst>
                </p14:cNvPr>
                <p14:cNvContentPartPr/>
                <p14:nvPr/>
              </p14:nvContentPartPr>
              <p14:xfrm>
                <a:off x="2843170" y="4446089"/>
                <a:ext cx="78840" cy="145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19B4CFF-2CE6-4B09-8184-AB4F772F726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34170" y="4437449"/>
                  <a:ext cx="9648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6006869-A516-FDA1-9BCE-583CBD8B3F46}"/>
              </a:ext>
            </a:extLst>
          </p:cNvPr>
          <p:cNvGrpSpPr/>
          <p:nvPr/>
        </p:nvGrpSpPr>
        <p:grpSpPr>
          <a:xfrm>
            <a:off x="4509610" y="4905809"/>
            <a:ext cx="1336320" cy="491400"/>
            <a:chOff x="4509610" y="4905809"/>
            <a:chExt cx="133632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7FFB499-A16B-A7EC-02C3-826FA4E50D22}"/>
                    </a:ext>
                  </a:extLst>
                </p14:cNvPr>
                <p14:cNvContentPartPr/>
                <p14:nvPr/>
              </p14:nvContentPartPr>
              <p14:xfrm>
                <a:off x="4509610" y="4931729"/>
                <a:ext cx="237960" cy="465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7FFB499-A16B-A7EC-02C3-826FA4E50D2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00610" y="4922729"/>
                  <a:ext cx="25560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1EE6E2C-FDE0-5C9C-4344-9F329CC473F8}"/>
                    </a:ext>
                  </a:extLst>
                </p14:cNvPr>
                <p14:cNvContentPartPr/>
                <p14:nvPr/>
              </p14:nvContentPartPr>
              <p14:xfrm>
                <a:off x="5317090" y="4905809"/>
                <a:ext cx="39240" cy="5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1EE6E2C-FDE0-5C9C-4344-9F329CC473F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08090" y="4896809"/>
                  <a:ext cx="56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22F3CFC-A452-5F89-17DD-C2E438C12A1B}"/>
                    </a:ext>
                  </a:extLst>
                </p14:cNvPr>
                <p14:cNvContentPartPr/>
                <p14:nvPr/>
              </p14:nvContentPartPr>
              <p14:xfrm>
                <a:off x="5041330" y="5009489"/>
                <a:ext cx="804600" cy="183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22F3CFC-A452-5F89-17DD-C2E438C12A1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32690" y="5000489"/>
                  <a:ext cx="822240" cy="20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09713E0-CA22-3E96-2028-AF2AD537973E}"/>
                  </a:ext>
                </a:extLst>
              </p14:cNvPr>
              <p14:cNvContentPartPr/>
              <p14:nvPr/>
            </p14:nvContentPartPr>
            <p14:xfrm>
              <a:off x="5976610" y="4953689"/>
              <a:ext cx="1005840" cy="2070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09713E0-CA22-3E96-2028-AF2AD537973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967970" y="4945049"/>
                <a:ext cx="10234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742711F-243A-413F-BE36-E43E0F656E4E}"/>
                  </a:ext>
                </a:extLst>
              </p14:cNvPr>
              <p14:cNvContentPartPr/>
              <p14:nvPr/>
            </p14:nvContentPartPr>
            <p14:xfrm>
              <a:off x="2385610" y="3703049"/>
              <a:ext cx="2233080" cy="8233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742711F-243A-413F-BE36-E43E0F656E4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376970" y="3694049"/>
                <a:ext cx="2250720" cy="84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A5B2B4C-C6F1-8444-4F25-5AA68382755C}"/>
              </a:ext>
            </a:extLst>
          </p:cNvPr>
          <p:cNvGrpSpPr/>
          <p:nvPr/>
        </p:nvGrpSpPr>
        <p:grpSpPr>
          <a:xfrm>
            <a:off x="1055770" y="4164929"/>
            <a:ext cx="1540080" cy="1544760"/>
            <a:chOff x="1055770" y="4164929"/>
            <a:chExt cx="1540080" cy="15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29048EC-F55D-C5E1-1A40-6FB68A121F18}"/>
                    </a:ext>
                  </a:extLst>
                </p14:cNvPr>
                <p14:cNvContentPartPr/>
                <p14:nvPr/>
              </p14:nvContentPartPr>
              <p14:xfrm>
                <a:off x="1055770" y="4212449"/>
                <a:ext cx="1399680" cy="1497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29048EC-F55D-C5E1-1A40-6FB68A121F1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6770" y="4203809"/>
                  <a:ext cx="1417320" cy="15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087ED1F-563C-8292-1BC0-EB6C0993ADAA}"/>
                    </a:ext>
                  </a:extLst>
                </p14:cNvPr>
                <p14:cNvContentPartPr/>
                <p14:nvPr/>
              </p14:nvContentPartPr>
              <p14:xfrm>
                <a:off x="2385610" y="4164929"/>
                <a:ext cx="210240" cy="92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087ED1F-563C-8292-1BC0-EB6C0993ADA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76970" y="4156289"/>
                  <a:ext cx="22788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A144379-07B4-513C-3892-598C0AD9CA34}"/>
              </a:ext>
            </a:extLst>
          </p:cNvPr>
          <p:cNvGrpSpPr/>
          <p:nvPr/>
        </p:nvGrpSpPr>
        <p:grpSpPr>
          <a:xfrm>
            <a:off x="682450" y="5724089"/>
            <a:ext cx="2868480" cy="659880"/>
            <a:chOff x="682450" y="5724089"/>
            <a:chExt cx="2868480" cy="65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80E9679-FF14-1793-FBFB-7FEBFCE84D42}"/>
                    </a:ext>
                  </a:extLst>
                </p14:cNvPr>
                <p14:cNvContentPartPr/>
                <p14:nvPr/>
              </p14:nvContentPartPr>
              <p14:xfrm>
                <a:off x="682450" y="5935769"/>
                <a:ext cx="1121040" cy="448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80E9679-FF14-1793-FBFB-7FEBFCE84D4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3810" y="5926769"/>
                  <a:ext cx="113868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F443DF9-2D67-08BC-5EFA-793470436B5A}"/>
                    </a:ext>
                  </a:extLst>
                </p14:cNvPr>
                <p14:cNvContentPartPr/>
                <p14:nvPr/>
              </p14:nvContentPartPr>
              <p14:xfrm>
                <a:off x="1654090" y="5952329"/>
                <a:ext cx="173520" cy="233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F443DF9-2D67-08BC-5EFA-793470436B5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45450" y="5943329"/>
                  <a:ext cx="1911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DFD9A38-B4DB-4CEA-2C05-E364886084C9}"/>
                    </a:ext>
                  </a:extLst>
                </p14:cNvPr>
                <p14:cNvContentPartPr/>
                <p14:nvPr/>
              </p14:nvContentPartPr>
              <p14:xfrm>
                <a:off x="1927690" y="6164729"/>
                <a:ext cx="32760" cy="54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DFD9A38-B4DB-4CEA-2C05-E364886084C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18690" y="6155729"/>
                  <a:ext cx="50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FDC7149-1AB0-C90D-AADC-058D053BF64B}"/>
                    </a:ext>
                  </a:extLst>
                </p14:cNvPr>
                <p14:cNvContentPartPr/>
                <p14:nvPr/>
              </p14:nvContentPartPr>
              <p14:xfrm>
                <a:off x="2190490" y="5724089"/>
                <a:ext cx="1360440" cy="464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FDC7149-1AB0-C90D-AADC-058D053BF64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81850" y="5715089"/>
                  <a:ext cx="137808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4A3FD7F-F648-EE07-E524-35A5B7A2FA8C}"/>
                    </a:ext>
                  </a:extLst>
                </p14:cNvPr>
                <p14:cNvContentPartPr/>
                <p14:nvPr/>
              </p14:nvContentPartPr>
              <p14:xfrm>
                <a:off x="3143050" y="5870969"/>
                <a:ext cx="36360" cy="20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4A3FD7F-F648-EE07-E524-35A5B7A2FA8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134050" y="5862329"/>
                  <a:ext cx="5400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C1AD3B5-A846-769A-4D0B-9C33C61543D5}"/>
                  </a:ext>
                </a:extLst>
              </p14:cNvPr>
              <p14:cNvContentPartPr/>
              <p14:nvPr/>
            </p14:nvContentPartPr>
            <p14:xfrm>
              <a:off x="5867890" y="5472809"/>
              <a:ext cx="1020600" cy="8895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C1AD3B5-A846-769A-4D0B-9C33C61543D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858890" y="5463809"/>
                <a:ext cx="1038240" cy="90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093F9A44-09BE-5870-4B5D-7C86ABB08C96}"/>
                  </a:ext>
                </a:extLst>
              </p14:cNvPr>
              <p14:cNvContentPartPr/>
              <p14:nvPr/>
            </p14:nvContentPartPr>
            <p14:xfrm>
              <a:off x="6418690" y="5602409"/>
              <a:ext cx="171360" cy="3110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093F9A44-09BE-5870-4B5D-7C86ABB08C9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409690" y="5593409"/>
                <a:ext cx="1890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94720E84-A7C8-4B96-9CD3-F0A12C9B0011}"/>
                  </a:ext>
                </a:extLst>
              </p14:cNvPr>
              <p14:cNvContentPartPr/>
              <p14:nvPr/>
            </p14:nvContentPartPr>
            <p14:xfrm>
              <a:off x="6613090" y="5842169"/>
              <a:ext cx="157680" cy="1630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94720E84-A7C8-4B96-9CD3-F0A12C9B001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604090" y="5833529"/>
                <a:ext cx="1753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2FB00B73-9707-8A35-12A3-5B2B738CD252}"/>
                  </a:ext>
                </a:extLst>
              </p14:cNvPr>
              <p14:cNvContentPartPr/>
              <p14:nvPr/>
            </p14:nvContentPartPr>
            <p14:xfrm>
              <a:off x="6207010" y="6026849"/>
              <a:ext cx="588600" cy="76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2FB00B73-9707-8A35-12A3-5B2B738CD25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198010" y="6017849"/>
                <a:ext cx="6062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092156D-B422-FA2A-DC31-090B752F50C0}"/>
                  </a:ext>
                </a:extLst>
              </p14:cNvPr>
              <p14:cNvContentPartPr/>
              <p14:nvPr/>
            </p14:nvContentPartPr>
            <p14:xfrm>
              <a:off x="6342730" y="6124769"/>
              <a:ext cx="188280" cy="2448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092156D-B422-FA2A-DC31-090B752F50C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333730" y="6115769"/>
                <a:ext cx="20592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982C183-8DE1-03F2-78BA-079A72C86178}"/>
                  </a:ext>
                </a:extLst>
              </p14:cNvPr>
              <p14:cNvContentPartPr/>
              <p14:nvPr/>
            </p14:nvContentPartPr>
            <p14:xfrm>
              <a:off x="6657370" y="6165089"/>
              <a:ext cx="5040" cy="2052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982C183-8DE1-03F2-78BA-079A72C8617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648370" y="6156449"/>
                <a:ext cx="226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BF7A99E8-CAF2-FAA1-4325-B8AEA8968012}"/>
                  </a:ext>
                </a:extLst>
              </p14:cNvPr>
              <p14:cNvContentPartPr/>
              <p14:nvPr/>
            </p14:nvContentPartPr>
            <p14:xfrm>
              <a:off x="6757090" y="6169409"/>
              <a:ext cx="30240" cy="2181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BF7A99E8-CAF2-FAA1-4325-B8AEA896801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748450" y="6160409"/>
                <a:ext cx="478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363E2FF9-A6F9-B5E7-8647-BDF59FBCDF23}"/>
                  </a:ext>
                </a:extLst>
              </p14:cNvPr>
              <p14:cNvContentPartPr/>
              <p14:nvPr/>
            </p14:nvContentPartPr>
            <p14:xfrm>
              <a:off x="6562690" y="6119729"/>
              <a:ext cx="291240" cy="997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363E2FF9-A6F9-B5E7-8647-BDF59FBCDF2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553690" y="6111089"/>
                <a:ext cx="3088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8EFEC18-1C65-4DD4-B23B-FB448B36EECF}"/>
                  </a:ext>
                </a:extLst>
              </p14:cNvPr>
              <p14:cNvContentPartPr/>
              <p14:nvPr/>
            </p14:nvContentPartPr>
            <p14:xfrm>
              <a:off x="7088290" y="5728049"/>
              <a:ext cx="285840" cy="2286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8EFEC18-1C65-4DD4-B23B-FB448B36EEC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079650" y="5719049"/>
                <a:ext cx="3034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8F1D09DF-A5F0-49C7-6D4F-CA2981E25AAD}"/>
                  </a:ext>
                </a:extLst>
              </p14:cNvPr>
              <p14:cNvContentPartPr/>
              <p14:nvPr/>
            </p14:nvContentPartPr>
            <p14:xfrm>
              <a:off x="7412650" y="5515649"/>
              <a:ext cx="155880" cy="147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8F1D09DF-A5F0-49C7-6D4F-CA2981E25AA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404010" y="5507009"/>
                <a:ext cx="1735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0EA5A154-8DE0-991A-98E7-41A935F72B12}"/>
                  </a:ext>
                </a:extLst>
              </p14:cNvPr>
              <p14:cNvContentPartPr/>
              <p14:nvPr/>
            </p14:nvContentPartPr>
            <p14:xfrm>
              <a:off x="7765450" y="5206409"/>
              <a:ext cx="113400" cy="3463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0EA5A154-8DE0-991A-98E7-41A935F72B1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756810" y="5197769"/>
                <a:ext cx="1310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59FFAC3F-8E93-7E8E-79D0-621831464A0D}"/>
                  </a:ext>
                </a:extLst>
              </p14:cNvPr>
              <p14:cNvContentPartPr/>
              <p14:nvPr/>
            </p14:nvContentPartPr>
            <p14:xfrm>
              <a:off x="7928530" y="5458769"/>
              <a:ext cx="162720" cy="2019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59FFAC3F-8E93-7E8E-79D0-621831464A0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919890" y="5449769"/>
                <a:ext cx="1803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81239F9C-DD17-156B-C74A-30795CE016AE}"/>
                  </a:ext>
                </a:extLst>
              </p14:cNvPr>
              <p14:cNvContentPartPr/>
              <p14:nvPr/>
            </p14:nvContentPartPr>
            <p14:xfrm>
              <a:off x="8247490" y="5438609"/>
              <a:ext cx="197640" cy="2361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81239F9C-DD17-156B-C74A-30795CE016A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238850" y="5429609"/>
                <a:ext cx="215280" cy="25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E80020F-767B-1E09-0DC1-FDFB703B16E3}"/>
              </a:ext>
            </a:extLst>
          </p:cNvPr>
          <p:cNvGrpSpPr/>
          <p:nvPr/>
        </p:nvGrpSpPr>
        <p:grpSpPr>
          <a:xfrm>
            <a:off x="977650" y="6374249"/>
            <a:ext cx="4846320" cy="460080"/>
            <a:chOff x="977650" y="6374249"/>
            <a:chExt cx="484632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396B4AB-53C3-CFD4-9E3E-DFD98ED46D5C}"/>
                    </a:ext>
                  </a:extLst>
                </p14:cNvPr>
                <p14:cNvContentPartPr/>
                <p14:nvPr/>
              </p14:nvContentPartPr>
              <p14:xfrm>
                <a:off x="977650" y="6374249"/>
                <a:ext cx="2834640" cy="460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396B4AB-53C3-CFD4-9E3E-DFD98ED46D5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9010" y="6365249"/>
                  <a:ext cx="285228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B632833-1ACA-AF0F-6FC5-32CA77AEAC09}"/>
                    </a:ext>
                  </a:extLst>
                </p14:cNvPr>
                <p14:cNvContentPartPr/>
                <p14:nvPr/>
              </p14:nvContentPartPr>
              <p14:xfrm>
                <a:off x="3384610" y="6502769"/>
                <a:ext cx="147600" cy="89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B632833-1ACA-AF0F-6FC5-32CA77AEAC0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75610" y="6493769"/>
                  <a:ext cx="165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1F32ACC-C067-31CE-5E83-50611EEA3108}"/>
                    </a:ext>
                  </a:extLst>
                </p14:cNvPr>
                <p14:cNvContentPartPr/>
                <p14:nvPr/>
              </p14:nvContentPartPr>
              <p14:xfrm>
                <a:off x="2630410" y="6441929"/>
                <a:ext cx="995760" cy="64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1F32ACC-C067-31CE-5E83-50611EEA310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21410" y="6433289"/>
                  <a:ext cx="1013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9BC24B1-9799-019C-271D-9C2E82DA9639}"/>
                    </a:ext>
                  </a:extLst>
                </p14:cNvPr>
                <p14:cNvContentPartPr/>
                <p14:nvPr/>
              </p14:nvContentPartPr>
              <p14:xfrm>
                <a:off x="3958810" y="6388649"/>
                <a:ext cx="1865160" cy="356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9BC24B1-9799-019C-271D-9C2E82DA963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950170" y="6380009"/>
                  <a:ext cx="188280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AFEA520-DCFB-97A4-2753-D85FE5EEC775}"/>
              </a:ext>
            </a:extLst>
          </p:cNvPr>
          <p:cNvGrpSpPr/>
          <p:nvPr/>
        </p:nvGrpSpPr>
        <p:grpSpPr>
          <a:xfrm>
            <a:off x="2908330" y="3302009"/>
            <a:ext cx="1648800" cy="486360"/>
            <a:chOff x="2908330" y="3302009"/>
            <a:chExt cx="164880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BAA4A7A-EE51-1ACA-5C7E-29D40E6BE444}"/>
                    </a:ext>
                  </a:extLst>
                </p14:cNvPr>
                <p14:cNvContentPartPr/>
                <p14:nvPr/>
              </p14:nvContentPartPr>
              <p14:xfrm>
                <a:off x="2931010" y="3302009"/>
                <a:ext cx="1626120" cy="486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BAA4A7A-EE51-1ACA-5C7E-29D40E6BE44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22370" y="3293009"/>
                  <a:ext cx="16437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56375A8-57CB-4AA9-8D58-98A0D96215F8}"/>
                    </a:ext>
                  </a:extLst>
                </p14:cNvPr>
                <p14:cNvContentPartPr/>
                <p14:nvPr/>
              </p14:nvContentPartPr>
              <p14:xfrm>
                <a:off x="2908330" y="3642209"/>
                <a:ext cx="149400" cy="138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56375A8-57CB-4AA9-8D58-98A0D96215F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99690" y="3633209"/>
                  <a:ext cx="16704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9C454C4-E39A-63DC-92D9-F06C7C61A4E9}"/>
              </a:ext>
            </a:extLst>
          </p:cNvPr>
          <p:cNvGrpSpPr/>
          <p:nvPr/>
        </p:nvGrpSpPr>
        <p:grpSpPr>
          <a:xfrm>
            <a:off x="4118290" y="2771729"/>
            <a:ext cx="2241000" cy="1225800"/>
            <a:chOff x="4118290" y="2771729"/>
            <a:chExt cx="2241000" cy="12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DCEC37B-87BA-7EFB-9E2D-24504BD0F780}"/>
                    </a:ext>
                  </a:extLst>
                </p14:cNvPr>
                <p14:cNvContentPartPr/>
                <p14:nvPr/>
              </p14:nvContentPartPr>
              <p14:xfrm>
                <a:off x="4845850" y="3686129"/>
                <a:ext cx="217080" cy="216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DCEC37B-87BA-7EFB-9E2D-24504BD0F78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37210" y="3677129"/>
                  <a:ext cx="2347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4BF3583-0336-DD51-2D33-FA8731F491DB}"/>
                    </a:ext>
                  </a:extLst>
                </p14:cNvPr>
                <p14:cNvContentPartPr/>
                <p14:nvPr/>
              </p14:nvContentPartPr>
              <p14:xfrm>
                <a:off x="5062570" y="3524849"/>
                <a:ext cx="147240" cy="34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4BF3583-0336-DD51-2D33-FA8731F491D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53930" y="3515849"/>
                  <a:ext cx="164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30AD845-33EC-0DF6-FC5A-30CC73F35745}"/>
                    </a:ext>
                  </a:extLst>
                </p14:cNvPr>
                <p14:cNvContentPartPr/>
                <p14:nvPr/>
              </p14:nvContentPartPr>
              <p14:xfrm>
                <a:off x="5372170" y="3246209"/>
                <a:ext cx="181080" cy="307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30AD845-33EC-0DF6-FC5A-30CC73F3574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63170" y="3237209"/>
                  <a:ext cx="1987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432644D-1C0A-6830-A2FF-20B7031E8077}"/>
                    </a:ext>
                  </a:extLst>
                </p14:cNvPr>
                <p14:cNvContentPartPr/>
                <p14:nvPr/>
              </p14:nvContentPartPr>
              <p14:xfrm>
                <a:off x="5608330" y="3482009"/>
                <a:ext cx="135360" cy="154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432644D-1C0A-6830-A2FF-20B7031E807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99330" y="3473369"/>
                  <a:ext cx="153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224BC10-470F-2A4C-206E-77ED28B8D5ED}"/>
                    </a:ext>
                  </a:extLst>
                </p14:cNvPr>
                <p14:cNvContentPartPr/>
                <p14:nvPr/>
              </p14:nvContentPartPr>
              <p14:xfrm>
                <a:off x="5824330" y="3333329"/>
                <a:ext cx="208440" cy="154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224BC10-470F-2A4C-206E-77ED28B8D5E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815330" y="3324329"/>
                  <a:ext cx="226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3D32DF0-5E76-A2EC-6EE3-F15F2D3539CC}"/>
                    </a:ext>
                  </a:extLst>
                </p14:cNvPr>
                <p14:cNvContentPartPr/>
                <p14:nvPr/>
              </p14:nvContentPartPr>
              <p14:xfrm>
                <a:off x="4747570" y="3133889"/>
                <a:ext cx="388080" cy="144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3D32DF0-5E76-A2EC-6EE3-F15F2D3539C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738570" y="3125249"/>
                  <a:ext cx="405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82D4A4F-534B-47DB-BC29-13257890BC06}"/>
                    </a:ext>
                  </a:extLst>
                </p14:cNvPr>
                <p14:cNvContentPartPr/>
                <p14:nvPr/>
              </p14:nvContentPartPr>
              <p14:xfrm>
                <a:off x="4938010" y="3039929"/>
                <a:ext cx="188280" cy="242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82D4A4F-534B-47DB-BC29-13257890BC0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29010" y="3030929"/>
                  <a:ext cx="2059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A6D17CB-0F93-C826-05C2-AC1673DA0277}"/>
                    </a:ext>
                  </a:extLst>
                </p14:cNvPr>
                <p14:cNvContentPartPr/>
                <p14:nvPr/>
              </p14:nvContentPartPr>
              <p14:xfrm>
                <a:off x="5075890" y="2771729"/>
                <a:ext cx="1283400" cy="455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A6D17CB-0F93-C826-05C2-AC1673DA027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066890" y="2762729"/>
                  <a:ext cx="130104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F3D67E2-DD02-B9A4-1180-9875242DD48D}"/>
                    </a:ext>
                  </a:extLst>
                </p14:cNvPr>
                <p14:cNvContentPartPr/>
                <p14:nvPr/>
              </p14:nvContentPartPr>
              <p14:xfrm>
                <a:off x="6002890" y="2846969"/>
                <a:ext cx="34560" cy="42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F3D67E2-DD02-B9A4-1180-9875242DD48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994250" y="2838329"/>
                  <a:ext cx="52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6C93819-8134-C064-21FD-C1CB343F4F3E}"/>
                    </a:ext>
                  </a:extLst>
                </p14:cNvPr>
                <p14:cNvContentPartPr/>
                <p14:nvPr/>
              </p14:nvContentPartPr>
              <p14:xfrm>
                <a:off x="5122690" y="2866409"/>
                <a:ext cx="369360" cy="99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6C93819-8134-C064-21FD-C1CB343F4F3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113690" y="2857409"/>
                  <a:ext cx="387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534442C-71C7-5055-81DA-AC5767645DF9}"/>
                    </a:ext>
                  </a:extLst>
                </p14:cNvPr>
                <p14:cNvContentPartPr/>
                <p14:nvPr/>
              </p14:nvContentPartPr>
              <p14:xfrm>
                <a:off x="4118290" y="3577769"/>
                <a:ext cx="528480" cy="419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534442C-71C7-5055-81DA-AC5767645DF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109650" y="3568769"/>
                  <a:ext cx="546120" cy="43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1CB8608-9A88-CDBB-5B5C-A0E231B9A794}"/>
              </a:ext>
            </a:extLst>
          </p:cNvPr>
          <p:cNvGrpSpPr/>
          <p:nvPr/>
        </p:nvGrpSpPr>
        <p:grpSpPr>
          <a:xfrm>
            <a:off x="2204170" y="4905089"/>
            <a:ext cx="2052720" cy="707400"/>
            <a:chOff x="2204170" y="4905089"/>
            <a:chExt cx="2052720" cy="70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27C9809-D348-1099-2B7D-772379F338D8}"/>
                    </a:ext>
                  </a:extLst>
                </p14:cNvPr>
                <p14:cNvContentPartPr/>
                <p14:nvPr/>
              </p14:nvContentPartPr>
              <p14:xfrm>
                <a:off x="2204170" y="5000849"/>
                <a:ext cx="1304280" cy="611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27C9809-D348-1099-2B7D-772379F338D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195530" y="4992209"/>
                  <a:ext cx="132192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5A5F7F0-2E71-38C1-EBE8-D084F504C36D}"/>
                    </a:ext>
                  </a:extLst>
                </p14:cNvPr>
                <p14:cNvContentPartPr/>
                <p14:nvPr/>
              </p14:nvContentPartPr>
              <p14:xfrm>
                <a:off x="2969890" y="5146289"/>
                <a:ext cx="364680" cy="34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5A5F7F0-2E71-38C1-EBE8-D084F504C36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61250" y="5137289"/>
                  <a:ext cx="382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1E9897B-7FF7-96FD-B157-01DAE8947465}"/>
                    </a:ext>
                  </a:extLst>
                </p14:cNvPr>
                <p14:cNvContentPartPr/>
                <p14:nvPr/>
              </p14:nvContentPartPr>
              <p14:xfrm>
                <a:off x="3640570" y="4905089"/>
                <a:ext cx="616320" cy="524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1E9897B-7FF7-96FD-B157-01DAE894746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31570" y="4896089"/>
                  <a:ext cx="633960" cy="54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CEFB2ADB-73A1-4DEB-4C7E-2D9A817C373C}"/>
                  </a:ext>
                </a:extLst>
              </p14:cNvPr>
              <p14:cNvContentPartPr/>
              <p14:nvPr/>
            </p14:nvContentPartPr>
            <p14:xfrm>
              <a:off x="2891050" y="1517849"/>
              <a:ext cx="212040" cy="5432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CEFB2ADB-73A1-4DEB-4C7E-2D9A817C373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882410" y="1509209"/>
                <a:ext cx="229680" cy="56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53CE5A2-4915-997B-818D-1706078945A4}"/>
              </a:ext>
            </a:extLst>
          </p:cNvPr>
          <p:cNvGrpSpPr/>
          <p:nvPr/>
        </p:nvGrpSpPr>
        <p:grpSpPr>
          <a:xfrm>
            <a:off x="2398930" y="2065049"/>
            <a:ext cx="1455480" cy="367560"/>
            <a:chOff x="2398930" y="2065049"/>
            <a:chExt cx="145548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7B4CD12-7605-01E7-9FE5-D1BD3FDD5DD8}"/>
                    </a:ext>
                  </a:extLst>
                </p14:cNvPr>
                <p14:cNvContentPartPr/>
                <p14:nvPr/>
              </p14:nvContentPartPr>
              <p14:xfrm>
                <a:off x="2398930" y="2156849"/>
                <a:ext cx="99000" cy="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7B4CD12-7605-01E7-9FE5-D1BD3FDD5DD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389930" y="2148209"/>
                  <a:ext cx="116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2C7331A-975D-D78E-B546-95283F390224}"/>
                    </a:ext>
                  </a:extLst>
                </p14:cNvPr>
                <p14:cNvContentPartPr/>
                <p14:nvPr/>
              </p14:nvContentPartPr>
              <p14:xfrm>
                <a:off x="2613490" y="2112209"/>
                <a:ext cx="74520" cy="25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2C7331A-975D-D78E-B546-95283F39022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04850" y="2103209"/>
                  <a:ext cx="92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5F5D03B-C7DE-1C00-529F-2024BB747E23}"/>
                    </a:ext>
                  </a:extLst>
                </p14:cNvPr>
                <p14:cNvContentPartPr/>
                <p14:nvPr/>
              </p14:nvContentPartPr>
              <p14:xfrm>
                <a:off x="2843890" y="2100689"/>
                <a:ext cx="66600" cy="20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5F5D03B-C7DE-1C00-529F-2024BB747E2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34890" y="2092049"/>
                  <a:ext cx="84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762ED2D-2750-652D-7E2E-CEF0340A8019}"/>
                    </a:ext>
                  </a:extLst>
                </p14:cNvPr>
                <p14:cNvContentPartPr/>
                <p14:nvPr/>
              </p14:nvContentPartPr>
              <p14:xfrm>
                <a:off x="3005170" y="2115089"/>
                <a:ext cx="114120" cy="11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762ED2D-2750-652D-7E2E-CEF0340A801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996530" y="2106089"/>
                  <a:ext cx="131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71B17CA-CEAD-CDA7-405F-F2710E539D55}"/>
                    </a:ext>
                  </a:extLst>
                </p14:cNvPr>
                <p14:cNvContentPartPr/>
                <p14:nvPr/>
              </p14:nvContentPartPr>
              <p14:xfrm>
                <a:off x="3190210" y="2133449"/>
                <a:ext cx="131400" cy="13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71B17CA-CEAD-CDA7-405F-F2710E539D5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181210" y="2124809"/>
                  <a:ext cx="149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4E22F88-FD9C-1581-1A1D-2130796BDC44}"/>
                    </a:ext>
                  </a:extLst>
                </p14:cNvPr>
                <p14:cNvContentPartPr/>
                <p14:nvPr/>
              </p14:nvContentPartPr>
              <p14:xfrm>
                <a:off x="3355090" y="2146769"/>
                <a:ext cx="23040" cy="10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4E22F88-FD9C-1581-1A1D-2130796BDC4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346450" y="2138129"/>
                  <a:ext cx="40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B4676F4-2127-621E-81B9-92DA391C0380}"/>
                    </a:ext>
                  </a:extLst>
                </p14:cNvPr>
                <p14:cNvContentPartPr/>
                <p14:nvPr/>
              </p14:nvContentPartPr>
              <p14:xfrm>
                <a:off x="3492250" y="2065049"/>
                <a:ext cx="129960" cy="201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B4676F4-2127-621E-81B9-92DA391C038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483250" y="2056049"/>
                  <a:ext cx="1476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35C8D79-883A-4FCF-2055-28BB1F5705EF}"/>
                    </a:ext>
                  </a:extLst>
                </p14:cNvPr>
                <p14:cNvContentPartPr/>
                <p14:nvPr/>
              </p14:nvContentPartPr>
              <p14:xfrm>
                <a:off x="3635170" y="2163329"/>
                <a:ext cx="219240" cy="2692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35C8D79-883A-4FCF-2055-28BB1F5705E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626170" y="2154329"/>
                  <a:ext cx="236880" cy="28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868712A3-FCBD-7902-83F1-E170FE0EA5F0}"/>
                  </a:ext>
                </a:extLst>
              </p14:cNvPr>
              <p14:cNvContentPartPr/>
              <p14:nvPr/>
            </p14:nvContentPartPr>
            <p14:xfrm>
              <a:off x="4381810" y="1286009"/>
              <a:ext cx="16200" cy="1368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868712A3-FCBD-7902-83F1-E170FE0EA5F0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373170" y="1277369"/>
                <a:ext cx="3384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5DFAFBB-AFEB-A78B-E3B5-5E55466330AE}"/>
              </a:ext>
            </a:extLst>
          </p:cNvPr>
          <p:cNvGrpSpPr/>
          <p:nvPr/>
        </p:nvGrpSpPr>
        <p:grpSpPr>
          <a:xfrm>
            <a:off x="2466610" y="1131929"/>
            <a:ext cx="3316680" cy="437040"/>
            <a:chOff x="2466610" y="1131929"/>
            <a:chExt cx="331668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A49A198-F020-7CCF-2CE1-B3AE535E2F16}"/>
                    </a:ext>
                  </a:extLst>
                </p14:cNvPr>
                <p14:cNvContentPartPr/>
                <p14:nvPr/>
              </p14:nvContentPartPr>
              <p14:xfrm>
                <a:off x="2466610" y="1436129"/>
                <a:ext cx="157680" cy="19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A49A198-F020-7CCF-2CE1-B3AE535E2F1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457610" y="1427489"/>
                  <a:ext cx="175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2158899-FF0B-8FF8-5390-6A11C143968F}"/>
                    </a:ext>
                  </a:extLst>
                </p14:cNvPr>
                <p14:cNvContentPartPr/>
                <p14:nvPr/>
              </p14:nvContentPartPr>
              <p14:xfrm>
                <a:off x="2692330" y="1382849"/>
                <a:ext cx="142200" cy="19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2158899-FF0B-8FF8-5390-6A11C143968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683330" y="1374209"/>
                  <a:ext cx="159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A5D4842-2B73-D24D-1232-25A7E28F10D7}"/>
                    </a:ext>
                  </a:extLst>
                </p14:cNvPr>
                <p14:cNvContentPartPr/>
                <p14:nvPr/>
              </p14:nvContentPartPr>
              <p14:xfrm>
                <a:off x="2934250" y="1405889"/>
                <a:ext cx="154080" cy="4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A5D4842-2B73-D24D-1232-25A7E28F10D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25250" y="1396889"/>
                  <a:ext cx="171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FF17716-600B-AAF7-A18D-7D0E6E38E73A}"/>
                    </a:ext>
                  </a:extLst>
                </p14:cNvPr>
                <p14:cNvContentPartPr/>
                <p14:nvPr/>
              </p14:nvContentPartPr>
              <p14:xfrm>
                <a:off x="3180490" y="1391129"/>
                <a:ext cx="184680" cy="12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FF17716-600B-AAF7-A18D-7D0E6E38E73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171850" y="1382489"/>
                  <a:ext cx="202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BBA5C7D-5CB0-4E45-2B89-4370981C1293}"/>
                    </a:ext>
                  </a:extLst>
                </p14:cNvPr>
                <p14:cNvContentPartPr/>
                <p14:nvPr/>
              </p14:nvContentPartPr>
              <p14:xfrm>
                <a:off x="3469930" y="1398689"/>
                <a:ext cx="124920" cy="32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BBA5C7D-5CB0-4E45-2B89-4370981C129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461290" y="1389689"/>
                  <a:ext cx="142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501D7FB-3123-C8CF-74A9-6938CDDC5429}"/>
                    </a:ext>
                  </a:extLst>
                </p14:cNvPr>
                <p14:cNvContentPartPr/>
                <p14:nvPr/>
              </p14:nvContentPartPr>
              <p14:xfrm>
                <a:off x="3636610" y="1131929"/>
                <a:ext cx="124200" cy="203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501D7FB-3123-C8CF-74A9-6938CDDC542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627970" y="1122929"/>
                  <a:ext cx="1418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60BA3E1-7677-6F10-0567-568B3E5D4FDA}"/>
                    </a:ext>
                  </a:extLst>
                </p14:cNvPr>
                <p14:cNvContentPartPr/>
                <p14:nvPr/>
              </p14:nvContentPartPr>
              <p14:xfrm>
                <a:off x="3836770" y="1292129"/>
                <a:ext cx="7920" cy="276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60BA3E1-7677-6F10-0567-568B3E5D4FD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828130" y="1283129"/>
                  <a:ext cx="255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6785425-09AA-6300-12A1-DCDDBF8E286D}"/>
                    </a:ext>
                  </a:extLst>
                </p14:cNvPr>
                <p14:cNvContentPartPr/>
                <p14:nvPr/>
              </p14:nvContentPartPr>
              <p14:xfrm>
                <a:off x="3798250" y="1231649"/>
                <a:ext cx="160560" cy="166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6785425-09AA-6300-12A1-DCDDBF8E286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789610" y="1222649"/>
                  <a:ext cx="178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A328611-3DC0-6EFF-D9B0-7060437BFD9A}"/>
                    </a:ext>
                  </a:extLst>
                </p14:cNvPr>
                <p14:cNvContentPartPr/>
                <p14:nvPr/>
              </p14:nvContentPartPr>
              <p14:xfrm>
                <a:off x="4381810" y="1255049"/>
                <a:ext cx="1401480" cy="62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A328611-3DC0-6EFF-D9B0-7060437BFD9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372810" y="1246049"/>
                  <a:ext cx="1419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B7EB3B4-42BF-C383-A750-958967C76E72}"/>
                    </a:ext>
                  </a:extLst>
                </p14:cNvPr>
                <p14:cNvContentPartPr/>
                <p14:nvPr/>
              </p14:nvContentPartPr>
              <p14:xfrm>
                <a:off x="4259050" y="1202129"/>
                <a:ext cx="252360" cy="143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B7EB3B4-42BF-C383-A750-958967C76E7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50410" y="1193129"/>
                  <a:ext cx="270000" cy="16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49943D7A-2CF0-BF28-9910-E94DDA0F545A}"/>
                  </a:ext>
                </a:extLst>
              </p14:cNvPr>
              <p14:cNvContentPartPr/>
              <p14:nvPr/>
            </p14:nvContentPartPr>
            <p14:xfrm>
              <a:off x="6799210" y="1089449"/>
              <a:ext cx="18360" cy="75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49943D7A-2CF0-BF28-9910-E94DDA0F545A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790210" y="1080449"/>
                <a:ext cx="3600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BF9F9B1F-BEF7-54FD-B12E-801C469FD1F1}"/>
              </a:ext>
            </a:extLst>
          </p:cNvPr>
          <p:cNvGrpSpPr/>
          <p:nvPr/>
        </p:nvGrpSpPr>
        <p:grpSpPr>
          <a:xfrm>
            <a:off x="5844130" y="767609"/>
            <a:ext cx="5637960" cy="1288440"/>
            <a:chOff x="5844130" y="767609"/>
            <a:chExt cx="5637960" cy="12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D08AFF3-3D46-B413-BAFF-A36F45C229A0}"/>
                    </a:ext>
                  </a:extLst>
                </p14:cNvPr>
                <p14:cNvContentPartPr/>
                <p14:nvPr/>
              </p14:nvContentPartPr>
              <p14:xfrm>
                <a:off x="5844130" y="1181969"/>
                <a:ext cx="1126080" cy="3218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D08AFF3-3D46-B413-BAFF-A36F45C229A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835490" y="1173329"/>
                  <a:ext cx="11437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B02D96D-C570-6A99-EE5C-B36DC1372725}"/>
                    </a:ext>
                  </a:extLst>
                </p14:cNvPr>
                <p14:cNvContentPartPr/>
                <p14:nvPr/>
              </p14:nvContentPartPr>
              <p14:xfrm>
                <a:off x="6145450" y="1036169"/>
                <a:ext cx="665280" cy="138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B02D96D-C570-6A99-EE5C-B36DC137272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36450" y="1027169"/>
                  <a:ext cx="682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1B15423-79A1-E554-D628-FD31AA296A41}"/>
                    </a:ext>
                  </a:extLst>
                </p14:cNvPr>
                <p14:cNvContentPartPr/>
                <p14:nvPr/>
              </p14:nvContentPartPr>
              <p14:xfrm>
                <a:off x="7227970" y="1066409"/>
                <a:ext cx="159480" cy="259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1B15423-79A1-E554-D628-FD31AA296A4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19330" y="1057769"/>
                  <a:ext cx="1771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707A06B-6054-858B-9F48-FBE4178F87C1}"/>
                    </a:ext>
                  </a:extLst>
                </p14:cNvPr>
                <p14:cNvContentPartPr/>
                <p14:nvPr/>
              </p14:nvContentPartPr>
              <p14:xfrm>
                <a:off x="7369090" y="1298609"/>
                <a:ext cx="109800" cy="139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707A06B-6054-858B-9F48-FBE4178F87C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60090" y="1289609"/>
                  <a:ext cx="127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47C2109-3C5D-D3B8-FE4F-185EF41190BD}"/>
                    </a:ext>
                  </a:extLst>
                </p14:cNvPr>
                <p14:cNvContentPartPr/>
                <p14:nvPr/>
              </p14:nvContentPartPr>
              <p14:xfrm>
                <a:off x="7647010" y="962009"/>
                <a:ext cx="704520" cy="349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47C2109-3C5D-D3B8-FE4F-185EF41190B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638370" y="953369"/>
                  <a:ext cx="7221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08D7C16-54A2-C670-B3BA-2C4B4BECA9C9}"/>
                    </a:ext>
                  </a:extLst>
                </p14:cNvPr>
                <p14:cNvContentPartPr/>
                <p14:nvPr/>
              </p14:nvContentPartPr>
              <p14:xfrm>
                <a:off x="8267290" y="1342169"/>
                <a:ext cx="63000" cy="167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08D7C16-54A2-C670-B3BA-2C4B4BECA9C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258650" y="1333169"/>
                  <a:ext cx="80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591A967-0DC6-8939-311F-FC8938062CD0}"/>
                    </a:ext>
                  </a:extLst>
                </p14:cNvPr>
                <p14:cNvContentPartPr/>
                <p14:nvPr/>
              </p14:nvContentPartPr>
              <p14:xfrm>
                <a:off x="8570050" y="974969"/>
                <a:ext cx="610560" cy="321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591A967-0DC6-8939-311F-FC8938062CD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561050" y="965969"/>
                  <a:ext cx="6282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C6A4729-D5D1-2B61-9D05-700126DCA1A3}"/>
                    </a:ext>
                  </a:extLst>
                </p14:cNvPr>
                <p14:cNvContentPartPr/>
                <p14:nvPr/>
              </p14:nvContentPartPr>
              <p14:xfrm>
                <a:off x="8549170" y="1142729"/>
                <a:ext cx="548640" cy="24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C6A4729-D5D1-2B61-9D05-700126DCA1A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540170" y="1133729"/>
                  <a:ext cx="566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05B2199-62FE-A7CC-C62A-F94B49207CA9}"/>
                    </a:ext>
                  </a:extLst>
                </p14:cNvPr>
                <p14:cNvContentPartPr/>
                <p14:nvPr/>
              </p14:nvContentPartPr>
              <p14:xfrm>
                <a:off x="9382210" y="1117169"/>
                <a:ext cx="385560" cy="156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05B2199-62FE-A7CC-C62A-F94B49207CA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373570" y="1108529"/>
                  <a:ext cx="403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1D518FD-6160-07C1-A6DF-4F0EC96B9CC2}"/>
                    </a:ext>
                  </a:extLst>
                </p14:cNvPr>
                <p14:cNvContentPartPr/>
                <p14:nvPr/>
              </p14:nvContentPartPr>
              <p14:xfrm>
                <a:off x="9563290" y="1072169"/>
                <a:ext cx="8640" cy="4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1D518FD-6160-07C1-A6DF-4F0EC96B9CC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554650" y="1063169"/>
                  <a:ext cx="26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7C08010-D10F-1597-33F5-DED9D0A180F6}"/>
                    </a:ext>
                  </a:extLst>
                </p14:cNvPr>
                <p14:cNvContentPartPr/>
                <p14:nvPr/>
              </p14:nvContentPartPr>
              <p14:xfrm>
                <a:off x="9994930" y="843569"/>
                <a:ext cx="522000" cy="405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7C08010-D10F-1597-33F5-DED9D0A180F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986290" y="834929"/>
                  <a:ext cx="5396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E73858C-C128-4D78-EDF5-F674ECD6E2DA}"/>
                    </a:ext>
                  </a:extLst>
                </p14:cNvPr>
                <p14:cNvContentPartPr/>
                <p14:nvPr/>
              </p14:nvContentPartPr>
              <p14:xfrm>
                <a:off x="10036690" y="1042289"/>
                <a:ext cx="326880" cy="11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E73858C-C128-4D78-EDF5-F674ECD6E2D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027690" y="1033289"/>
                  <a:ext cx="344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4FDE4E8-5D63-E3CB-D8A2-D7BAA62461B3}"/>
                    </a:ext>
                  </a:extLst>
                </p14:cNvPr>
                <p14:cNvContentPartPr/>
                <p14:nvPr/>
              </p14:nvContentPartPr>
              <p14:xfrm>
                <a:off x="10771450" y="809009"/>
                <a:ext cx="246960" cy="3052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4FDE4E8-5D63-E3CB-D8A2-D7BAA62461B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762450" y="800009"/>
                  <a:ext cx="2646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BBDE6FE-FDA0-4A8E-2D74-8BA7DED79886}"/>
                    </a:ext>
                  </a:extLst>
                </p14:cNvPr>
                <p14:cNvContentPartPr/>
                <p14:nvPr/>
              </p14:nvContentPartPr>
              <p14:xfrm>
                <a:off x="11160970" y="896129"/>
                <a:ext cx="162720" cy="54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BBDE6FE-FDA0-4A8E-2D74-8BA7DED7988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151970" y="887129"/>
                  <a:ext cx="180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DFE4F57-BD84-ECE7-E5FD-18667E9A4381}"/>
                    </a:ext>
                  </a:extLst>
                </p14:cNvPr>
                <p14:cNvContentPartPr/>
                <p14:nvPr/>
              </p14:nvContentPartPr>
              <p14:xfrm>
                <a:off x="11082130" y="1019969"/>
                <a:ext cx="200880" cy="17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DFE4F57-BD84-ECE7-E5FD-18667E9A438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073130" y="1011329"/>
                  <a:ext cx="218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D53E806-3D3B-774D-31E0-B36737EFB9BF}"/>
                    </a:ext>
                  </a:extLst>
                </p14:cNvPr>
                <p14:cNvContentPartPr/>
                <p14:nvPr/>
              </p14:nvContentPartPr>
              <p14:xfrm>
                <a:off x="11413330" y="767609"/>
                <a:ext cx="68760" cy="297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D53E806-3D3B-774D-31E0-B36737EFB9B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404330" y="758969"/>
                  <a:ext cx="864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339AF75-CBBE-D295-DF89-CBF2DF5CEE83}"/>
                    </a:ext>
                  </a:extLst>
                </p14:cNvPr>
                <p14:cNvContentPartPr/>
                <p14:nvPr/>
              </p14:nvContentPartPr>
              <p14:xfrm>
                <a:off x="7038610" y="1578689"/>
                <a:ext cx="750240" cy="477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339AF75-CBBE-D295-DF89-CBF2DF5CEE8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029610" y="1569689"/>
                  <a:ext cx="76788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C871502-C380-32C7-C889-C309AD397820}"/>
                    </a:ext>
                  </a:extLst>
                </p14:cNvPr>
                <p14:cNvContentPartPr/>
                <p14:nvPr/>
              </p14:nvContentPartPr>
              <p14:xfrm>
                <a:off x="7597330" y="1712609"/>
                <a:ext cx="215280" cy="18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C871502-C380-32C7-C889-C309AD39782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588330" y="1703969"/>
                  <a:ext cx="232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7B3F077-9F8E-C043-0F81-B64AC0D2D58A}"/>
                    </a:ext>
                  </a:extLst>
                </p14:cNvPr>
                <p14:cNvContentPartPr/>
                <p14:nvPr/>
              </p14:nvContentPartPr>
              <p14:xfrm>
                <a:off x="8058850" y="1595969"/>
                <a:ext cx="231840" cy="4086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7B3F077-9F8E-C043-0F81-B64AC0D2D58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049850" y="1586969"/>
                  <a:ext cx="2494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0DA1500-C176-AC3B-F8E1-AE37A7946A84}"/>
                    </a:ext>
                  </a:extLst>
                </p14:cNvPr>
                <p14:cNvContentPartPr/>
                <p14:nvPr/>
              </p14:nvContentPartPr>
              <p14:xfrm>
                <a:off x="8610730" y="1657169"/>
                <a:ext cx="246240" cy="125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0DA1500-C176-AC3B-F8E1-AE37A7946A8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601730" y="1648169"/>
                  <a:ext cx="263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051B05A-540C-7E0C-3357-C906CCE7F792}"/>
                    </a:ext>
                  </a:extLst>
                </p14:cNvPr>
                <p14:cNvContentPartPr/>
                <p14:nvPr/>
              </p14:nvContentPartPr>
              <p14:xfrm>
                <a:off x="9102850" y="1405889"/>
                <a:ext cx="1147680" cy="614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051B05A-540C-7E0C-3357-C906CCE7F79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094210" y="1397249"/>
                  <a:ext cx="116532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82BB1C3-EDEB-8847-F354-25EEFFB0DB84}"/>
                    </a:ext>
                  </a:extLst>
                </p14:cNvPr>
                <p14:cNvContentPartPr/>
                <p14:nvPr/>
              </p14:nvContentPartPr>
              <p14:xfrm>
                <a:off x="10455370" y="1593449"/>
                <a:ext cx="941040" cy="215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82BB1C3-EDEB-8847-F354-25EEFFB0DB8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446370" y="1584809"/>
                  <a:ext cx="958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A0D4FC6-4B85-B47C-818F-38FCD9539BAC}"/>
                    </a:ext>
                  </a:extLst>
                </p14:cNvPr>
                <p14:cNvContentPartPr/>
                <p14:nvPr/>
              </p14:nvContentPartPr>
              <p14:xfrm>
                <a:off x="11433130" y="1948049"/>
                <a:ext cx="42120" cy="17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A0D4FC6-4B85-B47C-818F-38FCD9539BA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424130" y="1939409"/>
                  <a:ext cx="5976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2D0BB4BE-FD24-B28B-BC3E-F53FDD3E76B6}"/>
                  </a:ext>
                </a:extLst>
              </p14:cNvPr>
              <p14:cNvContentPartPr/>
              <p14:nvPr/>
            </p14:nvContentPartPr>
            <p14:xfrm>
              <a:off x="8351890" y="6092009"/>
              <a:ext cx="217800" cy="1677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2D0BB4BE-FD24-B28B-BC3E-F53FDD3E76B6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342890" y="6083369"/>
                <a:ext cx="235440" cy="18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B535CFB4-9C40-CB67-0C22-2641BDDEBF53}"/>
              </a:ext>
            </a:extLst>
          </p:cNvPr>
          <p:cNvGrpSpPr/>
          <p:nvPr/>
        </p:nvGrpSpPr>
        <p:grpSpPr>
          <a:xfrm>
            <a:off x="9033010" y="5522129"/>
            <a:ext cx="958320" cy="900720"/>
            <a:chOff x="9033010" y="5522129"/>
            <a:chExt cx="958320" cy="90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87FE599-A134-2EC9-6257-E449120700AF}"/>
                    </a:ext>
                  </a:extLst>
                </p14:cNvPr>
                <p14:cNvContentPartPr/>
                <p14:nvPr/>
              </p14:nvContentPartPr>
              <p14:xfrm>
                <a:off x="9033010" y="5579729"/>
                <a:ext cx="498600" cy="235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87FE599-A134-2EC9-6257-E449120700A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024010" y="5571089"/>
                  <a:ext cx="516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EFDB31E-D90D-9CD6-C10A-291E69AA4449}"/>
                    </a:ext>
                  </a:extLst>
                </p14:cNvPr>
                <p14:cNvContentPartPr/>
                <p14:nvPr/>
              </p14:nvContentPartPr>
              <p14:xfrm>
                <a:off x="9272050" y="5522129"/>
                <a:ext cx="37440" cy="422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EFDB31E-D90D-9CD6-C10A-291E69AA444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263410" y="5513129"/>
                  <a:ext cx="5508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AC9D3FA-A04D-6BE6-4F04-97DF625951AC}"/>
                    </a:ext>
                  </a:extLst>
                </p14:cNvPr>
                <p14:cNvContentPartPr/>
                <p14:nvPr/>
              </p14:nvContentPartPr>
              <p14:xfrm>
                <a:off x="9300130" y="6005609"/>
                <a:ext cx="162360" cy="1886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AC9D3FA-A04D-6BE6-4F04-97DF625951A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291130" y="5996969"/>
                  <a:ext cx="180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0DAA9C9-298F-CC04-D00D-C0AB6E338CB9}"/>
                    </a:ext>
                  </a:extLst>
                </p14:cNvPr>
                <p14:cNvContentPartPr/>
                <p14:nvPr/>
              </p14:nvContentPartPr>
              <p14:xfrm>
                <a:off x="9366010" y="6192809"/>
                <a:ext cx="240840" cy="2300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0DAA9C9-298F-CC04-D00D-C0AB6E338CB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357370" y="6183809"/>
                  <a:ext cx="2584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A40BCBB-9C71-5C2B-B71D-4C58265E1DFE}"/>
                    </a:ext>
                  </a:extLst>
                </p14:cNvPr>
                <p14:cNvContentPartPr/>
                <p14:nvPr/>
              </p14:nvContentPartPr>
              <p14:xfrm>
                <a:off x="9796570" y="5787809"/>
                <a:ext cx="194760" cy="21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A40BCBB-9C71-5C2B-B71D-4C58265E1DF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787930" y="5778809"/>
                  <a:ext cx="212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C42F8D8-E1D9-8A36-13CF-28E80F9B4B5E}"/>
                    </a:ext>
                  </a:extLst>
                </p14:cNvPr>
                <p14:cNvContentPartPr/>
                <p14:nvPr/>
              </p14:nvContentPartPr>
              <p14:xfrm>
                <a:off x="9769210" y="5911649"/>
                <a:ext cx="199440" cy="57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C42F8D8-E1D9-8A36-13CF-28E80F9B4B5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760210" y="5903009"/>
                  <a:ext cx="2170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861CC4DD-47BC-1C56-B8B6-9ED4B3E4EC07}"/>
              </a:ext>
            </a:extLst>
          </p:cNvPr>
          <p:cNvGrpSpPr/>
          <p:nvPr/>
        </p:nvGrpSpPr>
        <p:grpSpPr>
          <a:xfrm>
            <a:off x="3738490" y="5695289"/>
            <a:ext cx="1973520" cy="498960"/>
            <a:chOff x="3738490" y="5695289"/>
            <a:chExt cx="197352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613B7FB-5754-B10A-D8B3-CA0CBDC76011}"/>
                    </a:ext>
                  </a:extLst>
                </p14:cNvPr>
                <p14:cNvContentPartPr/>
                <p14:nvPr/>
              </p14:nvContentPartPr>
              <p14:xfrm>
                <a:off x="5486650" y="5948729"/>
                <a:ext cx="225360" cy="42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613B7FB-5754-B10A-D8B3-CA0CBDC7601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478010" y="5939729"/>
                  <a:ext cx="243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8025241-CEBB-E479-55AB-7FBD1A03267A}"/>
                    </a:ext>
                  </a:extLst>
                </p14:cNvPr>
                <p14:cNvContentPartPr/>
                <p14:nvPr/>
              </p14:nvContentPartPr>
              <p14:xfrm>
                <a:off x="5444170" y="6072569"/>
                <a:ext cx="196560" cy="39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8025241-CEBB-E479-55AB-7FBD1A03267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435530" y="6063929"/>
                  <a:ext cx="214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AD0BBE9-8B28-571A-D27E-0C37F0E9DD12}"/>
                    </a:ext>
                  </a:extLst>
                </p14:cNvPr>
                <p14:cNvContentPartPr/>
                <p14:nvPr/>
              </p14:nvContentPartPr>
              <p14:xfrm>
                <a:off x="3738490" y="5695289"/>
                <a:ext cx="854640" cy="4989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AD0BBE9-8B28-571A-D27E-0C37F0E9DD1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729850" y="5686289"/>
                  <a:ext cx="87228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53CB3D2-ECDE-B72C-3226-209FEA2FF0D3}"/>
                    </a:ext>
                  </a:extLst>
                </p14:cNvPr>
                <p14:cNvContentPartPr/>
                <p14:nvPr/>
              </p14:nvContentPartPr>
              <p14:xfrm>
                <a:off x="4650010" y="6127649"/>
                <a:ext cx="11880" cy="37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53CB3D2-ECDE-B72C-3226-209FEA2FF0D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641370" y="6118649"/>
                  <a:ext cx="29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AE384F0-5ED7-B5C3-81C9-555754CC45B3}"/>
                    </a:ext>
                  </a:extLst>
                </p14:cNvPr>
                <p14:cNvContentPartPr/>
                <p14:nvPr/>
              </p14:nvContentPartPr>
              <p14:xfrm>
                <a:off x="4902370" y="5919929"/>
                <a:ext cx="212040" cy="2059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AE384F0-5ED7-B5C3-81C9-555754CC45B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893730" y="5911289"/>
                  <a:ext cx="22968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F07DBE17-3CFB-B082-20C6-379C39C4B673}"/>
              </a:ext>
            </a:extLst>
          </p:cNvPr>
          <p:cNvGrpSpPr/>
          <p:nvPr/>
        </p:nvGrpSpPr>
        <p:grpSpPr>
          <a:xfrm>
            <a:off x="10374730" y="5478209"/>
            <a:ext cx="832320" cy="537480"/>
            <a:chOff x="10374730" y="5478209"/>
            <a:chExt cx="83232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4930732-F09D-8072-3B1F-811246BBEA8C}"/>
                    </a:ext>
                  </a:extLst>
                </p14:cNvPr>
                <p14:cNvContentPartPr/>
                <p14:nvPr/>
              </p14:nvContentPartPr>
              <p14:xfrm>
                <a:off x="10489210" y="5632649"/>
                <a:ext cx="232200" cy="203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4930732-F09D-8072-3B1F-811246BBEA8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480210" y="5623649"/>
                  <a:ext cx="2498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6F41E5B-213D-730F-13CD-58A286C4953D}"/>
                    </a:ext>
                  </a:extLst>
                </p14:cNvPr>
                <p14:cNvContentPartPr/>
                <p14:nvPr/>
              </p14:nvContentPartPr>
              <p14:xfrm>
                <a:off x="10899970" y="5671889"/>
                <a:ext cx="151920" cy="1299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6F41E5B-213D-730F-13CD-58A286C4953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891330" y="5663249"/>
                  <a:ext cx="169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019B173-9C77-91D9-E5F7-673BE4100487}"/>
                    </a:ext>
                  </a:extLst>
                </p14:cNvPr>
                <p14:cNvContentPartPr/>
                <p14:nvPr/>
              </p14:nvContentPartPr>
              <p14:xfrm>
                <a:off x="10813930" y="5539049"/>
                <a:ext cx="147240" cy="3538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019B173-9C77-91D9-E5F7-673BE410048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804930" y="5530049"/>
                  <a:ext cx="1648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622A07D-267F-DC0E-5594-0E0E04E24F79}"/>
                    </a:ext>
                  </a:extLst>
                </p14:cNvPr>
                <p14:cNvContentPartPr/>
                <p14:nvPr/>
              </p14:nvContentPartPr>
              <p14:xfrm>
                <a:off x="11002570" y="5478209"/>
                <a:ext cx="204480" cy="438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622A07D-267F-DC0E-5594-0E0E04E24F7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993570" y="5469209"/>
                  <a:ext cx="22212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9FDED48-91A4-13CD-CBD5-DD72D0F76EB5}"/>
                    </a:ext>
                  </a:extLst>
                </p14:cNvPr>
                <p14:cNvContentPartPr/>
                <p14:nvPr/>
              </p14:nvContentPartPr>
              <p14:xfrm>
                <a:off x="10374730" y="5945849"/>
                <a:ext cx="813240" cy="69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9FDED48-91A4-13CD-CBD5-DD72D0F76EB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365730" y="5936849"/>
                  <a:ext cx="83088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95ACE302-90FF-4078-93A1-669B697CF21C}"/>
                  </a:ext>
                </a:extLst>
              </p14:cNvPr>
              <p14:cNvContentPartPr/>
              <p14:nvPr/>
            </p14:nvContentPartPr>
            <p14:xfrm>
              <a:off x="10584970" y="6172289"/>
              <a:ext cx="262440" cy="19548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95ACE302-90FF-4078-93A1-669B697CF21C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0576330" y="6163649"/>
                <a:ext cx="280080" cy="2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3827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9CEE0-121A-2E39-6D1B-842B2DDC516B}"/>
              </a:ext>
            </a:extLst>
          </p:cNvPr>
          <p:cNvGrpSpPr/>
          <p:nvPr/>
        </p:nvGrpSpPr>
        <p:grpSpPr>
          <a:xfrm>
            <a:off x="559690" y="366929"/>
            <a:ext cx="1028520" cy="332280"/>
            <a:chOff x="559690" y="366929"/>
            <a:chExt cx="102852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1FD0D20-EE8D-2F54-A71A-5853565E2BD6}"/>
                    </a:ext>
                  </a:extLst>
                </p14:cNvPr>
                <p14:cNvContentPartPr/>
                <p14:nvPr/>
              </p14:nvContentPartPr>
              <p14:xfrm>
                <a:off x="559690" y="366929"/>
                <a:ext cx="338760" cy="332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1FD0D20-EE8D-2F54-A71A-5853565E2BD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1050" y="357929"/>
                  <a:ext cx="3564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8AEA92A-6EF6-AB69-1429-B5BC11D4AD60}"/>
                    </a:ext>
                  </a:extLst>
                </p14:cNvPr>
                <p14:cNvContentPartPr/>
                <p14:nvPr/>
              </p14:nvContentPartPr>
              <p14:xfrm>
                <a:off x="950290" y="447569"/>
                <a:ext cx="637920" cy="234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8AEA92A-6EF6-AB69-1429-B5BC11D4AD6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1290" y="438929"/>
                  <a:ext cx="655560" cy="25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A77EEEF-C64B-31FE-AD27-D9965935E310}"/>
                  </a:ext>
                </a:extLst>
              </p14:cNvPr>
              <p14:cNvContentPartPr/>
              <p14:nvPr/>
            </p14:nvContentPartPr>
            <p14:xfrm>
              <a:off x="1764250" y="150209"/>
              <a:ext cx="914760" cy="627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A77EEEF-C64B-31FE-AD27-D9965935E31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5610" y="141569"/>
                <a:ext cx="932400" cy="64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9C37570B-9068-CF76-0C25-F010B0F11323}"/>
              </a:ext>
            </a:extLst>
          </p:cNvPr>
          <p:cNvGrpSpPr/>
          <p:nvPr/>
        </p:nvGrpSpPr>
        <p:grpSpPr>
          <a:xfrm>
            <a:off x="3044050" y="130049"/>
            <a:ext cx="9082080" cy="880200"/>
            <a:chOff x="3044050" y="130049"/>
            <a:chExt cx="9082080" cy="88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33C4C5F-4C11-6ED0-2717-AFF50BB8DCFB}"/>
                    </a:ext>
                  </a:extLst>
                </p14:cNvPr>
                <p14:cNvContentPartPr/>
                <p14:nvPr/>
              </p14:nvContentPartPr>
              <p14:xfrm>
                <a:off x="3044050" y="262529"/>
                <a:ext cx="325800" cy="560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33C4C5F-4C11-6ED0-2717-AFF50BB8DCF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35410" y="253889"/>
                  <a:ext cx="34344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43F6AA4-8F03-D71E-A78B-194DF3ABCB25}"/>
                    </a:ext>
                  </a:extLst>
                </p14:cNvPr>
                <p14:cNvContentPartPr/>
                <p14:nvPr/>
              </p14:nvContentPartPr>
              <p14:xfrm>
                <a:off x="3635170" y="130049"/>
                <a:ext cx="140400" cy="195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43F6AA4-8F03-D71E-A78B-194DF3ABCB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26170" y="121409"/>
                  <a:ext cx="158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09B0151-5208-E9CF-4F60-93FE00A7B474}"/>
                    </a:ext>
                  </a:extLst>
                </p14:cNvPr>
                <p14:cNvContentPartPr/>
                <p14:nvPr/>
              </p14:nvContentPartPr>
              <p14:xfrm>
                <a:off x="3872410" y="286289"/>
                <a:ext cx="13320" cy="357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09B0151-5208-E9CF-4F60-93FE00A7B4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63770" y="277289"/>
                  <a:ext cx="3096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A2BE092-B96A-6993-29E7-738D241B1006}"/>
                    </a:ext>
                  </a:extLst>
                </p14:cNvPr>
                <p14:cNvContentPartPr/>
                <p14:nvPr/>
              </p14:nvContentPartPr>
              <p14:xfrm>
                <a:off x="3851530" y="282329"/>
                <a:ext cx="137520" cy="136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A2BE092-B96A-6993-29E7-738D241B100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42890" y="273689"/>
                  <a:ext cx="155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B12152E-652D-8AE6-BCAB-3A2D7ED78FCF}"/>
                    </a:ext>
                  </a:extLst>
                </p14:cNvPr>
                <p14:cNvContentPartPr/>
                <p14:nvPr/>
              </p14:nvContentPartPr>
              <p14:xfrm>
                <a:off x="4202170" y="222569"/>
                <a:ext cx="723240" cy="401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B12152E-652D-8AE6-BCAB-3A2D7ED78FC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93170" y="213929"/>
                  <a:ext cx="74088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E91D449-3054-941E-FEB3-AC8C91797C83}"/>
                    </a:ext>
                  </a:extLst>
                </p14:cNvPr>
                <p14:cNvContentPartPr/>
                <p14:nvPr/>
              </p14:nvContentPartPr>
              <p14:xfrm>
                <a:off x="4902370" y="350009"/>
                <a:ext cx="10080" cy="17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E91D449-3054-941E-FEB3-AC8C91797C8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93730" y="341369"/>
                  <a:ext cx="27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D9C8392-C5F5-36D7-CD3C-CFD0BF907F37}"/>
                    </a:ext>
                  </a:extLst>
                </p14:cNvPr>
                <p14:cNvContentPartPr/>
                <p14:nvPr/>
              </p14:nvContentPartPr>
              <p14:xfrm>
                <a:off x="5030530" y="414809"/>
                <a:ext cx="69480" cy="135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D9C8392-C5F5-36D7-CD3C-CFD0BF907F3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21890" y="405809"/>
                  <a:ext cx="87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23F2942-AF59-4875-D71B-CCE872578D86}"/>
                    </a:ext>
                  </a:extLst>
                </p14:cNvPr>
                <p14:cNvContentPartPr/>
                <p14:nvPr/>
              </p14:nvContentPartPr>
              <p14:xfrm>
                <a:off x="5163010" y="470969"/>
                <a:ext cx="115560" cy="81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23F2942-AF59-4875-D71B-CCE872578D8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54010" y="461969"/>
                  <a:ext cx="133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1E34DF3-A90C-7ED8-E705-1A920FCE6BEA}"/>
                    </a:ext>
                  </a:extLst>
                </p14:cNvPr>
                <p14:cNvContentPartPr/>
                <p14:nvPr/>
              </p14:nvContentPartPr>
              <p14:xfrm>
                <a:off x="5337970" y="493649"/>
                <a:ext cx="82800" cy="81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1E34DF3-A90C-7ED8-E705-1A920FCE6BE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28970" y="485009"/>
                  <a:ext cx="100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EDBA0D9-1CC5-90A9-DC63-8019159562F5}"/>
                    </a:ext>
                  </a:extLst>
                </p14:cNvPr>
                <p14:cNvContentPartPr/>
                <p14:nvPr/>
              </p14:nvContentPartPr>
              <p14:xfrm>
                <a:off x="5504650" y="469169"/>
                <a:ext cx="157320" cy="133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EDBA0D9-1CC5-90A9-DC63-8019159562F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96010" y="460169"/>
                  <a:ext cx="174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1BB57CC-EE2C-4901-FDE5-C429FCCEFE3E}"/>
                    </a:ext>
                  </a:extLst>
                </p14:cNvPr>
                <p14:cNvContentPartPr/>
                <p14:nvPr/>
              </p14:nvContentPartPr>
              <p14:xfrm>
                <a:off x="4658290" y="283769"/>
                <a:ext cx="315720" cy="30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1BB57CC-EE2C-4901-FDE5-C429FCCEFE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49290" y="274769"/>
                  <a:ext cx="333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C1E3351-A320-687D-0800-30CC9307D2A9}"/>
                    </a:ext>
                  </a:extLst>
                </p14:cNvPr>
                <p14:cNvContentPartPr/>
                <p14:nvPr/>
              </p14:nvContentPartPr>
              <p14:xfrm>
                <a:off x="4120810" y="233729"/>
                <a:ext cx="200880" cy="575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C1E3351-A320-687D-0800-30CC9307D2A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11810" y="225089"/>
                  <a:ext cx="218520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111401E-1618-9C8F-C3F7-60080F2DCD52}"/>
                    </a:ext>
                  </a:extLst>
                </p14:cNvPr>
                <p14:cNvContentPartPr/>
                <p14:nvPr/>
              </p14:nvContentPartPr>
              <p14:xfrm>
                <a:off x="5737570" y="168929"/>
                <a:ext cx="121320" cy="604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111401E-1618-9C8F-C3F7-60080F2DCD5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28570" y="159929"/>
                  <a:ext cx="13896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2311B57-1156-E5BC-8F18-07AADF869EBA}"/>
                    </a:ext>
                  </a:extLst>
                </p14:cNvPr>
                <p14:cNvContentPartPr/>
                <p14:nvPr/>
              </p14:nvContentPartPr>
              <p14:xfrm>
                <a:off x="6185410" y="516329"/>
                <a:ext cx="460440" cy="167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2311B57-1156-E5BC-8F18-07AADF869EB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76410" y="507329"/>
                  <a:ext cx="478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F62333A-113A-EE55-8AB6-A01973FCCB8E}"/>
                    </a:ext>
                  </a:extLst>
                </p14:cNvPr>
                <p14:cNvContentPartPr/>
                <p14:nvPr/>
              </p14:nvContentPartPr>
              <p14:xfrm>
                <a:off x="6447850" y="383129"/>
                <a:ext cx="55440" cy="11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F62333A-113A-EE55-8AB6-A01973FCCB8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39210" y="374129"/>
                  <a:ext cx="73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2FCC702-2B2C-EDC2-402B-441E78727543}"/>
                    </a:ext>
                  </a:extLst>
                </p14:cNvPr>
                <p14:cNvContentPartPr/>
                <p14:nvPr/>
              </p14:nvContentPartPr>
              <p14:xfrm>
                <a:off x="6872290" y="558449"/>
                <a:ext cx="276840" cy="156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2FCC702-2B2C-EDC2-402B-441E7872754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63650" y="549449"/>
                  <a:ext cx="294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450A699-9C2E-1EB9-A551-CB2F0BC80125}"/>
                    </a:ext>
                  </a:extLst>
                </p14:cNvPr>
                <p14:cNvContentPartPr/>
                <p14:nvPr/>
              </p14:nvContentPartPr>
              <p14:xfrm>
                <a:off x="7356850" y="306089"/>
                <a:ext cx="766800" cy="503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450A699-9C2E-1EB9-A551-CB2F0BC8012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47850" y="297449"/>
                  <a:ext cx="78444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1482956-5D9B-B35D-5415-97C6BA8848B2}"/>
                    </a:ext>
                  </a:extLst>
                </p14:cNvPr>
                <p14:cNvContentPartPr/>
                <p14:nvPr/>
              </p14:nvContentPartPr>
              <p14:xfrm>
                <a:off x="8262250" y="318329"/>
                <a:ext cx="1057680" cy="691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1482956-5D9B-B35D-5415-97C6BA8848B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53250" y="309329"/>
                  <a:ext cx="1075320" cy="70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28F8F16-F5FE-2101-6828-FC1AF594A859}"/>
                    </a:ext>
                  </a:extLst>
                </p14:cNvPr>
                <p14:cNvContentPartPr/>
                <p14:nvPr/>
              </p14:nvContentPartPr>
              <p14:xfrm>
                <a:off x="9345490" y="347489"/>
                <a:ext cx="438120" cy="364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28F8F16-F5FE-2101-6828-FC1AF594A85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36850" y="338489"/>
                  <a:ext cx="4557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F8D022A-677A-D3EF-E191-B2E71C10AA33}"/>
                    </a:ext>
                  </a:extLst>
                </p14:cNvPr>
                <p14:cNvContentPartPr/>
                <p14:nvPr/>
              </p14:nvContentPartPr>
              <p14:xfrm>
                <a:off x="9088090" y="396089"/>
                <a:ext cx="248040" cy="7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F8D022A-677A-D3EF-E191-B2E71C10AA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79090" y="387449"/>
                  <a:ext cx="265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351ADE4-EC5C-4DBD-DA45-7EBF8A0103A8}"/>
                    </a:ext>
                  </a:extLst>
                </p14:cNvPr>
                <p14:cNvContentPartPr/>
                <p14:nvPr/>
              </p14:nvContentPartPr>
              <p14:xfrm>
                <a:off x="9989530" y="177929"/>
                <a:ext cx="1202760" cy="722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351ADE4-EC5C-4DBD-DA45-7EBF8A0103A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980890" y="168929"/>
                  <a:ext cx="122040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0E8DAC2-9696-BB6D-CEDD-9B84255D6609}"/>
                    </a:ext>
                  </a:extLst>
                </p14:cNvPr>
                <p14:cNvContentPartPr/>
                <p14:nvPr/>
              </p14:nvContentPartPr>
              <p14:xfrm>
                <a:off x="11319730" y="433169"/>
                <a:ext cx="806400" cy="228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0E8DAC2-9696-BB6D-CEDD-9B84255D660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10730" y="424529"/>
                  <a:ext cx="82404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034F97-6AB3-E82C-92E0-86BF2169ABA1}"/>
              </a:ext>
            </a:extLst>
          </p:cNvPr>
          <p:cNvGrpSpPr/>
          <p:nvPr/>
        </p:nvGrpSpPr>
        <p:grpSpPr>
          <a:xfrm>
            <a:off x="5849170" y="1012049"/>
            <a:ext cx="4349520" cy="612000"/>
            <a:chOff x="5849170" y="1012049"/>
            <a:chExt cx="434952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565AE04-4AA4-EE54-A06F-26DA94F9FDC4}"/>
                    </a:ext>
                  </a:extLst>
                </p14:cNvPr>
                <p14:cNvContentPartPr/>
                <p14:nvPr/>
              </p14:nvContentPartPr>
              <p14:xfrm>
                <a:off x="5849170" y="1196009"/>
                <a:ext cx="280800" cy="398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565AE04-4AA4-EE54-A06F-26DA94F9FDC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40530" y="1187369"/>
                  <a:ext cx="29844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B93DAFB-3EC9-20AE-CA16-9E6A391CD576}"/>
                    </a:ext>
                  </a:extLst>
                </p14:cNvPr>
                <p14:cNvContentPartPr/>
                <p14:nvPr/>
              </p14:nvContentPartPr>
              <p14:xfrm>
                <a:off x="6025570" y="1138409"/>
                <a:ext cx="19440" cy="10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B93DAFB-3EC9-20AE-CA16-9E6A391CD57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16930" y="1129409"/>
                  <a:ext cx="37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8DEAA6D-7032-8E86-2F04-934087358B27}"/>
                    </a:ext>
                  </a:extLst>
                </p14:cNvPr>
                <p14:cNvContentPartPr/>
                <p14:nvPr/>
              </p14:nvContentPartPr>
              <p14:xfrm>
                <a:off x="6413650" y="1275569"/>
                <a:ext cx="407160" cy="152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8DEAA6D-7032-8E86-2F04-934087358B2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05010" y="1266929"/>
                  <a:ext cx="424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9C58223-747F-EBFF-BF59-1C232A60442F}"/>
                    </a:ext>
                  </a:extLst>
                </p14:cNvPr>
                <p14:cNvContentPartPr/>
                <p14:nvPr/>
              </p14:nvContentPartPr>
              <p14:xfrm>
                <a:off x="6909370" y="1286369"/>
                <a:ext cx="1317600" cy="337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9C58223-747F-EBFF-BF59-1C232A60442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00730" y="1277729"/>
                  <a:ext cx="13352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F4394CB-4293-62DB-41E2-46B83A32F277}"/>
                    </a:ext>
                  </a:extLst>
                </p14:cNvPr>
                <p14:cNvContentPartPr/>
                <p14:nvPr/>
              </p14:nvContentPartPr>
              <p14:xfrm>
                <a:off x="7222930" y="1128329"/>
                <a:ext cx="36360" cy="39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F4394CB-4293-62DB-41E2-46B83A32F27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14290" y="1119329"/>
                  <a:ext cx="54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E522E09-1342-37DA-D636-CFB76A4C7247}"/>
                    </a:ext>
                  </a:extLst>
                </p14:cNvPr>
                <p14:cNvContentPartPr/>
                <p14:nvPr/>
              </p14:nvContentPartPr>
              <p14:xfrm>
                <a:off x="8588050" y="1059209"/>
                <a:ext cx="270000" cy="366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E522E09-1342-37DA-D636-CFB76A4C724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79050" y="1050209"/>
                  <a:ext cx="2876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D0BE64A-F192-0A32-3AFB-7D40E168C10D}"/>
                    </a:ext>
                  </a:extLst>
                </p14:cNvPr>
                <p14:cNvContentPartPr/>
                <p14:nvPr/>
              </p14:nvContentPartPr>
              <p14:xfrm>
                <a:off x="8777410" y="1452329"/>
                <a:ext cx="170280" cy="167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D0BE64A-F192-0A32-3AFB-7D40E168C10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68770" y="1443329"/>
                  <a:ext cx="187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7FDEF1F-66E7-2C8D-74E6-EE23CC4DD7E8}"/>
                    </a:ext>
                  </a:extLst>
                </p14:cNvPr>
                <p14:cNvContentPartPr/>
                <p14:nvPr/>
              </p14:nvContentPartPr>
              <p14:xfrm>
                <a:off x="9361690" y="1012049"/>
                <a:ext cx="837000" cy="465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7FDEF1F-66E7-2C8D-74E6-EE23CC4DD7E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53050" y="1003409"/>
                  <a:ext cx="854640" cy="48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3778B75-F07A-C794-587C-00F606D2410A}"/>
                  </a:ext>
                </a:extLst>
              </p14:cNvPr>
              <p14:cNvContentPartPr/>
              <p14:nvPr/>
            </p14:nvContentPartPr>
            <p14:xfrm>
              <a:off x="1202650" y="2175569"/>
              <a:ext cx="18360" cy="17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3778B75-F07A-C794-587C-00F606D2410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94010" y="2166569"/>
                <a:ext cx="360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A43A534-0F1D-76C9-91B2-F4B8C1BFDA02}"/>
                  </a:ext>
                </a:extLst>
              </p14:cNvPr>
              <p14:cNvContentPartPr/>
              <p14:nvPr/>
            </p14:nvContentPartPr>
            <p14:xfrm>
              <a:off x="6977410" y="2359529"/>
              <a:ext cx="34560" cy="86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A43A534-0F1D-76C9-91B2-F4B8C1BFDA0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968410" y="2350889"/>
                <a:ext cx="522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FD8621F-E912-B3C5-6A62-320D40E39D9F}"/>
                  </a:ext>
                </a:extLst>
              </p14:cNvPr>
              <p14:cNvContentPartPr/>
              <p14:nvPr/>
            </p14:nvContentPartPr>
            <p14:xfrm>
              <a:off x="4214770" y="4199489"/>
              <a:ext cx="12960" cy="64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FD8621F-E912-B3C5-6A62-320D40E39D9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205770" y="4190489"/>
                <a:ext cx="3060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85430E8E-F86E-225A-5102-D4FF1C652371}"/>
              </a:ext>
            </a:extLst>
          </p:cNvPr>
          <p:cNvGrpSpPr/>
          <p:nvPr/>
        </p:nvGrpSpPr>
        <p:grpSpPr>
          <a:xfrm>
            <a:off x="771506" y="1813949"/>
            <a:ext cx="10074960" cy="1280880"/>
            <a:chOff x="448450" y="5398289"/>
            <a:chExt cx="10074960" cy="12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6DE7994-1CBA-10C2-ABCD-05C2EC7AC41F}"/>
                    </a:ext>
                  </a:extLst>
                </p14:cNvPr>
                <p14:cNvContentPartPr/>
                <p14:nvPr/>
              </p14:nvContentPartPr>
              <p14:xfrm>
                <a:off x="448450" y="6234569"/>
                <a:ext cx="205560" cy="215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6DE7994-1CBA-10C2-ABCD-05C2EC7AC41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9450" y="6225569"/>
                  <a:ext cx="223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DCECA22-657F-B455-AE2F-0C6F7A34BE76}"/>
                    </a:ext>
                  </a:extLst>
                </p14:cNvPr>
                <p14:cNvContentPartPr/>
                <p14:nvPr/>
              </p14:nvContentPartPr>
              <p14:xfrm>
                <a:off x="708730" y="6015329"/>
                <a:ext cx="109440" cy="152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DCECA22-657F-B455-AE2F-0C6F7A34BE7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9730" y="6006329"/>
                  <a:ext cx="127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C29DE2F-03F7-36EA-8D50-436BA140E3E7}"/>
                    </a:ext>
                  </a:extLst>
                </p14:cNvPr>
                <p14:cNvContentPartPr/>
                <p14:nvPr/>
              </p14:nvContentPartPr>
              <p14:xfrm>
                <a:off x="809170" y="5901569"/>
                <a:ext cx="36360" cy="11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C29DE2F-03F7-36EA-8D50-436BA140E3E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0170" y="5892569"/>
                  <a:ext cx="54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535925A-E307-F2AB-182A-1E5E26D9F18B}"/>
                    </a:ext>
                  </a:extLst>
                </p14:cNvPr>
                <p14:cNvContentPartPr/>
                <p14:nvPr/>
              </p14:nvContentPartPr>
              <p14:xfrm>
                <a:off x="911050" y="5829569"/>
                <a:ext cx="203040" cy="327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535925A-E307-F2AB-182A-1E5E26D9F18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02050" y="5820559"/>
                  <a:ext cx="220680" cy="344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14BC90E-A3FC-A5A5-BA43-91182C5FA508}"/>
                    </a:ext>
                  </a:extLst>
                </p14:cNvPr>
                <p14:cNvContentPartPr/>
                <p14:nvPr/>
              </p14:nvContentPartPr>
              <p14:xfrm>
                <a:off x="1202650" y="5959889"/>
                <a:ext cx="177840" cy="209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14BC90E-A3FC-A5A5-BA43-91182C5FA50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93650" y="5950889"/>
                  <a:ext cx="195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C226BA3-23F5-A934-CF28-928EF428F196}"/>
                    </a:ext>
                  </a:extLst>
                </p14:cNvPr>
                <p14:cNvContentPartPr/>
                <p14:nvPr/>
              </p14:nvContentPartPr>
              <p14:xfrm>
                <a:off x="1172770" y="6111089"/>
                <a:ext cx="258120" cy="9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C226BA3-23F5-A934-CF28-928EF428F19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63770" y="6102089"/>
                  <a:ext cx="275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D838C38-5C6A-A7E0-C40D-E8D32EC948AB}"/>
                    </a:ext>
                  </a:extLst>
                </p14:cNvPr>
                <p14:cNvContentPartPr/>
                <p14:nvPr/>
              </p14:nvContentPartPr>
              <p14:xfrm>
                <a:off x="1727170" y="6199289"/>
                <a:ext cx="361080" cy="24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D838C38-5C6A-A7E0-C40D-E8D32EC948A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18161" y="6190289"/>
                  <a:ext cx="378738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22F16D3-4B47-F635-18FA-602E60B2B939}"/>
                    </a:ext>
                  </a:extLst>
                </p14:cNvPr>
                <p14:cNvContentPartPr/>
                <p14:nvPr/>
              </p14:nvContentPartPr>
              <p14:xfrm>
                <a:off x="1738330" y="6356969"/>
                <a:ext cx="330120" cy="25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22F16D3-4B47-F635-18FA-602E60B2B93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29330" y="6347969"/>
                  <a:ext cx="347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8DAAEF7-9ABC-D88A-E3D9-FD08F405C7C4}"/>
                    </a:ext>
                  </a:extLst>
                </p14:cNvPr>
                <p14:cNvContentPartPr/>
                <p14:nvPr/>
              </p14:nvContentPartPr>
              <p14:xfrm>
                <a:off x="2333770" y="5867009"/>
                <a:ext cx="531360" cy="532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8DAAEF7-9ABC-D88A-E3D9-FD08F405C7C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24776" y="5858009"/>
                  <a:ext cx="548988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3BF6F67-E0B5-0CC1-93F6-0EBFAC317F5B}"/>
                    </a:ext>
                  </a:extLst>
                </p14:cNvPr>
                <p14:cNvContentPartPr/>
                <p14:nvPr/>
              </p14:nvContentPartPr>
              <p14:xfrm>
                <a:off x="3115330" y="5719409"/>
                <a:ext cx="119520" cy="663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3BF6F67-E0B5-0CC1-93F6-0EBFAC317F5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06357" y="5710409"/>
                  <a:ext cx="137107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7F805E9-40FF-064E-E406-C9E8078176BF}"/>
                    </a:ext>
                  </a:extLst>
                </p14:cNvPr>
                <p14:cNvContentPartPr/>
                <p14:nvPr/>
              </p14:nvContentPartPr>
              <p14:xfrm>
                <a:off x="3266530" y="5930369"/>
                <a:ext cx="192600" cy="273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7F805E9-40FF-064E-E406-C9E8078176B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57530" y="5921369"/>
                  <a:ext cx="2102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1C53694-9BFB-39C1-D11F-E4F4051B8E77}"/>
                    </a:ext>
                  </a:extLst>
                </p14:cNvPr>
                <p14:cNvContentPartPr/>
                <p14:nvPr/>
              </p14:nvContentPartPr>
              <p14:xfrm>
                <a:off x="3518530" y="5892569"/>
                <a:ext cx="222480" cy="305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1C53694-9BFB-39C1-D11F-E4F4051B8E7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09530" y="5883580"/>
                  <a:ext cx="240120" cy="322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12A23DC-89A8-13DC-707C-2EAF6649D372}"/>
                    </a:ext>
                  </a:extLst>
                </p14:cNvPr>
                <p14:cNvContentPartPr/>
                <p14:nvPr/>
              </p14:nvContentPartPr>
              <p14:xfrm>
                <a:off x="3922090" y="5904809"/>
                <a:ext cx="40320" cy="249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12A23DC-89A8-13DC-707C-2EAF6649D37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13090" y="5895822"/>
                  <a:ext cx="57960" cy="267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8EA64D6-5447-729A-7818-AFA5DE198F4F}"/>
                    </a:ext>
                  </a:extLst>
                </p14:cNvPr>
                <p14:cNvContentPartPr/>
                <p14:nvPr/>
              </p14:nvContentPartPr>
              <p14:xfrm>
                <a:off x="3830650" y="6023609"/>
                <a:ext cx="201600" cy="21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8EA64D6-5447-729A-7818-AFA5DE198F4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21650" y="6014609"/>
                  <a:ext cx="219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3771A8E-2A31-8226-8B7C-A60FA0E96600}"/>
                    </a:ext>
                  </a:extLst>
                </p14:cNvPr>
                <p14:cNvContentPartPr/>
                <p14:nvPr/>
              </p14:nvContentPartPr>
              <p14:xfrm>
                <a:off x="4088410" y="5835329"/>
                <a:ext cx="34560" cy="326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3771A8E-2A31-8226-8B7C-A60FA0E9660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79410" y="5826329"/>
                  <a:ext cx="522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0FA6A46-E580-78F2-11A0-1C8A5D096A12}"/>
                    </a:ext>
                  </a:extLst>
                </p14:cNvPr>
                <p14:cNvContentPartPr/>
                <p14:nvPr/>
              </p14:nvContentPartPr>
              <p14:xfrm>
                <a:off x="4131970" y="5738849"/>
                <a:ext cx="200880" cy="614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0FA6A46-E580-78F2-11A0-1C8A5D096A1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22970" y="5729849"/>
                  <a:ext cx="21852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3B89EF6-F9E1-8A5C-9118-934CAC360BF4}"/>
                    </a:ext>
                  </a:extLst>
                </p14:cNvPr>
                <p14:cNvContentPartPr/>
                <p14:nvPr/>
              </p14:nvContentPartPr>
              <p14:xfrm>
                <a:off x="4500250" y="6061769"/>
                <a:ext cx="146520" cy="175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3B89EF6-F9E1-8A5C-9118-934CAC360BF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91250" y="6052769"/>
                  <a:ext cx="164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DDE783D-EBE6-4983-6054-FA74C3D8CD60}"/>
                    </a:ext>
                  </a:extLst>
                </p14:cNvPr>
                <p14:cNvContentPartPr/>
                <p14:nvPr/>
              </p14:nvContentPartPr>
              <p14:xfrm>
                <a:off x="4616170" y="5879249"/>
                <a:ext cx="25920" cy="33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DDE783D-EBE6-4983-6054-FA74C3D8CD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07170" y="5870151"/>
                  <a:ext cx="43560" cy="51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A32954D-7D06-9366-3BCF-71B3FDC8FB69}"/>
                    </a:ext>
                  </a:extLst>
                </p14:cNvPr>
                <p14:cNvContentPartPr/>
                <p14:nvPr/>
              </p14:nvContentPartPr>
              <p14:xfrm>
                <a:off x="4802650" y="5699969"/>
                <a:ext cx="206640" cy="259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A32954D-7D06-9366-3BCF-71B3FDC8FB6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93650" y="5690969"/>
                  <a:ext cx="2242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47DB83C-F975-B887-B56C-99835F3C6EB9}"/>
                    </a:ext>
                  </a:extLst>
                </p14:cNvPr>
                <p14:cNvContentPartPr/>
                <p14:nvPr/>
              </p14:nvContentPartPr>
              <p14:xfrm>
                <a:off x="5563690" y="5667209"/>
                <a:ext cx="17280" cy="201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47DB83C-F975-B887-B56C-99835F3C6EB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554874" y="5658225"/>
                  <a:ext cx="34560" cy="2188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B726864-1897-7C9D-1911-DEEE478E81C9}"/>
                    </a:ext>
                  </a:extLst>
                </p14:cNvPr>
                <p14:cNvContentPartPr/>
                <p14:nvPr/>
              </p14:nvContentPartPr>
              <p14:xfrm>
                <a:off x="5656930" y="5652089"/>
                <a:ext cx="27720" cy="226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B726864-1897-7C9D-1911-DEEE478E81C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47812" y="5643089"/>
                  <a:ext cx="45592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0F64296-F0F2-C4F0-EF02-DDF9EA415F4E}"/>
                    </a:ext>
                  </a:extLst>
                </p14:cNvPr>
                <p14:cNvContentPartPr/>
                <p14:nvPr/>
              </p14:nvContentPartPr>
              <p14:xfrm>
                <a:off x="5463970" y="5599529"/>
                <a:ext cx="338400" cy="89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0F64296-F0F2-C4F0-EF02-DDF9EA415F4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454970" y="5590529"/>
                  <a:ext cx="356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AA04D7B-4247-9D49-C090-A235CF400BA0}"/>
                    </a:ext>
                  </a:extLst>
                </p14:cNvPr>
                <p14:cNvContentPartPr/>
                <p14:nvPr/>
              </p14:nvContentPartPr>
              <p14:xfrm>
                <a:off x="5151490" y="5982209"/>
                <a:ext cx="995400" cy="76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AA04D7B-4247-9D49-C090-A235CF400BA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42490" y="5973209"/>
                  <a:ext cx="1013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65EE66A-FC50-CA50-90A1-4376B5C78EC8}"/>
                    </a:ext>
                  </a:extLst>
                </p14:cNvPr>
                <p14:cNvContentPartPr/>
                <p14:nvPr/>
              </p14:nvContentPartPr>
              <p14:xfrm>
                <a:off x="5209810" y="6180569"/>
                <a:ext cx="245160" cy="221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65EE66A-FC50-CA50-90A1-4376B5C78EC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00797" y="6171569"/>
                  <a:ext cx="262826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3F0036C-B5F9-8146-83CA-21F6605349D1}"/>
                    </a:ext>
                  </a:extLst>
                </p14:cNvPr>
                <p14:cNvContentPartPr/>
                <p14:nvPr/>
              </p14:nvContentPartPr>
              <p14:xfrm>
                <a:off x="5601850" y="6132689"/>
                <a:ext cx="146160" cy="273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3F0036C-B5F9-8146-83CA-21F6605349D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92850" y="6123689"/>
                  <a:ext cx="1638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B10404D-2AA3-677D-CCF8-938E8DC53206}"/>
                    </a:ext>
                  </a:extLst>
                </p14:cNvPr>
                <p14:cNvContentPartPr/>
                <p14:nvPr/>
              </p14:nvContentPartPr>
              <p14:xfrm>
                <a:off x="5829370" y="6294689"/>
                <a:ext cx="239760" cy="107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B10404D-2AA3-677D-CCF8-938E8DC5320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20370" y="6285689"/>
                  <a:ext cx="257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2D01EC1-EDA5-37B9-5BD2-BEDDC5E72BC4}"/>
                    </a:ext>
                  </a:extLst>
                </p14:cNvPr>
                <p14:cNvContentPartPr/>
                <p14:nvPr/>
              </p14:nvContentPartPr>
              <p14:xfrm>
                <a:off x="5131690" y="5591249"/>
                <a:ext cx="279720" cy="910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2D01EC1-EDA5-37B9-5BD2-BEDDC5E72BC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122690" y="5582249"/>
                  <a:ext cx="297360" cy="9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FBD9B04-EC54-BF33-972C-F1F4C195EFDB}"/>
                    </a:ext>
                  </a:extLst>
                </p14:cNvPr>
                <p14:cNvContentPartPr/>
                <p14:nvPr/>
              </p14:nvContentPartPr>
              <p14:xfrm>
                <a:off x="6106570" y="5639489"/>
                <a:ext cx="249120" cy="8787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FBD9B04-EC54-BF33-972C-F1F4C195EFD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97583" y="5630489"/>
                  <a:ext cx="266735" cy="89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2D0452B-1A6A-A52A-0050-22AD9AB8379F}"/>
                    </a:ext>
                  </a:extLst>
                </p14:cNvPr>
                <p14:cNvContentPartPr/>
                <p14:nvPr/>
              </p14:nvContentPartPr>
              <p14:xfrm>
                <a:off x="6376930" y="5431769"/>
                <a:ext cx="18720" cy="201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2D0452B-1A6A-A52A-0050-22AD9AB8379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67930" y="5422769"/>
                  <a:ext cx="36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9B44E41-B1D7-714F-D101-6ED0D873912A}"/>
                    </a:ext>
                  </a:extLst>
                </p14:cNvPr>
                <p14:cNvContentPartPr/>
                <p14:nvPr/>
              </p14:nvContentPartPr>
              <p14:xfrm>
                <a:off x="6441370" y="5398289"/>
                <a:ext cx="197640" cy="3103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9B44E41-B1D7-714F-D101-6ED0D873912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432370" y="5389289"/>
                  <a:ext cx="2152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3F99335-9831-3B22-62C1-E086052B94C2}"/>
                    </a:ext>
                  </a:extLst>
                </p14:cNvPr>
                <p14:cNvContentPartPr/>
                <p14:nvPr/>
              </p14:nvContentPartPr>
              <p14:xfrm>
                <a:off x="6558730" y="5602409"/>
                <a:ext cx="219960" cy="1368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3F99335-9831-3B22-62C1-E086052B94C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49730" y="5593385"/>
                  <a:ext cx="237600" cy="1544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ED3B34E-85A0-01EB-A4D2-C268BC3D66C5}"/>
                    </a:ext>
                  </a:extLst>
                </p14:cNvPr>
                <p14:cNvContentPartPr/>
                <p14:nvPr/>
              </p14:nvContentPartPr>
              <p14:xfrm>
                <a:off x="6819370" y="5752169"/>
                <a:ext cx="252360" cy="473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ED3B34E-85A0-01EB-A4D2-C268BC3D66C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10357" y="5743169"/>
                  <a:ext cx="270025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6A03603-ED87-B0F9-4B02-D26614D9C118}"/>
                    </a:ext>
                  </a:extLst>
                </p14:cNvPr>
                <p14:cNvContentPartPr/>
                <p14:nvPr/>
              </p14:nvContentPartPr>
              <p14:xfrm>
                <a:off x="6914410" y="5732729"/>
                <a:ext cx="327960" cy="32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6A03603-ED87-B0F9-4B02-D26614D9C11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905410" y="5723729"/>
                  <a:ext cx="345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FF22743-EE9E-FCD0-B5E3-947755466A64}"/>
                    </a:ext>
                  </a:extLst>
                </p14:cNvPr>
                <p14:cNvContentPartPr/>
                <p14:nvPr/>
              </p14:nvContentPartPr>
              <p14:xfrm>
                <a:off x="6990730" y="6149609"/>
                <a:ext cx="215640" cy="285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FF22743-EE9E-FCD0-B5E3-947755466A6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81730" y="6140598"/>
                  <a:ext cx="233280" cy="3035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A1A912B-409F-B90F-9A1A-A08F4B2DDEC7}"/>
                    </a:ext>
                  </a:extLst>
                </p14:cNvPr>
                <p14:cNvContentPartPr/>
                <p14:nvPr/>
              </p14:nvContentPartPr>
              <p14:xfrm>
                <a:off x="7346770" y="6185969"/>
                <a:ext cx="16200" cy="212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A1A912B-409F-B90F-9A1A-A08F4B2DDEC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37770" y="6176969"/>
                  <a:ext cx="33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F5F45A5-5559-F350-A640-175947844871}"/>
                    </a:ext>
                  </a:extLst>
                </p14:cNvPr>
                <p14:cNvContentPartPr/>
                <p14:nvPr/>
              </p14:nvContentPartPr>
              <p14:xfrm>
                <a:off x="7256770" y="6304049"/>
                <a:ext cx="213840" cy="38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F5F45A5-5559-F350-A640-17594784487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247770" y="6294963"/>
                  <a:ext cx="231480" cy="559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4372859-5351-E922-22DA-B8AFE27E02C5}"/>
                    </a:ext>
                  </a:extLst>
                </p14:cNvPr>
                <p14:cNvContentPartPr/>
                <p14:nvPr/>
              </p14:nvContentPartPr>
              <p14:xfrm>
                <a:off x="7618570" y="6138809"/>
                <a:ext cx="26280" cy="148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4372859-5351-E922-22DA-B8AFE27E02C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09570" y="6129809"/>
                  <a:ext cx="43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2F0C2C5-11DF-DDE1-4403-5E6C77A5831A}"/>
                    </a:ext>
                  </a:extLst>
                </p14:cNvPr>
                <p14:cNvContentPartPr/>
                <p14:nvPr/>
              </p14:nvContentPartPr>
              <p14:xfrm>
                <a:off x="7493290" y="6348329"/>
                <a:ext cx="255240" cy="237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2F0C2C5-11DF-DDE1-4403-5E6C77A5831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84290" y="6339329"/>
                  <a:ext cx="272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EACDA80-E99C-C191-F7AD-DD9EAD9E1FE7}"/>
                    </a:ext>
                  </a:extLst>
                </p14:cNvPr>
                <p14:cNvContentPartPr/>
                <p14:nvPr/>
              </p14:nvContentPartPr>
              <p14:xfrm>
                <a:off x="7492210" y="6435089"/>
                <a:ext cx="191160" cy="154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EACDA80-E99C-C191-F7AD-DD9EAD9E1FE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83210" y="6426110"/>
                  <a:ext cx="208800" cy="171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8A923C1-51A1-45FF-C7D6-8DEF7D31C676}"/>
                    </a:ext>
                  </a:extLst>
                </p14:cNvPr>
                <p14:cNvContentPartPr/>
                <p14:nvPr/>
              </p14:nvContentPartPr>
              <p14:xfrm>
                <a:off x="7911610" y="5706089"/>
                <a:ext cx="171360" cy="521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8A923C1-51A1-45FF-C7D6-8DEF7D31C67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02591" y="5697089"/>
                  <a:ext cx="189037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56CDA95-5C7E-9668-C138-FED853B6D8E5}"/>
                    </a:ext>
                  </a:extLst>
                </p14:cNvPr>
                <p14:cNvContentPartPr/>
                <p14:nvPr/>
              </p14:nvContentPartPr>
              <p14:xfrm>
                <a:off x="8132290" y="5743529"/>
                <a:ext cx="164880" cy="371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56CDA95-5C7E-9668-C138-FED853B6D8E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23290" y="5734529"/>
                  <a:ext cx="1825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0478FFF-FCF3-E9B1-3407-B571BA960196}"/>
                    </a:ext>
                  </a:extLst>
                </p14:cNvPr>
                <p14:cNvContentPartPr/>
                <p14:nvPr/>
              </p14:nvContentPartPr>
              <p14:xfrm>
                <a:off x="8367730" y="5929649"/>
                <a:ext cx="188640" cy="1580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0478FFF-FCF3-E9B1-3407-B571BA96019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58730" y="5920649"/>
                  <a:ext cx="206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D580D9F-9008-1423-46D1-7A2FBBC1B70F}"/>
                    </a:ext>
                  </a:extLst>
                </p14:cNvPr>
                <p14:cNvContentPartPr/>
                <p14:nvPr/>
              </p14:nvContentPartPr>
              <p14:xfrm>
                <a:off x="8568250" y="5723369"/>
                <a:ext cx="178560" cy="4561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D580D9F-9008-1423-46D1-7A2FBBC1B70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59250" y="5714369"/>
                  <a:ext cx="19620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78E2FB9-F5EB-2AD0-0069-B2BCBD29BD00}"/>
                    </a:ext>
                  </a:extLst>
                </p14:cNvPr>
                <p14:cNvContentPartPr/>
                <p14:nvPr/>
              </p14:nvContentPartPr>
              <p14:xfrm>
                <a:off x="8941210" y="5695649"/>
                <a:ext cx="49680" cy="483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78E2FB9-F5EB-2AD0-0069-B2BCBD29BD0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32210" y="5686642"/>
                  <a:ext cx="67320" cy="500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020774F-755A-CD59-A63E-CAD0C374B41B}"/>
                    </a:ext>
                  </a:extLst>
                </p14:cNvPr>
                <p14:cNvContentPartPr/>
                <p14:nvPr/>
              </p14:nvContentPartPr>
              <p14:xfrm>
                <a:off x="8931490" y="5661809"/>
                <a:ext cx="270720" cy="2628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020774F-755A-CD59-A63E-CAD0C374B41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22490" y="5652809"/>
                  <a:ext cx="2883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C98A7F8-CBEC-61B1-2636-60AB00D9B5D5}"/>
                    </a:ext>
                  </a:extLst>
                </p14:cNvPr>
                <p14:cNvContentPartPr/>
                <p14:nvPr/>
              </p14:nvContentPartPr>
              <p14:xfrm>
                <a:off x="8898370" y="6176609"/>
                <a:ext cx="301320" cy="2142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C98A7F8-CBEC-61B1-2636-60AB00D9B5D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89359" y="6167609"/>
                  <a:ext cx="318981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0DF4985-1753-ADCA-8041-A0A8FD9DDF35}"/>
                    </a:ext>
                  </a:extLst>
                </p14:cNvPr>
                <p14:cNvContentPartPr/>
                <p14:nvPr/>
              </p14:nvContentPartPr>
              <p14:xfrm>
                <a:off x="9357370" y="5698169"/>
                <a:ext cx="211680" cy="4806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0DF4985-1753-ADCA-8041-A0A8FD9DDF3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48385" y="5689169"/>
                  <a:ext cx="22929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BC6AA44-452A-846D-E3CC-D6FDB17FEB47}"/>
                    </a:ext>
                  </a:extLst>
                </p14:cNvPr>
                <p14:cNvContentPartPr/>
                <p14:nvPr/>
              </p14:nvContentPartPr>
              <p14:xfrm>
                <a:off x="9567970" y="5933609"/>
                <a:ext cx="335880" cy="253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BC6AA44-452A-846D-E3CC-D6FDB17FEB4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58970" y="5924596"/>
                  <a:ext cx="353520" cy="2707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284F39D-537E-7400-5EAB-33A67C5E62AD}"/>
                    </a:ext>
                  </a:extLst>
                </p14:cNvPr>
                <p14:cNvContentPartPr/>
                <p14:nvPr/>
              </p14:nvContentPartPr>
              <p14:xfrm>
                <a:off x="10048930" y="5862329"/>
                <a:ext cx="226800" cy="333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284F39D-537E-7400-5EAB-33A67C5E62A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039930" y="5853329"/>
                  <a:ext cx="2444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3C3A710-DFD9-E0EC-C1E3-5862CFD2991F}"/>
                    </a:ext>
                  </a:extLst>
                </p14:cNvPr>
                <p14:cNvContentPartPr/>
                <p14:nvPr/>
              </p14:nvContentPartPr>
              <p14:xfrm>
                <a:off x="10025890" y="5997689"/>
                <a:ext cx="227520" cy="34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3C3A710-DFD9-E0EC-C1E3-5862CFD2991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016890" y="5988689"/>
                  <a:ext cx="245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BBFC505-449A-D755-A0EC-37FE25128DEE}"/>
                    </a:ext>
                  </a:extLst>
                </p14:cNvPr>
                <p14:cNvContentPartPr/>
                <p14:nvPr/>
              </p14:nvContentPartPr>
              <p14:xfrm>
                <a:off x="10306330" y="5658569"/>
                <a:ext cx="217080" cy="672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BBFC505-449A-D755-A0EC-37FE25128DE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297345" y="5649574"/>
                  <a:ext cx="234691" cy="689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30418DF-60F0-DAC6-A9F4-1C925681FC39}"/>
                    </a:ext>
                  </a:extLst>
                </p14:cNvPr>
                <p14:cNvContentPartPr/>
                <p14:nvPr/>
              </p14:nvContentPartPr>
              <p14:xfrm>
                <a:off x="2413330" y="6450209"/>
                <a:ext cx="198360" cy="2289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30418DF-60F0-DAC6-A9F4-1C925681FC3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404346" y="6441209"/>
                  <a:ext cx="215968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25F7F864-F21D-D61F-22BC-017FF7283189}"/>
              </a:ext>
            </a:extLst>
          </p:cNvPr>
          <p:cNvGrpSpPr/>
          <p:nvPr/>
        </p:nvGrpSpPr>
        <p:grpSpPr>
          <a:xfrm>
            <a:off x="404530" y="3251102"/>
            <a:ext cx="1444320" cy="625680"/>
            <a:chOff x="404530" y="3251102"/>
            <a:chExt cx="1444320" cy="62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CD9124E-AF6E-1B05-3F8A-A53179DC4075}"/>
                    </a:ext>
                  </a:extLst>
                </p14:cNvPr>
                <p14:cNvContentPartPr/>
                <p14:nvPr/>
              </p14:nvContentPartPr>
              <p14:xfrm>
                <a:off x="404530" y="3251102"/>
                <a:ext cx="1444320" cy="625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CD9124E-AF6E-1B05-3F8A-A53179DC407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5530" y="3242462"/>
                  <a:ext cx="146196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47E410E-05BF-0DBC-8D1D-0DD836A2BC29}"/>
                    </a:ext>
                  </a:extLst>
                </p14:cNvPr>
                <p14:cNvContentPartPr/>
                <p14:nvPr/>
              </p14:nvContentPartPr>
              <p14:xfrm>
                <a:off x="1336570" y="3392222"/>
                <a:ext cx="16560" cy="25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47E410E-05BF-0DBC-8D1D-0DD836A2BC2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27930" y="3383582"/>
                  <a:ext cx="3420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DDE92150-BA57-25AA-A625-27C3370DEFBE}"/>
                  </a:ext>
                </a:extLst>
              </p14:cNvPr>
              <p14:cNvContentPartPr/>
              <p14:nvPr/>
            </p14:nvContentPartPr>
            <p14:xfrm>
              <a:off x="2136490" y="3275942"/>
              <a:ext cx="939240" cy="3438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DDE92150-BA57-25AA-A625-27C3370DEFBE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127850" y="3267302"/>
                <a:ext cx="956880" cy="36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7F836F56-D5C4-8C49-614E-50EF43C962DF}"/>
              </a:ext>
            </a:extLst>
          </p:cNvPr>
          <p:cNvGrpSpPr/>
          <p:nvPr/>
        </p:nvGrpSpPr>
        <p:grpSpPr>
          <a:xfrm>
            <a:off x="3291010" y="3180182"/>
            <a:ext cx="1548720" cy="626400"/>
            <a:chOff x="3291010" y="3180182"/>
            <a:chExt cx="1548720" cy="62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21534D3-FAB9-1688-6C51-D8B088493BC0}"/>
                    </a:ext>
                  </a:extLst>
                </p14:cNvPr>
                <p14:cNvContentPartPr/>
                <p14:nvPr/>
              </p14:nvContentPartPr>
              <p14:xfrm>
                <a:off x="3291010" y="3180182"/>
                <a:ext cx="1548720" cy="626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21534D3-FAB9-1688-6C51-D8B088493BC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82010" y="3171542"/>
                  <a:ext cx="156636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DE1E1D6-F4EE-27BB-78CB-F6EA42CE13C5}"/>
                    </a:ext>
                  </a:extLst>
                </p14:cNvPr>
                <p14:cNvContentPartPr/>
                <p14:nvPr/>
              </p14:nvContentPartPr>
              <p14:xfrm>
                <a:off x="4347610" y="3322742"/>
                <a:ext cx="5040" cy="64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DE1E1D6-F4EE-27BB-78CB-F6EA42CE13C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338610" y="3314102"/>
                  <a:ext cx="22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A81DF8B-1A4E-3B9E-3141-F45BD2154589}"/>
                    </a:ext>
                  </a:extLst>
                </p14:cNvPr>
                <p14:cNvContentPartPr/>
                <p14:nvPr/>
              </p14:nvContentPartPr>
              <p14:xfrm>
                <a:off x="4059250" y="3287102"/>
                <a:ext cx="322560" cy="554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A81DF8B-1A4E-3B9E-3141-F45BD215458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050250" y="3278102"/>
                  <a:ext cx="34020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B51A9E1B-AEBB-FBE8-7D0A-543F0EBD33A1}"/>
                  </a:ext>
                </a:extLst>
              </p14:cNvPr>
              <p14:cNvContentPartPr/>
              <p14:nvPr/>
            </p14:nvContentPartPr>
            <p14:xfrm>
              <a:off x="5159770" y="3530462"/>
              <a:ext cx="2160" cy="3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B51A9E1B-AEBB-FBE8-7D0A-543F0EBD33A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150770" y="3521462"/>
                <a:ext cx="198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729D6DD7-D121-3AEB-1983-B907FB509F1C}"/>
              </a:ext>
            </a:extLst>
          </p:cNvPr>
          <p:cNvGrpSpPr/>
          <p:nvPr/>
        </p:nvGrpSpPr>
        <p:grpSpPr>
          <a:xfrm>
            <a:off x="5174530" y="3336062"/>
            <a:ext cx="1073520" cy="627840"/>
            <a:chOff x="5174530" y="3336062"/>
            <a:chExt cx="1073520" cy="62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35C1B9D-3380-319A-0C02-843FBAD45020}"/>
                    </a:ext>
                  </a:extLst>
                </p14:cNvPr>
                <p14:cNvContentPartPr/>
                <p14:nvPr/>
              </p14:nvContentPartPr>
              <p14:xfrm>
                <a:off x="5174530" y="3511022"/>
                <a:ext cx="175320" cy="2754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35C1B9D-3380-319A-0C02-843FBAD4502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65890" y="3502382"/>
                  <a:ext cx="1929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7438702-C336-DC6E-EB68-FCC9795C1C9F}"/>
                    </a:ext>
                  </a:extLst>
                </p14:cNvPr>
                <p14:cNvContentPartPr/>
                <p14:nvPr/>
              </p14:nvContentPartPr>
              <p14:xfrm>
                <a:off x="5222770" y="3363422"/>
                <a:ext cx="52200" cy="39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7438702-C336-DC6E-EB68-FCC9795C1C9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213770" y="3354782"/>
                  <a:ext cx="69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AB43764-8E9C-20A0-C7CE-FA9A8E3FBD77}"/>
                    </a:ext>
                  </a:extLst>
                </p14:cNvPr>
                <p14:cNvContentPartPr/>
                <p14:nvPr/>
              </p14:nvContentPartPr>
              <p14:xfrm>
                <a:off x="5363530" y="3733142"/>
                <a:ext cx="207360" cy="2307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AB43764-8E9C-20A0-C7CE-FA9A8E3FBD7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54890" y="3724142"/>
                  <a:ext cx="225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7FFD452-EEC2-7C83-5637-5E1165461C9C}"/>
                    </a:ext>
                  </a:extLst>
                </p14:cNvPr>
                <p14:cNvContentPartPr/>
                <p14:nvPr/>
              </p14:nvContentPartPr>
              <p14:xfrm>
                <a:off x="5577370" y="3336062"/>
                <a:ext cx="73080" cy="421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7FFD452-EEC2-7C83-5637-5E1165461C9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68730" y="3327062"/>
                  <a:ext cx="9072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040793A-90E9-12A7-4B54-61E423EB3164}"/>
                    </a:ext>
                  </a:extLst>
                </p14:cNvPr>
                <p14:cNvContentPartPr/>
                <p14:nvPr/>
              </p14:nvContentPartPr>
              <p14:xfrm>
                <a:off x="5784370" y="3410222"/>
                <a:ext cx="104400" cy="3276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040793A-90E9-12A7-4B54-61E423EB316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775730" y="3401582"/>
                  <a:ext cx="1220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5E596EA-7489-1302-27B8-5697C41FA9CE}"/>
                    </a:ext>
                  </a:extLst>
                </p14:cNvPr>
                <p14:cNvContentPartPr/>
                <p14:nvPr/>
              </p14:nvContentPartPr>
              <p14:xfrm>
                <a:off x="5987770" y="3549182"/>
                <a:ext cx="89640" cy="1699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5E596EA-7489-1302-27B8-5697C41FA9C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78770" y="3540182"/>
                  <a:ext cx="107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0BD4D03-D912-AE3C-91A2-6C941F8D9739}"/>
                    </a:ext>
                  </a:extLst>
                </p14:cNvPr>
                <p14:cNvContentPartPr/>
                <p14:nvPr/>
              </p14:nvContentPartPr>
              <p14:xfrm>
                <a:off x="6117370" y="3401582"/>
                <a:ext cx="130680" cy="4251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0BD4D03-D912-AE3C-91A2-6C941F8D973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08370" y="3392942"/>
                  <a:ext cx="148320" cy="44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A100DB86-49BA-711A-F5BF-F163D1B63948}"/>
              </a:ext>
            </a:extLst>
          </p:cNvPr>
          <p:cNvGrpSpPr/>
          <p:nvPr/>
        </p:nvGrpSpPr>
        <p:grpSpPr>
          <a:xfrm>
            <a:off x="6456490" y="3269822"/>
            <a:ext cx="3231720" cy="880200"/>
            <a:chOff x="6456490" y="3269822"/>
            <a:chExt cx="3231720" cy="88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4B1B279-2442-7545-69AD-242BC9840D48}"/>
                    </a:ext>
                  </a:extLst>
                </p14:cNvPr>
                <p14:cNvContentPartPr/>
                <p14:nvPr/>
              </p14:nvContentPartPr>
              <p14:xfrm>
                <a:off x="6456490" y="3547742"/>
                <a:ext cx="174960" cy="18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4B1B279-2442-7545-69AD-242BC9840D4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447490" y="3538742"/>
                  <a:ext cx="192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56FB3B8-159D-45F5-743C-D42B8A8C70FC}"/>
                    </a:ext>
                  </a:extLst>
                </p14:cNvPr>
                <p14:cNvContentPartPr/>
                <p14:nvPr/>
              </p14:nvContentPartPr>
              <p14:xfrm>
                <a:off x="6506530" y="3675902"/>
                <a:ext cx="160200" cy="29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56FB3B8-159D-45F5-743C-D42B8A8C70F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97890" y="3666902"/>
                  <a:ext cx="177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9CB101D-AB58-1FE7-3A88-2A13C6FD426A}"/>
                    </a:ext>
                  </a:extLst>
                </p14:cNvPr>
                <p14:cNvContentPartPr/>
                <p14:nvPr/>
              </p14:nvContentPartPr>
              <p14:xfrm>
                <a:off x="6823690" y="3269822"/>
                <a:ext cx="669240" cy="7056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9CB101D-AB58-1FE7-3A88-2A13C6FD426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14690" y="3260822"/>
                  <a:ext cx="686880" cy="72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690F167-2036-E9CF-41F2-F0928BAD91BF}"/>
                    </a:ext>
                  </a:extLst>
                </p14:cNvPr>
                <p14:cNvContentPartPr/>
                <p14:nvPr/>
              </p14:nvContentPartPr>
              <p14:xfrm>
                <a:off x="7236250" y="3431102"/>
                <a:ext cx="18720" cy="1713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690F167-2036-E9CF-41F2-F0928BAD91B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27610" y="3422462"/>
                  <a:ext cx="36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2A00174-A83D-4AFB-3B78-AF8AB2050BBB}"/>
                    </a:ext>
                  </a:extLst>
                </p14:cNvPr>
                <p14:cNvContentPartPr/>
                <p14:nvPr/>
              </p14:nvContentPartPr>
              <p14:xfrm>
                <a:off x="7332010" y="3469982"/>
                <a:ext cx="11880" cy="158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2A00174-A83D-4AFB-3B78-AF8AB2050BB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23010" y="3461342"/>
                  <a:ext cx="29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29DDEB7-680C-70CA-FACF-2D43095DFB11}"/>
                    </a:ext>
                  </a:extLst>
                </p14:cNvPr>
                <p14:cNvContentPartPr/>
                <p14:nvPr/>
              </p14:nvContentPartPr>
              <p14:xfrm>
                <a:off x="7152010" y="3412382"/>
                <a:ext cx="235440" cy="900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29DDEB7-680C-70CA-FACF-2D43095DFB1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43010" y="3403382"/>
                  <a:ext cx="253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E958C09-43A0-5D8E-A9B9-965C34B3523C}"/>
                    </a:ext>
                  </a:extLst>
                </p14:cNvPr>
                <p14:cNvContentPartPr/>
                <p14:nvPr/>
              </p14:nvContentPartPr>
              <p14:xfrm>
                <a:off x="7097650" y="3672662"/>
                <a:ext cx="389520" cy="691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E958C09-43A0-5D8E-A9B9-965C34B3523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89010" y="3664022"/>
                  <a:ext cx="407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644099D-8FFF-28CC-AB77-681E473099F3}"/>
                    </a:ext>
                  </a:extLst>
                </p14:cNvPr>
                <p14:cNvContentPartPr/>
                <p14:nvPr/>
              </p14:nvContentPartPr>
              <p14:xfrm>
                <a:off x="7140490" y="3805862"/>
                <a:ext cx="192600" cy="191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644099D-8FFF-28CC-AB77-681E473099F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131850" y="3796862"/>
                  <a:ext cx="210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14B9D96-1B27-3F60-AAF5-AA4639BC9BB8}"/>
                    </a:ext>
                  </a:extLst>
                </p14:cNvPr>
                <p14:cNvContentPartPr/>
                <p14:nvPr/>
              </p14:nvContentPartPr>
              <p14:xfrm>
                <a:off x="7823050" y="3397622"/>
                <a:ext cx="209880" cy="3924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14B9D96-1B27-3F60-AAF5-AA4639BC9BB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14050" y="3388622"/>
                  <a:ext cx="2275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63FD861-4124-BDDE-3BD6-96D19C70736F}"/>
                    </a:ext>
                  </a:extLst>
                </p14:cNvPr>
                <p14:cNvContentPartPr/>
                <p14:nvPr/>
              </p14:nvContentPartPr>
              <p14:xfrm>
                <a:off x="7811890" y="3363422"/>
                <a:ext cx="312840" cy="608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63FD861-4124-BDDE-3BD6-96D19C70736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803250" y="3354422"/>
                  <a:ext cx="330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935A10B-BEB2-9BC0-AC51-DBDBBD9A6B85}"/>
                    </a:ext>
                  </a:extLst>
                </p14:cNvPr>
                <p14:cNvContentPartPr/>
                <p14:nvPr/>
              </p14:nvContentPartPr>
              <p14:xfrm>
                <a:off x="8068210" y="3724502"/>
                <a:ext cx="189360" cy="2610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935A10B-BEB2-9BC0-AC51-DBDBBD9A6B8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59570" y="3715502"/>
                  <a:ext cx="2070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84C4ABD-57BA-8CC3-E376-7D59BD001C60}"/>
                    </a:ext>
                  </a:extLst>
                </p14:cNvPr>
                <p14:cNvContentPartPr/>
                <p14:nvPr/>
              </p14:nvContentPartPr>
              <p14:xfrm>
                <a:off x="8361610" y="3739262"/>
                <a:ext cx="27360" cy="2030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84C4ABD-57BA-8CC3-E376-7D59BD001C6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352970" y="3730262"/>
                  <a:ext cx="45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1F4C71A-4C1E-CA5B-F07D-BB7F6AB10801}"/>
                    </a:ext>
                  </a:extLst>
                </p14:cNvPr>
                <p14:cNvContentPartPr/>
                <p14:nvPr/>
              </p14:nvContentPartPr>
              <p14:xfrm>
                <a:off x="8307610" y="3806582"/>
                <a:ext cx="186840" cy="230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1F4C71A-4C1E-CA5B-F07D-BB7F6AB1080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298610" y="3797942"/>
                  <a:ext cx="204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BCF80E9-39F5-10B4-E1A2-777FCAED494D}"/>
                    </a:ext>
                  </a:extLst>
                </p14:cNvPr>
                <p14:cNvContentPartPr/>
                <p14:nvPr/>
              </p14:nvContentPartPr>
              <p14:xfrm>
                <a:off x="8611810" y="3695342"/>
                <a:ext cx="7200" cy="1242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BCF80E9-39F5-10B4-E1A2-777FCAED494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603170" y="3686702"/>
                  <a:ext cx="24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FD9DF8B-9C9E-2FDC-E995-311081C24F20}"/>
                    </a:ext>
                  </a:extLst>
                </p14:cNvPr>
                <p14:cNvContentPartPr/>
                <p14:nvPr/>
              </p14:nvContentPartPr>
              <p14:xfrm>
                <a:off x="8553850" y="3906302"/>
                <a:ext cx="184680" cy="432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FD9DF8B-9C9E-2FDC-E995-311081C24F2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545210" y="3897302"/>
                  <a:ext cx="202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0E209D8-B156-6E52-E9C6-4075A94618A9}"/>
                    </a:ext>
                  </a:extLst>
                </p14:cNvPr>
                <p14:cNvContentPartPr/>
                <p14:nvPr/>
              </p14:nvContentPartPr>
              <p14:xfrm>
                <a:off x="8568250" y="4003142"/>
                <a:ext cx="167400" cy="1468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0E209D8-B156-6E52-E9C6-4075A94618A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559250" y="3994502"/>
                  <a:ext cx="185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DDAD2EE-6D5B-4C9D-43FF-87C9B0635B50}"/>
                    </a:ext>
                  </a:extLst>
                </p14:cNvPr>
                <p14:cNvContentPartPr/>
                <p14:nvPr/>
              </p14:nvContentPartPr>
              <p14:xfrm>
                <a:off x="7400770" y="3768062"/>
                <a:ext cx="134640" cy="2545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DDAD2EE-6D5B-4C9D-43FF-87C9B0635B5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391770" y="3759422"/>
                  <a:ext cx="1522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BF84E0D-1B4D-A416-7EA9-923625DE9644}"/>
                    </a:ext>
                  </a:extLst>
                </p14:cNvPr>
                <p14:cNvContentPartPr/>
                <p14:nvPr/>
              </p14:nvContentPartPr>
              <p14:xfrm>
                <a:off x="7585450" y="3869582"/>
                <a:ext cx="77040" cy="1123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BF84E0D-1B4D-A416-7EA9-923625DE964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576810" y="3860942"/>
                  <a:ext cx="94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1FCCC5A-2698-3141-0D8C-388367BB6FF2}"/>
                    </a:ext>
                  </a:extLst>
                </p14:cNvPr>
                <p14:cNvContentPartPr/>
                <p14:nvPr/>
              </p14:nvContentPartPr>
              <p14:xfrm>
                <a:off x="8811610" y="3273062"/>
                <a:ext cx="162000" cy="4604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1FCCC5A-2698-3141-0D8C-388367BB6FF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802610" y="3264062"/>
                  <a:ext cx="17964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FAF4301-D684-5F86-994B-68821BC37A42}"/>
                    </a:ext>
                  </a:extLst>
                </p14:cNvPr>
                <p14:cNvContentPartPr/>
                <p14:nvPr/>
              </p14:nvContentPartPr>
              <p14:xfrm>
                <a:off x="9060730" y="3354782"/>
                <a:ext cx="160200" cy="3686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FAF4301-D684-5F86-994B-68821BC37A4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052090" y="3346142"/>
                  <a:ext cx="1778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5079930-F6BF-D4C7-8501-864709DDB8BC}"/>
                    </a:ext>
                  </a:extLst>
                </p14:cNvPr>
                <p14:cNvContentPartPr/>
                <p14:nvPr/>
              </p14:nvContentPartPr>
              <p14:xfrm>
                <a:off x="9319570" y="3500942"/>
                <a:ext cx="119880" cy="1270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5079930-F6BF-D4C7-8501-864709DDB8B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310570" y="3491942"/>
                  <a:ext cx="137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986D920-09D0-BEC6-9290-752527F57587}"/>
                    </a:ext>
                  </a:extLst>
                </p14:cNvPr>
                <p14:cNvContentPartPr/>
                <p14:nvPr/>
              </p14:nvContentPartPr>
              <p14:xfrm>
                <a:off x="9432610" y="3281702"/>
                <a:ext cx="255600" cy="5223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986D920-09D0-BEC6-9290-752527F5758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423610" y="3273062"/>
                  <a:ext cx="273240" cy="54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762161DB-B881-BF9B-2D6B-A71265AC3D80}"/>
              </a:ext>
            </a:extLst>
          </p:cNvPr>
          <p:cNvGrpSpPr/>
          <p:nvPr/>
        </p:nvGrpSpPr>
        <p:grpSpPr>
          <a:xfrm>
            <a:off x="1037410" y="3959222"/>
            <a:ext cx="1987920" cy="806040"/>
            <a:chOff x="1037410" y="3959222"/>
            <a:chExt cx="1987920" cy="80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D5C0CCC-13D5-9945-0C44-12C0C0FCA2F0}"/>
                    </a:ext>
                  </a:extLst>
                </p14:cNvPr>
                <p14:cNvContentPartPr/>
                <p14:nvPr/>
              </p14:nvContentPartPr>
              <p14:xfrm>
                <a:off x="1037410" y="4104302"/>
                <a:ext cx="195120" cy="6609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D5C0CCC-13D5-9945-0C44-12C0C0FCA2F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28410" y="4095662"/>
                  <a:ext cx="212760" cy="6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7D74A7D-86A6-E566-55EC-35E6FCD86186}"/>
                    </a:ext>
                  </a:extLst>
                </p14:cNvPr>
                <p14:cNvContentPartPr/>
                <p14:nvPr/>
              </p14:nvContentPartPr>
              <p14:xfrm>
                <a:off x="1398130" y="4495982"/>
                <a:ext cx="101160" cy="1652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7D74A7D-86A6-E566-55EC-35E6FCD8618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389490" y="4486982"/>
                  <a:ext cx="118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69E8333B-DA03-DC4E-CF1A-BC09751F9210}"/>
                    </a:ext>
                  </a:extLst>
                </p14:cNvPr>
                <p14:cNvContentPartPr/>
                <p14:nvPr/>
              </p14:nvContentPartPr>
              <p14:xfrm>
                <a:off x="1676770" y="4243982"/>
                <a:ext cx="227160" cy="349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69E8333B-DA03-DC4E-CF1A-BC09751F921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667770" y="4235342"/>
                  <a:ext cx="244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CE27F27-8574-03E2-C498-22E104BB936E}"/>
                    </a:ext>
                  </a:extLst>
                </p14:cNvPr>
                <p14:cNvContentPartPr/>
                <p14:nvPr/>
              </p14:nvContentPartPr>
              <p14:xfrm>
                <a:off x="1708810" y="4372862"/>
                <a:ext cx="180360" cy="270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CE27F27-8574-03E2-C498-22E104BB936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700170" y="4364222"/>
                  <a:ext cx="198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65F91C5-FC32-9A99-8D67-F083C49AAC2A}"/>
                    </a:ext>
                  </a:extLst>
                </p14:cNvPr>
                <p14:cNvContentPartPr/>
                <p14:nvPr/>
              </p14:nvContentPartPr>
              <p14:xfrm>
                <a:off x="2159170" y="4072982"/>
                <a:ext cx="168120" cy="1969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65F91C5-FC32-9A99-8D67-F083C49AAC2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150530" y="4064342"/>
                  <a:ext cx="185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E13765DC-BCF2-CAC5-F8EC-5CC2EE0CDFE9}"/>
                    </a:ext>
                  </a:extLst>
                </p14:cNvPr>
                <p14:cNvContentPartPr/>
                <p14:nvPr/>
              </p14:nvContentPartPr>
              <p14:xfrm>
                <a:off x="2387410" y="4154342"/>
                <a:ext cx="23760" cy="1000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13765DC-BCF2-CAC5-F8EC-5CC2EE0CDFE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378770" y="4145702"/>
                  <a:ext cx="41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F7AD3FB-C6B3-9DA6-7ADA-F4E607F49B07}"/>
                    </a:ext>
                  </a:extLst>
                </p14:cNvPr>
                <p14:cNvContentPartPr/>
                <p14:nvPr/>
              </p14:nvContentPartPr>
              <p14:xfrm>
                <a:off x="2411530" y="4004582"/>
                <a:ext cx="6840" cy="82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F7AD3FB-C6B3-9DA6-7ADA-F4E607F49B0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402530" y="3995942"/>
                  <a:ext cx="24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AC54C5C-2DF5-F307-0A6C-A140FE7200CC}"/>
                    </a:ext>
                  </a:extLst>
                </p14:cNvPr>
                <p14:cNvContentPartPr/>
                <p14:nvPr/>
              </p14:nvContentPartPr>
              <p14:xfrm>
                <a:off x="2466250" y="4136702"/>
                <a:ext cx="115560" cy="1144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AC54C5C-2DF5-F307-0A6C-A140FE7200C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457610" y="4128062"/>
                  <a:ext cx="133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C946CFB-EB3E-6387-DFE3-838574351862}"/>
                    </a:ext>
                  </a:extLst>
                </p14:cNvPr>
                <p14:cNvContentPartPr/>
                <p14:nvPr/>
              </p14:nvContentPartPr>
              <p14:xfrm>
                <a:off x="2686210" y="3959222"/>
                <a:ext cx="160560" cy="2934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C946CFB-EB3E-6387-DFE3-83857435186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677570" y="3950582"/>
                  <a:ext cx="1782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7A64EBC-EDAE-45D3-2C02-A5A6AB990C17}"/>
                    </a:ext>
                  </a:extLst>
                </p14:cNvPr>
                <p14:cNvContentPartPr/>
                <p14:nvPr/>
              </p14:nvContentPartPr>
              <p14:xfrm>
                <a:off x="2905450" y="4068662"/>
                <a:ext cx="119880" cy="1465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7A64EBC-EDAE-45D3-2C02-A5A6AB990C1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896810" y="4060022"/>
                  <a:ext cx="137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E62F833D-4486-9BDD-ACF0-E505A743F87F}"/>
                    </a:ext>
                  </a:extLst>
                </p14:cNvPr>
                <p14:cNvContentPartPr/>
                <p14:nvPr/>
              </p14:nvContentPartPr>
              <p14:xfrm>
                <a:off x="2206330" y="4282142"/>
                <a:ext cx="697680" cy="655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E62F833D-4486-9BDD-ACF0-E505A743F87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197330" y="4273502"/>
                  <a:ext cx="715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7A84891-39C8-BF9A-564A-96F07C71EB28}"/>
                    </a:ext>
                  </a:extLst>
                </p14:cNvPr>
                <p14:cNvContentPartPr/>
                <p14:nvPr/>
              </p14:nvContentPartPr>
              <p14:xfrm>
                <a:off x="2560210" y="4408862"/>
                <a:ext cx="92520" cy="2775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7A84891-39C8-BF9A-564A-96F07C71EB2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551570" y="4400222"/>
                  <a:ext cx="110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1A156395-2E7C-88F8-7279-7ABC5249CF93}"/>
                    </a:ext>
                  </a:extLst>
                </p14:cNvPr>
                <p14:cNvContentPartPr/>
                <p14:nvPr/>
              </p14:nvContentPartPr>
              <p14:xfrm>
                <a:off x="2743450" y="4506422"/>
                <a:ext cx="128520" cy="903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1A156395-2E7C-88F8-7279-7ABC5249CF9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734450" y="4497422"/>
                  <a:ext cx="14616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6FB84B37-12AD-C29C-CAC3-B2750AE34391}"/>
                  </a:ext>
                </a:extLst>
              </p14:cNvPr>
              <p14:cNvContentPartPr/>
              <p14:nvPr/>
            </p14:nvContentPartPr>
            <p14:xfrm>
              <a:off x="3353290" y="4471502"/>
              <a:ext cx="129600" cy="13500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6FB84B37-12AD-C29C-CAC3-B2750AE34391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3344650" y="4462862"/>
                <a:ext cx="14724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" name="Group 314">
            <a:extLst>
              <a:ext uri="{FF2B5EF4-FFF2-40B4-BE49-F238E27FC236}">
                <a16:creationId xmlns:a16="http://schemas.microsoft.com/office/drawing/2014/main" id="{3BC44FC5-135A-5D7B-1A58-BD66660CBD09}"/>
              </a:ext>
            </a:extLst>
          </p:cNvPr>
          <p:cNvGrpSpPr/>
          <p:nvPr/>
        </p:nvGrpSpPr>
        <p:grpSpPr>
          <a:xfrm>
            <a:off x="3884650" y="4156502"/>
            <a:ext cx="294480" cy="548640"/>
            <a:chOff x="3884650" y="4156502"/>
            <a:chExt cx="294480" cy="54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B27817A-C346-0A52-F73D-36AAAF9B306C}"/>
                    </a:ext>
                  </a:extLst>
                </p14:cNvPr>
                <p14:cNvContentPartPr/>
                <p14:nvPr/>
              </p14:nvContentPartPr>
              <p14:xfrm>
                <a:off x="3884650" y="4156502"/>
                <a:ext cx="168480" cy="5486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B27817A-C346-0A52-F73D-36AAAF9B306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875650" y="4147862"/>
                  <a:ext cx="18612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7F1E271-63AD-060A-E18D-84AA881BD699}"/>
                    </a:ext>
                  </a:extLst>
                </p14:cNvPr>
                <p14:cNvContentPartPr/>
                <p14:nvPr/>
              </p14:nvContentPartPr>
              <p14:xfrm>
                <a:off x="4157890" y="4504262"/>
                <a:ext cx="21240" cy="171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7F1E271-63AD-060A-E18D-84AA881BD69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48890" y="4495262"/>
                  <a:ext cx="3888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2A1F1742-3B80-BD85-17A1-4ADB43125D24}"/>
              </a:ext>
            </a:extLst>
          </p:cNvPr>
          <p:cNvGrpSpPr/>
          <p:nvPr/>
        </p:nvGrpSpPr>
        <p:grpSpPr>
          <a:xfrm>
            <a:off x="4463890" y="4364942"/>
            <a:ext cx="351720" cy="134280"/>
            <a:chOff x="4463890" y="4364942"/>
            <a:chExt cx="35172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19624310-388D-20FB-7F28-94EE3E3FB306}"/>
                    </a:ext>
                  </a:extLst>
                </p14:cNvPr>
                <p14:cNvContentPartPr/>
                <p14:nvPr/>
              </p14:nvContentPartPr>
              <p14:xfrm>
                <a:off x="4463890" y="4364942"/>
                <a:ext cx="351720" cy="370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19624310-388D-20FB-7F28-94EE3E3FB30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455250" y="4356302"/>
                  <a:ext cx="369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455592A-7BB9-40D3-8B85-20F2849746BB}"/>
                    </a:ext>
                  </a:extLst>
                </p14:cNvPr>
                <p14:cNvContentPartPr/>
                <p14:nvPr/>
              </p14:nvContentPartPr>
              <p14:xfrm>
                <a:off x="4575130" y="4465382"/>
                <a:ext cx="217800" cy="338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455592A-7BB9-40D3-8B85-20F2849746B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566130" y="4456742"/>
                  <a:ext cx="2354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7B961920-7060-531A-4212-C74D6731E18A}"/>
              </a:ext>
            </a:extLst>
          </p:cNvPr>
          <p:cNvGrpSpPr/>
          <p:nvPr/>
        </p:nvGrpSpPr>
        <p:grpSpPr>
          <a:xfrm>
            <a:off x="5095690" y="4035182"/>
            <a:ext cx="949320" cy="972720"/>
            <a:chOff x="5095690" y="4035182"/>
            <a:chExt cx="949320" cy="97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86532DF2-D746-C0F4-05A4-69FF9E660118}"/>
                    </a:ext>
                  </a:extLst>
                </p14:cNvPr>
                <p14:cNvContentPartPr/>
                <p14:nvPr/>
              </p14:nvContentPartPr>
              <p14:xfrm>
                <a:off x="5095690" y="4193222"/>
                <a:ext cx="151200" cy="2322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86532DF2-D746-C0F4-05A4-69FF9E66011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086690" y="4184582"/>
                  <a:ext cx="168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5B9F5039-E3F4-64D2-47B1-572EDBDA0B7B}"/>
                    </a:ext>
                  </a:extLst>
                </p14:cNvPr>
                <p14:cNvContentPartPr/>
                <p14:nvPr/>
              </p14:nvContentPartPr>
              <p14:xfrm>
                <a:off x="5294410" y="4270982"/>
                <a:ext cx="34560" cy="1195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5B9F5039-E3F4-64D2-47B1-572EDBDA0B7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285410" y="4262342"/>
                  <a:ext cx="52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0D144AA-D274-8D72-9A4B-D94783401A6E}"/>
                    </a:ext>
                  </a:extLst>
                </p14:cNvPr>
                <p14:cNvContentPartPr/>
                <p14:nvPr/>
              </p14:nvContentPartPr>
              <p14:xfrm>
                <a:off x="5326450" y="4205102"/>
                <a:ext cx="6840" cy="75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0D144AA-D274-8D72-9A4B-D94783401A6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317810" y="4196102"/>
                  <a:ext cx="24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EC9AC227-701F-B395-EDAB-7116865F15FE}"/>
                    </a:ext>
                  </a:extLst>
                </p14:cNvPr>
                <p14:cNvContentPartPr/>
                <p14:nvPr/>
              </p14:nvContentPartPr>
              <p14:xfrm>
                <a:off x="5361730" y="4271342"/>
                <a:ext cx="135000" cy="1584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EC9AC227-701F-B395-EDAB-7116865F15F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353090" y="4262702"/>
                  <a:ext cx="152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DBED8D5-76A2-0B25-0FCE-8D46C3BB75A6}"/>
                    </a:ext>
                  </a:extLst>
                </p14:cNvPr>
                <p14:cNvContentPartPr/>
                <p14:nvPr/>
              </p14:nvContentPartPr>
              <p14:xfrm>
                <a:off x="5692570" y="4035182"/>
                <a:ext cx="158760" cy="3657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DBED8D5-76A2-0B25-0FCE-8D46C3BB75A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683930" y="4026542"/>
                  <a:ext cx="1764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4E635727-1F5F-3493-F288-04A29DF40423}"/>
                    </a:ext>
                  </a:extLst>
                </p14:cNvPr>
                <p14:cNvContentPartPr/>
                <p14:nvPr/>
              </p14:nvContentPartPr>
              <p14:xfrm>
                <a:off x="5888050" y="4240742"/>
                <a:ext cx="156960" cy="684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4E635727-1F5F-3493-F288-04A29DF4042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879410" y="4232102"/>
                  <a:ext cx="174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19B322E6-8E99-9BB3-FB4F-A10D1B4C4561}"/>
                    </a:ext>
                  </a:extLst>
                </p14:cNvPr>
                <p14:cNvContentPartPr/>
                <p14:nvPr/>
              </p14:nvContentPartPr>
              <p14:xfrm>
                <a:off x="5096770" y="4492022"/>
                <a:ext cx="817200" cy="615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19B322E6-8E99-9BB3-FB4F-A10D1B4C456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088130" y="4483022"/>
                  <a:ext cx="834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3006960C-8B6B-0DE3-3BF4-CC3267EDF8AC}"/>
                    </a:ext>
                  </a:extLst>
                </p14:cNvPr>
                <p14:cNvContentPartPr/>
                <p14:nvPr/>
              </p14:nvContentPartPr>
              <p14:xfrm>
                <a:off x="5367130" y="4653662"/>
                <a:ext cx="196560" cy="2714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006960C-8B6B-0DE3-3BF4-CC3267EDF8A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358490" y="4644662"/>
                  <a:ext cx="2142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0C3B7552-46E8-72DF-6DEB-DF18FE948BC6}"/>
                    </a:ext>
                  </a:extLst>
                </p14:cNvPr>
                <p14:cNvContentPartPr/>
                <p14:nvPr/>
              </p14:nvContentPartPr>
              <p14:xfrm>
                <a:off x="5624530" y="4753382"/>
                <a:ext cx="158760" cy="1479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0C3B7552-46E8-72DF-6DEB-DF18FE948BC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615890" y="4744382"/>
                  <a:ext cx="176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4CEC2367-AC60-835B-A202-4F4B425DE947}"/>
                    </a:ext>
                  </a:extLst>
                </p14:cNvPr>
                <p14:cNvContentPartPr/>
                <p14:nvPr/>
              </p14:nvContentPartPr>
              <p14:xfrm>
                <a:off x="5255530" y="4617302"/>
                <a:ext cx="140760" cy="3416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4CEC2367-AC60-835B-A202-4F4B425DE94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246530" y="4608662"/>
                  <a:ext cx="1584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5922BC0F-C5F0-BB2D-3609-0D8287C6B090}"/>
                    </a:ext>
                  </a:extLst>
                </p14:cNvPr>
                <p14:cNvContentPartPr/>
                <p14:nvPr/>
              </p14:nvContentPartPr>
              <p14:xfrm>
                <a:off x="5723170" y="4680302"/>
                <a:ext cx="134640" cy="3276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5922BC0F-C5F0-BB2D-3609-0D8287C6B09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714170" y="4671662"/>
                  <a:ext cx="1522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5DB7003B-780F-FF4C-E0BB-5098CDB09AB7}"/>
                    </a:ext>
                  </a:extLst>
                </p14:cNvPr>
                <p14:cNvContentPartPr/>
                <p14:nvPr/>
              </p14:nvContentPartPr>
              <p14:xfrm>
                <a:off x="5877250" y="4628462"/>
                <a:ext cx="151920" cy="892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5DB7003B-780F-FF4C-E0BB-5098CDB09AB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868250" y="4619462"/>
                  <a:ext cx="16956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42B4A8B1-BEB5-6D45-4820-F3744B9586F5}"/>
                  </a:ext>
                </a:extLst>
              </p14:cNvPr>
              <p14:cNvContentPartPr/>
              <p14:nvPr/>
            </p14:nvContentPartPr>
            <p14:xfrm>
              <a:off x="6192250" y="4489862"/>
              <a:ext cx="312840" cy="1656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42B4A8B1-BEB5-6D45-4820-F3744B9586F5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6183610" y="4480862"/>
                <a:ext cx="33048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2" name="Group 341">
            <a:extLst>
              <a:ext uri="{FF2B5EF4-FFF2-40B4-BE49-F238E27FC236}">
                <a16:creationId xmlns:a16="http://schemas.microsoft.com/office/drawing/2014/main" id="{FE45C02C-AA3D-438E-B01C-B46A91F5E4BA}"/>
              </a:ext>
            </a:extLst>
          </p:cNvPr>
          <p:cNvGrpSpPr/>
          <p:nvPr/>
        </p:nvGrpSpPr>
        <p:grpSpPr>
          <a:xfrm>
            <a:off x="6826570" y="4201502"/>
            <a:ext cx="803520" cy="731880"/>
            <a:chOff x="6826570" y="4201502"/>
            <a:chExt cx="803520" cy="73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3C4E3753-4267-87B3-93ED-7FFF9C158FCA}"/>
                    </a:ext>
                  </a:extLst>
                </p14:cNvPr>
                <p14:cNvContentPartPr/>
                <p14:nvPr/>
              </p14:nvContentPartPr>
              <p14:xfrm>
                <a:off x="6826570" y="4261622"/>
                <a:ext cx="407160" cy="2030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3C4E3753-4267-87B3-93ED-7FFF9C158FC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817930" y="4252622"/>
                  <a:ext cx="424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E8E9028F-DAD5-D28C-E6F1-318FCFECA097}"/>
                    </a:ext>
                  </a:extLst>
                </p14:cNvPr>
                <p14:cNvContentPartPr/>
                <p14:nvPr/>
              </p14:nvContentPartPr>
              <p14:xfrm>
                <a:off x="7317250" y="4201502"/>
                <a:ext cx="108720" cy="2714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E8E9028F-DAD5-D28C-E6F1-318FCFECA09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308250" y="4192502"/>
                  <a:ext cx="126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F9F7358D-9CA6-D7DE-F158-EAE1FB759C72}"/>
                    </a:ext>
                  </a:extLst>
                </p14:cNvPr>
                <p14:cNvContentPartPr/>
                <p14:nvPr/>
              </p14:nvContentPartPr>
              <p14:xfrm>
                <a:off x="7508410" y="4267382"/>
                <a:ext cx="121680" cy="1612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F9F7358D-9CA6-D7DE-F158-EAE1FB759C7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499410" y="4258382"/>
                  <a:ext cx="139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257DD3B-AB15-6582-09E4-AE707501EA5C}"/>
                    </a:ext>
                  </a:extLst>
                </p14:cNvPr>
                <p14:cNvContentPartPr/>
                <p14:nvPr/>
              </p14:nvContentPartPr>
              <p14:xfrm>
                <a:off x="6845650" y="4585982"/>
                <a:ext cx="675720" cy="464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257DD3B-AB15-6582-09E4-AE707501EA5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836650" y="4577342"/>
                  <a:ext cx="693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25D8512-EE47-11CA-1345-2BE8EAB6DA03}"/>
                    </a:ext>
                  </a:extLst>
                </p14:cNvPr>
                <p14:cNvContentPartPr/>
                <p14:nvPr/>
              </p14:nvContentPartPr>
              <p14:xfrm>
                <a:off x="7092610" y="4702622"/>
                <a:ext cx="151560" cy="2307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25D8512-EE47-11CA-1345-2BE8EAB6DA0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083970" y="4693982"/>
                  <a:ext cx="169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233EF169-D634-FD9C-2B70-9A457BB512ED}"/>
                    </a:ext>
                  </a:extLst>
                </p14:cNvPr>
                <p14:cNvContentPartPr/>
                <p14:nvPr/>
              </p14:nvContentPartPr>
              <p14:xfrm>
                <a:off x="7328410" y="4752662"/>
                <a:ext cx="206280" cy="1458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233EF169-D634-FD9C-2B70-9A457BB512E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319410" y="4744022"/>
                  <a:ext cx="22392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6CF76122-44EA-E5AB-253E-2ED025AAC27C}"/>
                  </a:ext>
                </a:extLst>
              </p14:cNvPr>
              <p14:cNvContentPartPr/>
              <p14:nvPr/>
            </p14:nvContentPartPr>
            <p14:xfrm>
              <a:off x="3623290" y="4021502"/>
              <a:ext cx="771480" cy="90720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6CF76122-44EA-E5AB-253E-2ED025AAC27C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3614650" y="4012502"/>
                <a:ext cx="789120" cy="9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9" name="Group 348">
            <a:extLst>
              <a:ext uri="{FF2B5EF4-FFF2-40B4-BE49-F238E27FC236}">
                <a16:creationId xmlns:a16="http://schemas.microsoft.com/office/drawing/2014/main" id="{A3ABB628-B4D5-4B63-98BA-BF13F0674238}"/>
              </a:ext>
            </a:extLst>
          </p:cNvPr>
          <p:cNvGrpSpPr/>
          <p:nvPr/>
        </p:nvGrpSpPr>
        <p:grpSpPr>
          <a:xfrm>
            <a:off x="268810" y="2795702"/>
            <a:ext cx="1234800" cy="2927880"/>
            <a:chOff x="268810" y="2795702"/>
            <a:chExt cx="1234800" cy="29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76B28809-5610-F7C9-A1B4-DAB3AC52255F}"/>
                    </a:ext>
                  </a:extLst>
                </p14:cNvPr>
                <p14:cNvContentPartPr/>
                <p14:nvPr/>
              </p14:nvContentPartPr>
              <p14:xfrm>
                <a:off x="268810" y="2795702"/>
                <a:ext cx="412920" cy="27100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76B28809-5610-F7C9-A1B4-DAB3AC52255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59810" y="2786702"/>
                  <a:ext cx="430560" cy="27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F07DF2E3-6646-DAC9-7813-A265F4BB2BC6}"/>
                    </a:ext>
                  </a:extLst>
                </p14:cNvPr>
                <p14:cNvContentPartPr/>
                <p14:nvPr/>
              </p14:nvContentPartPr>
              <p14:xfrm>
                <a:off x="714130" y="5329022"/>
                <a:ext cx="239760" cy="3945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F07DF2E3-6646-DAC9-7813-A265F4BB2BC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05130" y="5320382"/>
                  <a:ext cx="2574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A034A2E8-E7D9-032C-F9F2-B0835D463037}"/>
                    </a:ext>
                  </a:extLst>
                </p14:cNvPr>
                <p14:cNvContentPartPr/>
                <p14:nvPr/>
              </p14:nvContentPartPr>
              <p14:xfrm>
                <a:off x="1070530" y="5472302"/>
                <a:ext cx="160200" cy="230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A034A2E8-E7D9-032C-F9F2-B0835D46303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61530" y="5463662"/>
                  <a:ext cx="177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57A3DFCA-690E-B8E0-7C3C-121D9C00A151}"/>
                    </a:ext>
                  </a:extLst>
                </p14:cNvPr>
                <p14:cNvContentPartPr/>
                <p14:nvPr/>
              </p14:nvContentPartPr>
              <p14:xfrm>
                <a:off x="1083130" y="5564462"/>
                <a:ext cx="216720" cy="306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57A3DFCA-690E-B8E0-7C3C-121D9C00A15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74130" y="5555462"/>
                  <a:ext cx="234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5F97D7C6-DCED-7C01-92D8-CC70A6FE6069}"/>
                    </a:ext>
                  </a:extLst>
                </p14:cNvPr>
                <p14:cNvContentPartPr/>
                <p14:nvPr/>
              </p14:nvContentPartPr>
              <p14:xfrm>
                <a:off x="1383730" y="5384102"/>
                <a:ext cx="119880" cy="2772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5F97D7C6-DCED-7C01-92D8-CC70A6FE606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375090" y="5375102"/>
                  <a:ext cx="137520" cy="29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7E6EFC2D-85B6-DC70-2A52-2520D4270845}"/>
              </a:ext>
            </a:extLst>
          </p:cNvPr>
          <p:cNvGrpSpPr/>
          <p:nvPr/>
        </p:nvGrpSpPr>
        <p:grpSpPr>
          <a:xfrm>
            <a:off x="1812850" y="5388782"/>
            <a:ext cx="914760" cy="329760"/>
            <a:chOff x="1812850" y="5388782"/>
            <a:chExt cx="91476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59219D3E-FA26-36A2-1BAD-698044A3E2E2}"/>
                    </a:ext>
                  </a:extLst>
                </p14:cNvPr>
                <p14:cNvContentPartPr/>
                <p14:nvPr/>
              </p14:nvContentPartPr>
              <p14:xfrm>
                <a:off x="1812850" y="5388782"/>
                <a:ext cx="914760" cy="3297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59219D3E-FA26-36A2-1BAD-698044A3E2E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803850" y="5379782"/>
                  <a:ext cx="9324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6569713A-DF83-FE8E-B51B-F7C3A976B6E9}"/>
                    </a:ext>
                  </a:extLst>
                </p14:cNvPr>
                <p14:cNvContentPartPr/>
                <p14:nvPr/>
              </p14:nvContentPartPr>
              <p14:xfrm>
                <a:off x="1854610" y="5476622"/>
                <a:ext cx="311400" cy="108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6569713A-DF83-FE8E-B51B-F7C3A976B6E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845610" y="5467622"/>
                  <a:ext cx="3290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F0F4F803-3BAF-5EC8-181E-BE5792E5BA5C}"/>
              </a:ext>
            </a:extLst>
          </p:cNvPr>
          <p:cNvGrpSpPr/>
          <p:nvPr/>
        </p:nvGrpSpPr>
        <p:grpSpPr>
          <a:xfrm>
            <a:off x="10285450" y="3221222"/>
            <a:ext cx="1818720" cy="669240"/>
            <a:chOff x="10285450" y="3221222"/>
            <a:chExt cx="1818720" cy="66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3978A92-6AE0-3D76-0231-9F1803D1D19F}"/>
                    </a:ext>
                  </a:extLst>
                </p14:cNvPr>
                <p14:cNvContentPartPr/>
                <p14:nvPr/>
              </p14:nvContentPartPr>
              <p14:xfrm>
                <a:off x="10285450" y="3308702"/>
                <a:ext cx="217440" cy="2653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3978A92-6AE0-3D76-0231-9F1803D1D19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276450" y="3299702"/>
                  <a:ext cx="2350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3B4403E0-98BD-1883-68A0-E9A2AD4C5AEE}"/>
                    </a:ext>
                  </a:extLst>
                </p14:cNvPr>
                <p14:cNvContentPartPr/>
                <p14:nvPr/>
              </p14:nvContentPartPr>
              <p14:xfrm>
                <a:off x="10549330" y="3310142"/>
                <a:ext cx="258120" cy="2844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3B4403E0-98BD-1883-68A0-E9A2AD4C5AE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540690" y="3301502"/>
                  <a:ext cx="2757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02C04B61-4757-0BD9-B27F-5B33DED8FB8B}"/>
                    </a:ext>
                  </a:extLst>
                </p14:cNvPr>
                <p14:cNvContentPartPr/>
                <p14:nvPr/>
              </p14:nvContentPartPr>
              <p14:xfrm>
                <a:off x="10807450" y="3297902"/>
                <a:ext cx="231840" cy="3567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02C04B61-4757-0BD9-B27F-5B33DED8FB8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798810" y="3289262"/>
                  <a:ext cx="2494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F0D16AFD-8F53-D5D9-CB76-893746B329A7}"/>
                    </a:ext>
                  </a:extLst>
                </p14:cNvPr>
                <p14:cNvContentPartPr/>
                <p14:nvPr/>
              </p14:nvContentPartPr>
              <p14:xfrm>
                <a:off x="11150530" y="3221222"/>
                <a:ext cx="125640" cy="4777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F0D16AFD-8F53-D5D9-CB76-893746B329A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141530" y="3212222"/>
                  <a:ext cx="14328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485425AD-B36A-6EE7-F0F3-B800CF25B28B}"/>
                    </a:ext>
                  </a:extLst>
                </p14:cNvPr>
                <p14:cNvContentPartPr/>
                <p14:nvPr/>
              </p14:nvContentPartPr>
              <p14:xfrm>
                <a:off x="11308930" y="3334622"/>
                <a:ext cx="180000" cy="2743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485425AD-B36A-6EE7-F0F3-B800CF25B28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299930" y="3325982"/>
                  <a:ext cx="1976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C16639FD-BDC4-9DB6-4A56-3807F17C7BA4}"/>
                    </a:ext>
                  </a:extLst>
                </p14:cNvPr>
                <p14:cNvContentPartPr/>
                <p14:nvPr/>
              </p14:nvContentPartPr>
              <p14:xfrm>
                <a:off x="11510530" y="3397982"/>
                <a:ext cx="166320" cy="2232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C16639FD-BDC4-9DB6-4A56-3807F17C7BA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501890" y="3389342"/>
                  <a:ext cx="183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AF6618E6-1723-1948-0683-4F7B860091B5}"/>
                    </a:ext>
                  </a:extLst>
                </p14:cNvPr>
                <p14:cNvContentPartPr/>
                <p14:nvPr/>
              </p14:nvContentPartPr>
              <p14:xfrm>
                <a:off x="11709970" y="3600662"/>
                <a:ext cx="8280" cy="1065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AF6618E6-1723-1948-0683-4F7B860091B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701330" y="3591662"/>
                  <a:ext cx="25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DB3797D-6084-E828-B532-8D2D920DB1D6}"/>
                    </a:ext>
                  </a:extLst>
                </p14:cNvPr>
                <p14:cNvContentPartPr/>
                <p14:nvPr/>
              </p14:nvContentPartPr>
              <p14:xfrm>
                <a:off x="11788810" y="3383582"/>
                <a:ext cx="15480" cy="3337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DB3797D-6084-E828-B532-8D2D920DB1D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780170" y="3374942"/>
                  <a:ext cx="331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4DECFA5B-CEE9-BCF9-DD8A-4EC093BF9005}"/>
                    </a:ext>
                  </a:extLst>
                </p14:cNvPr>
                <p14:cNvContentPartPr/>
                <p14:nvPr/>
              </p14:nvContentPartPr>
              <p14:xfrm>
                <a:off x="11883850" y="3410942"/>
                <a:ext cx="66600" cy="3020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4DECFA5B-CEE9-BCF9-DD8A-4EC093BF900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874850" y="3401942"/>
                  <a:ext cx="842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A5379D53-3FB6-23A7-E41B-1B5A55DB37CB}"/>
                    </a:ext>
                  </a:extLst>
                </p14:cNvPr>
                <p14:cNvContentPartPr/>
                <p14:nvPr/>
              </p14:nvContentPartPr>
              <p14:xfrm>
                <a:off x="11870170" y="3221222"/>
                <a:ext cx="234000" cy="6692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A5379D53-3FB6-23A7-E41B-1B5A55DB37C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861170" y="3212222"/>
                  <a:ext cx="251640" cy="68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32FA6951-5569-FF90-7437-B3E7E85F169C}"/>
              </a:ext>
            </a:extLst>
          </p:cNvPr>
          <p:cNvGrpSpPr/>
          <p:nvPr/>
        </p:nvGrpSpPr>
        <p:grpSpPr>
          <a:xfrm>
            <a:off x="2769010" y="5602262"/>
            <a:ext cx="1101600" cy="930600"/>
            <a:chOff x="2769010" y="5602262"/>
            <a:chExt cx="1101600" cy="93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7F858FFD-23BB-4D84-D12B-803D898846FC}"/>
                    </a:ext>
                  </a:extLst>
                </p14:cNvPr>
                <p14:cNvContentPartPr/>
                <p14:nvPr/>
              </p14:nvContentPartPr>
              <p14:xfrm>
                <a:off x="3047650" y="5710982"/>
                <a:ext cx="76320" cy="3628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7F858FFD-23BB-4D84-D12B-803D898846F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039010" y="5702342"/>
                  <a:ext cx="939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263EFE22-04E1-3768-9DDE-CDDCE953ED62}"/>
                    </a:ext>
                  </a:extLst>
                </p14:cNvPr>
                <p14:cNvContentPartPr/>
                <p14:nvPr/>
              </p14:nvContentPartPr>
              <p14:xfrm>
                <a:off x="2769010" y="6106622"/>
                <a:ext cx="700200" cy="194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263EFE22-04E1-3768-9DDE-CDDCE953ED6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760370" y="6097622"/>
                  <a:ext cx="717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AAB12B2B-AC5B-19A7-9FE7-6CC51FFC1D67}"/>
                    </a:ext>
                  </a:extLst>
                </p14:cNvPr>
                <p14:cNvContentPartPr/>
                <p14:nvPr/>
              </p14:nvContentPartPr>
              <p14:xfrm>
                <a:off x="2966290" y="6189062"/>
                <a:ext cx="207720" cy="2739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AAB12B2B-AC5B-19A7-9FE7-6CC51FFC1D6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957650" y="6180062"/>
                  <a:ext cx="2253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047FC84C-1C91-D30C-37B0-66684390BA7A}"/>
                    </a:ext>
                  </a:extLst>
                </p14:cNvPr>
                <p14:cNvContentPartPr/>
                <p14:nvPr/>
              </p14:nvContentPartPr>
              <p14:xfrm>
                <a:off x="3219370" y="6273662"/>
                <a:ext cx="187560" cy="1656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047FC84C-1C91-D30C-37B0-66684390BA7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210730" y="6264662"/>
                  <a:ext cx="205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4AB01572-AD24-5C77-984A-379FC7999057}"/>
                    </a:ext>
                  </a:extLst>
                </p14:cNvPr>
                <p14:cNvContentPartPr/>
                <p14:nvPr/>
              </p14:nvContentPartPr>
              <p14:xfrm>
                <a:off x="3678010" y="5602262"/>
                <a:ext cx="192600" cy="9306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4AB01572-AD24-5C77-984A-379FC799905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669370" y="5593262"/>
                  <a:ext cx="210240" cy="9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A8AEC4E5-ED13-C2A6-C1F6-F5D57E2A8235}"/>
              </a:ext>
            </a:extLst>
          </p:cNvPr>
          <p:cNvGrpSpPr/>
          <p:nvPr/>
        </p:nvGrpSpPr>
        <p:grpSpPr>
          <a:xfrm>
            <a:off x="4146730" y="5519102"/>
            <a:ext cx="1061280" cy="434520"/>
            <a:chOff x="4146730" y="5519102"/>
            <a:chExt cx="106128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DA25C4CC-5EF5-3F32-140B-442649E1FF89}"/>
                    </a:ext>
                  </a:extLst>
                </p14:cNvPr>
                <p14:cNvContentPartPr/>
                <p14:nvPr/>
              </p14:nvContentPartPr>
              <p14:xfrm>
                <a:off x="4146730" y="5725382"/>
                <a:ext cx="169920" cy="2282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DA25C4CC-5EF5-3F32-140B-442649E1FF8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137730" y="5716742"/>
                  <a:ext cx="1875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1852AD70-1493-1443-784E-6804AFC055CD}"/>
                    </a:ext>
                  </a:extLst>
                </p14:cNvPr>
                <p14:cNvContentPartPr/>
                <p14:nvPr/>
              </p14:nvContentPartPr>
              <p14:xfrm>
                <a:off x="4416730" y="5757062"/>
                <a:ext cx="11880" cy="1688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1852AD70-1493-1443-784E-6804AFC055C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408090" y="5748422"/>
                  <a:ext cx="29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8AC0AE47-B6DA-D7FA-1696-6E8E8A612D09}"/>
                    </a:ext>
                  </a:extLst>
                </p14:cNvPr>
                <p14:cNvContentPartPr/>
                <p14:nvPr/>
              </p14:nvContentPartPr>
              <p14:xfrm>
                <a:off x="4470010" y="5603342"/>
                <a:ext cx="2160" cy="219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8AC0AE47-B6DA-D7FA-1696-6E8E8A612D0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461370" y="5594702"/>
                  <a:ext cx="19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1DAEC0B6-ED2A-2D9D-64AF-DDE7AC3EDECF}"/>
                    </a:ext>
                  </a:extLst>
                </p14:cNvPr>
                <p14:cNvContentPartPr/>
                <p14:nvPr/>
              </p14:nvContentPartPr>
              <p14:xfrm>
                <a:off x="4488010" y="5746982"/>
                <a:ext cx="157680" cy="1828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1DAEC0B6-ED2A-2D9D-64AF-DDE7AC3EDEC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479370" y="5737982"/>
                  <a:ext cx="175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818FEEB5-EDB2-D03C-7B34-B0901F736A93}"/>
                    </a:ext>
                  </a:extLst>
                </p14:cNvPr>
                <p14:cNvContentPartPr/>
                <p14:nvPr/>
              </p14:nvContentPartPr>
              <p14:xfrm>
                <a:off x="4778530" y="5519102"/>
                <a:ext cx="153000" cy="3805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818FEEB5-EDB2-D03C-7B34-B0901F736A9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769890" y="5510462"/>
                  <a:ext cx="17064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5C9BA920-D01B-A1FF-59C4-519BE411D3EB}"/>
                    </a:ext>
                  </a:extLst>
                </p14:cNvPr>
                <p14:cNvContentPartPr/>
                <p14:nvPr/>
              </p14:nvContentPartPr>
              <p14:xfrm>
                <a:off x="5019010" y="5712782"/>
                <a:ext cx="189000" cy="1828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5C9BA920-D01B-A1FF-59C4-519BE411D3E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010370" y="5704142"/>
                  <a:ext cx="20664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F2836C5C-9352-8B9E-5662-2229F592C45B}"/>
              </a:ext>
            </a:extLst>
          </p:cNvPr>
          <p:cNvGrpSpPr/>
          <p:nvPr/>
        </p:nvGrpSpPr>
        <p:grpSpPr>
          <a:xfrm>
            <a:off x="3973570" y="6060542"/>
            <a:ext cx="1230480" cy="437400"/>
            <a:chOff x="3973570" y="6060542"/>
            <a:chExt cx="123048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BE7E92AD-5C5E-408B-2485-91BD3FF3467D}"/>
                    </a:ext>
                  </a:extLst>
                </p14:cNvPr>
                <p14:cNvContentPartPr/>
                <p14:nvPr/>
              </p14:nvContentPartPr>
              <p14:xfrm>
                <a:off x="3973570" y="6060542"/>
                <a:ext cx="1230480" cy="910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BE7E92AD-5C5E-408B-2485-91BD3FF3467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964930" y="6051902"/>
                  <a:ext cx="1248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97A7BC98-3D28-42CC-9968-907D46AC9A3C}"/>
                    </a:ext>
                  </a:extLst>
                </p14:cNvPr>
                <p14:cNvContentPartPr/>
                <p14:nvPr/>
              </p14:nvContentPartPr>
              <p14:xfrm>
                <a:off x="4453810" y="6204542"/>
                <a:ext cx="244440" cy="2934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97A7BC98-3D28-42CC-9968-907D46AC9A3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445170" y="6195542"/>
                  <a:ext cx="2620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AE5D7769-224A-DD03-BC93-A2B30D622EBC}"/>
                    </a:ext>
                  </a:extLst>
                </p14:cNvPr>
                <p14:cNvContentPartPr/>
                <p14:nvPr/>
              </p14:nvContentPartPr>
              <p14:xfrm>
                <a:off x="4774570" y="6262502"/>
                <a:ext cx="208800" cy="1868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AE5D7769-224A-DD03-BC93-A2B30D622EB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765570" y="6253862"/>
                  <a:ext cx="226440" cy="20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251918E3-0E31-6062-BECE-47EC97477536}"/>
                  </a:ext>
                </a:extLst>
              </p14:cNvPr>
              <p14:cNvContentPartPr/>
              <p14:nvPr/>
            </p14:nvContentPartPr>
            <p14:xfrm>
              <a:off x="5580250" y="6064142"/>
              <a:ext cx="273600" cy="3600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251918E3-0E31-6062-BECE-47EC97477536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5571250" y="6055142"/>
                <a:ext cx="29124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C1F83CC-4A5B-5813-9F86-C09674097BA6}"/>
              </a:ext>
            </a:extLst>
          </p:cNvPr>
          <p:cNvGrpSpPr/>
          <p:nvPr/>
        </p:nvGrpSpPr>
        <p:grpSpPr>
          <a:xfrm>
            <a:off x="8888650" y="5171702"/>
            <a:ext cx="2621520" cy="1152360"/>
            <a:chOff x="8888650" y="5171702"/>
            <a:chExt cx="2621520" cy="11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8FE3E586-17FC-A8B3-EF79-96787E433D2E}"/>
                    </a:ext>
                  </a:extLst>
                </p14:cNvPr>
                <p14:cNvContentPartPr/>
                <p14:nvPr/>
              </p14:nvContentPartPr>
              <p14:xfrm>
                <a:off x="8888650" y="5171702"/>
                <a:ext cx="195480" cy="11523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8FE3E586-17FC-A8B3-EF79-96787E433D2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879650" y="5163062"/>
                  <a:ext cx="213120" cy="11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21CAC538-57CB-A233-91AC-6919F666AE95}"/>
                    </a:ext>
                  </a:extLst>
                </p14:cNvPr>
                <p14:cNvContentPartPr/>
                <p14:nvPr/>
              </p14:nvContentPartPr>
              <p14:xfrm>
                <a:off x="9029410" y="5672462"/>
                <a:ext cx="2170440" cy="1576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21CAC538-57CB-A233-91AC-6919F666AE9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020410" y="5663462"/>
                  <a:ext cx="2188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7EEB69B5-C6D4-738A-93CE-8B434E004BA3}"/>
                    </a:ext>
                  </a:extLst>
                </p14:cNvPr>
                <p14:cNvContentPartPr/>
                <p14:nvPr/>
              </p14:nvContentPartPr>
              <p14:xfrm>
                <a:off x="11310010" y="5697302"/>
                <a:ext cx="200160" cy="2142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7EEB69B5-C6D4-738A-93CE-8B434E004BA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301010" y="5688662"/>
                  <a:ext cx="217800" cy="23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E1A2CA93-77C8-3589-50A2-0D8ED1ED7F8E}"/>
                  </a:ext>
                </a:extLst>
              </p14:cNvPr>
              <p14:cNvContentPartPr/>
              <p14:nvPr/>
            </p14:nvContentPartPr>
            <p14:xfrm>
              <a:off x="9072250" y="5208422"/>
              <a:ext cx="2163240" cy="96660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E1A2CA93-77C8-3589-50A2-0D8ED1ED7F8E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9063610" y="5199782"/>
                <a:ext cx="2180880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4A8E7C0F-2BE7-C7BA-83BC-2849D2AD41E6}"/>
                  </a:ext>
                </a:extLst>
              </p14:cNvPr>
              <p14:cNvContentPartPr/>
              <p14:nvPr/>
            </p14:nvContentPartPr>
            <p14:xfrm>
              <a:off x="9063610" y="5759942"/>
              <a:ext cx="412920" cy="53928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4A8E7C0F-2BE7-C7BA-83BC-2849D2AD41E6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9054610" y="5750942"/>
                <a:ext cx="43056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29520371-788D-7512-D102-C375527097FF}"/>
                  </a:ext>
                </a:extLst>
              </p14:cNvPr>
              <p14:cNvContentPartPr/>
              <p14:nvPr/>
            </p14:nvContentPartPr>
            <p14:xfrm>
              <a:off x="10172410" y="4823222"/>
              <a:ext cx="117000" cy="31896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29520371-788D-7512-D102-C375527097FF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0163410" y="4814222"/>
                <a:ext cx="134640" cy="33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5" name="Group 424">
            <a:extLst>
              <a:ext uri="{FF2B5EF4-FFF2-40B4-BE49-F238E27FC236}">
                <a16:creationId xmlns:a16="http://schemas.microsoft.com/office/drawing/2014/main" id="{6AB56D40-9972-61F1-2955-F96B4B8C6A05}"/>
              </a:ext>
            </a:extLst>
          </p:cNvPr>
          <p:cNvGrpSpPr/>
          <p:nvPr/>
        </p:nvGrpSpPr>
        <p:grpSpPr>
          <a:xfrm>
            <a:off x="6103690" y="5649422"/>
            <a:ext cx="2694166" cy="952200"/>
            <a:chOff x="6103690" y="5649422"/>
            <a:chExt cx="2694166" cy="95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298CFDF0-BEFC-0FAC-8FAE-70C55DA26EE5}"/>
                    </a:ext>
                  </a:extLst>
                </p14:cNvPr>
                <p14:cNvContentPartPr/>
                <p14:nvPr/>
              </p14:nvContentPartPr>
              <p14:xfrm>
                <a:off x="7887416" y="6144422"/>
                <a:ext cx="572040" cy="13392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298CFDF0-BEFC-0FAC-8FAE-70C55DA26EE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878422" y="6135422"/>
                  <a:ext cx="589669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517DFB9D-059B-2358-4903-F7660C775026}"/>
                    </a:ext>
                  </a:extLst>
                </p14:cNvPr>
                <p14:cNvContentPartPr/>
                <p14:nvPr/>
              </p14:nvContentPartPr>
              <p14:xfrm>
                <a:off x="8559176" y="6089342"/>
                <a:ext cx="238680" cy="16776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517DFB9D-059B-2358-4903-F7660C77502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550162" y="6080342"/>
                  <a:ext cx="256347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BB56192B-9FFD-B1A1-8CBA-5FB4CB757501}"/>
                    </a:ext>
                  </a:extLst>
                </p14:cNvPr>
                <p14:cNvContentPartPr/>
                <p14:nvPr/>
              </p14:nvContentPartPr>
              <p14:xfrm>
                <a:off x="8091103" y="6405422"/>
                <a:ext cx="2160" cy="324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BB56192B-9FFD-B1A1-8CBA-5FB4CB75750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082103" y="6396422"/>
                  <a:ext cx="19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545B1CD0-C8C0-2864-E0A7-7A701C48257F}"/>
                    </a:ext>
                  </a:extLst>
                </p14:cNvPr>
                <p14:cNvContentPartPr/>
                <p14:nvPr/>
              </p14:nvContentPartPr>
              <p14:xfrm>
                <a:off x="8081383" y="6371582"/>
                <a:ext cx="142560" cy="13356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545B1CD0-C8C0-2864-E0A7-7A701C48257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072383" y="6362582"/>
                  <a:ext cx="160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2B8EF5A7-3303-59EC-A3F7-78BEB0201DDA}"/>
                    </a:ext>
                  </a:extLst>
                </p14:cNvPr>
                <p14:cNvContentPartPr/>
                <p14:nvPr/>
              </p14:nvContentPartPr>
              <p14:xfrm>
                <a:off x="8257063" y="6391022"/>
                <a:ext cx="210960" cy="6372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2B8EF5A7-3303-59EC-A3F7-78BEB0201DD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248063" y="6382022"/>
                  <a:ext cx="228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C2A51BDC-46CA-AB98-0218-47BE35A510A1}"/>
                    </a:ext>
                  </a:extLst>
                </p14:cNvPr>
                <p14:cNvContentPartPr/>
                <p14:nvPr/>
              </p14:nvContentPartPr>
              <p14:xfrm>
                <a:off x="8511583" y="6370862"/>
                <a:ext cx="201960" cy="16704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C2A51BDC-46CA-AB98-0218-47BE35A510A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502583" y="6361881"/>
                  <a:ext cx="219600" cy="184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67CFA242-3136-7E6A-F418-6471985007BE}"/>
                    </a:ext>
                  </a:extLst>
                </p14:cNvPr>
                <p14:cNvContentPartPr/>
                <p14:nvPr/>
              </p14:nvContentPartPr>
              <p14:xfrm>
                <a:off x="6103690" y="5965502"/>
                <a:ext cx="431280" cy="2131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67CFA242-3136-7E6A-F418-6471985007B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094690" y="5956502"/>
                  <a:ext cx="4489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F1A1F5C4-D5D2-1181-A318-F2884F77467C}"/>
                    </a:ext>
                  </a:extLst>
                </p14:cNvPr>
                <p14:cNvContentPartPr/>
                <p14:nvPr/>
              </p14:nvContentPartPr>
              <p14:xfrm>
                <a:off x="6718210" y="5749862"/>
                <a:ext cx="245160" cy="35028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F1A1F5C4-D5D2-1181-A318-F2884F77467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709570" y="5741222"/>
                  <a:ext cx="2628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FD276C35-D6B7-1068-D0F3-1FD1130311DD}"/>
                    </a:ext>
                  </a:extLst>
                </p14:cNvPr>
                <p14:cNvContentPartPr/>
                <p14:nvPr/>
              </p14:nvContentPartPr>
              <p14:xfrm>
                <a:off x="7079650" y="5899622"/>
                <a:ext cx="176760" cy="1188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FD276C35-D6B7-1068-D0F3-1FD1130311D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070650" y="5890622"/>
                  <a:ext cx="194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C5AA91FA-647A-9ABA-29CD-374C93C555C6}"/>
                    </a:ext>
                  </a:extLst>
                </p14:cNvPr>
                <p14:cNvContentPartPr/>
                <p14:nvPr/>
              </p14:nvContentPartPr>
              <p14:xfrm>
                <a:off x="7137610" y="5649422"/>
                <a:ext cx="179640" cy="84780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C5AA91FA-647A-9ABA-29CD-374C93C555C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128610" y="5640782"/>
                  <a:ext cx="197280" cy="86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8EDD00AE-DE17-B082-05A7-47C75E095CC4}"/>
                    </a:ext>
                  </a:extLst>
                </p14:cNvPr>
                <p14:cNvContentPartPr/>
                <p14:nvPr/>
              </p14:nvContentPartPr>
              <p14:xfrm>
                <a:off x="7870783" y="6333782"/>
                <a:ext cx="213840" cy="26784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8EDD00AE-DE17-B082-05A7-47C75E095CC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861783" y="6324782"/>
                  <a:ext cx="23148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43267B47-42A1-C898-41E7-497EE3D9EE7C}"/>
              </a:ext>
            </a:extLst>
          </p:cNvPr>
          <p:cNvGrpSpPr/>
          <p:nvPr/>
        </p:nvGrpSpPr>
        <p:grpSpPr>
          <a:xfrm>
            <a:off x="9209410" y="6158462"/>
            <a:ext cx="2622240" cy="720000"/>
            <a:chOff x="9209410" y="6158462"/>
            <a:chExt cx="2622240" cy="72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9E26C229-6161-B1F7-242F-3039BCFED2A0}"/>
                    </a:ext>
                  </a:extLst>
                </p14:cNvPr>
                <p14:cNvContentPartPr/>
                <p14:nvPr/>
              </p14:nvContentPartPr>
              <p14:xfrm>
                <a:off x="9264490" y="6395702"/>
                <a:ext cx="113400" cy="2415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9E26C229-6161-B1F7-242F-3039BCFED2A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255490" y="6387062"/>
                  <a:ext cx="1310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F1A30A84-13B2-DD8F-8839-CC6BA8B11437}"/>
                    </a:ext>
                  </a:extLst>
                </p14:cNvPr>
                <p14:cNvContentPartPr/>
                <p14:nvPr/>
              </p14:nvContentPartPr>
              <p14:xfrm>
                <a:off x="9209410" y="6390302"/>
                <a:ext cx="92520" cy="7920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F1A30A84-13B2-DD8F-8839-CC6BA8B1143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200410" y="6381662"/>
                  <a:ext cx="110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CDE7426C-2760-5B49-41E8-F46B812348C9}"/>
                    </a:ext>
                  </a:extLst>
                </p14:cNvPr>
                <p14:cNvContentPartPr/>
                <p14:nvPr/>
              </p14:nvContentPartPr>
              <p14:xfrm>
                <a:off x="9425410" y="6528902"/>
                <a:ext cx="33120" cy="11484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CDE7426C-2760-5B49-41E8-F46B812348C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416410" y="6520262"/>
                  <a:ext cx="50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7D6AABA2-4822-A85E-DB1E-008E37113678}"/>
                    </a:ext>
                  </a:extLst>
                </p14:cNvPr>
                <p14:cNvContentPartPr/>
                <p14:nvPr/>
              </p14:nvContentPartPr>
              <p14:xfrm>
                <a:off x="9424690" y="6489662"/>
                <a:ext cx="156600" cy="19728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7D6AABA2-4822-A85E-DB1E-008E3711367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415690" y="6481022"/>
                  <a:ext cx="174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37850BF4-C86B-8BA7-AA73-DC3375ED8E30}"/>
                    </a:ext>
                  </a:extLst>
                </p14:cNvPr>
                <p14:cNvContentPartPr/>
                <p14:nvPr/>
              </p14:nvContentPartPr>
              <p14:xfrm>
                <a:off x="9695410" y="6484982"/>
                <a:ext cx="141120" cy="16776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37850BF4-C86B-8BA7-AA73-DC3375ED8E3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686410" y="6475982"/>
                  <a:ext cx="1587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278E92A5-96DA-E24F-5067-40E73AFC5C7C}"/>
                    </a:ext>
                  </a:extLst>
                </p14:cNvPr>
                <p14:cNvContentPartPr/>
                <p14:nvPr/>
              </p14:nvContentPartPr>
              <p14:xfrm>
                <a:off x="9609010" y="6440702"/>
                <a:ext cx="160560" cy="31320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278E92A5-96DA-E24F-5067-40E73AFC5C7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600370" y="6432062"/>
                  <a:ext cx="1782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74C2EA0F-C469-31B4-D123-939903CFE6A7}"/>
                    </a:ext>
                  </a:extLst>
                </p14:cNvPr>
                <p14:cNvContentPartPr/>
                <p14:nvPr/>
              </p14:nvContentPartPr>
              <p14:xfrm>
                <a:off x="9789010" y="6423062"/>
                <a:ext cx="176040" cy="32616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74C2EA0F-C469-31B4-D123-939903CFE6A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780370" y="6414062"/>
                  <a:ext cx="1936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B99206F1-7A9A-E790-FD50-EE8C6DD52D04}"/>
                    </a:ext>
                  </a:extLst>
                </p14:cNvPr>
                <p14:cNvContentPartPr/>
                <p14:nvPr/>
              </p14:nvContentPartPr>
              <p14:xfrm>
                <a:off x="10066930" y="6462302"/>
                <a:ext cx="191160" cy="15444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B99206F1-7A9A-E790-FD50-EE8C6DD52D0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058290" y="6453662"/>
                  <a:ext cx="208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009981EF-7746-6050-6435-A1A4AE6A3C82}"/>
                    </a:ext>
                  </a:extLst>
                </p14:cNvPr>
                <p14:cNvContentPartPr/>
                <p14:nvPr/>
              </p14:nvContentPartPr>
              <p14:xfrm>
                <a:off x="10300930" y="6494342"/>
                <a:ext cx="53640" cy="11448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009981EF-7746-6050-6435-A1A4AE6A3C8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292290" y="6485702"/>
                  <a:ext cx="71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77F1C6AC-CF2C-7FEA-79DA-BCDADAB7211C}"/>
                    </a:ext>
                  </a:extLst>
                </p14:cNvPr>
                <p14:cNvContentPartPr/>
                <p14:nvPr/>
              </p14:nvContentPartPr>
              <p14:xfrm>
                <a:off x="10449610" y="6322982"/>
                <a:ext cx="35280" cy="21564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77F1C6AC-CF2C-7FEA-79DA-BCDADAB7211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440970" y="6313982"/>
                  <a:ext cx="529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9294F083-FD5F-1315-6FAF-67855D19E22B}"/>
                    </a:ext>
                  </a:extLst>
                </p14:cNvPr>
                <p14:cNvContentPartPr/>
                <p14:nvPr/>
              </p14:nvContentPartPr>
              <p14:xfrm>
                <a:off x="10316410" y="6400022"/>
                <a:ext cx="243360" cy="4104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9294F083-FD5F-1315-6FAF-67855D19E22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307410" y="6391382"/>
                  <a:ext cx="261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601C9C87-7FD5-1710-1261-8F1F45BC89F6}"/>
                    </a:ext>
                  </a:extLst>
                </p14:cNvPr>
                <p14:cNvContentPartPr/>
                <p14:nvPr/>
              </p14:nvContentPartPr>
              <p14:xfrm>
                <a:off x="10636450" y="6657782"/>
                <a:ext cx="13680" cy="2052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601C9C87-7FD5-1710-1261-8F1F45BC89F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627450" y="6649142"/>
                  <a:ext cx="31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C414AF7A-227C-6D79-E357-AE32208FFEEB}"/>
                    </a:ext>
                  </a:extLst>
                </p14:cNvPr>
                <p14:cNvContentPartPr/>
                <p14:nvPr/>
              </p14:nvContentPartPr>
              <p14:xfrm>
                <a:off x="10659130" y="6636542"/>
                <a:ext cx="144000" cy="15372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C414AF7A-227C-6D79-E357-AE32208FFEE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650490" y="6627902"/>
                  <a:ext cx="161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2BE16515-79EB-4FF3-B86E-B450460E9B7E}"/>
                    </a:ext>
                  </a:extLst>
                </p14:cNvPr>
                <p14:cNvContentPartPr/>
                <p14:nvPr/>
              </p14:nvContentPartPr>
              <p14:xfrm>
                <a:off x="10842010" y="6702782"/>
                <a:ext cx="147600" cy="17568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2BE16515-79EB-4FF3-B86E-B450460E9B7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833370" y="6693782"/>
                  <a:ext cx="165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D206AE6C-D4E7-46CE-FC8A-CE1F51173369}"/>
                    </a:ext>
                  </a:extLst>
                </p14:cNvPr>
                <p14:cNvContentPartPr/>
                <p14:nvPr/>
              </p14:nvContentPartPr>
              <p14:xfrm>
                <a:off x="10851730" y="6697382"/>
                <a:ext cx="128520" cy="6120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D206AE6C-D4E7-46CE-FC8A-CE1F5117336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843090" y="6688742"/>
                  <a:ext cx="146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8C57CF18-F634-6696-18D0-F47217115522}"/>
                    </a:ext>
                  </a:extLst>
                </p14:cNvPr>
                <p14:cNvContentPartPr/>
                <p14:nvPr/>
              </p14:nvContentPartPr>
              <p14:xfrm>
                <a:off x="11190130" y="6567782"/>
                <a:ext cx="641520" cy="25920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8C57CF18-F634-6696-18D0-F4721711552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181490" y="6558782"/>
                  <a:ext cx="6591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851FA54F-6A7F-7305-467C-B246B04530FA}"/>
                    </a:ext>
                  </a:extLst>
                </p14:cNvPr>
                <p14:cNvContentPartPr/>
                <p14:nvPr/>
              </p14:nvContentPartPr>
              <p14:xfrm>
                <a:off x="10625650" y="6413342"/>
                <a:ext cx="156960" cy="8532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851FA54F-6A7F-7305-467C-B246B04530F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617010" y="6404342"/>
                  <a:ext cx="174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E130C6AA-5CC4-393F-9802-532A2A96EB71}"/>
                    </a:ext>
                  </a:extLst>
                </p14:cNvPr>
                <p14:cNvContentPartPr/>
                <p14:nvPr/>
              </p14:nvContentPartPr>
              <p14:xfrm>
                <a:off x="10813210" y="6259982"/>
                <a:ext cx="109080" cy="23364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E130C6AA-5CC4-393F-9802-532A2A96EB7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804210" y="6251342"/>
                  <a:ext cx="126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A753F41E-5011-065E-0C0C-C894D3FD8EF3}"/>
                    </a:ext>
                  </a:extLst>
                </p14:cNvPr>
                <p14:cNvContentPartPr/>
                <p14:nvPr/>
              </p14:nvContentPartPr>
              <p14:xfrm>
                <a:off x="10762090" y="6385622"/>
                <a:ext cx="100440" cy="3204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A753F41E-5011-065E-0C0C-C894D3FD8EF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753090" y="6376982"/>
                  <a:ext cx="118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FEC256E6-1D62-0F83-7A30-3AB80BE15960}"/>
                    </a:ext>
                  </a:extLst>
                </p14:cNvPr>
                <p14:cNvContentPartPr/>
                <p14:nvPr/>
              </p14:nvContentPartPr>
              <p14:xfrm>
                <a:off x="10922290" y="6266822"/>
                <a:ext cx="121680" cy="20808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FEC256E6-1D62-0F83-7A30-3AB80BE1596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913650" y="6257822"/>
                  <a:ext cx="139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38EA2256-EDF7-7BA6-8018-6C62AD1EA583}"/>
                    </a:ext>
                  </a:extLst>
                </p14:cNvPr>
                <p14:cNvContentPartPr/>
                <p14:nvPr/>
              </p14:nvContentPartPr>
              <p14:xfrm>
                <a:off x="10880890" y="6378422"/>
                <a:ext cx="147600" cy="2700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38EA2256-EDF7-7BA6-8018-6C62AD1EA58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872250" y="6369782"/>
                  <a:ext cx="165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35410DF1-720A-D4DC-DB58-1C6DF0F5E2CA}"/>
                    </a:ext>
                  </a:extLst>
                </p14:cNvPr>
                <p14:cNvContentPartPr/>
                <p14:nvPr/>
              </p14:nvContentPartPr>
              <p14:xfrm>
                <a:off x="11049730" y="6204542"/>
                <a:ext cx="296640" cy="26532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35410DF1-720A-D4DC-DB58-1C6DF0F5E2C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040730" y="6195542"/>
                  <a:ext cx="3142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F1477291-CA8C-6895-E458-67F580F95F9A}"/>
                    </a:ext>
                  </a:extLst>
                </p14:cNvPr>
                <p14:cNvContentPartPr/>
                <p14:nvPr/>
              </p14:nvContentPartPr>
              <p14:xfrm>
                <a:off x="11245570" y="6293102"/>
                <a:ext cx="110160" cy="5256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F1477291-CA8C-6895-E458-67F580F95F9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236930" y="6284462"/>
                  <a:ext cx="127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9DD2D308-46C0-A1CD-6ED6-C4D0DCDB8E9C}"/>
                    </a:ext>
                  </a:extLst>
                </p14:cNvPr>
                <p14:cNvContentPartPr/>
                <p14:nvPr/>
              </p14:nvContentPartPr>
              <p14:xfrm>
                <a:off x="11358250" y="6355022"/>
                <a:ext cx="117000" cy="10152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9DD2D308-46C0-A1CD-6ED6-C4D0DCDB8E9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349610" y="6346382"/>
                  <a:ext cx="134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2788CD03-98E0-7DA3-3FF2-E066643669C3}"/>
                    </a:ext>
                  </a:extLst>
                </p14:cNvPr>
                <p14:cNvContentPartPr/>
                <p14:nvPr/>
              </p14:nvContentPartPr>
              <p14:xfrm>
                <a:off x="11502970" y="6158462"/>
                <a:ext cx="140760" cy="32256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2788CD03-98E0-7DA3-3FF2-E066643669C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494330" y="6149822"/>
                  <a:ext cx="158400" cy="34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803E9604-DE55-2408-5B6F-DAD9A94F1542}"/>
                  </a:ext>
                </a:extLst>
              </p14:cNvPr>
              <p14:cNvContentPartPr/>
              <p14:nvPr/>
            </p14:nvContentPartPr>
            <p14:xfrm>
              <a:off x="8930770" y="4452782"/>
              <a:ext cx="29520" cy="5760"/>
            </p14:xfrm>
          </p:contentPart>
        </mc:Choice>
        <mc:Fallback xmlns=""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803E9604-DE55-2408-5B6F-DAD9A94F1542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8921770" y="4443782"/>
                <a:ext cx="4716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0" name="Group 489">
            <a:extLst>
              <a:ext uri="{FF2B5EF4-FFF2-40B4-BE49-F238E27FC236}">
                <a16:creationId xmlns:a16="http://schemas.microsoft.com/office/drawing/2014/main" id="{794A2B35-56B5-EA14-EF1A-DB26B7D24C7E}"/>
              </a:ext>
            </a:extLst>
          </p:cNvPr>
          <p:cNvGrpSpPr/>
          <p:nvPr/>
        </p:nvGrpSpPr>
        <p:grpSpPr>
          <a:xfrm>
            <a:off x="8539090" y="4697582"/>
            <a:ext cx="621000" cy="425520"/>
            <a:chOff x="8539090" y="4697582"/>
            <a:chExt cx="62100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3FAAD668-0C28-AE46-C0D9-8AC922CA036A}"/>
                    </a:ext>
                  </a:extLst>
                </p14:cNvPr>
                <p14:cNvContentPartPr/>
                <p14:nvPr/>
              </p14:nvContentPartPr>
              <p14:xfrm>
                <a:off x="8539090" y="5110142"/>
                <a:ext cx="20160" cy="1296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3FAAD668-0C28-AE46-C0D9-8AC922CA036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530090" y="5101142"/>
                  <a:ext cx="37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A416808E-B9A1-52EF-7D9A-BFBAA225B1E1}"/>
                    </a:ext>
                  </a:extLst>
                </p14:cNvPr>
                <p14:cNvContentPartPr/>
                <p14:nvPr/>
              </p14:nvContentPartPr>
              <p14:xfrm>
                <a:off x="8626210" y="4697582"/>
                <a:ext cx="205920" cy="17604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A416808E-B9A1-52EF-7D9A-BFBAA225B1E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617570" y="4688582"/>
                  <a:ext cx="223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5B508350-DD9C-DBEA-FB3B-E9CF237EB020}"/>
                    </a:ext>
                  </a:extLst>
                </p14:cNvPr>
                <p14:cNvContentPartPr/>
                <p14:nvPr/>
              </p14:nvContentPartPr>
              <p14:xfrm>
                <a:off x="8898010" y="4803062"/>
                <a:ext cx="105480" cy="16596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5B508350-DD9C-DBEA-FB3B-E9CF237EB02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889370" y="4794062"/>
                  <a:ext cx="123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A0246F4C-2BA9-B295-A16C-E0FE5B766D85}"/>
                    </a:ext>
                  </a:extLst>
                </p14:cNvPr>
                <p14:cNvContentPartPr/>
                <p14:nvPr/>
              </p14:nvContentPartPr>
              <p14:xfrm>
                <a:off x="9066850" y="4859222"/>
                <a:ext cx="16560" cy="23076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A0246F4C-2BA9-B295-A16C-E0FE5B766D8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058210" y="4850582"/>
                  <a:ext cx="34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2296EEDC-70E7-FA45-648E-17C049D4557A}"/>
                    </a:ext>
                  </a:extLst>
                </p14:cNvPr>
                <p14:cNvContentPartPr/>
                <p14:nvPr/>
              </p14:nvContentPartPr>
              <p14:xfrm>
                <a:off x="9057850" y="4856342"/>
                <a:ext cx="102240" cy="11340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2296EEDC-70E7-FA45-648E-17C049D4557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049210" y="4847702"/>
                  <a:ext cx="11988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A8C41CAA-DEB4-E1E1-391A-A9FC041D8714}"/>
              </a:ext>
            </a:extLst>
          </p:cNvPr>
          <p:cNvGrpSpPr/>
          <p:nvPr/>
        </p:nvGrpSpPr>
        <p:grpSpPr>
          <a:xfrm>
            <a:off x="10126690" y="4258742"/>
            <a:ext cx="1891080" cy="1236600"/>
            <a:chOff x="10126690" y="4258742"/>
            <a:chExt cx="1891080" cy="12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A2B35454-ECBF-9562-DA35-F2FF85733CFF}"/>
                    </a:ext>
                  </a:extLst>
                </p14:cNvPr>
                <p14:cNvContentPartPr/>
                <p14:nvPr/>
              </p14:nvContentPartPr>
              <p14:xfrm>
                <a:off x="10126690" y="4675262"/>
                <a:ext cx="414720" cy="42624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A2B35454-ECBF-9562-DA35-F2FF85733CF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118050" y="4666262"/>
                  <a:ext cx="43236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831D9B73-8863-CA26-19E8-80D40F70F728}"/>
                    </a:ext>
                  </a:extLst>
                </p14:cNvPr>
                <p14:cNvContentPartPr/>
                <p14:nvPr/>
              </p14:nvContentPartPr>
              <p14:xfrm>
                <a:off x="10202650" y="4717382"/>
                <a:ext cx="312840" cy="36432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831D9B73-8863-CA26-19E8-80D40F70F72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194010" y="4708742"/>
                  <a:ext cx="3304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93B7108F-0D00-2674-6B71-6553B945FFCC}"/>
                    </a:ext>
                  </a:extLst>
                </p14:cNvPr>
                <p14:cNvContentPartPr/>
                <p14:nvPr/>
              </p14:nvContentPartPr>
              <p14:xfrm>
                <a:off x="10646530" y="4258742"/>
                <a:ext cx="826920" cy="44028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93B7108F-0D00-2674-6B71-6553B945FFC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637890" y="4250102"/>
                  <a:ext cx="8445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77CD5239-22A4-0A69-FB44-6F162B956727}"/>
                    </a:ext>
                  </a:extLst>
                </p14:cNvPr>
                <p14:cNvContentPartPr/>
                <p14:nvPr/>
              </p14:nvContentPartPr>
              <p14:xfrm>
                <a:off x="11583970" y="4319222"/>
                <a:ext cx="214920" cy="3592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77CD5239-22A4-0A69-FB44-6F162B95672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574970" y="4310582"/>
                  <a:ext cx="2325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016CC7C5-C7C4-F54D-4108-EA1CD2BFDD99}"/>
                    </a:ext>
                  </a:extLst>
                </p14:cNvPr>
                <p14:cNvContentPartPr/>
                <p14:nvPr/>
              </p14:nvContentPartPr>
              <p14:xfrm>
                <a:off x="11564890" y="4488422"/>
                <a:ext cx="253800" cy="2016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016CC7C5-C7C4-F54D-4108-EA1CD2BFDD9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555890" y="4479782"/>
                  <a:ext cx="271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EF6BDA3F-514F-468E-C132-89DC70298C89}"/>
                    </a:ext>
                  </a:extLst>
                </p14:cNvPr>
                <p14:cNvContentPartPr/>
                <p14:nvPr/>
              </p14:nvContentPartPr>
              <p14:xfrm>
                <a:off x="11570650" y="4322822"/>
                <a:ext cx="234720" cy="291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EF6BDA3F-514F-468E-C132-89DC70298C8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562010" y="4314182"/>
                  <a:ext cx="252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CDE28301-3212-C18D-067C-DC69B27B53C8}"/>
                    </a:ext>
                  </a:extLst>
                </p14:cNvPr>
                <p14:cNvContentPartPr/>
                <p14:nvPr/>
              </p14:nvContentPartPr>
              <p14:xfrm>
                <a:off x="10564090" y="4752662"/>
                <a:ext cx="966240" cy="48960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CDE28301-3212-C18D-067C-DC69B27B53C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555090" y="4744022"/>
                  <a:ext cx="98388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83B96D82-22D4-2DEB-AD4D-3AA6B505EBDA}"/>
                    </a:ext>
                  </a:extLst>
                </p14:cNvPr>
                <p14:cNvContentPartPr/>
                <p14:nvPr/>
              </p14:nvContentPartPr>
              <p14:xfrm>
                <a:off x="11691970" y="4978022"/>
                <a:ext cx="84240" cy="1900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83B96D82-22D4-2DEB-AD4D-3AA6B505EBD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683330" y="4969022"/>
                  <a:ext cx="101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0471990B-D91E-CCF5-2F1E-DD0BA8845737}"/>
                    </a:ext>
                  </a:extLst>
                </p14:cNvPr>
                <p14:cNvContentPartPr/>
                <p14:nvPr/>
              </p14:nvContentPartPr>
              <p14:xfrm>
                <a:off x="11581810" y="4823582"/>
                <a:ext cx="395280" cy="37296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0471990B-D91E-CCF5-2F1E-DD0BA884573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573170" y="4814582"/>
                  <a:ext cx="4129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EAFB443A-9D1B-E2AB-FC5D-1AD14EE25856}"/>
                    </a:ext>
                  </a:extLst>
                </p14:cNvPr>
                <p14:cNvContentPartPr/>
                <p14:nvPr/>
              </p14:nvContentPartPr>
              <p14:xfrm>
                <a:off x="10754890" y="5176382"/>
                <a:ext cx="793440" cy="29736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EAFB443A-9D1B-E2AB-FC5D-1AD14EE2585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745890" y="5167742"/>
                  <a:ext cx="8110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6FE8007F-0918-D81E-5C14-833E6F2946FB}"/>
                    </a:ext>
                  </a:extLst>
                </p14:cNvPr>
                <p14:cNvContentPartPr/>
                <p14:nvPr/>
              </p14:nvContentPartPr>
              <p14:xfrm>
                <a:off x="11711050" y="5226782"/>
                <a:ext cx="306720" cy="26856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6FE8007F-0918-D81E-5C14-833E6F2946F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702410" y="5217782"/>
                  <a:ext cx="324360" cy="28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D856AD-E23F-0D78-0F9F-A1849E29E618}"/>
                  </a:ext>
                </a:extLst>
              </p14:cNvPr>
              <p14:cNvContentPartPr/>
              <p14:nvPr/>
            </p14:nvContentPartPr>
            <p14:xfrm>
              <a:off x="5316461" y="6588932"/>
              <a:ext cx="116280" cy="173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D856AD-E23F-0D78-0F9F-A1849E29E618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5307821" y="6580292"/>
                <a:ext cx="1339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69B830-4EE4-075A-2FBE-93B8DFD9AC2B}"/>
                  </a:ext>
                </a:extLst>
              </p14:cNvPr>
              <p14:cNvContentPartPr/>
              <p14:nvPr/>
            </p14:nvContentPartPr>
            <p14:xfrm>
              <a:off x="4053221" y="6410732"/>
              <a:ext cx="2831400" cy="207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69B830-4EE4-075A-2FBE-93B8DFD9AC2B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4044581" y="6401732"/>
                <a:ext cx="28490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957BCC-8EF5-CDB8-46E3-1F611719355A}"/>
                  </a:ext>
                </a:extLst>
              </p14:cNvPr>
              <p14:cNvContentPartPr/>
              <p14:nvPr/>
            </p14:nvContentPartPr>
            <p14:xfrm>
              <a:off x="7382141" y="6230372"/>
              <a:ext cx="38160" cy="133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957BCC-8EF5-CDB8-46E3-1F611719355A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7373501" y="6221732"/>
                <a:ext cx="558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FA685EB-1156-EC73-22C9-FC3934DF4FB6}"/>
                  </a:ext>
                </a:extLst>
              </p14:cNvPr>
              <p14:cNvContentPartPr/>
              <p14:nvPr/>
            </p14:nvContentPartPr>
            <p14:xfrm>
              <a:off x="7635581" y="6120932"/>
              <a:ext cx="115200" cy="201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FA685EB-1156-EC73-22C9-FC3934DF4FB6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7626941" y="6111932"/>
                <a:ext cx="132840" cy="2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3567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EC64DF6-C5E2-9621-620F-90F2AA2784F6}"/>
                  </a:ext>
                </a:extLst>
              </p14:cNvPr>
              <p14:cNvContentPartPr/>
              <p14:nvPr/>
            </p14:nvContentPartPr>
            <p14:xfrm>
              <a:off x="3454450" y="249209"/>
              <a:ext cx="142920" cy="156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EC64DF6-C5E2-9621-620F-90F2AA2784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5810" y="240209"/>
                <a:ext cx="1605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104225-049D-B1B6-B640-61BE4168AC31}"/>
                  </a:ext>
                </a:extLst>
              </p14:cNvPr>
              <p14:cNvContentPartPr/>
              <p14:nvPr/>
            </p14:nvContentPartPr>
            <p14:xfrm>
              <a:off x="3689890" y="377009"/>
              <a:ext cx="25200" cy="395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104225-049D-B1B6-B640-61BE4168AC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0890" y="368369"/>
                <a:ext cx="428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2EC3B83-E95F-BF58-F4B8-294DB0416EE4}"/>
                  </a:ext>
                </a:extLst>
              </p14:cNvPr>
              <p14:cNvContentPartPr/>
              <p14:nvPr/>
            </p14:nvContentPartPr>
            <p14:xfrm>
              <a:off x="3648490" y="374849"/>
              <a:ext cx="205920" cy="159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2EC3B83-E95F-BF58-F4B8-294DB0416E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39850" y="365849"/>
                <a:ext cx="223560" cy="17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0115B5B-B5B0-A17F-B4CF-8D0453968C12}"/>
              </a:ext>
            </a:extLst>
          </p:cNvPr>
          <p:cNvGrpSpPr/>
          <p:nvPr/>
        </p:nvGrpSpPr>
        <p:grpSpPr>
          <a:xfrm>
            <a:off x="681010" y="225449"/>
            <a:ext cx="2430000" cy="765720"/>
            <a:chOff x="681010" y="225449"/>
            <a:chExt cx="2430000" cy="76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B4EACF5-8C20-1596-8640-5B11402126ED}"/>
                    </a:ext>
                  </a:extLst>
                </p14:cNvPr>
                <p14:cNvContentPartPr/>
                <p14:nvPr/>
              </p14:nvContentPartPr>
              <p14:xfrm>
                <a:off x="701530" y="314009"/>
                <a:ext cx="52200" cy="316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B4EACF5-8C20-1596-8640-5B11402126E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2890" y="305009"/>
                  <a:ext cx="698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258F6B3-74B5-9702-6009-6294A05C44EE}"/>
                    </a:ext>
                  </a:extLst>
                </p14:cNvPr>
                <p14:cNvContentPartPr/>
                <p14:nvPr/>
              </p14:nvContentPartPr>
              <p14:xfrm>
                <a:off x="871090" y="302129"/>
                <a:ext cx="43560" cy="340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258F6B3-74B5-9702-6009-6294A05C44E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2090" y="293129"/>
                  <a:ext cx="612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3F53934-5C3C-0610-B06A-BCF25D0F31F6}"/>
                    </a:ext>
                  </a:extLst>
                </p14:cNvPr>
                <p14:cNvContentPartPr/>
                <p14:nvPr/>
              </p14:nvContentPartPr>
              <p14:xfrm>
                <a:off x="718090" y="578249"/>
                <a:ext cx="201240" cy="10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3F53934-5C3C-0610-B06A-BCF25D0F31F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9090" y="569249"/>
                  <a:ext cx="218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0C38769-30C1-D787-810A-2BA3CFCE2869}"/>
                    </a:ext>
                  </a:extLst>
                </p14:cNvPr>
                <p14:cNvContentPartPr/>
                <p14:nvPr/>
              </p14:nvContentPartPr>
              <p14:xfrm>
                <a:off x="951730" y="225449"/>
                <a:ext cx="825480" cy="654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0C38769-30C1-D787-810A-2BA3CFCE28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3090" y="216809"/>
                  <a:ext cx="84312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77C3C01-1534-3F30-44F4-B66D6B60A5CE}"/>
                    </a:ext>
                  </a:extLst>
                </p14:cNvPr>
                <p14:cNvContentPartPr/>
                <p14:nvPr/>
              </p14:nvContentPartPr>
              <p14:xfrm>
                <a:off x="1126690" y="383129"/>
                <a:ext cx="33840" cy="7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77C3C01-1534-3F30-44F4-B66D6B60A5C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18050" y="374129"/>
                  <a:ext cx="51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D8A81FD-4866-DC28-D9B3-C87E485D43D6}"/>
                    </a:ext>
                  </a:extLst>
                </p14:cNvPr>
                <p14:cNvContentPartPr/>
                <p14:nvPr/>
              </p14:nvContentPartPr>
              <p14:xfrm>
                <a:off x="2006170" y="449729"/>
                <a:ext cx="1104840" cy="541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D8A81FD-4866-DC28-D9B3-C87E485D43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97530" y="441089"/>
                  <a:ext cx="112248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494E4CC-A5F0-9700-68B9-CEDD4F3D698B}"/>
                    </a:ext>
                  </a:extLst>
                </p14:cNvPr>
                <p14:cNvContentPartPr/>
                <p14:nvPr/>
              </p14:nvContentPartPr>
              <p14:xfrm>
                <a:off x="681010" y="357209"/>
                <a:ext cx="68400" cy="471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494E4CC-A5F0-9700-68B9-CEDD4F3D698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2370" y="348569"/>
                  <a:ext cx="8604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6F68134-881A-B886-224F-A19440AFDC91}"/>
                    </a:ext>
                  </a:extLst>
                </p14:cNvPr>
                <p14:cNvContentPartPr/>
                <p14:nvPr/>
              </p14:nvContentPartPr>
              <p14:xfrm>
                <a:off x="893770" y="341009"/>
                <a:ext cx="37080" cy="513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6F68134-881A-B886-224F-A19440AFDC9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4770" y="332009"/>
                  <a:ext cx="54720" cy="53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361463-6E2F-7782-61B9-1A831B0936C1}"/>
              </a:ext>
            </a:extLst>
          </p:cNvPr>
          <p:cNvGrpSpPr/>
          <p:nvPr/>
        </p:nvGrpSpPr>
        <p:grpSpPr>
          <a:xfrm>
            <a:off x="4387570" y="224729"/>
            <a:ext cx="2994120" cy="418320"/>
            <a:chOff x="4387570" y="224729"/>
            <a:chExt cx="299412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DA7402F-A311-1017-650D-0FF21781D7B9}"/>
                    </a:ext>
                  </a:extLst>
                </p14:cNvPr>
                <p14:cNvContentPartPr/>
                <p14:nvPr/>
              </p14:nvContentPartPr>
              <p14:xfrm>
                <a:off x="4387570" y="335969"/>
                <a:ext cx="1722600" cy="307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DA7402F-A311-1017-650D-0FF21781D7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78930" y="326969"/>
                  <a:ext cx="17402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D349F56-922E-3830-50C7-CDC2D2579433}"/>
                    </a:ext>
                  </a:extLst>
                </p14:cNvPr>
                <p14:cNvContentPartPr/>
                <p14:nvPr/>
              </p14:nvContentPartPr>
              <p14:xfrm>
                <a:off x="5195410" y="466289"/>
                <a:ext cx="25920" cy="14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D349F56-922E-3830-50C7-CDC2D257943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86770" y="457289"/>
                  <a:ext cx="43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D317B7D-2C91-73C6-5B7D-CC435E9239B4}"/>
                    </a:ext>
                  </a:extLst>
                </p14:cNvPr>
                <p14:cNvContentPartPr/>
                <p14:nvPr/>
              </p14:nvContentPartPr>
              <p14:xfrm>
                <a:off x="4875010" y="345329"/>
                <a:ext cx="492480" cy="121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D317B7D-2C91-73C6-5B7D-CC435E9239B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66010" y="336689"/>
                  <a:ext cx="510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5F6B3E6-1DE8-444A-1C79-FD5229531667}"/>
                    </a:ext>
                  </a:extLst>
                </p14:cNvPr>
                <p14:cNvContentPartPr/>
                <p14:nvPr/>
              </p14:nvContentPartPr>
              <p14:xfrm>
                <a:off x="6349210" y="224729"/>
                <a:ext cx="828720" cy="403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5F6B3E6-1DE8-444A-1C79-FD522953166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40570" y="216089"/>
                  <a:ext cx="84636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94C8BE7-5DE0-7221-647A-7A318CE00555}"/>
                    </a:ext>
                  </a:extLst>
                </p14:cNvPr>
                <p14:cNvContentPartPr/>
                <p14:nvPr/>
              </p14:nvContentPartPr>
              <p14:xfrm>
                <a:off x="7063450" y="396809"/>
                <a:ext cx="226440" cy="11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94C8BE7-5DE0-7221-647A-7A318CE0055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54450" y="388169"/>
                  <a:ext cx="244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7CE34F3-8E21-77A8-BADB-41D3BDDB6E17}"/>
                    </a:ext>
                  </a:extLst>
                </p14:cNvPr>
                <p14:cNvContentPartPr/>
                <p14:nvPr/>
              </p14:nvContentPartPr>
              <p14:xfrm>
                <a:off x="7298170" y="426689"/>
                <a:ext cx="83520" cy="138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7CE34F3-8E21-77A8-BADB-41D3BDDB6E1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89530" y="418049"/>
                  <a:ext cx="10116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B3BDDB-09AF-F054-39B0-FC62DAD955F8}"/>
              </a:ext>
            </a:extLst>
          </p:cNvPr>
          <p:cNvGrpSpPr/>
          <p:nvPr/>
        </p:nvGrpSpPr>
        <p:grpSpPr>
          <a:xfrm>
            <a:off x="1544290" y="1818809"/>
            <a:ext cx="3971520" cy="217440"/>
            <a:chOff x="1544290" y="1818809"/>
            <a:chExt cx="397152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A10F1E5-9320-B5C2-18DB-F480143FAEE7}"/>
                    </a:ext>
                  </a:extLst>
                </p14:cNvPr>
                <p14:cNvContentPartPr/>
                <p14:nvPr/>
              </p14:nvContentPartPr>
              <p14:xfrm>
                <a:off x="1544290" y="1827449"/>
                <a:ext cx="3570840" cy="208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A10F1E5-9320-B5C2-18DB-F480143FAEE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35290" y="1818449"/>
                  <a:ext cx="35884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9F6C606-5EE2-77BD-F8C8-F1A571D8B891}"/>
                    </a:ext>
                  </a:extLst>
                </p14:cNvPr>
                <p14:cNvContentPartPr/>
                <p14:nvPr/>
              </p14:nvContentPartPr>
              <p14:xfrm>
                <a:off x="5308450" y="1818809"/>
                <a:ext cx="207360" cy="197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9F6C606-5EE2-77BD-F8C8-F1A571D8B89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99810" y="1810169"/>
                  <a:ext cx="22500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29BB8C3-B031-02C2-4E7C-18F9CAB50884}"/>
              </a:ext>
            </a:extLst>
          </p:cNvPr>
          <p:cNvGrpSpPr/>
          <p:nvPr/>
        </p:nvGrpSpPr>
        <p:grpSpPr>
          <a:xfrm>
            <a:off x="853090" y="1224089"/>
            <a:ext cx="2607120" cy="1402200"/>
            <a:chOff x="853090" y="1224089"/>
            <a:chExt cx="2607120" cy="14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E83A8C1-1BF0-04C8-089E-6CDC78455927}"/>
                    </a:ext>
                  </a:extLst>
                </p14:cNvPr>
                <p14:cNvContentPartPr/>
                <p14:nvPr/>
              </p14:nvContentPartPr>
              <p14:xfrm>
                <a:off x="1523410" y="1267289"/>
                <a:ext cx="115200" cy="1359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E83A8C1-1BF0-04C8-089E-6CDC784559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14410" y="1258649"/>
                  <a:ext cx="132840" cy="13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FAB9A16-8D1E-CDF4-B464-6549560AB243}"/>
                    </a:ext>
                  </a:extLst>
                </p14:cNvPr>
                <p14:cNvContentPartPr/>
                <p14:nvPr/>
              </p14:nvContentPartPr>
              <p14:xfrm>
                <a:off x="853090" y="1224089"/>
                <a:ext cx="152640" cy="204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FAB9A16-8D1E-CDF4-B464-6549560AB24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4090" y="1215449"/>
                  <a:ext cx="170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D59F87E-C151-D8A1-DAEC-28BEE4DA69FD}"/>
                    </a:ext>
                  </a:extLst>
                </p14:cNvPr>
                <p14:cNvContentPartPr/>
                <p14:nvPr/>
              </p14:nvContentPartPr>
              <p14:xfrm>
                <a:off x="1076290" y="1359449"/>
                <a:ext cx="83160" cy="181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D59F87E-C151-D8A1-DAEC-28BEE4DA69F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67650" y="1350809"/>
                  <a:ext cx="100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0EECD75-06C5-945E-2F66-60B55F4FA775}"/>
                    </a:ext>
                  </a:extLst>
                </p14:cNvPr>
                <p14:cNvContentPartPr/>
                <p14:nvPr/>
              </p14:nvContentPartPr>
              <p14:xfrm>
                <a:off x="1234330" y="1480409"/>
                <a:ext cx="16920" cy="306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0EECD75-06C5-945E-2F66-60B55F4FA77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25690" y="1471769"/>
                  <a:ext cx="345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2E501DE-12E9-B6DC-17B0-BB562F245E7F}"/>
                    </a:ext>
                  </a:extLst>
                </p14:cNvPr>
                <p14:cNvContentPartPr/>
                <p14:nvPr/>
              </p14:nvContentPartPr>
              <p14:xfrm>
                <a:off x="1204090" y="1467449"/>
                <a:ext cx="190800" cy="105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2E501DE-12E9-B6DC-17B0-BB562F245E7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95090" y="1458449"/>
                  <a:ext cx="208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2D55829-7AFA-1F19-3CF7-8C269C0621CF}"/>
                    </a:ext>
                  </a:extLst>
                </p14:cNvPr>
                <p14:cNvContentPartPr/>
                <p14:nvPr/>
              </p14:nvContentPartPr>
              <p14:xfrm>
                <a:off x="1579570" y="1553849"/>
                <a:ext cx="1880640" cy="934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2D55829-7AFA-1F19-3CF7-8C269C0621C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70570" y="1544849"/>
                  <a:ext cx="1898280" cy="9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A632353-B259-BEAA-AD3F-CB618AE05E1D}"/>
                  </a:ext>
                </a:extLst>
              </p14:cNvPr>
              <p14:cNvContentPartPr/>
              <p14:nvPr/>
            </p14:nvContentPartPr>
            <p14:xfrm>
              <a:off x="1551850" y="2036609"/>
              <a:ext cx="397440" cy="680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A632353-B259-BEAA-AD3F-CB618AE05E1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43210" y="2027609"/>
                <a:ext cx="415080" cy="69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C1A37737-914C-47B1-FE80-E4CC73CA4561}"/>
              </a:ext>
            </a:extLst>
          </p:cNvPr>
          <p:cNvGrpSpPr/>
          <p:nvPr/>
        </p:nvGrpSpPr>
        <p:grpSpPr>
          <a:xfrm>
            <a:off x="8200690" y="251369"/>
            <a:ext cx="2091600" cy="1229760"/>
            <a:chOff x="8200690" y="251369"/>
            <a:chExt cx="2091600" cy="12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E6BF410-E876-6AC9-25A8-9700CCD6BB5C}"/>
                    </a:ext>
                  </a:extLst>
                </p14:cNvPr>
                <p14:cNvContentPartPr/>
                <p14:nvPr/>
              </p14:nvContentPartPr>
              <p14:xfrm>
                <a:off x="8259010" y="438929"/>
                <a:ext cx="116640" cy="191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E6BF410-E876-6AC9-25A8-9700CCD6BB5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50010" y="430289"/>
                  <a:ext cx="134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FAC6496-FA3F-8143-B08E-3548B8F899AF}"/>
                    </a:ext>
                  </a:extLst>
                </p14:cNvPr>
                <p14:cNvContentPartPr/>
                <p14:nvPr/>
              </p14:nvContentPartPr>
              <p14:xfrm>
                <a:off x="8200690" y="284129"/>
                <a:ext cx="287280" cy="299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FAC6496-FA3F-8143-B08E-3548B8F899A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91690" y="275489"/>
                  <a:ext cx="3049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AD17415-7D77-D4BB-B90A-E53303217307}"/>
                    </a:ext>
                  </a:extLst>
                </p14:cNvPr>
                <p14:cNvContentPartPr/>
                <p14:nvPr/>
              </p14:nvContentPartPr>
              <p14:xfrm>
                <a:off x="8794330" y="251369"/>
                <a:ext cx="1497960" cy="426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AD17415-7D77-D4BB-B90A-E5330321730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85330" y="242729"/>
                  <a:ext cx="15156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4A06061-8884-7761-7421-2D60F2E7E8F8}"/>
                    </a:ext>
                  </a:extLst>
                </p14:cNvPr>
                <p14:cNvContentPartPr/>
                <p14:nvPr/>
              </p14:nvContentPartPr>
              <p14:xfrm>
                <a:off x="8229130" y="905489"/>
                <a:ext cx="239040" cy="370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4A06061-8884-7761-7421-2D60F2E7E8F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20130" y="896849"/>
                  <a:ext cx="2566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4A7C5C6-AA7E-F4E3-5536-EC6045402667}"/>
                    </a:ext>
                  </a:extLst>
                </p14:cNvPr>
                <p14:cNvContentPartPr/>
                <p14:nvPr/>
              </p14:nvContentPartPr>
              <p14:xfrm>
                <a:off x="8616850" y="845729"/>
                <a:ext cx="1474920" cy="635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4A7C5C6-AA7E-F4E3-5536-EC604540266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08210" y="836729"/>
                  <a:ext cx="1492560" cy="65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BB44ECD-AECF-05FC-69FE-E2BF9FF1D58C}"/>
              </a:ext>
            </a:extLst>
          </p:cNvPr>
          <p:cNvGrpSpPr/>
          <p:nvPr/>
        </p:nvGrpSpPr>
        <p:grpSpPr>
          <a:xfrm>
            <a:off x="7994410" y="1707929"/>
            <a:ext cx="3845880" cy="1362960"/>
            <a:chOff x="7994410" y="1707929"/>
            <a:chExt cx="3845880" cy="13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7E28946-34EE-7695-90EF-8ACDE1104FBF}"/>
                    </a:ext>
                  </a:extLst>
                </p14:cNvPr>
                <p14:cNvContentPartPr/>
                <p14:nvPr/>
              </p14:nvContentPartPr>
              <p14:xfrm>
                <a:off x="7994410" y="1775609"/>
                <a:ext cx="272160" cy="233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7E28946-34EE-7695-90EF-8ACDE1104FB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85770" y="1766609"/>
                  <a:ext cx="289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8DEF17F-6FA1-66ED-F8F5-3AA3D5466E92}"/>
                    </a:ext>
                  </a:extLst>
                </p14:cNvPr>
                <p14:cNvContentPartPr/>
                <p14:nvPr/>
              </p14:nvContentPartPr>
              <p14:xfrm>
                <a:off x="8301490" y="2023289"/>
                <a:ext cx="155520" cy="200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8DEF17F-6FA1-66ED-F8F5-3AA3D5466E9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92490" y="2014649"/>
                  <a:ext cx="173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A44410F-C3C0-502F-F10B-AB790695395D}"/>
                    </a:ext>
                  </a:extLst>
                </p14:cNvPr>
                <p14:cNvContentPartPr/>
                <p14:nvPr/>
              </p14:nvContentPartPr>
              <p14:xfrm>
                <a:off x="8484010" y="2197169"/>
                <a:ext cx="50760" cy="316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A44410F-C3C0-502F-F10B-AB790695395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75010" y="2188169"/>
                  <a:ext cx="684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82AEE6D-0A5E-BF4C-29AC-9C10210D4B0B}"/>
                    </a:ext>
                  </a:extLst>
                </p14:cNvPr>
                <p14:cNvContentPartPr/>
                <p14:nvPr/>
              </p14:nvContentPartPr>
              <p14:xfrm>
                <a:off x="8482570" y="2148209"/>
                <a:ext cx="132480" cy="118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82AEE6D-0A5E-BF4C-29AC-9C10210D4B0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73930" y="2139569"/>
                  <a:ext cx="150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45C73E1-1F43-6715-AB20-6ABDBCB1EFC3}"/>
                    </a:ext>
                  </a:extLst>
                </p14:cNvPr>
                <p14:cNvContentPartPr/>
                <p14:nvPr/>
              </p14:nvContentPartPr>
              <p14:xfrm>
                <a:off x="9009970" y="1707929"/>
                <a:ext cx="1329480" cy="547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45C73E1-1F43-6715-AB20-6ABDBCB1EFC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001330" y="1698929"/>
                  <a:ext cx="134712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495B337-FB9B-82A5-166C-CDE970D9FC03}"/>
                    </a:ext>
                  </a:extLst>
                </p14:cNvPr>
                <p14:cNvContentPartPr/>
                <p14:nvPr/>
              </p14:nvContentPartPr>
              <p14:xfrm>
                <a:off x="10552210" y="1825649"/>
                <a:ext cx="529920" cy="213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495B337-FB9B-82A5-166C-CDE970D9FC0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543570" y="1816649"/>
                  <a:ext cx="547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323A391-E070-2A83-328E-E51F9F4064D9}"/>
                    </a:ext>
                  </a:extLst>
                </p14:cNvPr>
                <p14:cNvContentPartPr/>
                <p14:nvPr/>
              </p14:nvContentPartPr>
              <p14:xfrm>
                <a:off x="10879090" y="1732409"/>
                <a:ext cx="41040" cy="16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323A391-E070-2A83-328E-E51F9F4064D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70450" y="1723409"/>
                  <a:ext cx="58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74C4E5B-3401-5237-5281-46A08ED18150}"/>
                    </a:ext>
                  </a:extLst>
                </p14:cNvPr>
                <p14:cNvContentPartPr/>
                <p14:nvPr/>
              </p14:nvContentPartPr>
              <p14:xfrm>
                <a:off x="8800090" y="2596409"/>
                <a:ext cx="1426680" cy="474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74C4E5B-3401-5237-5281-46A08ED1815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91450" y="2587409"/>
                  <a:ext cx="14443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BF20848-953B-DB88-D5BE-B9CE2CF6EA4C}"/>
                    </a:ext>
                  </a:extLst>
                </p14:cNvPr>
                <p14:cNvContentPartPr/>
                <p14:nvPr/>
              </p14:nvContentPartPr>
              <p14:xfrm>
                <a:off x="9827170" y="2530889"/>
                <a:ext cx="27720" cy="13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BF20848-953B-DB88-D5BE-B9CE2CF6EA4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818530" y="2521889"/>
                  <a:ext cx="45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4AB890C-0A54-A0D4-B023-B1FA17CF7FBB}"/>
                    </a:ext>
                  </a:extLst>
                </p14:cNvPr>
                <p14:cNvContentPartPr/>
                <p14:nvPr/>
              </p14:nvContentPartPr>
              <p14:xfrm>
                <a:off x="10536730" y="2306609"/>
                <a:ext cx="309960" cy="722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4AB890C-0A54-A0D4-B023-B1FA17CF7FB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528090" y="2297609"/>
                  <a:ext cx="32760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15EACD2-F16B-40F8-6A11-81ED8F2C3944}"/>
                    </a:ext>
                  </a:extLst>
                </p14:cNvPr>
                <p14:cNvContentPartPr/>
                <p14:nvPr/>
              </p14:nvContentPartPr>
              <p14:xfrm>
                <a:off x="11062330" y="2427569"/>
                <a:ext cx="777960" cy="365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15EACD2-F16B-40F8-6A11-81ED8F2C394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53690" y="2418929"/>
                  <a:ext cx="795600" cy="38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9969B10-F8CB-0E0D-5E91-528379AEA7F5}"/>
              </a:ext>
            </a:extLst>
          </p:cNvPr>
          <p:cNvGrpSpPr/>
          <p:nvPr/>
        </p:nvGrpSpPr>
        <p:grpSpPr>
          <a:xfrm>
            <a:off x="1412170" y="3278249"/>
            <a:ext cx="8178120" cy="1562760"/>
            <a:chOff x="1412170" y="3278249"/>
            <a:chExt cx="8178120" cy="156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A6B160F-EE19-69A7-CB95-258BC182FAFA}"/>
                    </a:ext>
                  </a:extLst>
                </p14:cNvPr>
                <p14:cNvContentPartPr/>
                <p14:nvPr/>
              </p14:nvContentPartPr>
              <p14:xfrm>
                <a:off x="1434490" y="3487769"/>
                <a:ext cx="135000" cy="361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A6B160F-EE19-69A7-CB95-258BC182FAF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25490" y="3479129"/>
                  <a:ext cx="1526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82D250A-976E-B2B1-F68D-4E8AD3A92821}"/>
                    </a:ext>
                  </a:extLst>
                </p14:cNvPr>
                <p14:cNvContentPartPr/>
                <p14:nvPr/>
              </p14:nvContentPartPr>
              <p14:xfrm>
                <a:off x="1519090" y="3474809"/>
                <a:ext cx="295200" cy="76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82D250A-976E-B2B1-F68D-4E8AD3A9282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510450" y="3466169"/>
                  <a:ext cx="312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85ABA15-7B84-CF13-696D-0A1E504CA72F}"/>
                    </a:ext>
                  </a:extLst>
                </p14:cNvPr>
                <p14:cNvContentPartPr/>
                <p14:nvPr/>
              </p14:nvContentPartPr>
              <p14:xfrm>
                <a:off x="1461130" y="3647249"/>
                <a:ext cx="253440" cy="69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85ABA15-7B84-CF13-696D-0A1E504CA72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52130" y="3638609"/>
                  <a:ext cx="271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6CF9DAE-EA76-6BF1-20CD-4A6FA14135E1}"/>
                    </a:ext>
                  </a:extLst>
                </p14:cNvPr>
                <p14:cNvContentPartPr/>
                <p14:nvPr/>
              </p14:nvContentPartPr>
              <p14:xfrm>
                <a:off x="1628530" y="3704849"/>
                <a:ext cx="579240" cy="226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6CF9DAE-EA76-6BF1-20CD-4A6FA14135E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619530" y="3696209"/>
                  <a:ext cx="5968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368F3EF-FD4D-39E7-DA04-5CD5E7385240}"/>
                    </a:ext>
                  </a:extLst>
                </p14:cNvPr>
                <p14:cNvContentPartPr/>
                <p14:nvPr/>
              </p14:nvContentPartPr>
              <p14:xfrm>
                <a:off x="2414770" y="3395249"/>
                <a:ext cx="1575360" cy="729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368F3EF-FD4D-39E7-DA04-5CD5E738524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05770" y="3386249"/>
                  <a:ext cx="1593000" cy="74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E2BCFAE-3DDA-0262-F44F-39916EB58186}"/>
                    </a:ext>
                  </a:extLst>
                </p14:cNvPr>
                <p14:cNvContentPartPr/>
                <p14:nvPr/>
              </p14:nvContentPartPr>
              <p14:xfrm>
                <a:off x="3130450" y="3618809"/>
                <a:ext cx="474480" cy="92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E2BCFAE-3DDA-0262-F44F-39916EB5818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21450" y="3609809"/>
                  <a:ext cx="492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0AB71CB-6579-59C1-EB87-244A05FE16C0}"/>
                    </a:ext>
                  </a:extLst>
                </p14:cNvPr>
                <p14:cNvContentPartPr/>
                <p14:nvPr/>
              </p14:nvContentPartPr>
              <p14:xfrm>
                <a:off x="4268770" y="3592169"/>
                <a:ext cx="1072440" cy="257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0AB71CB-6579-59C1-EB87-244A05FE16C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59770" y="3583169"/>
                  <a:ext cx="10900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6703E04-31BB-807F-58E5-F2D93914E5A0}"/>
                    </a:ext>
                  </a:extLst>
                </p14:cNvPr>
                <p14:cNvContentPartPr/>
                <p14:nvPr/>
              </p14:nvContentPartPr>
              <p14:xfrm>
                <a:off x="5513650" y="3278249"/>
                <a:ext cx="1793160" cy="674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6703E04-31BB-807F-58E5-F2D93914E5A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05010" y="3269609"/>
                  <a:ext cx="1810800" cy="69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B1B2279-A8FF-921B-62AD-90AD5F10E5EE}"/>
                    </a:ext>
                  </a:extLst>
                </p14:cNvPr>
                <p14:cNvContentPartPr/>
                <p14:nvPr/>
              </p14:nvContentPartPr>
              <p14:xfrm>
                <a:off x="7018090" y="3494969"/>
                <a:ext cx="12960" cy="19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B1B2279-A8FF-921B-62AD-90AD5F10E5E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09090" y="3485969"/>
                  <a:ext cx="30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FFA35FF-B3F5-EB9B-3C89-E403342229EB}"/>
                    </a:ext>
                  </a:extLst>
                </p14:cNvPr>
                <p14:cNvContentPartPr/>
                <p14:nvPr/>
              </p14:nvContentPartPr>
              <p14:xfrm>
                <a:off x="6433450" y="3391289"/>
                <a:ext cx="453600" cy="43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FFA35FF-B3F5-EB9B-3C89-E403342229E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24810" y="3382649"/>
                  <a:ext cx="471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884F4F0-6994-8405-163A-FB68A0E423FD}"/>
                    </a:ext>
                  </a:extLst>
                </p14:cNvPr>
                <p14:cNvContentPartPr/>
                <p14:nvPr/>
              </p14:nvContentPartPr>
              <p14:xfrm>
                <a:off x="7563130" y="3564089"/>
                <a:ext cx="497160" cy="184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884F4F0-6994-8405-163A-FB68A0E423F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54130" y="3555089"/>
                  <a:ext cx="5148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CF96123-CD1C-DFE4-D25F-3623E43FE8C8}"/>
                    </a:ext>
                  </a:extLst>
                </p14:cNvPr>
                <p14:cNvContentPartPr/>
                <p14:nvPr/>
              </p14:nvContentPartPr>
              <p14:xfrm>
                <a:off x="7796050" y="3310649"/>
                <a:ext cx="29520" cy="93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CF96123-CD1C-DFE4-D25F-3623E43FE8C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87410" y="3301649"/>
                  <a:ext cx="47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200AFF1-C879-46B8-79E2-45E7A03AE984}"/>
                    </a:ext>
                  </a:extLst>
                </p14:cNvPr>
                <p14:cNvContentPartPr/>
                <p14:nvPr/>
              </p14:nvContentPartPr>
              <p14:xfrm>
                <a:off x="8341450" y="3507569"/>
                <a:ext cx="1248840" cy="257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200AFF1-C879-46B8-79E2-45E7A03AE98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32450" y="3498929"/>
                  <a:ext cx="1266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89050EE-7B45-1A82-F82F-369B3039506D}"/>
                    </a:ext>
                  </a:extLst>
                </p14:cNvPr>
                <p14:cNvContentPartPr/>
                <p14:nvPr/>
              </p14:nvContentPartPr>
              <p14:xfrm>
                <a:off x="1412170" y="4093649"/>
                <a:ext cx="1048680" cy="712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89050EE-7B45-1A82-F82F-369B3039506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03530" y="4085009"/>
                  <a:ext cx="1066320" cy="7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3381A69-368F-3ADB-4C0B-71A5517CC66F}"/>
                    </a:ext>
                  </a:extLst>
                </p14:cNvPr>
                <p14:cNvContentPartPr/>
                <p14:nvPr/>
              </p14:nvContentPartPr>
              <p14:xfrm>
                <a:off x="2276530" y="4366169"/>
                <a:ext cx="295560" cy="42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3381A69-368F-3ADB-4C0B-71A5517CC66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267890" y="4357529"/>
                  <a:ext cx="313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3AAA9E6-53D7-55D5-C142-D886AF25F739}"/>
                    </a:ext>
                  </a:extLst>
                </p14:cNvPr>
                <p14:cNvContentPartPr/>
                <p14:nvPr/>
              </p14:nvContentPartPr>
              <p14:xfrm>
                <a:off x="2511610" y="4177169"/>
                <a:ext cx="437400" cy="401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3AAA9E6-53D7-55D5-C142-D886AF25F73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502970" y="4168169"/>
                  <a:ext cx="4550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A654FBC-CBA8-0D4C-975C-F04BED62E35B}"/>
                    </a:ext>
                  </a:extLst>
                </p14:cNvPr>
                <p14:cNvContentPartPr/>
                <p14:nvPr/>
              </p14:nvContentPartPr>
              <p14:xfrm>
                <a:off x="3295330" y="4130369"/>
                <a:ext cx="461520" cy="710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A654FBC-CBA8-0D4C-975C-F04BED62E35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86690" y="4121729"/>
                  <a:ext cx="479160" cy="72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9B37B99-3E0C-6A93-B07A-705051599001}"/>
                    </a:ext>
                  </a:extLst>
                </p14:cNvPr>
                <p14:cNvContentPartPr/>
                <p14:nvPr/>
              </p14:nvContentPartPr>
              <p14:xfrm>
                <a:off x="4086970" y="4067009"/>
                <a:ext cx="916560" cy="396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9B37B99-3E0C-6A93-B07A-70505159900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77970" y="4058369"/>
                  <a:ext cx="9342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66925D2-0995-BDB3-EA25-3348E7769DA9}"/>
                    </a:ext>
                  </a:extLst>
                </p14:cNvPr>
                <p14:cNvContentPartPr/>
                <p14:nvPr/>
              </p14:nvContentPartPr>
              <p14:xfrm>
                <a:off x="5195770" y="4227209"/>
                <a:ext cx="583200" cy="231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66925D2-0995-BDB3-EA25-3348E7769DA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87130" y="4218209"/>
                  <a:ext cx="6008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09660DA-DA53-E39A-5D34-F0D3F5B01852}"/>
                    </a:ext>
                  </a:extLst>
                </p14:cNvPr>
                <p14:cNvContentPartPr/>
                <p14:nvPr/>
              </p14:nvContentPartPr>
              <p14:xfrm>
                <a:off x="5608330" y="4029569"/>
                <a:ext cx="45360" cy="45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09660DA-DA53-E39A-5D34-F0D3F5B0185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599330" y="4020569"/>
                  <a:ext cx="63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77D460B-E0A6-58BB-AB0C-A8CDC18D8F38}"/>
                    </a:ext>
                  </a:extLst>
                </p14:cNvPr>
                <p14:cNvContentPartPr/>
                <p14:nvPr/>
              </p14:nvContentPartPr>
              <p14:xfrm>
                <a:off x="6065530" y="3908609"/>
                <a:ext cx="967320" cy="534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77D460B-E0A6-58BB-AB0C-A8CDC18D8F3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56530" y="3899969"/>
                  <a:ext cx="98496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EF3BECE-872C-24CC-6726-596238328525}"/>
                    </a:ext>
                  </a:extLst>
                </p14:cNvPr>
                <p14:cNvContentPartPr/>
                <p14:nvPr/>
              </p14:nvContentPartPr>
              <p14:xfrm>
                <a:off x="6090370" y="4081409"/>
                <a:ext cx="814320" cy="98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EF3BECE-872C-24CC-6726-59623832852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81370" y="4072769"/>
                  <a:ext cx="831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6D4DEB5-B21B-42B6-6BBD-C9D21981BA8C}"/>
                    </a:ext>
                  </a:extLst>
                </p14:cNvPr>
                <p14:cNvContentPartPr/>
                <p14:nvPr/>
              </p14:nvContentPartPr>
              <p14:xfrm>
                <a:off x="7333090" y="4174289"/>
                <a:ext cx="831240" cy="285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6D4DEB5-B21B-42B6-6BBD-C9D21981BA8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24090" y="4165289"/>
                  <a:ext cx="8488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46A7319-BEE0-515A-58FF-EB9AFDC08D3C}"/>
                    </a:ext>
                  </a:extLst>
                </p14:cNvPr>
                <p14:cNvContentPartPr/>
                <p14:nvPr/>
              </p14:nvContentPartPr>
              <p14:xfrm>
                <a:off x="8361250" y="4465529"/>
                <a:ext cx="30960" cy="60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46A7319-BEE0-515A-58FF-EB9AFDC08D3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352610" y="4456889"/>
                  <a:ext cx="48600" cy="7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0387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97BF50-3E46-CB17-E916-2D1BF051CAA7}"/>
              </a:ext>
            </a:extLst>
          </p:cNvPr>
          <p:cNvGrpSpPr/>
          <p:nvPr/>
        </p:nvGrpSpPr>
        <p:grpSpPr>
          <a:xfrm>
            <a:off x="773890" y="188009"/>
            <a:ext cx="2960280" cy="497880"/>
            <a:chOff x="773890" y="188009"/>
            <a:chExt cx="2960280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7FA97BB-EA91-F7E5-0295-CB4E29FC939B}"/>
                    </a:ext>
                  </a:extLst>
                </p14:cNvPr>
                <p14:cNvContentPartPr/>
                <p14:nvPr/>
              </p14:nvContentPartPr>
              <p14:xfrm>
                <a:off x="773890" y="188009"/>
                <a:ext cx="1201320" cy="497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7FA97BB-EA91-F7E5-0295-CB4E29FC939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4890" y="179009"/>
                  <a:ext cx="121896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AF3E057-4CD9-BB36-5D73-4F5E694D26E7}"/>
                    </a:ext>
                  </a:extLst>
                </p14:cNvPr>
                <p14:cNvContentPartPr/>
                <p14:nvPr/>
              </p14:nvContentPartPr>
              <p14:xfrm>
                <a:off x="1870810" y="459449"/>
                <a:ext cx="199440" cy="184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AF3E057-4CD9-BB36-5D73-4F5E694D26E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61810" y="450449"/>
                  <a:ext cx="217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CA8378A-3DA2-CB51-5354-E81856705660}"/>
                    </a:ext>
                  </a:extLst>
                </p14:cNvPr>
                <p14:cNvContentPartPr/>
                <p14:nvPr/>
              </p14:nvContentPartPr>
              <p14:xfrm>
                <a:off x="1221730" y="345329"/>
                <a:ext cx="575280" cy="60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CA8378A-3DA2-CB51-5354-E818567056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3090" y="336689"/>
                  <a:ext cx="592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39C9524-DA54-BDB1-FDA4-7639A93AAD1A}"/>
                    </a:ext>
                  </a:extLst>
                </p14:cNvPr>
                <p14:cNvContentPartPr/>
                <p14:nvPr/>
              </p14:nvContentPartPr>
              <p14:xfrm>
                <a:off x="2175010" y="200609"/>
                <a:ext cx="1518480" cy="440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39C9524-DA54-BDB1-FDA4-7639A93AAD1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66370" y="191969"/>
                  <a:ext cx="153612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12E539E-2F33-A669-A43C-855BA7F1C015}"/>
                    </a:ext>
                  </a:extLst>
                </p14:cNvPr>
                <p14:cNvContentPartPr/>
                <p14:nvPr/>
              </p14:nvContentPartPr>
              <p14:xfrm>
                <a:off x="3468130" y="359729"/>
                <a:ext cx="266040" cy="10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12E539E-2F33-A669-A43C-855BA7F1C01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59490" y="350729"/>
                  <a:ext cx="28368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4C6707B-CB90-630A-3599-573FABECBE1C}"/>
                  </a:ext>
                </a:extLst>
              </p14:cNvPr>
              <p14:cNvContentPartPr/>
              <p14:nvPr/>
            </p14:nvContentPartPr>
            <p14:xfrm>
              <a:off x="1525570" y="1082249"/>
              <a:ext cx="261720" cy="437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4C6707B-CB90-630A-3599-573FABECBE1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16570" y="1073249"/>
                <a:ext cx="27936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69E095A-57FD-E1E3-8C30-C66115334271}"/>
                  </a:ext>
                </a:extLst>
              </p14:cNvPr>
              <p14:cNvContentPartPr/>
              <p14:nvPr/>
            </p14:nvContentPartPr>
            <p14:xfrm>
              <a:off x="1991050" y="1261529"/>
              <a:ext cx="163440" cy="19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69E095A-57FD-E1E3-8C30-C6611533427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82050" y="1252529"/>
                <a:ext cx="1810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4432D97-EB07-903D-45C1-945D4288B4C0}"/>
                  </a:ext>
                </a:extLst>
              </p14:cNvPr>
              <p14:cNvContentPartPr/>
              <p14:nvPr/>
            </p14:nvContentPartPr>
            <p14:xfrm>
              <a:off x="1939210" y="1370969"/>
              <a:ext cx="226800" cy="1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4432D97-EB07-903D-45C1-945D4288B4C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30570" y="1362329"/>
                <a:ext cx="244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1D3250D-6351-E9CD-D172-68B679D04823}"/>
                  </a:ext>
                </a:extLst>
              </p14:cNvPr>
              <p14:cNvContentPartPr/>
              <p14:nvPr/>
            </p14:nvContentPartPr>
            <p14:xfrm>
              <a:off x="2464090" y="1050929"/>
              <a:ext cx="210240" cy="198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1D3250D-6351-E9CD-D172-68B679D048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55090" y="1041929"/>
                <a:ext cx="2278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ABFDC49-B27F-D832-979B-A83423590891}"/>
                  </a:ext>
                </a:extLst>
              </p14:cNvPr>
              <p14:cNvContentPartPr/>
              <p14:nvPr/>
            </p14:nvContentPartPr>
            <p14:xfrm>
              <a:off x="2338810" y="1313369"/>
              <a:ext cx="381960" cy="33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ABFDC49-B27F-D832-979B-A8342359089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30170" y="1304729"/>
                <a:ext cx="3996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B96379-B2FC-CA99-9887-F1A2B93ADDEA}"/>
                  </a:ext>
                </a:extLst>
              </p14:cNvPr>
              <p14:cNvContentPartPr/>
              <p14:nvPr/>
            </p14:nvContentPartPr>
            <p14:xfrm>
              <a:off x="2424130" y="1472129"/>
              <a:ext cx="243720" cy="122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B96379-B2FC-CA99-9887-F1A2B93ADDE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15490" y="1463489"/>
                <a:ext cx="2613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DE50407-C506-BA99-FD84-9B2E5A39A330}"/>
                  </a:ext>
                </a:extLst>
              </p14:cNvPr>
              <p14:cNvContentPartPr/>
              <p14:nvPr/>
            </p14:nvContentPartPr>
            <p14:xfrm>
              <a:off x="2871250" y="825569"/>
              <a:ext cx="324000" cy="964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DE50407-C506-BA99-FD84-9B2E5A39A33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62610" y="816569"/>
                <a:ext cx="341640" cy="9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C35ABBE-1D82-6E68-31DA-1C78F22B9EA3}"/>
                  </a:ext>
                </a:extLst>
              </p14:cNvPr>
              <p14:cNvContentPartPr/>
              <p14:nvPr/>
            </p14:nvContentPartPr>
            <p14:xfrm>
              <a:off x="3289570" y="1040129"/>
              <a:ext cx="533880" cy="269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C35ABBE-1D82-6E68-31DA-1C78F22B9E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80930" y="1031489"/>
                <a:ext cx="5515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237EC23-D900-4193-3452-667070704EBE}"/>
                  </a:ext>
                </a:extLst>
              </p14:cNvPr>
              <p14:cNvContentPartPr/>
              <p14:nvPr/>
            </p14:nvContentPartPr>
            <p14:xfrm>
              <a:off x="3550930" y="1018889"/>
              <a:ext cx="61560" cy="546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237EC23-D900-4193-3452-667070704EB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41930" y="1009889"/>
                <a:ext cx="7920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CF1B1CA-F52B-628A-1A63-981DD3D212C3}"/>
                  </a:ext>
                </a:extLst>
              </p14:cNvPr>
              <p14:cNvContentPartPr/>
              <p14:nvPr/>
            </p14:nvContentPartPr>
            <p14:xfrm>
              <a:off x="3733810" y="1445849"/>
              <a:ext cx="138960" cy="163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CF1B1CA-F52B-628A-1A63-981DD3D212C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25170" y="1436849"/>
                <a:ext cx="156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B16ECA5-E774-C804-E3C9-ED8A91FC38DC}"/>
                  </a:ext>
                </a:extLst>
              </p14:cNvPr>
              <p14:cNvContentPartPr/>
              <p14:nvPr/>
            </p14:nvContentPartPr>
            <p14:xfrm>
              <a:off x="3882850" y="1555289"/>
              <a:ext cx="231840" cy="244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B16ECA5-E774-C804-E3C9-ED8A91FC38D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73850" y="1546289"/>
                <a:ext cx="24948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DD2B39D1-C0DB-00E6-E330-BA39D9B3A509}"/>
              </a:ext>
            </a:extLst>
          </p:cNvPr>
          <p:cNvGrpSpPr/>
          <p:nvPr/>
        </p:nvGrpSpPr>
        <p:grpSpPr>
          <a:xfrm>
            <a:off x="4380010" y="855089"/>
            <a:ext cx="1949040" cy="905760"/>
            <a:chOff x="4380010" y="855089"/>
            <a:chExt cx="1949040" cy="90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8D3D7D7-F4B7-BA5D-AE30-ADB126E76F72}"/>
                    </a:ext>
                  </a:extLst>
                </p14:cNvPr>
                <p14:cNvContentPartPr/>
                <p14:nvPr/>
              </p14:nvContentPartPr>
              <p14:xfrm>
                <a:off x="4380010" y="1149569"/>
                <a:ext cx="288000" cy="439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8D3D7D7-F4B7-BA5D-AE30-ADB126E76F7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71010" y="1140569"/>
                  <a:ext cx="30564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F569945-E7C0-8430-CB8D-DA6F78E65482}"/>
                    </a:ext>
                  </a:extLst>
                </p14:cNvPr>
                <p14:cNvContentPartPr/>
                <p14:nvPr/>
              </p14:nvContentPartPr>
              <p14:xfrm>
                <a:off x="4894090" y="984689"/>
                <a:ext cx="515880" cy="222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F569945-E7C0-8430-CB8D-DA6F78E6548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85450" y="975689"/>
                  <a:ext cx="533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6FB6D75-D137-2331-CD8E-8A8386BE3059}"/>
                    </a:ext>
                  </a:extLst>
                </p14:cNvPr>
                <p14:cNvContentPartPr/>
                <p14:nvPr/>
              </p14:nvContentPartPr>
              <p14:xfrm>
                <a:off x="5127370" y="898649"/>
                <a:ext cx="47160" cy="507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6FB6D75-D137-2331-CD8E-8A8386BE305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18730" y="889649"/>
                  <a:ext cx="6480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2A80FC1-A85B-6850-A37D-3643E13547D8}"/>
                    </a:ext>
                  </a:extLst>
                </p14:cNvPr>
                <p14:cNvContentPartPr/>
                <p14:nvPr/>
              </p14:nvContentPartPr>
              <p14:xfrm>
                <a:off x="5239690" y="1339289"/>
                <a:ext cx="121320" cy="199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2A80FC1-A85B-6850-A37D-3643E13547D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30690" y="1330649"/>
                  <a:ext cx="138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73BD80F-63F1-04DE-9CD9-8223950F6348}"/>
                    </a:ext>
                  </a:extLst>
                </p14:cNvPr>
                <p14:cNvContentPartPr/>
                <p14:nvPr/>
              </p14:nvContentPartPr>
              <p14:xfrm>
                <a:off x="5444170" y="1505969"/>
                <a:ext cx="55080" cy="254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73BD80F-63F1-04DE-9CD9-8223950F634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35530" y="1496969"/>
                  <a:ext cx="727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4C3E456-C9DC-6F8E-98B2-76A49EF03DF1}"/>
                    </a:ext>
                  </a:extLst>
                </p14:cNvPr>
                <p14:cNvContentPartPr/>
                <p14:nvPr/>
              </p14:nvContentPartPr>
              <p14:xfrm>
                <a:off x="5433010" y="1373489"/>
                <a:ext cx="198000" cy="177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4C3E456-C9DC-6F8E-98B2-76A49EF03DF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24010" y="1364489"/>
                  <a:ext cx="215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CBFA9A6-28EA-BF8F-161D-4A5CA8CA17D5}"/>
                    </a:ext>
                  </a:extLst>
                </p14:cNvPr>
                <p14:cNvContentPartPr/>
                <p14:nvPr/>
              </p14:nvContentPartPr>
              <p14:xfrm>
                <a:off x="5818930" y="855089"/>
                <a:ext cx="186840" cy="457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CBFA9A6-28EA-BF8F-161D-4A5CA8CA17D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09930" y="846089"/>
                  <a:ext cx="20448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D52E7A6-D2A8-DD38-27F7-706C0F3E9A60}"/>
                    </a:ext>
                  </a:extLst>
                </p14:cNvPr>
                <p14:cNvContentPartPr/>
                <p14:nvPr/>
              </p14:nvContentPartPr>
              <p14:xfrm>
                <a:off x="6093970" y="1161089"/>
                <a:ext cx="3240" cy="4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D52E7A6-D2A8-DD38-27F7-706C0F3E9A6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84970" y="1152449"/>
                  <a:ext cx="20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736FF7F-5C3A-B5F6-4448-19B2D9942821}"/>
                    </a:ext>
                  </a:extLst>
                </p14:cNvPr>
                <p14:cNvContentPartPr/>
                <p14:nvPr/>
              </p14:nvContentPartPr>
              <p14:xfrm>
                <a:off x="6130330" y="1134089"/>
                <a:ext cx="19080" cy="227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736FF7F-5C3A-B5F6-4448-19B2D994282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21330" y="1125089"/>
                  <a:ext cx="367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48C4A0A-9714-6B1B-9306-D5214700EC92}"/>
                    </a:ext>
                  </a:extLst>
                </p14:cNvPr>
                <p14:cNvContentPartPr/>
                <p14:nvPr/>
              </p14:nvContentPartPr>
              <p14:xfrm>
                <a:off x="6046810" y="1123289"/>
                <a:ext cx="282240" cy="75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48C4A0A-9714-6B1B-9306-D5214700EC9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37810" y="1114649"/>
                  <a:ext cx="29988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B02AE82-1CAD-A3BA-6EEE-B76144EC99A0}"/>
              </a:ext>
            </a:extLst>
          </p:cNvPr>
          <p:cNvGrpSpPr/>
          <p:nvPr/>
        </p:nvGrpSpPr>
        <p:grpSpPr>
          <a:xfrm>
            <a:off x="479050" y="2261969"/>
            <a:ext cx="3427560" cy="639000"/>
            <a:chOff x="479050" y="2261969"/>
            <a:chExt cx="3427560" cy="63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2A02268-66D1-92BA-CA44-19D1285D1FBE}"/>
                    </a:ext>
                  </a:extLst>
                </p14:cNvPr>
                <p14:cNvContentPartPr/>
                <p14:nvPr/>
              </p14:nvContentPartPr>
              <p14:xfrm>
                <a:off x="479050" y="2322449"/>
                <a:ext cx="1363680" cy="421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2A02268-66D1-92BA-CA44-19D1285D1FB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0050" y="2313449"/>
                  <a:ext cx="138132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BD738A-01D6-0AEB-55DA-2E3730307959}"/>
                    </a:ext>
                  </a:extLst>
                </p14:cNvPr>
                <p14:cNvContentPartPr/>
                <p14:nvPr/>
              </p14:nvContentPartPr>
              <p14:xfrm>
                <a:off x="1571650" y="2412809"/>
                <a:ext cx="32760" cy="21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BD738A-01D6-0AEB-55DA-2E373030795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63010" y="2404169"/>
                  <a:ext cx="50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CF9AFF1-0ED0-86F0-6683-5CB5AA9D693E}"/>
                    </a:ext>
                  </a:extLst>
                </p14:cNvPr>
                <p14:cNvContentPartPr/>
                <p14:nvPr/>
              </p14:nvContentPartPr>
              <p14:xfrm>
                <a:off x="2092210" y="2297249"/>
                <a:ext cx="779760" cy="47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CF9AFF1-0ED0-86F0-6683-5CB5AA9D693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83570" y="2288609"/>
                  <a:ext cx="79740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FDDFC5D-F3C7-B7C6-1B3F-10F19F4AB12C}"/>
                    </a:ext>
                  </a:extLst>
                </p14:cNvPr>
                <p14:cNvContentPartPr/>
                <p14:nvPr/>
              </p14:nvContentPartPr>
              <p14:xfrm>
                <a:off x="2667130" y="2401649"/>
                <a:ext cx="298440" cy="109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FDDFC5D-F3C7-B7C6-1B3F-10F19F4AB12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58490" y="2392649"/>
                  <a:ext cx="316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CF2EA77-582F-6F09-09F6-66EDCFD670B8}"/>
                    </a:ext>
                  </a:extLst>
                </p14:cNvPr>
                <p14:cNvContentPartPr/>
                <p14:nvPr/>
              </p14:nvContentPartPr>
              <p14:xfrm>
                <a:off x="3070690" y="2261969"/>
                <a:ext cx="246240" cy="639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CF2EA77-582F-6F09-09F6-66EDCFD670B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61690" y="2252969"/>
                  <a:ext cx="26388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8250AA7-E325-0CF2-3407-9724267DF5B3}"/>
                    </a:ext>
                  </a:extLst>
                </p14:cNvPr>
                <p14:cNvContentPartPr/>
                <p14:nvPr/>
              </p14:nvContentPartPr>
              <p14:xfrm>
                <a:off x="3600970" y="2265209"/>
                <a:ext cx="305640" cy="332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8250AA7-E325-0CF2-3407-9724267DF5B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92330" y="2256209"/>
                  <a:ext cx="323280" cy="34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3C0B8CA-48F4-82B0-EF7A-993521A4AEE0}"/>
              </a:ext>
            </a:extLst>
          </p:cNvPr>
          <p:cNvGrpSpPr/>
          <p:nvPr/>
        </p:nvGrpSpPr>
        <p:grpSpPr>
          <a:xfrm>
            <a:off x="1561570" y="3275009"/>
            <a:ext cx="1015200" cy="422640"/>
            <a:chOff x="1561570" y="3275009"/>
            <a:chExt cx="101520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49D35E2-C233-3139-4883-36196668868C}"/>
                    </a:ext>
                  </a:extLst>
                </p14:cNvPr>
                <p14:cNvContentPartPr/>
                <p14:nvPr/>
              </p14:nvContentPartPr>
              <p14:xfrm>
                <a:off x="1561570" y="3275009"/>
                <a:ext cx="283680" cy="422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49D35E2-C233-3139-4883-36196668868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52570" y="3266369"/>
                  <a:ext cx="3013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336F5C3-BEA4-7137-4C72-76ED07B74381}"/>
                    </a:ext>
                  </a:extLst>
                </p14:cNvPr>
                <p14:cNvContentPartPr/>
                <p14:nvPr/>
              </p14:nvContentPartPr>
              <p14:xfrm>
                <a:off x="2104810" y="3350609"/>
                <a:ext cx="471960" cy="200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336F5C3-BEA4-7137-4C72-76ED07B7438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095810" y="3341969"/>
                  <a:ext cx="48960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F750BFD-28B1-8368-DDDA-0A350794C0F4}"/>
              </a:ext>
            </a:extLst>
          </p:cNvPr>
          <p:cNvGrpSpPr/>
          <p:nvPr/>
        </p:nvGrpSpPr>
        <p:grpSpPr>
          <a:xfrm>
            <a:off x="2874490" y="3116609"/>
            <a:ext cx="307800" cy="829080"/>
            <a:chOff x="2874490" y="3116609"/>
            <a:chExt cx="307800" cy="82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BF2E59F-E607-6CF0-A38F-015831E45AC5}"/>
                    </a:ext>
                  </a:extLst>
                </p14:cNvPr>
                <p14:cNvContentPartPr/>
                <p14:nvPr/>
              </p14:nvContentPartPr>
              <p14:xfrm>
                <a:off x="2949010" y="3383729"/>
                <a:ext cx="17640" cy="30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BF2E59F-E607-6CF0-A38F-015831E45AC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40370" y="3374729"/>
                  <a:ext cx="35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D1EF52E-630D-70E0-DF52-4C879C6E6A18}"/>
                    </a:ext>
                  </a:extLst>
                </p14:cNvPr>
                <p14:cNvContentPartPr/>
                <p14:nvPr/>
              </p14:nvContentPartPr>
              <p14:xfrm>
                <a:off x="2874490" y="3116609"/>
                <a:ext cx="307800" cy="829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D1EF52E-630D-70E0-DF52-4C879C6E6A1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65490" y="3107609"/>
                  <a:ext cx="325440" cy="84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BCA89F-F973-4837-DDCA-74C14E82274B}"/>
              </a:ext>
            </a:extLst>
          </p:cNvPr>
          <p:cNvGrpSpPr/>
          <p:nvPr/>
        </p:nvGrpSpPr>
        <p:grpSpPr>
          <a:xfrm>
            <a:off x="3429250" y="3173489"/>
            <a:ext cx="722520" cy="833760"/>
            <a:chOff x="3429250" y="3173489"/>
            <a:chExt cx="722520" cy="83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AB9187B-255B-EC80-1B78-D966B7EA8BAB}"/>
                    </a:ext>
                  </a:extLst>
                </p14:cNvPr>
                <p14:cNvContentPartPr/>
                <p14:nvPr/>
              </p14:nvContentPartPr>
              <p14:xfrm>
                <a:off x="3429250" y="3223169"/>
                <a:ext cx="573480" cy="194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AB9187B-255B-EC80-1B78-D966B7EA8BA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20610" y="3214529"/>
                  <a:ext cx="591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96364CF-E304-734B-06DD-0C6674797E6C}"/>
                    </a:ext>
                  </a:extLst>
                </p14:cNvPr>
                <p14:cNvContentPartPr/>
                <p14:nvPr/>
              </p14:nvContentPartPr>
              <p14:xfrm>
                <a:off x="3638050" y="3173489"/>
                <a:ext cx="141840" cy="535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96364CF-E304-734B-06DD-0C6674797E6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29050" y="3164489"/>
                  <a:ext cx="15948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7740790-CFEA-008F-485E-4B0AE90A3132}"/>
                    </a:ext>
                  </a:extLst>
                </p14:cNvPr>
                <p14:cNvContentPartPr/>
                <p14:nvPr/>
              </p14:nvContentPartPr>
              <p14:xfrm>
                <a:off x="3777370" y="3644729"/>
                <a:ext cx="117000" cy="163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7740790-CFEA-008F-485E-4B0AE90A313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68730" y="3636089"/>
                  <a:ext cx="134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11FAA3F-A4B5-4B2C-55E1-381BABA02A50}"/>
                    </a:ext>
                  </a:extLst>
                </p14:cNvPr>
                <p14:cNvContentPartPr/>
                <p14:nvPr/>
              </p14:nvContentPartPr>
              <p14:xfrm>
                <a:off x="3892210" y="3747329"/>
                <a:ext cx="259560" cy="259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11FAA3F-A4B5-4B2C-55E1-381BABA02A5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83570" y="3738689"/>
                  <a:ext cx="277200" cy="27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508A1EC-6B23-CB2F-C3D0-2F16BF786D1D}"/>
                  </a:ext>
                </a:extLst>
              </p14:cNvPr>
              <p14:cNvContentPartPr/>
              <p14:nvPr/>
            </p14:nvContentPartPr>
            <p14:xfrm>
              <a:off x="4525090" y="3323249"/>
              <a:ext cx="290520" cy="477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508A1EC-6B23-CB2F-C3D0-2F16BF786D1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516450" y="3314249"/>
                <a:ext cx="308160" cy="49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89472E39-936F-AE49-0222-337208C6D9FB}"/>
              </a:ext>
            </a:extLst>
          </p:cNvPr>
          <p:cNvGrpSpPr/>
          <p:nvPr/>
        </p:nvGrpSpPr>
        <p:grpSpPr>
          <a:xfrm>
            <a:off x="5124490" y="3187889"/>
            <a:ext cx="658440" cy="802080"/>
            <a:chOff x="5124490" y="3187889"/>
            <a:chExt cx="658440" cy="80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22F15F7-F6F4-71AC-A4D8-BBA456C7F648}"/>
                    </a:ext>
                  </a:extLst>
                </p14:cNvPr>
                <p14:cNvContentPartPr/>
                <p14:nvPr/>
              </p14:nvContentPartPr>
              <p14:xfrm>
                <a:off x="5124490" y="3231449"/>
                <a:ext cx="437040" cy="201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22F15F7-F6F4-71AC-A4D8-BBA456C7F64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15490" y="3222809"/>
                  <a:ext cx="454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3ADEDFA-7FD3-C7D2-EFE9-37D57FD2CBCC}"/>
                    </a:ext>
                  </a:extLst>
                </p14:cNvPr>
                <p14:cNvContentPartPr/>
                <p14:nvPr/>
              </p14:nvContentPartPr>
              <p14:xfrm>
                <a:off x="5287570" y="3187889"/>
                <a:ext cx="63720" cy="443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3ADEDFA-7FD3-C7D2-EFE9-37D57FD2CBC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78930" y="3179249"/>
                  <a:ext cx="813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8EBE023-2803-54F5-4937-59C6B005C902}"/>
                    </a:ext>
                  </a:extLst>
                </p14:cNvPr>
                <p14:cNvContentPartPr/>
                <p14:nvPr/>
              </p14:nvContentPartPr>
              <p14:xfrm>
                <a:off x="5393050" y="3602609"/>
                <a:ext cx="149400" cy="197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8EBE023-2803-54F5-4937-59C6B005C90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84050" y="3593609"/>
                  <a:ext cx="167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0A7E282-DF17-99A6-491A-F0B4945F56DD}"/>
                    </a:ext>
                  </a:extLst>
                </p14:cNvPr>
                <p14:cNvContentPartPr/>
                <p14:nvPr/>
              </p14:nvContentPartPr>
              <p14:xfrm>
                <a:off x="5605810" y="3680729"/>
                <a:ext cx="177120" cy="309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0A7E282-DF17-99A6-491A-F0B4945F56D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96810" y="3671729"/>
                  <a:ext cx="194760" cy="32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E289007-1242-E0E3-9997-DF1FCC709170}"/>
              </a:ext>
            </a:extLst>
          </p:cNvPr>
          <p:cNvGrpSpPr/>
          <p:nvPr/>
        </p:nvGrpSpPr>
        <p:grpSpPr>
          <a:xfrm>
            <a:off x="6290890" y="3106889"/>
            <a:ext cx="1018800" cy="446760"/>
            <a:chOff x="6290890" y="3106889"/>
            <a:chExt cx="101880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3A64EB3-3D64-C8A9-F676-8A7182B8C390}"/>
                    </a:ext>
                  </a:extLst>
                </p14:cNvPr>
                <p14:cNvContentPartPr/>
                <p14:nvPr/>
              </p14:nvContentPartPr>
              <p14:xfrm>
                <a:off x="6290890" y="3302009"/>
                <a:ext cx="180000" cy="251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3A64EB3-3D64-C8A9-F676-8A7182B8C39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82250" y="3293369"/>
                  <a:ext cx="1976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93904F0-D86B-972C-F12E-1B16EDC5A784}"/>
                    </a:ext>
                  </a:extLst>
                </p14:cNvPr>
                <p14:cNvContentPartPr/>
                <p14:nvPr/>
              </p14:nvContentPartPr>
              <p14:xfrm>
                <a:off x="6500050" y="3106889"/>
                <a:ext cx="144720" cy="172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93904F0-D86B-972C-F12E-1B16EDC5A78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91050" y="3098249"/>
                  <a:ext cx="162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9E71273-2F9C-39EF-7CB4-EACC3E3DE638}"/>
                    </a:ext>
                  </a:extLst>
                </p14:cNvPr>
                <p14:cNvContentPartPr/>
                <p14:nvPr/>
              </p14:nvContentPartPr>
              <p14:xfrm>
                <a:off x="6691210" y="3153689"/>
                <a:ext cx="194400" cy="377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9E71273-2F9C-39EF-7CB4-EACC3E3DE63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82570" y="3144689"/>
                  <a:ext cx="2120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D2B63B7-B901-2A49-97C8-569F7F4FBFEA}"/>
                    </a:ext>
                  </a:extLst>
                </p14:cNvPr>
                <p14:cNvContentPartPr/>
                <p14:nvPr/>
              </p14:nvContentPartPr>
              <p14:xfrm>
                <a:off x="7055170" y="3289409"/>
                <a:ext cx="254520" cy="219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D2B63B7-B901-2A49-97C8-569F7F4FBFE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46170" y="3280769"/>
                  <a:ext cx="27216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F2C9CD0-BD59-26A0-A8A3-3C85564EF5A0}"/>
              </a:ext>
            </a:extLst>
          </p:cNvPr>
          <p:cNvGrpSpPr/>
          <p:nvPr/>
        </p:nvGrpSpPr>
        <p:grpSpPr>
          <a:xfrm>
            <a:off x="3159610" y="4433489"/>
            <a:ext cx="734760" cy="758880"/>
            <a:chOff x="3159610" y="4433489"/>
            <a:chExt cx="734760" cy="75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6EADB42-6FBD-2FF1-7A61-684BB5C15069}"/>
                    </a:ext>
                  </a:extLst>
                </p14:cNvPr>
                <p14:cNvContentPartPr/>
                <p14:nvPr/>
              </p14:nvContentPartPr>
              <p14:xfrm>
                <a:off x="3159610" y="4710329"/>
                <a:ext cx="296640" cy="11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6EADB42-6FBD-2FF1-7A61-684BB5C1506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50610" y="4701329"/>
                  <a:ext cx="314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01A8F99-3137-68C0-68D1-4321EC2336F6}"/>
                    </a:ext>
                  </a:extLst>
                </p14:cNvPr>
                <p14:cNvContentPartPr/>
                <p14:nvPr/>
              </p14:nvContentPartPr>
              <p14:xfrm>
                <a:off x="3185530" y="4786649"/>
                <a:ext cx="249120" cy="30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01A8F99-3137-68C0-68D1-4321EC2336F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76530" y="4778009"/>
                  <a:ext cx="266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3E3BD1E-B43A-85E8-743B-F169EFBF84D2}"/>
                    </a:ext>
                  </a:extLst>
                </p14:cNvPr>
                <p14:cNvContentPartPr/>
                <p14:nvPr/>
              </p14:nvContentPartPr>
              <p14:xfrm>
                <a:off x="3590170" y="4433489"/>
                <a:ext cx="304200" cy="758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3E3BD1E-B43A-85E8-743B-F169EFBF84D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81530" y="4424849"/>
                  <a:ext cx="321840" cy="77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04751E7-06EB-7696-77D3-FF71D8E5F790}"/>
              </a:ext>
            </a:extLst>
          </p:cNvPr>
          <p:cNvGrpSpPr/>
          <p:nvPr/>
        </p:nvGrpSpPr>
        <p:grpSpPr>
          <a:xfrm>
            <a:off x="4126570" y="4080689"/>
            <a:ext cx="3832200" cy="1227240"/>
            <a:chOff x="4126570" y="4080689"/>
            <a:chExt cx="3832200" cy="12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BC86876-E10D-E13F-1986-FA862A86F717}"/>
                    </a:ext>
                  </a:extLst>
                </p14:cNvPr>
                <p14:cNvContentPartPr/>
                <p14:nvPr/>
              </p14:nvContentPartPr>
              <p14:xfrm>
                <a:off x="4324570" y="4655969"/>
                <a:ext cx="209160" cy="237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BC86876-E10D-E13F-1986-FA862A86F71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15930" y="4646969"/>
                  <a:ext cx="2268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E5E4C7D-D68B-E300-02ED-E6BF8B51B0EE}"/>
                    </a:ext>
                  </a:extLst>
                </p14:cNvPr>
                <p14:cNvContentPartPr/>
                <p14:nvPr/>
              </p14:nvContentPartPr>
              <p14:xfrm>
                <a:off x="4616170" y="4465889"/>
                <a:ext cx="437400" cy="185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E5E4C7D-D68B-E300-02ED-E6BF8B51B0E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07530" y="4457249"/>
                  <a:ext cx="455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1AFA9FD-B4DF-AE8E-12BC-E8839CAF71C9}"/>
                    </a:ext>
                  </a:extLst>
                </p14:cNvPr>
                <p14:cNvContentPartPr/>
                <p14:nvPr/>
              </p14:nvContentPartPr>
              <p14:xfrm>
                <a:off x="4828210" y="4438529"/>
                <a:ext cx="28800" cy="418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1AFA9FD-B4DF-AE8E-12BC-E8839CAF71C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19210" y="4429889"/>
                  <a:ext cx="464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07E5175-267D-E5FD-94E6-6347D3D74B60}"/>
                    </a:ext>
                  </a:extLst>
                </p14:cNvPr>
                <p14:cNvContentPartPr/>
                <p14:nvPr/>
              </p14:nvContentPartPr>
              <p14:xfrm>
                <a:off x="4931890" y="4792049"/>
                <a:ext cx="136080" cy="179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07E5175-267D-E5FD-94E6-6347D3D74B6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23250" y="4783409"/>
                  <a:ext cx="153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80CDAFD-6CFF-A9F1-0A7F-CA77D5C6BCC2}"/>
                    </a:ext>
                  </a:extLst>
                </p14:cNvPr>
                <p14:cNvContentPartPr/>
                <p14:nvPr/>
              </p14:nvContentPartPr>
              <p14:xfrm>
                <a:off x="5022250" y="4941449"/>
                <a:ext cx="261000" cy="235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80CDAFD-6CFF-A9F1-0A7F-CA77D5C6BCC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13250" y="4932809"/>
                  <a:ext cx="2786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7096523-B4FF-64CA-5646-41C4280E5B4C}"/>
                    </a:ext>
                  </a:extLst>
                </p14:cNvPr>
                <p14:cNvContentPartPr/>
                <p14:nvPr/>
              </p14:nvContentPartPr>
              <p14:xfrm>
                <a:off x="4126570" y="4368689"/>
                <a:ext cx="329760" cy="816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7096523-B4FF-64CA-5646-41C4280E5B4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117570" y="4359689"/>
                  <a:ext cx="347400" cy="83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6CCD5F7-F339-3255-79A1-77151E86DF24}"/>
                    </a:ext>
                  </a:extLst>
                </p14:cNvPr>
                <p14:cNvContentPartPr/>
                <p14:nvPr/>
              </p14:nvContentPartPr>
              <p14:xfrm>
                <a:off x="5261650" y="4298129"/>
                <a:ext cx="287280" cy="896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6CCD5F7-F339-3255-79A1-77151E86DF2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52650" y="4289489"/>
                  <a:ext cx="304920" cy="9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4D7FE0B-1E33-79A9-D81F-3E4871C0E1EB}"/>
                    </a:ext>
                  </a:extLst>
                </p14:cNvPr>
                <p14:cNvContentPartPr/>
                <p14:nvPr/>
              </p14:nvContentPartPr>
              <p14:xfrm>
                <a:off x="5658370" y="4658849"/>
                <a:ext cx="372240" cy="437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4D7FE0B-1E33-79A9-D81F-3E4871C0E1E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49730" y="4649849"/>
                  <a:ext cx="38988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4EFAFD2-7F25-BCB9-8F2C-B7C67CC750EE}"/>
                    </a:ext>
                  </a:extLst>
                </p14:cNvPr>
                <p14:cNvContentPartPr/>
                <p14:nvPr/>
              </p14:nvContentPartPr>
              <p14:xfrm>
                <a:off x="6155170" y="4321889"/>
                <a:ext cx="298080" cy="887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4EFAFD2-7F25-BCB9-8F2C-B7C67CC750E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46530" y="4313249"/>
                  <a:ext cx="315720" cy="90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B2398D0-8A43-C530-40F9-E4B015CDF426}"/>
                    </a:ext>
                  </a:extLst>
                </p14:cNvPr>
                <p14:cNvContentPartPr/>
                <p14:nvPr/>
              </p14:nvContentPartPr>
              <p14:xfrm>
                <a:off x="6494650" y="4679729"/>
                <a:ext cx="191520" cy="228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B2398D0-8A43-C530-40F9-E4B015CDF42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86010" y="4671089"/>
                  <a:ext cx="209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CD9E982-2D95-E65A-7320-8D7912990EE5}"/>
                    </a:ext>
                  </a:extLst>
                </p14:cNvPr>
                <p14:cNvContentPartPr/>
                <p14:nvPr/>
              </p14:nvContentPartPr>
              <p14:xfrm>
                <a:off x="6831970" y="4451489"/>
                <a:ext cx="607320" cy="228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CD9E982-2D95-E65A-7320-8D7912990EE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22970" y="4442489"/>
                  <a:ext cx="6249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C0D06CF-B748-8D32-24A5-2D33195FA087}"/>
                    </a:ext>
                  </a:extLst>
                </p14:cNvPr>
                <p14:cNvContentPartPr/>
                <p14:nvPr/>
              </p14:nvContentPartPr>
              <p14:xfrm>
                <a:off x="7094050" y="4308929"/>
                <a:ext cx="145440" cy="676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C0D06CF-B748-8D32-24A5-2D33195FA08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85410" y="4299929"/>
                  <a:ext cx="163080" cy="6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4014C0B-E657-800C-1A24-30A6575FD11C}"/>
                    </a:ext>
                  </a:extLst>
                </p14:cNvPr>
                <p14:cNvContentPartPr/>
                <p14:nvPr/>
              </p14:nvContentPartPr>
              <p14:xfrm>
                <a:off x="7181170" y="4896449"/>
                <a:ext cx="168480" cy="165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4014C0B-E657-800C-1A24-30A6575FD11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72530" y="4887809"/>
                  <a:ext cx="186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0879C1C-3791-461D-99FE-29C4AF474154}"/>
                    </a:ext>
                  </a:extLst>
                </p14:cNvPr>
                <p14:cNvContentPartPr/>
                <p14:nvPr/>
              </p14:nvContentPartPr>
              <p14:xfrm>
                <a:off x="7360090" y="5010569"/>
                <a:ext cx="61560" cy="297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0879C1C-3791-461D-99FE-29C4AF47415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51090" y="5001929"/>
                  <a:ext cx="792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C02D6B4-43D5-A147-70E1-72C5FC8E5C02}"/>
                    </a:ext>
                  </a:extLst>
                </p14:cNvPr>
                <p14:cNvContentPartPr/>
                <p14:nvPr/>
              </p14:nvContentPartPr>
              <p14:xfrm>
                <a:off x="7352530" y="4960529"/>
                <a:ext cx="190440" cy="153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C02D6B4-43D5-A147-70E1-72C5FC8E5C0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43530" y="4951529"/>
                  <a:ext cx="208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FCEF93D-FE31-B9C4-D152-BA32E79766AF}"/>
                    </a:ext>
                  </a:extLst>
                </p14:cNvPr>
                <p14:cNvContentPartPr/>
                <p14:nvPr/>
              </p14:nvContentPartPr>
              <p14:xfrm>
                <a:off x="7558810" y="4080689"/>
                <a:ext cx="399960" cy="1187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FCEF93D-FE31-B9C4-D152-BA32E79766A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49810" y="4072049"/>
                  <a:ext cx="417600" cy="12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0C3D2D3-B8A3-BC4D-1A53-0C009D88CD0D}"/>
              </a:ext>
            </a:extLst>
          </p:cNvPr>
          <p:cNvGrpSpPr/>
          <p:nvPr/>
        </p:nvGrpSpPr>
        <p:grpSpPr>
          <a:xfrm>
            <a:off x="8218690" y="4331249"/>
            <a:ext cx="579600" cy="531000"/>
            <a:chOff x="8218690" y="4331249"/>
            <a:chExt cx="57960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67638FD-8DB8-4E19-2FB4-7F6E4AFBC50F}"/>
                    </a:ext>
                  </a:extLst>
                </p14:cNvPr>
                <p14:cNvContentPartPr/>
                <p14:nvPr/>
              </p14:nvContentPartPr>
              <p14:xfrm>
                <a:off x="8218690" y="4331249"/>
                <a:ext cx="176760" cy="531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67638FD-8DB8-4E19-2FB4-7F6E4AFBC50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10050" y="4322609"/>
                  <a:ext cx="19440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069B4EC-2014-939B-BA85-58DE36DE7688}"/>
                    </a:ext>
                  </a:extLst>
                </p14:cNvPr>
                <p14:cNvContentPartPr/>
                <p14:nvPr/>
              </p14:nvContentPartPr>
              <p14:xfrm>
                <a:off x="8516410" y="4626449"/>
                <a:ext cx="281880" cy="232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069B4EC-2014-939B-BA85-58DE36DE768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507770" y="4617809"/>
                  <a:ext cx="29952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E4446CF-9094-DA8A-AA81-9D8C5EDF1648}"/>
              </a:ext>
            </a:extLst>
          </p:cNvPr>
          <p:cNvGrpSpPr/>
          <p:nvPr/>
        </p:nvGrpSpPr>
        <p:grpSpPr>
          <a:xfrm>
            <a:off x="3166090" y="5454089"/>
            <a:ext cx="1916280" cy="1134360"/>
            <a:chOff x="3166090" y="5454089"/>
            <a:chExt cx="1916280" cy="11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C2689C0-D139-5EA5-3568-06427B908360}"/>
                    </a:ext>
                  </a:extLst>
                </p14:cNvPr>
                <p14:cNvContentPartPr/>
                <p14:nvPr/>
              </p14:nvContentPartPr>
              <p14:xfrm>
                <a:off x="3223690" y="6043769"/>
                <a:ext cx="363240" cy="6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C2689C0-D139-5EA5-3568-06427B90836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15050" y="6035129"/>
                  <a:ext cx="380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B7E29BF-33B6-E35F-2399-E29629B0014D}"/>
                    </a:ext>
                  </a:extLst>
                </p14:cNvPr>
                <p14:cNvContentPartPr/>
                <p14:nvPr/>
              </p14:nvContentPartPr>
              <p14:xfrm>
                <a:off x="3166090" y="6142049"/>
                <a:ext cx="426960" cy="31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B7E29BF-33B6-E35F-2399-E29629B0014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57450" y="6133049"/>
                  <a:ext cx="444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8B03014-0D3B-63EB-DF69-7B24F3B99C25}"/>
                    </a:ext>
                  </a:extLst>
                </p14:cNvPr>
                <p14:cNvContentPartPr/>
                <p14:nvPr/>
              </p14:nvContentPartPr>
              <p14:xfrm>
                <a:off x="3683050" y="5454089"/>
                <a:ext cx="478080" cy="1134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8B03014-0D3B-63EB-DF69-7B24F3B99C2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74050" y="5445089"/>
                  <a:ext cx="495720" cy="11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4D8587A-36ED-BD04-A19E-E12EACE30B1C}"/>
                    </a:ext>
                  </a:extLst>
                </p14:cNvPr>
                <p14:cNvContentPartPr/>
                <p14:nvPr/>
              </p14:nvContentPartPr>
              <p14:xfrm>
                <a:off x="4356970" y="5878529"/>
                <a:ext cx="257400" cy="275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4D8587A-36ED-BD04-A19E-E12EACE30B1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348330" y="5869529"/>
                  <a:ext cx="2750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6B1C9A5-2B41-31FB-EA7A-B4C381D70D7B}"/>
                    </a:ext>
                  </a:extLst>
                </p14:cNvPr>
                <p14:cNvContentPartPr/>
                <p14:nvPr/>
              </p14:nvContentPartPr>
              <p14:xfrm>
                <a:off x="4690330" y="6119729"/>
                <a:ext cx="153000" cy="147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6B1C9A5-2B41-31FB-EA7A-B4C381D70D7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681330" y="6111089"/>
                  <a:ext cx="170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DEA0E8D-233E-ACC5-819A-D2D739778EB5}"/>
                    </a:ext>
                  </a:extLst>
                </p14:cNvPr>
                <p14:cNvContentPartPr/>
                <p14:nvPr/>
              </p14:nvContentPartPr>
              <p14:xfrm>
                <a:off x="4855210" y="6226649"/>
                <a:ext cx="227160" cy="265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DEA0E8D-233E-ACC5-819A-D2D739778EB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46570" y="6218009"/>
                  <a:ext cx="244800" cy="28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A845171-2051-C8D6-744D-A9332AFC996F}"/>
                  </a:ext>
                </a:extLst>
              </p14:cNvPr>
              <p14:cNvContentPartPr/>
              <p14:nvPr/>
            </p14:nvContentPartPr>
            <p14:xfrm>
              <a:off x="5499250" y="5890769"/>
              <a:ext cx="303120" cy="426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A845171-2051-C8D6-744D-A9332AFC996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490610" y="5881769"/>
                <a:ext cx="320760" cy="44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E4622D0-8C93-441F-85FE-72286660D26E}"/>
              </a:ext>
            </a:extLst>
          </p:cNvPr>
          <p:cNvGrpSpPr/>
          <p:nvPr/>
        </p:nvGrpSpPr>
        <p:grpSpPr>
          <a:xfrm>
            <a:off x="6335890" y="5744609"/>
            <a:ext cx="626400" cy="824400"/>
            <a:chOff x="6335890" y="5744609"/>
            <a:chExt cx="626400" cy="82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5728A8E-FF2D-B343-E9D6-466376BDE82B}"/>
                    </a:ext>
                  </a:extLst>
                </p14:cNvPr>
                <p14:cNvContentPartPr/>
                <p14:nvPr/>
              </p14:nvContentPartPr>
              <p14:xfrm>
                <a:off x="6335890" y="5744609"/>
                <a:ext cx="240480" cy="315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5728A8E-FF2D-B343-E9D6-466376BDE82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27250" y="5735609"/>
                  <a:ext cx="2581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D051EFB-189A-3029-BCCF-C00A1E775B11}"/>
                    </a:ext>
                  </a:extLst>
                </p14:cNvPr>
                <p14:cNvContentPartPr/>
                <p14:nvPr/>
              </p14:nvContentPartPr>
              <p14:xfrm>
                <a:off x="6633970" y="5989049"/>
                <a:ext cx="140040" cy="213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D051EFB-189A-3029-BCCF-C00A1E775B1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24970" y="5980049"/>
                  <a:ext cx="157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0673689-6765-996A-8F28-FC7ECB52CEA9}"/>
                    </a:ext>
                  </a:extLst>
                </p14:cNvPr>
                <p14:cNvContentPartPr/>
                <p14:nvPr/>
              </p14:nvContentPartPr>
              <p14:xfrm>
                <a:off x="6812170" y="6238889"/>
                <a:ext cx="18720" cy="330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0673689-6765-996A-8F28-FC7ECB52CEA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803530" y="6229889"/>
                  <a:ext cx="363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93C811F-21FB-5A32-0EC4-54D8543B03A5}"/>
                    </a:ext>
                  </a:extLst>
                </p14:cNvPr>
                <p14:cNvContentPartPr/>
                <p14:nvPr/>
              </p14:nvContentPartPr>
              <p14:xfrm>
                <a:off x="6767170" y="6181649"/>
                <a:ext cx="195120" cy="154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93C811F-21FB-5A32-0EC4-54D8543B03A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58530" y="6172649"/>
                  <a:ext cx="21276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2A7F6BD-653E-B491-3E4C-C0EE759F83FC}"/>
              </a:ext>
            </a:extLst>
          </p:cNvPr>
          <p:cNvGrpSpPr/>
          <p:nvPr/>
        </p:nvGrpSpPr>
        <p:grpSpPr>
          <a:xfrm>
            <a:off x="7491850" y="5684849"/>
            <a:ext cx="654480" cy="464040"/>
            <a:chOff x="7491850" y="5684849"/>
            <a:chExt cx="65448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D560ADD-401D-CEAC-4E91-418BDF8FA006}"/>
                    </a:ext>
                  </a:extLst>
                </p14:cNvPr>
                <p14:cNvContentPartPr/>
                <p14:nvPr/>
              </p14:nvContentPartPr>
              <p14:xfrm>
                <a:off x="7491850" y="5684849"/>
                <a:ext cx="281520" cy="445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D560ADD-401D-CEAC-4E91-418BDF8FA00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83210" y="5676209"/>
                  <a:ext cx="29916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D8C5B0A-532B-6221-6E6A-D371186AC413}"/>
                    </a:ext>
                  </a:extLst>
                </p14:cNvPr>
                <p14:cNvContentPartPr/>
                <p14:nvPr/>
              </p14:nvContentPartPr>
              <p14:xfrm>
                <a:off x="7837450" y="5910569"/>
                <a:ext cx="308880" cy="238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D8C5B0A-532B-6221-6E6A-D371186AC41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28450" y="5901569"/>
                  <a:ext cx="32652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2F3A639-D572-1CDF-E5FD-4CF16ACD0773}"/>
              </a:ext>
            </a:extLst>
          </p:cNvPr>
          <p:cNvGrpSpPr/>
          <p:nvPr/>
        </p:nvGrpSpPr>
        <p:grpSpPr>
          <a:xfrm>
            <a:off x="8935450" y="5310089"/>
            <a:ext cx="974520" cy="501840"/>
            <a:chOff x="8935450" y="5310089"/>
            <a:chExt cx="97452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85343C2-9102-5FDC-A24A-0B20FDC80898}"/>
                    </a:ext>
                  </a:extLst>
                </p14:cNvPr>
                <p14:cNvContentPartPr/>
                <p14:nvPr/>
              </p14:nvContentPartPr>
              <p14:xfrm>
                <a:off x="8935450" y="5310089"/>
                <a:ext cx="261000" cy="201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85343C2-9102-5FDC-A24A-0B20FDC8089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926810" y="5301089"/>
                  <a:ext cx="2786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7340709-A465-B4BF-1FA7-2A9A852A6E1C}"/>
                    </a:ext>
                  </a:extLst>
                </p14:cNvPr>
                <p14:cNvContentPartPr/>
                <p14:nvPr/>
              </p14:nvContentPartPr>
              <p14:xfrm>
                <a:off x="9202210" y="5470649"/>
                <a:ext cx="163080" cy="196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7340709-A465-B4BF-1FA7-2A9A852A6E1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93570" y="5462009"/>
                  <a:ext cx="180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D7B99DF-3F65-9D6D-3B5E-8DA23D0E166C}"/>
                    </a:ext>
                  </a:extLst>
                </p14:cNvPr>
                <p14:cNvContentPartPr/>
                <p14:nvPr/>
              </p14:nvContentPartPr>
              <p14:xfrm>
                <a:off x="9319570" y="5657849"/>
                <a:ext cx="195480" cy="154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D7B99DF-3F65-9D6D-3B5E-8DA23D0E166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10930" y="5649209"/>
                  <a:ext cx="213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6AA21D3-9A0E-D8D8-E764-0AC5A0D72EDF}"/>
                    </a:ext>
                  </a:extLst>
                </p14:cNvPr>
                <p14:cNvContentPartPr/>
                <p14:nvPr/>
              </p14:nvContentPartPr>
              <p14:xfrm>
                <a:off x="9621970" y="5393969"/>
                <a:ext cx="288000" cy="58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6AA21D3-9A0E-D8D8-E764-0AC5A0D72ED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613330" y="5384969"/>
                  <a:ext cx="30564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D8280DA-09C9-4C04-7B34-6B5179DC95C5}"/>
              </a:ext>
            </a:extLst>
          </p:cNvPr>
          <p:cNvGrpSpPr/>
          <p:nvPr/>
        </p:nvGrpSpPr>
        <p:grpSpPr>
          <a:xfrm>
            <a:off x="10091410" y="4968449"/>
            <a:ext cx="1216080" cy="600840"/>
            <a:chOff x="10091410" y="4968449"/>
            <a:chExt cx="1216080" cy="60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D9C6032-01F8-B5AF-D62E-8F9651F42766}"/>
                    </a:ext>
                  </a:extLst>
                </p14:cNvPr>
                <p14:cNvContentPartPr/>
                <p14:nvPr/>
              </p14:nvContentPartPr>
              <p14:xfrm>
                <a:off x="10091410" y="5373449"/>
                <a:ext cx="283320" cy="195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D9C6032-01F8-B5AF-D62E-8F9651F4276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82770" y="5364449"/>
                  <a:ext cx="300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106ED43-B508-0671-50FF-D09D734D0F2D}"/>
                    </a:ext>
                  </a:extLst>
                </p14:cNvPr>
                <p14:cNvContentPartPr/>
                <p14:nvPr/>
              </p14:nvContentPartPr>
              <p14:xfrm>
                <a:off x="10373650" y="5216489"/>
                <a:ext cx="216360" cy="19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106ED43-B508-0671-50FF-D09D734D0F2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364650" y="5207849"/>
                  <a:ext cx="234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2DF1BFD-D29E-AB20-FE56-1B53F7C9CEA3}"/>
                    </a:ext>
                  </a:extLst>
                </p14:cNvPr>
                <p14:cNvContentPartPr/>
                <p14:nvPr/>
              </p14:nvContentPartPr>
              <p14:xfrm>
                <a:off x="10617370" y="4968449"/>
                <a:ext cx="195120" cy="317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2DF1BFD-D29E-AB20-FE56-1B53F7C9CEA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608370" y="4959449"/>
                  <a:ext cx="2127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5DA6852-7CB8-761B-E2F0-050C979DC7BE}"/>
                    </a:ext>
                  </a:extLst>
                </p14:cNvPr>
                <p14:cNvContentPartPr/>
                <p14:nvPr/>
              </p14:nvContentPartPr>
              <p14:xfrm>
                <a:off x="10824010" y="5224049"/>
                <a:ext cx="142200" cy="180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5DA6852-7CB8-761B-E2F0-050C979DC7B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815010" y="5215409"/>
                  <a:ext cx="159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D05F306-AB61-972A-D0E8-6441E6716318}"/>
                    </a:ext>
                  </a:extLst>
                </p14:cNvPr>
                <p14:cNvContentPartPr/>
                <p14:nvPr/>
              </p14:nvContentPartPr>
              <p14:xfrm>
                <a:off x="11064130" y="5122889"/>
                <a:ext cx="243360" cy="168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D05F306-AB61-972A-D0E8-6441E671631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055130" y="5113889"/>
                  <a:ext cx="261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1B20994-E4C2-4288-6A90-A77962A3AE3C}"/>
                    </a:ext>
                  </a:extLst>
                </p14:cNvPr>
                <p14:cNvContentPartPr/>
                <p14:nvPr/>
              </p14:nvContentPartPr>
              <p14:xfrm>
                <a:off x="10580290" y="5003729"/>
                <a:ext cx="86040" cy="330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1B20994-E4C2-4288-6A90-A77962A3AE3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571290" y="4995089"/>
                  <a:ext cx="103680" cy="34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ACFBB83-1E7B-C05B-8376-BD6516D8D3FB}"/>
              </a:ext>
            </a:extLst>
          </p:cNvPr>
          <p:cNvGrpSpPr/>
          <p:nvPr/>
        </p:nvGrpSpPr>
        <p:grpSpPr>
          <a:xfrm>
            <a:off x="9031570" y="5914529"/>
            <a:ext cx="3034440" cy="855000"/>
            <a:chOff x="9031570" y="5914529"/>
            <a:chExt cx="3034440" cy="85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A102C20-21F2-E78B-1CA0-25F339EB6C39}"/>
                    </a:ext>
                  </a:extLst>
                </p14:cNvPr>
                <p14:cNvContentPartPr/>
                <p14:nvPr/>
              </p14:nvContentPartPr>
              <p14:xfrm>
                <a:off x="9031570" y="6229349"/>
                <a:ext cx="234000" cy="213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A102C20-21F2-E78B-1CA0-25F339EB6C3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22570" y="6220349"/>
                  <a:ext cx="251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FFF5AE8-EC15-D056-9E98-7879C35668F0}"/>
                    </a:ext>
                  </a:extLst>
                </p14:cNvPr>
                <p14:cNvContentPartPr/>
                <p14:nvPr/>
              </p14:nvContentPartPr>
              <p14:xfrm>
                <a:off x="9284290" y="6407909"/>
                <a:ext cx="95040" cy="1760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FFF5AE8-EC15-D056-9E98-7879C35668F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275290" y="6398927"/>
                  <a:ext cx="112680" cy="193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61A50B5-2645-3746-9BFD-17E86C6FD636}"/>
                    </a:ext>
                  </a:extLst>
                </p14:cNvPr>
                <p14:cNvContentPartPr/>
                <p14:nvPr/>
              </p14:nvContentPartPr>
              <p14:xfrm>
                <a:off x="9416050" y="6480269"/>
                <a:ext cx="162000" cy="1908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61A50B5-2645-3746-9BFD-17E86C6FD63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407050" y="6471269"/>
                  <a:ext cx="179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276798F-C712-877F-6902-3F063D493435}"/>
                    </a:ext>
                  </a:extLst>
                </p14:cNvPr>
                <p14:cNvContentPartPr/>
                <p14:nvPr/>
              </p14:nvContentPartPr>
              <p14:xfrm>
                <a:off x="9790450" y="6366149"/>
                <a:ext cx="206640" cy="60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276798F-C712-877F-6902-3F063D49343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781434" y="6357149"/>
                  <a:ext cx="224311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ED964E5-D522-EF95-6F49-00AE1766B434}"/>
                    </a:ext>
                  </a:extLst>
                </p14:cNvPr>
                <p14:cNvContentPartPr/>
                <p14:nvPr/>
              </p14:nvContentPartPr>
              <p14:xfrm>
                <a:off x="10150810" y="5936849"/>
                <a:ext cx="258120" cy="832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ED964E5-D522-EF95-6F49-00AE1766B43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141810" y="5927849"/>
                  <a:ext cx="275760" cy="85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1D5738E-A3A2-7F0C-9AC4-41CE4322D43C}"/>
                    </a:ext>
                  </a:extLst>
                </p14:cNvPr>
                <p14:cNvContentPartPr/>
                <p14:nvPr/>
              </p14:nvContentPartPr>
              <p14:xfrm>
                <a:off x="10411450" y="6061049"/>
                <a:ext cx="173880" cy="168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1D5738E-A3A2-7F0C-9AC4-41CE4322D43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02810" y="6052409"/>
                  <a:ext cx="191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5EC87C1-AF33-54A6-11E7-7D53CBCAF2D1}"/>
                    </a:ext>
                  </a:extLst>
                </p14:cNvPr>
                <p14:cNvContentPartPr/>
                <p14:nvPr/>
              </p14:nvContentPartPr>
              <p14:xfrm>
                <a:off x="10663090" y="5951609"/>
                <a:ext cx="90360" cy="258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5EC87C1-AF33-54A6-11E7-7D53CBCAF2D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654090" y="5942969"/>
                  <a:ext cx="1080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8FF9488-952F-245B-268D-598A60CFFED1}"/>
                    </a:ext>
                  </a:extLst>
                </p14:cNvPr>
                <p14:cNvContentPartPr/>
                <p14:nvPr/>
              </p14:nvContentPartPr>
              <p14:xfrm>
                <a:off x="10793770" y="6111449"/>
                <a:ext cx="99000" cy="123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8FF9488-952F-245B-268D-598A60CFFED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784770" y="6102809"/>
                  <a:ext cx="116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7E775BE-01D5-648E-2072-F1007731D3E1}"/>
                    </a:ext>
                  </a:extLst>
                </p14:cNvPr>
                <p14:cNvContentPartPr/>
                <p14:nvPr/>
              </p14:nvContentPartPr>
              <p14:xfrm>
                <a:off x="10963690" y="5931449"/>
                <a:ext cx="136080" cy="259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7E775BE-01D5-648E-2072-F1007731D3E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954690" y="5922449"/>
                  <a:ext cx="1537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20D6C42-0758-6A19-7A0C-84354B792D69}"/>
                    </a:ext>
                  </a:extLst>
                </p14:cNvPr>
                <p14:cNvContentPartPr/>
                <p14:nvPr/>
              </p14:nvContentPartPr>
              <p14:xfrm>
                <a:off x="11197330" y="6050609"/>
                <a:ext cx="145080" cy="103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20D6C42-0758-6A19-7A0C-84354B792D6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188330" y="6041609"/>
                  <a:ext cx="162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37D434E-0640-DAE2-3669-F07BFC261443}"/>
                    </a:ext>
                  </a:extLst>
                </p14:cNvPr>
                <p14:cNvContentPartPr/>
                <p14:nvPr/>
              </p14:nvContentPartPr>
              <p14:xfrm>
                <a:off x="10411090" y="6314129"/>
                <a:ext cx="730080" cy="59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37D434E-0640-DAE2-3669-F07BFC26144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402450" y="6305489"/>
                  <a:ext cx="747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A1205E0-DCD6-4671-A62F-5DB18F01B887}"/>
                    </a:ext>
                  </a:extLst>
                </p14:cNvPr>
                <p14:cNvContentPartPr/>
                <p14:nvPr/>
              </p14:nvContentPartPr>
              <p14:xfrm>
                <a:off x="10565530" y="6389369"/>
                <a:ext cx="185040" cy="261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A1205E0-DCD6-4671-A62F-5DB18F01B88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556890" y="6380729"/>
                  <a:ext cx="2026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BD9DE07-B3AE-B3BB-A786-9352E6A70237}"/>
                    </a:ext>
                  </a:extLst>
                </p14:cNvPr>
                <p14:cNvContentPartPr/>
                <p14:nvPr/>
              </p14:nvContentPartPr>
              <p14:xfrm>
                <a:off x="10790890" y="6511769"/>
                <a:ext cx="257400" cy="119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BD9DE07-B3AE-B3BB-A786-9352E6A7023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782250" y="6502769"/>
                  <a:ext cx="275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995F53C-BC06-D94B-3EBC-95C6DC74F200}"/>
                    </a:ext>
                  </a:extLst>
                </p14:cNvPr>
                <p14:cNvContentPartPr/>
                <p14:nvPr/>
              </p14:nvContentPartPr>
              <p14:xfrm>
                <a:off x="11272570" y="6323129"/>
                <a:ext cx="165600" cy="16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995F53C-BC06-D94B-3EBC-95C6DC74F20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263570" y="6314489"/>
                  <a:ext cx="183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B2FA9BB-E2BA-734D-819C-C55B3579A62B}"/>
                    </a:ext>
                  </a:extLst>
                </p14:cNvPr>
                <p14:cNvContentPartPr/>
                <p14:nvPr/>
              </p14:nvContentPartPr>
              <p14:xfrm>
                <a:off x="11454370" y="6223769"/>
                <a:ext cx="302760" cy="187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B2FA9BB-E2BA-734D-819C-C55B3579A62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445730" y="6214769"/>
                  <a:ext cx="320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CEF50FA-E904-2034-F9B6-BD17C9A0BE3E}"/>
                    </a:ext>
                  </a:extLst>
                </p14:cNvPr>
                <p14:cNvContentPartPr/>
                <p14:nvPr/>
              </p14:nvContentPartPr>
              <p14:xfrm>
                <a:off x="11778010" y="6149969"/>
                <a:ext cx="97560" cy="290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CEF50FA-E904-2034-F9B6-BD17C9A0BE3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769010" y="6140969"/>
                  <a:ext cx="1152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2A9E3D1-5F78-2553-01DE-09A489D738DD}"/>
                    </a:ext>
                  </a:extLst>
                </p14:cNvPr>
                <p14:cNvContentPartPr/>
                <p14:nvPr/>
              </p14:nvContentPartPr>
              <p14:xfrm>
                <a:off x="11919130" y="6303689"/>
                <a:ext cx="119160" cy="123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2A9E3D1-5F78-2553-01DE-09A489D738D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910490" y="6295049"/>
                  <a:ext cx="136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CEEF5D3-7CD7-4818-6489-EA71D6085C7C}"/>
                    </a:ext>
                  </a:extLst>
                </p14:cNvPr>
                <p14:cNvContentPartPr/>
                <p14:nvPr/>
              </p14:nvContentPartPr>
              <p14:xfrm>
                <a:off x="11841370" y="5914529"/>
                <a:ext cx="224640" cy="797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CEEF5D3-7CD7-4818-6489-EA71D6085C7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832730" y="5905889"/>
                  <a:ext cx="242280" cy="815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6870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CE5789B-7593-AE91-C98E-F07470542095}"/>
              </a:ext>
            </a:extLst>
          </p:cNvPr>
          <p:cNvGrpSpPr/>
          <p:nvPr/>
        </p:nvGrpSpPr>
        <p:grpSpPr>
          <a:xfrm>
            <a:off x="600370" y="311489"/>
            <a:ext cx="1313280" cy="532440"/>
            <a:chOff x="600370" y="311489"/>
            <a:chExt cx="131328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9070EB1-2E34-D4F1-BDFF-75B6867EDDBA}"/>
                    </a:ext>
                  </a:extLst>
                </p14:cNvPr>
                <p14:cNvContentPartPr/>
                <p14:nvPr/>
              </p14:nvContentPartPr>
              <p14:xfrm>
                <a:off x="600370" y="311489"/>
                <a:ext cx="1211040" cy="532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9070EB1-2E34-D4F1-BDFF-75B6867EDDB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1730" y="302849"/>
                  <a:ext cx="122868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FB95E91-0FFF-009C-5A88-2A6479A74BD5}"/>
                    </a:ext>
                  </a:extLst>
                </p14:cNvPr>
                <p14:cNvContentPartPr/>
                <p14:nvPr/>
              </p14:nvContentPartPr>
              <p14:xfrm>
                <a:off x="1622050" y="502649"/>
                <a:ext cx="291600" cy="38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FB95E91-0FFF-009C-5A88-2A6479A74BD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13050" y="493649"/>
                  <a:ext cx="30924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8154367-B01E-C4E9-70DC-AD626C5F12D4}"/>
              </a:ext>
            </a:extLst>
          </p:cNvPr>
          <p:cNvGrpSpPr/>
          <p:nvPr/>
        </p:nvGrpSpPr>
        <p:grpSpPr>
          <a:xfrm>
            <a:off x="1396690" y="1061729"/>
            <a:ext cx="663840" cy="741240"/>
            <a:chOff x="1396690" y="1061729"/>
            <a:chExt cx="663840" cy="74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CB4222E-46FE-93AF-C67C-1FA3337D65A9}"/>
                    </a:ext>
                  </a:extLst>
                </p14:cNvPr>
                <p14:cNvContentPartPr/>
                <p14:nvPr/>
              </p14:nvContentPartPr>
              <p14:xfrm>
                <a:off x="1396690" y="1287809"/>
                <a:ext cx="416880" cy="252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CB4222E-46FE-93AF-C67C-1FA3337D65A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88050" y="1279169"/>
                  <a:ext cx="4345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F7184C9-0516-FAF4-8993-32B352FEEFB7}"/>
                    </a:ext>
                  </a:extLst>
                </p14:cNvPr>
                <p14:cNvContentPartPr/>
                <p14:nvPr/>
              </p14:nvContentPartPr>
              <p14:xfrm>
                <a:off x="1864330" y="1061729"/>
                <a:ext cx="196200" cy="741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F7184C9-0516-FAF4-8993-32B352FEEF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55690" y="1053089"/>
                  <a:ext cx="213840" cy="75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E3D19A-0520-E4A2-2221-04091C2B1BB5}"/>
              </a:ext>
            </a:extLst>
          </p:cNvPr>
          <p:cNvGrpSpPr/>
          <p:nvPr/>
        </p:nvGrpSpPr>
        <p:grpSpPr>
          <a:xfrm>
            <a:off x="2132530" y="1061729"/>
            <a:ext cx="1639800" cy="699480"/>
            <a:chOff x="2132530" y="1061729"/>
            <a:chExt cx="1639800" cy="69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A6B5A1B-250E-E3FD-0241-1FC6C1B6B0A3}"/>
                    </a:ext>
                  </a:extLst>
                </p14:cNvPr>
                <p14:cNvContentPartPr/>
                <p14:nvPr/>
              </p14:nvContentPartPr>
              <p14:xfrm>
                <a:off x="2162050" y="1268009"/>
                <a:ext cx="14040" cy="290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A6B5A1B-250E-E3FD-0241-1FC6C1B6B0A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53050" y="1259369"/>
                  <a:ext cx="316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8805C3A-96F7-6A0D-F5A6-78DA96D365E0}"/>
                    </a:ext>
                  </a:extLst>
                </p14:cNvPr>
                <p14:cNvContentPartPr/>
                <p14:nvPr/>
              </p14:nvContentPartPr>
              <p14:xfrm>
                <a:off x="2132530" y="1285289"/>
                <a:ext cx="226800" cy="290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8805C3A-96F7-6A0D-F5A6-78DA96D365E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23530" y="1276289"/>
                  <a:ext cx="2444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F6E5BA5-4F2C-439B-ACFC-DCB232DB5A43}"/>
                    </a:ext>
                  </a:extLst>
                </p14:cNvPr>
                <p14:cNvContentPartPr/>
                <p14:nvPr/>
              </p14:nvContentPartPr>
              <p14:xfrm>
                <a:off x="2415490" y="1149929"/>
                <a:ext cx="93960" cy="460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F6E5BA5-4F2C-439B-ACFC-DCB232DB5A4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06490" y="1140929"/>
                  <a:ext cx="1116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677343C-2431-BC5B-7A50-42974AB8CB38}"/>
                    </a:ext>
                  </a:extLst>
                </p14:cNvPr>
                <p14:cNvContentPartPr/>
                <p14:nvPr/>
              </p14:nvContentPartPr>
              <p14:xfrm>
                <a:off x="2600890" y="1248209"/>
                <a:ext cx="208440" cy="314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677343C-2431-BC5B-7A50-42974AB8CB3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91890" y="1239569"/>
                  <a:ext cx="2260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DB87803-6116-EFF9-7172-F78E010626CC}"/>
                    </a:ext>
                  </a:extLst>
                </p14:cNvPr>
                <p14:cNvContentPartPr/>
                <p14:nvPr/>
              </p14:nvContentPartPr>
              <p14:xfrm>
                <a:off x="2707450" y="1497689"/>
                <a:ext cx="82800" cy="130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DB87803-6116-EFF9-7172-F78E010626C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98810" y="1489049"/>
                  <a:ext cx="100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1B2F5F9-0037-0255-2417-78F92C08C868}"/>
                    </a:ext>
                  </a:extLst>
                </p14:cNvPr>
                <p14:cNvContentPartPr/>
                <p14:nvPr/>
              </p14:nvContentPartPr>
              <p14:xfrm>
                <a:off x="2913370" y="1342169"/>
                <a:ext cx="165600" cy="180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1B2F5F9-0037-0255-2417-78F92C08C86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04370" y="1333529"/>
                  <a:ext cx="183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1C9A3CD-9E4F-467A-0486-69F5E2EF4869}"/>
                    </a:ext>
                  </a:extLst>
                </p14:cNvPr>
                <p14:cNvContentPartPr/>
                <p14:nvPr/>
              </p14:nvContentPartPr>
              <p14:xfrm>
                <a:off x="3114250" y="1134449"/>
                <a:ext cx="126000" cy="524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1C9A3CD-9E4F-467A-0486-69F5E2EF486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05250" y="1125449"/>
                  <a:ext cx="14364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8EB3787-76A4-6E33-DDD4-0D0318F3CD92}"/>
                    </a:ext>
                  </a:extLst>
                </p14:cNvPr>
                <p14:cNvContentPartPr/>
                <p14:nvPr/>
              </p14:nvContentPartPr>
              <p14:xfrm>
                <a:off x="3351490" y="1173689"/>
                <a:ext cx="31320" cy="40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8EB3787-76A4-6E33-DDD4-0D0318F3CD9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42850" y="1165049"/>
                  <a:ext cx="489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9745082-C709-E82D-EC67-FDCF93419929}"/>
                    </a:ext>
                  </a:extLst>
                </p14:cNvPr>
                <p14:cNvContentPartPr/>
                <p14:nvPr/>
              </p14:nvContentPartPr>
              <p14:xfrm>
                <a:off x="3499450" y="1148489"/>
                <a:ext cx="49680" cy="381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9745082-C709-E82D-EC67-FDCF9341992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90450" y="1139849"/>
                  <a:ext cx="673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BFCC65A-C940-7521-3EA1-C86ECEB4450E}"/>
                    </a:ext>
                  </a:extLst>
                </p14:cNvPr>
                <p14:cNvContentPartPr/>
                <p14:nvPr/>
              </p14:nvContentPartPr>
              <p14:xfrm>
                <a:off x="3369490" y="1349369"/>
                <a:ext cx="141480" cy="3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BFCC65A-C940-7521-3EA1-C86ECEB4450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60850" y="1340729"/>
                  <a:ext cx="159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3B5B464-EB47-7899-B7EA-995724E07A78}"/>
                    </a:ext>
                  </a:extLst>
                </p14:cNvPr>
                <p14:cNvContentPartPr/>
                <p14:nvPr/>
              </p14:nvContentPartPr>
              <p14:xfrm>
                <a:off x="3479650" y="1061729"/>
                <a:ext cx="292680" cy="699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3B5B464-EB47-7899-B7EA-995724E07A7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70650" y="1053089"/>
                  <a:ext cx="310320" cy="71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8B31CAC-CC1D-55F8-034C-1D98AAABA8AF}"/>
              </a:ext>
            </a:extLst>
          </p:cNvPr>
          <p:cNvGrpSpPr/>
          <p:nvPr/>
        </p:nvGrpSpPr>
        <p:grpSpPr>
          <a:xfrm>
            <a:off x="4023970" y="1288529"/>
            <a:ext cx="275760" cy="218160"/>
            <a:chOff x="4023970" y="1288529"/>
            <a:chExt cx="27576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605C4E5-6B37-AC18-3D9E-BF53F17A9620}"/>
                    </a:ext>
                  </a:extLst>
                </p14:cNvPr>
                <p14:cNvContentPartPr/>
                <p14:nvPr/>
              </p14:nvContentPartPr>
              <p14:xfrm>
                <a:off x="4029370" y="1288529"/>
                <a:ext cx="270360" cy="55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605C4E5-6B37-AC18-3D9E-BF53F17A962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20730" y="1279889"/>
                  <a:ext cx="288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E0EFB6A-3392-084C-8676-4890C2397365}"/>
                    </a:ext>
                  </a:extLst>
                </p14:cNvPr>
                <p14:cNvContentPartPr/>
                <p14:nvPr/>
              </p14:nvContentPartPr>
              <p14:xfrm>
                <a:off x="4023970" y="1433969"/>
                <a:ext cx="221760" cy="72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E0EFB6A-3392-084C-8676-4890C239736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14970" y="1425329"/>
                  <a:ext cx="23940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4AA2930-219A-6ACD-344F-F91D67430832}"/>
                  </a:ext>
                </a:extLst>
              </p14:cNvPr>
              <p14:cNvContentPartPr/>
              <p14:nvPr/>
            </p14:nvContentPartPr>
            <p14:xfrm>
              <a:off x="4842610" y="1021049"/>
              <a:ext cx="188280" cy="95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4AA2930-219A-6ACD-344F-F91D6743083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33610" y="1012409"/>
                <a:ext cx="2059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A4591BF-6967-2045-D427-2687C2724EB2}"/>
                  </a:ext>
                </a:extLst>
              </p14:cNvPr>
              <p14:cNvContentPartPr/>
              <p14:nvPr/>
            </p14:nvContentPartPr>
            <p14:xfrm>
              <a:off x="4840810" y="1136609"/>
              <a:ext cx="87120" cy="158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A4591BF-6967-2045-D427-2687C2724EB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32170" y="1127969"/>
                <a:ext cx="1047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C2775AC-AEF0-F963-7E4A-A587F3879026}"/>
                  </a:ext>
                </a:extLst>
              </p14:cNvPr>
              <p14:cNvContentPartPr/>
              <p14:nvPr/>
            </p14:nvContentPartPr>
            <p14:xfrm>
              <a:off x="5087050" y="1102409"/>
              <a:ext cx="26280" cy="217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C2775AC-AEF0-F963-7E4A-A587F387902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78050" y="1093769"/>
                <a:ext cx="439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926D7FA-7734-2B1F-74CE-DD3F2F909301}"/>
                  </a:ext>
                </a:extLst>
              </p14:cNvPr>
              <p14:cNvContentPartPr/>
              <p14:nvPr/>
            </p14:nvContentPartPr>
            <p14:xfrm>
              <a:off x="5174170" y="1086569"/>
              <a:ext cx="34200" cy="230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926D7FA-7734-2B1F-74CE-DD3F2F90930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65170" y="1077569"/>
                <a:ext cx="518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DDAF549-3BAA-7792-35E9-0D2D78A55DC5}"/>
                  </a:ext>
                </a:extLst>
              </p14:cNvPr>
              <p14:cNvContentPartPr/>
              <p14:nvPr/>
            </p14:nvContentPartPr>
            <p14:xfrm>
              <a:off x="5040250" y="1096289"/>
              <a:ext cx="259200" cy="69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DDAF549-3BAA-7792-35E9-0D2D78A55DC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31250" y="1087289"/>
                <a:ext cx="2768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1848E59-7872-8423-8E6B-F1FAE6541D80}"/>
                  </a:ext>
                </a:extLst>
              </p14:cNvPr>
              <p14:cNvContentPartPr/>
              <p14:nvPr/>
            </p14:nvContentPartPr>
            <p14:xfrm>
              <a:off x="4584850" y="1392929"/>
              <a:ext cx="694080" cy="105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1848E59-7872-8423-8E6B-F1FAE6541D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76210" y="1383929"/>
                <a:ext cx="711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5A7D6B9-0E62-E325-B1E4-5AB425E7BFE0}"/>
                  </a:ext>
                </a:extLst>
              </p14:cNvPr>
              <p14:cNvContentPartPr/>
              <p14:nvPr/>
            </p14:nvContentPartPr>
            <p14:xfrm>
              <a:off x="4816690" y="1575449"/>
              <a:ext cx="176040" cy="248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5A7D6B9-0E62-E325-B1E4-5AB425E7BFE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08050" y="1566449"/>
                <a:ext cx="1936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CD3F8B9-4938-BA79-B44E-B49692A1279F}"/>
                  </a:ext>
                </a:extLst>
              </p14:cNvPr>
              <p14:cNvContentPartPr/>
              <p14:nvPr/>
            </p14:nvContentPartPr>
            <p14:xfrm>
              <a:off x="5765650" y="1094849"/>
              <a:ext cx="155160" cy="189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CD3F8B9-4938-BA79-B44E-B49692A1279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57010" y="1085849"/>
                <a:ext cx="1728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76D6F10-7B53-3472-E12D-ADA736FA60A0}"/>
                  </a:ext>
                </a:extLst>
              </p14:cNvPr>
              <p14:cNvContentPartPr/>
              <p14:nvPr/>
            </p14:nvContentPartPr>
            <p14:xfrm>
              <a:off x="6039970" y="943289"/>
              <a:ext cx="102600" cy="136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76D6F10-7B53-3472-E12D-ADA736FA60A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31330" y="934649"/>
                <a:ext cx="1202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8EB862B-6868-CBA9-933A-E017D43FCC6A}"/>
                  </a:ext>
                </a:extLst>
              </p14:cNvPr>
              <p14:cNvContentPartPr/>
              <p14:nvPr/>
            </p14:nvContentPartPr>
            <p14:xfrm>
              <a:off x="5438770" y="1359809"/>
              <a:ext cx="951480" cy="93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8EB862B-6868-CBA9-933A-E017D43FCC6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30130" y="1350809"/>
                <a:ext cx="96912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DAF07787-9E52-FBFB-A31B-2DD3F3A31F1E}"/>
              </a:ext>
            </a:extLst>
          </p:cNvPr>
          <p:cNvGrpSpPr/>
          <p:nvPr/>
        </p:nvGrpSpPr>
        <p:grpSpPr>
          <a:xfrm>
            <a:off x="5347330" y="1583009"/>
            <a:ext cx="1221120" cy="400320"/>
            <a:chOff x="5347330" y="1583009"/>
            <a:chExt cx="122112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D707E0F-43A3-7E52-45C3-454564FBC9E4}"/>
                    </a:ext>
                  </a:extLst>
                </p14:cNvPr>
                <p14:cNvContentPartPr/>
                <p14:nvPr/>
              </p14:nvContentPartPr>
              <p14:xfrm>
                <a:off x="5347330" y="1583009"/>
                <a:ext cx="299880" cy="369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D707E0F-43A3-7E52-45C3-454564FBC9E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38690" y="1574369"/>
                  <a:ext cx="3175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C558EE3-A378-016A-4C94-6536D3652620}"/>
                    </a:ext>
                  </a:extLst>
                </p14:cNvPr>
                <p14:cNvContentPartPr/>
                <p14:nvPr/>
              </p14:nvContentPartPr>
              <p14:xfrm>
                <a:off x="5830450" y="1710089"/>
                <a:ext cx="164520" cy="165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C558EE3-A378-016A-4C94-6536D365262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21810" y="1701449"/>
                  <a:ext cx="182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0017726-8478-E766-0091-9C97A6914F5C}"/>
                    </a:ext>
                  </a:extLst>
                </p14:cNvPr>
                <p14:cNvContentPartPr/>
                <p14:nvPr/>
              </p14:nvContentPartPr>
              <p14:xfrm>
                <a:off x="6117730" y="1611809"/>
                <a:ext cx="298440" cy="268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0017726-8478-E766-0091-9C97A6914F5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09090" y="1603169"/>
                  <a:ext cx="3160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6420468-4C56-1C47-C3E8-97D4BC015DEA}"/>
                    </a:ext>
                  </a:extLst>
                </p14:cNvPr>
                <p14:cNvContentPartPr/>
                <p14:nvPr/>
              </p14:nvContentPartPr>
              <p14:xfrm>
                <a:off x="6456490" y="1827449"/>
                <a:ext cx="111960" cy="155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6420468-4C56-1C47-C3E8-97D4BC015DE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47850" y="1818449"/>
                  <a:ext cx="12960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731E79C-FD01-4F5F-F3ED-3C828D4DA9A9}"/>
              </a:ext>
            </a:extLst>
          </p:cNvPr>
          <p:cNvGrpSpPr/>
          <p:nvPr/>
        </p:nvGrpSpPr>
        <p:grpSpPr>
          <a:xfrm>
            <a:off x="6872290" y="776249"/>
            <a:ext cx="3568680" cy="1354680"/>
            <a:chOff x="6872290" y="776249"/>
            <a:chExt cx="3568680" cy="13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52D3B15-832A-1BD1-CC04-EBC5D449CD48}"/>
                    </a:ext>
                  </a:extLst>
                </p14:cNvPr>
                <p14:cNvContentPartPr/>
                <p14:nvPr/>
              </p14:nvContentPartPr>
              <p14:xfrm>
                <a:off x="6872290" y="831689"/>
                <a:ext cx="439200" cy="1299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52D3B15-832A-1BD1-CC04-EBC5D449CD4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63290" y="822689"/>
                  <a:ext cx="456840" cy="13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0DE5854-76B2-391E-39BC-A93B3AE07596}"/>
                    </a:ext>
                  </a:extLst>
                </p14:cNvPr>
                <p14:cNvContentPartPr/>
                <p14:nvPr/>
              </p14:nvContentPartPr>
              <p14:xfrm>
                <a:off x="7437850" y="1008449"/>
                <a:ext cx="375840" cy="225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0DE5854-76B2-391E-39BC-A93B3AE0759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428850" y="999449"/>
                  <a:ext cx="3934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FC2E25B-E6C6-5F71-6FD5-BF8A3D043891}"/>
                    </a:ext>
                  </a:extLst>
                </p14:cNvPr>
                <p14:cNvContentPartPr/>
                <p14:nvPr/>
              </p14:nvContentPartPr>
              <p14:xfrm>
                <a:off x="7832050" y="1199969"/>
                <a:ext cx="54000" cy="103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FC2E25B-E6C6-5F71-6FD5-BF8A3D04389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23050" y="1191329"/>
                  <a:ext cx="71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6A641BD-DBE5-29E5-0E5D-CA94E208F401}"/>
                    </a:ext>
                  </a:extLst>
                </p14:cNvPr>
                <p14:cNvContentPartPr/>
                <p14:nvPr/>
              </p14:nvContentPartPr>
              <p14:xfrm>
                <a:off x="8080090" y="891449"/>
                <a:ext cx="155160" cy="473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6A641BD-DBE5-29E5-0E5D-CA94E208F40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71450" y="882809"/>
                  <a:ext cx="17280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6B8DAA5-D440-6A6E-31CF-4FBA7E53C201}"/>
                    </a:ext>
                  </a:extLst>
                </p14:cNvPr>
                <p14:cNvContentPartPr/>
                <p14:nvPr/>
              </p14:nvContentPartPr>
              <p14:xfrm>
                <a:off x="8290330" y="1058849"/>
                <a:ext cx="278640" cy="236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6B8DAA5-D440-6A6E-31CF-4FBA7E53C20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281330" y="1050209"/>
                  <a:ext cx="296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D5B8E55-89DE-B72C-A791-AD9680F3E134}"/>
                    </a:ext>
                  </a:extLst>
                </p14:cNvPr>
                <p14:cNvContentPartPr/>
                <p14:nvPr/>
              </p14:nvContentPartPr>
              <p14:xfrm>
                <a:off x="8674450" y="1167569"/>
                <a:ext cx="148320" cy="22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D5B8E55-89DE-B72C-A791-AD9680F3E13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665450" y="1158569"/>
                  <a:ext cx="165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169525C-7BCB-03C4-DE47-BFA796CFD104}"/>
                    </a:ext>
                  </a:extLst>
                </p14:cNvPr>
                <p14:cNvContentPartPr/>
                <p14:nvPr/>
              </p14:nvContentPartPr>
              <p14:xfrm>
                <a:off x="8911690" y="1048769"/>
                <a:ext cx="364680" cy="239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169525C-7BCB-03C4-DE47-BFA796CFD10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03050" y="1039769"/>
                  <a:ext cx="3823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94658AE-64D5-8E7B-BF61-685B226E8E0F}"/>
                    </a:ext>
                  </a:extLst>
                </p14:cNvPr>
                <p14:cNvContentPartPr/>
                <p14:nvPr/>
              </p14:nvContentPartPr>
              <p14:xfrm>
                <a:off x="9280690" y="1262249"/>
                <a:ext cx="64440" cy="68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94658AE-64D5-8E7B-BF61-685B226E8E0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71690" y="1253249"/>
                  <a:ext cx="82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C7952AC-0873-1E87-8FF7-B81C36E99EC5}"/>
                    </a:ext>
                  </a:extLst>
                </p14:cNvPr>
                <p14:cNvContentPartPr/>
                <p14:nvPr/>
              </p14:nvContentPartPr>
              <p14:xfrm>
                <a:off x="9393730" y="971369"/>
                <a:ext cx="165960" cy="513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C7952AC-0873-1E87-8FF7-B81C36E99EC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84730" y="962369"/>
                  <a:ext cx="18360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2BE6C58-BFFF-129F-BE21-537057037FB2}"/>
                    </a:ext>
                  </a:extLst>
                </p14:cNvPr>
                <p14:cNvContentPartPr/>
                <p14:nvPr/>
              </p14:nvContentPartPr>
              <p14:xfrm>
                <a:off x="7314010" y="1536569"/>
                <a:ext cx="1829160" cy="98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2BE6C58-BFFF-129F-BE21-537057037FB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05370" y="1527929"/>
                  <a:ext cx="1846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045D368-3E0E-9D57-42EC-F17DD66ED301}"/>
                    </a:ext>
                  </a:extLst>
                </p14:cNvPr>
                <p14:cNvContentPartPr/>
                <p14:nvPr/>
              </p14:nvContentPartPr>
              <p14:xfrm>
                <a:off x="7930330" y="1789289"/>
                <a:ext cx="404640" cy="221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045D368-3E0E-9D57-42EC-F17DD66ED30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21690" y="1780649"/>
                  <a:ext cx="4222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167C1F6-059D-06F8-AAD0-2ACE189752D9}"/>
                    </a:ext>
                  </a:extLst>
                </p14:cNvPr>
                <p14:cNvContentPartPr/>
                <p14:nvPr/>
              </p14:nvContentPartPr>
              <p14:xfrm>
                <a:off x="8411290" y="1810889"/>
                <a:ext cx="172080" cy="143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167C1F6-059D-06F8-AAD0-2ACE189752D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402290" y="1802249"/>
                  <a:ext cx="189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DA1F5F7-CC4D-0B22-E8B0-3A0F9999A273}"/>
                    </a:ext>
                  </a:extLst>
                </p14:cNvPr>
                <p14:cNvContentPartPr/>
                <p14:nvPr/>
              </p14:nvContentPartPr>
              <p14:xfrm>
                <a:off x="9307330" y="776249"/>
                <a:ext cx="631440" cy="1308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DA1F5F7-CC4D-0B22-E8B0-3A0F9999A27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98690" y="767249"/>
                  <a:ext cx="649080" cy="13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D212F46-C405-F381-010B-8FE42D030567}"/>
                    </a:ext>
                  </a:extLst>
                </p14:cNvPr>
                <p14:cNvContentPartPr/>
                <p14:nvPr/>
              </p14:nvContentPartPr>
              <p14:xfrm>
                <a:off x="9996010" y="784529"/>
                <a:ext cx="238680" cy="273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D212F46-C405-F381-010B-8FE42D03056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87010" y="775889"/>
                  <a:ext cx="2563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88260CB-CB2D-5F77-4583-69732C088E3B}"/>
                    </a:ext>
                  </a:extLst>
                </p14:cNvPr>
                <p14:cNvContentPartPr/>
                <p14:nvPr/>
              </p14:nvContentPartPr>
              <p14:xfrm>
                <a:off x="10115530" y="845009"/>
                <a:ext cx="284040" cy="370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88260CB-CB2D-5F77-4583-69732C088E3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106530" y="836369"/>
                  <a:ext cx="3016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66C5713-A33E-C513-5CC8-BA37AA9A6A73}"/>
                    </a:ext>
                  </a:extLst>
                </p14:cNvPr>
                <p14:cNvContentPartPr/>
                <p14:nvPr/>
              </p14:nvContentPartPr>
              <p14:xfrm>
                <a:off x="10302730" y="1086929"/>
                <a:ext cx="138240" cy="218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66C5713-A33E-C513-5CC8-BA37AA9A6A7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94090" y="1077929"/>
                  <a:ext cx="15588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8E7AC32-31C5-0773-9A7E-FD5098175CBB}"/>
              </a:ext>
            </a:extLst>
          </p:cNvPr>
          <p:cNvGrpSpPr/>
          <p:nvPr/>
        </p:nvGrpSpPr>
        <p:grpSpPr>
          <a:xfrm>
            <a:off x="5786170" y="2561489"/>
            <a:ext cx="3412080" cy="574920"/>
            <a:chOff x="5786170" y="2561489"/>
            <a:chExt cx="3412080" cy="5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D3A8C64-649A-4AD3-680A-6F63AC392390}"/>
                    </a:ext>
                  </a:extLst>
                </p14:cNvPr>
                <p14:cNvContentPartPr/>
                <p14:nvPr/>
              </p14:nvContentPartPr>
              <p14:xfrm>
                <a:off x="5786170" y="2790449"/>
                <a:ext cx="351720" cy="244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D3A8C64-649A-4AD3-680A-6F63AC39239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777530" y="2781449"/>
                  <a:ext cx="3693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E476AE4-68AA-38FF-6DDE-2183A3B0522E}"/>
                    </a:ext>
                  </a:extLst>
                </p14:cNvPr>
                <p14:cNvContentPartPr/>
                <p14:nvPr/>
              </p14:nvContentPartPr>
              <p14:xfrm>
                <a:off x="6171370" y="3016889"/>
                <a:ext cx="96480" cy="119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E476AE4-68AA-38FF-6DDE-2183A3B0522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62730" y="3008249"/>
                  <a:ext cx="114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B5C2B18-D83C-B0B4-A92C-6617C2A1F687}"/>
                    </a:ext>
                  </a:extLst>
                </p14:cNvPr>
                <p14:cNvContentPartPr/>
                <p14:nvPr/>
              </p14:nvContentPartPr>
              <p14:xfrm>
                <a:off x="6498970" y="2885489"/>
                <a:ext cx="166680" cy="41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B5C2B18-D83C-B0B4-A92C-6617C2A1F68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90330" y="2876849"/>
                  <a:ext cx="184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B8996A3-8E85-5BBC-616A-B5D47A292C57}"/>
                    </a:ext>
                  </a:extLst>
                </p14:cNvPr>
                <p14:cNvContentPartPr/>
                <p14:nvPr/>
              </p14:nvContentPartPr>
              <p14:xfrm>
                <a:off x="6444970" y="3027329"/>
                <a:ext cx="172080" cy="6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B8996A3-8E85-5BBC-616A-B5D47A292C5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36330" y="3018329"/>
                  <a:ext cx="189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B7E9165-958A-A9C2-C5A7-5D4EF5D9A67C}"/>
                    </a:ext>
                  </a:extLst>
                </p14:cNvPr>
                <p14:cNvContentPartPr/>
                <p14:nvPr/>
              </p14:nvContentPartPr>
              <p14:xfrm>
                <a:off x="6858250" y="2561489"/>
                <a:ext cx="1141560" cy="501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B7E9165-958A-A9C2-C5A7-5D4EF5D9A67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49610" y="2552489"/>
                  <a:ext cx="115920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68B8866-2595-A57C-9BA4-1DFA9605567B}"/>
                    </a:ext>
                  </a:extLst>
                </p14:cNvPr>
                <p14:cNvContentPartPr/>
                <p14:nvPr/>
              </p14:nvContentPartPr>
              <p14:xfrm>
                <a:off x="8054890" y="2677049"/>
                <a:ext cx="523800" cy="389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68B8866-2595-A57C-9BA4-1DFA9605567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46250" y="2668409"/>
                  <a:ext cx="5414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1337B08-52C2-5710-12B8-91EDB507EB00}"/>
                    </a:ext>
                  </a:extLst>
                </p14:cNvPr>
                <p14:cNvContentPartPr/>
                <p14:nvPr/>
              </p14:nvContentPartPr>
              <p14:xfrm>
                <a:off x="6865450" y="2796929"/>
                <a:ext cx="392040" cy="23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1337B08-52C2-5710-12B8-91EDB507EB0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56450" y="2787929"/>
                  <a:ext cx="409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A08D247-276E-0C65-3A56-F4C89C89AF17}"/>
                    </a:ext>
                  </a:extLst>
                </p14:cNvPr>
                <p14:cNvContentPartPr/>
                <p14:nvPr/>
              </p14:nvContentPartPr>
              <p14:xfrm>
                <a:off x="8827090" y="2602889"/>
                <a:ext cx="371160" cy="397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A08D247-276E-0C65-3A56-F4C89C89AF1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18450" y="2594249"/>
                  <a:ext cx="388800" cy="41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778E18A-63C0-107A-BD7E-F2D8778E5620}"/>
                  </a:ext>
                </a:extLst>
              </p14:cNvPr>
              <p14:cNvContentPartPr/>
              <p14:nvPr/>
            </p14:nvContentPartPr>
            <p14:xfrm>
              <a:off x="9348370" y="2540249"/>
              <a:ext cx="1960200" cy="6822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778E18A-63C0-107A-BD7E-F2D8778E562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339730" y="2531249"/>
                <a:ext cx="1977840" cy="69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0563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7E959-D712-BC20-5EFD-E0A86C750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58" y="1414196"/>
            <a:ext cx="11636483" cy="52648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0D145-9C15-DD9A-5DA9-26A7A853221C}"/>
                  </a:ext>
                </a:extLst>
              </p14:cNvPr>
              <p14:cNvContentPartPr/>
              <p14:nvPr/>
            </p14:nvContentPartPr>
            <p14:xfrm>
              <a:off x="10784410" y="3744662"/>
              <a:ext cx="100800" cy="167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0D145-9C15-DD9A-5DA9-26A7A85322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75410" y="3735662"/>
                <a:ext cx="11844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F5EA0D6B-A3BB-A1DD-21A6-90292A394286}"/>
              </a:ext>
            </a:extLst>
          </p:cNvPr>
          <p:cNvGrpSpPr/>
          <p:nvPr/>
        </p:nvGrpSpPr>
        <p:grpSpPr>
          <a:xfrm>
            <a:off x="8832130" y="5266742"/>
            <a:ext cx="2718000" cy="419040"/>
            <a:chOff x="8832130" y="5266742"/>
            <a:chExt cx="271800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F5D365F-3780-5F0F-3492-47958399BC7C}"/>
                    </a:ext>
                  </a:extLst>
                </p14:cNvPr>
                <p14:cNvContentPartPr/>
                <p14:nvPr/>
              </p14:nvContentPartPr>
              <p14:xfrm>
                <a:off x="8832130" y="5272502"/>
                <a:ext cx="130680" cy="191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F5D365F-3780-5F0F-3492-47958399BC7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23130" y="5263862"/>
                  <a:ext cx="148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FEC826-7AB6-FFDF-9175-FC83D1D05F23}"/>
                    </a:ext>
                  </a:extLst>
                </p14:cNvPr>
                <p14:cNvContentPartPr/>
                <p14:nvPr/>
              </p14:nvContentPartPr>
              <p14:xfrm>
                <a:off x="9067570" y="5345582"/>
                <a:ext cx="153360" cy="226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FEC826-7AB6-FFDF-9175-FC83D1D05F2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58930" y="5336582"/>
                  <a:ext cx="1710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BFCAF08-6E78-AF30-9C31-4FAC48DC63D1}"/>
                    </a:ext>
                  </a:extLst>
                </p14:cNvPr>
                <p14:cNvContentPartPr/>
                <p14:nvPr/>
              </p14:nvContentPartPr>
              <p14:xfrm>
                <a:off x="9354490" y="5434862"/>
                <a:ext cx="277200" cy="112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BFCAF08-6E78-AF30-9C31-4FAC48DC63D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45490" y="5425862"/>
                  <a:ext cx="294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F6E3C93-5538-93E9-F3C9-C27FF396B9A3}"/>
                    </a:ext>
                  </a:extLst>
                </p14:cNvPr>
                <p14:cNvContentPartPr/>
                <p14:nvPr/>
              </p14:nvContentPartPr>
              <p14:xfrm>
                <a:off x="9784690" y="5266742"/>
                <a:ext cx="43200" cy="154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F6E3C93-5538-93E9-F3C9-C27FF396B9A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75690" y="5257742"/>
                  <a:ext cx="60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56225E2-C725-1A20-9CA2-E7D00066F4E1}"/>
                    </a:ext>
                  </a:extLst>
                </p14:cNvPr>
                <p14:cNvContentPartPr/>
                <p14:nvPr/>
              </p14:nvContentPartPr>
              <p14:xfrm>
                <a:off x="9947410" y="5337662"/>
                <a:ext cx="136080" cy="254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56225E2-C725-1A20-9CA2-E7D00066F4E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38770" y="5328662"/>
                  <a:ext cx="1537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1806451-B98C-FA4D-DF11-6BC758F80116}"/>
                    </a:ext>
                  </a:extLst>
                </p14:cNvPr>
                <p14:cNvContentPartPr/>
                <p14:nvPr/>
              </p14:nvContentPartPr>
              <p14:xfrm>
                <a:off x="10176010" y="5302382"/>
                <a:ext cx="148680" cy="363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1806451-B98C-FA4D-DF11-6BC758F8011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67010" y="5293742"/>
                  <a:ext cx="1663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46C130A-43DB-8639-FABB-8567B99C6726}"/>
                    </a:ext>
                  </a:extLst>
                </p14:cNvPr>
                <p14:cNvContentPartPr/>
                <p14:nvPr/>
              </p14:nvContentPartPr>
              <p14:xfrm>
                <a:off x="10314610" y="5344862"/>
                <a:ext cx="1235520" cy="340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46C130A-43DB-8639-FABB-8567B99C672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305970" y="5336222"/>
                  <a:ext cx="12531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EC248BA-6706-BE5A-9497-872D5776B8DF}"/>
                    </a:ext>
                  </a:extLst>
                </p14:cNvPr>
                <p14:cNvContentPartPr/>
                <p14:nvPr/>
              </p14:nvContentPartPr>
              <p14:xfrm>
                <a:off x="10618090" y="5368982"/>
                <a:ext cx="517320" cy="106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EC248BA-6706-BE5A-9497-872D5776B8D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609450" y="5359982"/>
                  <a:ext cx="53496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473CE44-A76B-0FC9-D7AA-A4B0FE54697E}"/>
                  </a:ext>
                </a:extLst>
              </p14:cNvPr>
              <p14:cNvContentPartPr/>
              <p14:nvPr/>
            </p14:nvContentPartPr>
            <p14:xfrm>
              <a:off x="11170330" y="3907382"/>
              <a:ext cx="84960" cy="322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473CE44-A76B-0FC9-D7AA-A4B0FE54697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161690" y="3898382"/>
                <a:ext cx="102600" cy="34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BA662F78-D61A-83D0-FE6F-475671797FB5}"/>
              </a:ext>
            </a:extLst>
          </p:cNvPr>
          <p:cNvGrpSpPr/>
          <p:nvPr/>
        </p:nvGrpSpPr>
        <p:grpSpPr>
          <a:xfrm>
            <a:off x="10070170" y="3720182"/>
            <a:ext cx="1979640" cy="532440"/>
            <a:chOff x="10070170" y="3720182"/>
            <a:chExt cx="197964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E2D716C-F600-9A21-F0FD-FD22F3F528F2}"/>
                    </a:ext>
                  </a:extLst>
                </p14:cNvPr>
                <p14:cNvContentPartPr/>
                <p14:nvPr/>
              </p14:nvContentPartPr>
              <p14:xfrm>
                <a:off x="10070170" y="3720182"/>
                <a:ext cx="125280" cy="162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E2D716C-F600-9A21-F0FD-FD22F3F528F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61170" y="3711182"/>
                  <a:ext cx="142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EDBADD-94C8-379B-022F-367FA0E6FABE}"/>
                    </a:ext>
                  </a:extLst>
                </p14:cNvPr>
                <p14:cNvContentPartPr/>
                <p14:nvPr/>
              </p14:nvContentPartPr>
              <p14:xfrm>
                <a:off x="10151530" y="3938702"/>
                <a:ext cx="173880" cy="213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EDBADD-94C8-379B-022F-367FA0E6FAB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42530" y="3930062"/>
                  <a:ext cx="1915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20A0FF7-763A-4F6B-BC02-57961333D80B}"/>
                    </a:ext>
                  </a:extLst>
                </p14:cNvPr>
                <p14:cNvContentPartPr/>
                <p14:nvPr/>
              </p14:nvContentPartPr>
              <p14:xfrm>
                <a:off x="10474450" y="4029062"/>
                <a:ext cx="262440" cy="137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20A0FF7-763A-4F6B-BC02-57961333D80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65810" y="4020062"/>
                  <a:ext cx="280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A10C6DD-7DAE-F48C-2B87-A1A427F78B09}"/>
                    </a:ext>
                  </a:extLst>
                </p14:cNvPr>
                <p14:cNvContentPartPr/>
                <p14:nvPr/>
              </p14:nvContentPartPr>
              <p14:xfrm>
                <a:off x="11019850" y="3846902"/>
                <a:ext cx="7560" cy="350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A10C6DD-7DAE-F48C-2B87-A1A427F78B0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011210" y="3837902"/>
                  <a:ext cx="252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D67E78F-0011-5E00-8CF9-A0CE0BFC6F2E}"/>
                    </a:ext>
                  </a:extLst>
                </p14:cNvPr>
                <p14:cNvContentPartPr/>
                <p14:nvPr/>
              </p14:nvContentPartPr>
              <p14:xfrm>
                <a:off x="11025250" y="3852662"/>
                <a:ext cx="99000" cy="167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D67E78F-0011-5E00-8CF9-A0CE0BFC6F2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16250" y="3844022"/>
                  <a:ext cx="116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AD0A94C-6D87-4D8D-3978-53050A5B60EE}"/>
                    </a:ext>
                  </a:extLst>
                </p14:cNvPr>
                <p14:cNvContentPartPr/>
                <p14:nvPr/>
              </p14:nvContentPartPr>
              <p14:xfrm>
                <a:off x="11256730" y="3977942"/>
                <a:ext cx="793080" cy="274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AD0A94C-6D87-4D8D-3978-53050A5B60E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247730" y="3968942"/>
                  <a:ext cx="810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1BC22A9-66E2-8BC1-8DFF-8375F5E180C5}"/>
                    </a:ext>
                  </a:extLst>
                </p14:cNvPr>
                <p14:cNvContentPartPr/>
                <p14:nvPr/>
              </p14:nvContentPartPr>
              <p14:xfrm>
                <a:off x="11691970" y="4069742"/>
                <a:ext cx="25920" cy="19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1BC22A9-66E2-8BC1-8DFF-8375F5E180C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683330" y="4061102"/>
                  <a:ext cx="43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93B8D8F-3256-392B-13C1-72272BFB7906}"/>
                    </a:ext>
                  </a:extLst>
                </p14:cNvPr>
                <p14:cNvContentPartPr/>
                <p14:nvPr/>
              </p14:nvContentPartPr>
              <p14:xfrm>
                <a:off x="11433130" y="4027982"/>
                <a:ext cx="343800" cy="34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93B8D8F-3256-392B-13C1-72272BFB790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424130" y="4019342"/>
                  <a:ext cx="36144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DB5B20E-5323-3E68-194A-7D033DCCCA1D}"/>
                  </a:ext>
                </a:extLst>
              </p14:cNvPr>
              <p14:cNvContentPartPr/>
              <p14:nvPr/>
            </p14:nvContentPartPr>
            <p14:xfrm>
              <a:off x="11587210" y="5273582"/>
              <a:ext cx="174600" cy="423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DB5B20E-5323-3E68-194A-7D033DCCCA1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578210" y="5264942"/>
                <a:ext cx="192240" cy="44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EA00F5CF-3EC2-67A2-2A60-03AF5D12F341}"/>
              </a:ext>
            </a:extLst>
          </p:cNvPr>
          <p:cNvGrpSpPr/>
          <p:nvPr/>
        </p:nvGrpSpPr>
        <p:grpSpPr>
          <a:xfrm>
            <a:off x="2420890" y="5000342"/>
            <a:ext cx="1852200" cy="987480"/>
            <a:chOff x="2420890" y="5000342"/>
            <a:chExt cx="1852200" cy="98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2AEA10C-B1A5-5740-DB35-5AC5A20805EB}"/>
                    </a:ext>
                  </a:extLst>
                </p14:cNvPr>
                <p14:cNvContentPartPr/>
                <p14:nvPr/>
              </p14:nvContentPartPr>
              <p14:xfrm>
                <a:off x="2544010" y="5000342"/>
                <a:ext cx="834840" cy="452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2AEA10C-B1A5-5740-DB35-5AC5A20805E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35370" y="4991342"/>
                  <a:ext cx="85248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0F50D3C-C910-4900-6CDA-3F7D7849E812}"/>
                    </a:ext>
                  </a:extLst>
                </p14:cNvPr>
                <p14:cNvContentPartPr/>
                <p14:nvPr/>
              </p14:nvContentPartPr>
              <p14:xfrm>
                <a:off x="3577930" y="5277182"/>
                <a:ext cx="18720" cy="52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0F50D3C-C910-4900-6CDA-3F7D7849E81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569290" y="5268182"/>
                  <a:ext cx="36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A3B18F1-1052-9C82-72E2-5A6FBFD77BF5}"/>
                    </a:ext>
                  </a:extLst>
                </p14:cNvPr>
                <p14:cNvContentPartPr/>
                <p14:nvPr/>
              </p14:nvContentPartPr>
              <p14:xfrm>
                <a:off x="2420890" y="5482382"/>
                <a:ext cx="194400" cy="276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A3B18F1-1052-9C82-72E2-5A6FBFD77BF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12250" y="5473742"/>
                  <a:ext cx="2120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142C408-7DF7-BC79-D838-99E657744C95}"/>
                    </a:ext>
                  </a:extLst>
                </p14:cNvPr>
                <p14:cNvContentPartPr/>
                <p14:nvPr/>
              </p14:nvContentPartPr>
              <p14:xfrm>
                <a:off x="2457610" y="5663822"/>
                <a:ext cx="153360" cy="10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142C408-7DF7-BC79-D838-99E657744C9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48970" y="5654822"/>
                  <a:ext cx="171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14753F2-A5D4-056F-8C62-E850522AF084}"/>
                    </a:ext>
                  </a:extLst>
                </p14:cNvPr>
                <p14:cNvContentPartPr/>
                <p14:nvPr/>
              </p14:nvContentPartPr>
              <p14:xfrm>
                <a:off x="2676850" y="5467982"/>
                <a:ext cx="348480" cy="268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14753F2-A5D4-056F-8C62-E850522AF08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68210" y="5458982"/>
                  <a:ext cx="3661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24D8A10-198A-62E8-BEF5-48939189FA3C}"/>
                    </a:ext>
                  </a:extLst>
                </p14:cNvPr>
                <p14:cNvContentPartPr/>
                <p14:nvPr/>
              </p14:nvContentPartPr>
              <p14:xfrm>
                <a:off x="3126130" y="5473742"/>
                <a:ext cx="323280" cy="245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24D8A10-198A-62E8-BEF5-48939189FA3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117130" y="5464742"/>
                  <a:ext cx="3409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30A244D-E06D-B178-9541-B63CA0523439}"/>
                    </a:ext>
                  </a:extLst>
                </p14:cNvPr>
                <p14:cNvContentPartPr/>
                <p14:nvPr/>
              </p14:nvContentPartPr>
              <p14:xfrm>
                <a:off x="3341770" y="5528462"/>
                <a:ext cx="204840" cy="43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30A244D-E06D-B178-9541-B63CA052343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32770" y="5519822"/>
                  <a:ext cx="222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45C3315-E103-7E82-6F19-A80640B705FC}"/>
                    </a:ext>
                  </a:extLst>
                </p14:cNvPr>
                <p14:cNvContentPartPr/>
                <p14:nvPr/>
              </p14:nvContentPartPr>
              <p14:xfrm>
                <a:off x="2490730" y="5916182"/>
                <a:ext cx="149400" cy="58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45C3315-E103-7E82-6F19-A80640B705F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82090" y="5907182"/>
                  <a:ext cx="167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EBD4E15-7492-CD2C-8D3E-AB0526A83B64}"/>
                    </a:ext>
                  </a:extLst>
                </p14:cNvPr>
                <p14:cNvContentPartPr/>
                <p14:nvPr/>
              </p14:nvContentPartPr>
              <p14:xfrm>
                <a:off x="2770810" y="5848142"/>
                <a:ext cx="1502280" cy="139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EBD4E15-7492-CD2C-8D3E-AB0526A83B6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62170" y="5839502"/>
                  <a:ext cx="1519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AEBC38F-603E-19B6-037E-5D69D5598906}"/>
                    </a:ext>
                  </a:extLst>
                </p14:cNvPr>
                <p14:cNvContentPartPr/>
                <p14:nvPr/>
              </p14:nvContentPartPr>
              <p14:xfrm>
                <a:off x="2914810" y="5664182"/>
                <a:ext cx="42120" cy="45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AEBC38F-603E-19B6-037E-5D69D559890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906170" y="5655182"/>
                  <a:ext cx="5976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73F3BF2-EE44-99FB-A86B-27489F5BCD3F}"/>
                  </a:ext>
                </a:extLst>
              </p14:cNvPr>
              <p14:cNvContentPartPr/>
              <p14:nvPr/>
            </p14:nvContentPartPr>
            <p14:xfrm>
              <a:off x="3884650" y="5468342"/>
              <a:ext cx="509760" cy="191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73F3BF2-EE44-99FB-A86B-27489F5BCD3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75650" y="5459342"/>
                <a:ext cx="527400" cy="20952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4" descr="The predictions for the total cross section of the photodisintegration... |  Download Scientific Diagram">
            <a:extLst>
              <a:ext uri="{FF2B5EF4-FFF2-40B4-BE49-F238E27FC236}">
                <a16:creationId xmlns:a16="http://schemas.microsoft.com/office/drawing/2014/main" id="{D118656B-F4E0-9E0C-1D22-73E5C7920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13"/>
          <a:stretch/>
        </p:blipFill>
        <p:spPr bwMode="auto">
          <a:xfrm>
            <a:off x="7438357" y="0"/>
            <a:ext cx="4750631" cy="351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DF7F6F4-BEB8-C030-CB4C-C2DAAEF631E2}"/>
                  </a:ext>
                </a:extLst>
              </p14:cNvPr>
              <p14:cNvContentPartPr/>
              <p14:nvPr/>
            </p14:nvContentPartPr>
            <p14:xfrm>
              <a:off x="12068261" y="3977425"/>
              <a:ext cx="93600" cy="378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DF7F6F4-BEB8-C030-CB4C-C2DAAEF631E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059621" y="3968785"/>
                <a:ext cx="11124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1256CE-A782-55A9-B00F-FB23DF8A9B24}"/>
                  </a:ext>
                </a:extLst>
              </p14:cNvPr>
              <p14:cNvContentPartPr/>
              <p14:nvPr/>
            </p14:nvContentPartPr>
            <p14:xfrm>
              <a:off x="2342861" y="808705"/>
              <a:ext cx="5491080" cy="113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1256CE-A782-55A9-B00F-FB23DF8A9B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33861" y="800065"/>
                <a:ext cx="5508720" cy="11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4FE9F61-47DC-D65D-A5B0-C990C7E563B5}"/>
                  </a:ext>
                </a:extLst>
              </p14:cNvPr>
              <p14:cNvContentPartPr/>
              <p14:nvPr/>
            </p14:nvContentPartPr>
            <p14:xfrm>
              <a:off x="7674821" y="943705"/>
              <a:ext cx="222120" cy="1220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4FE9F61-47DC-D65D-A5B0-C990C7E563B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65821" y="935065"/>
                <a:ext cx="2397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112ECF-6998-13A0-95DB-ED3F6BE1FB44}"/>
                  </a:ext>
                </a:extLst>
              </p14:cNvPr>
              <p14:cNvContentPartPr/>
              <p14:nvPr/>
            </p14:nvContentPartPr>
            <p14:xfrm>
              <a:off x="2390021" y="1818865"/>
              <a:ext cx="99000" cy="1479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112ECF-6998-13A0-95DB-ED3F6BE1FB4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381021" y="1810225"/>
                <a:ext cx="1166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5859818-F8E8-DA1A-98A1-0B0FFE77794B}"/>
                  </a:ext>
                </a:extLst>
              </p14:cNvPr>
              <p14:cNvContentPartPr/>
              <p14:nvPr/>
            </p14:nvContentPartPr>
            <p14:xfrm>
              <a:off x="9096821" y="3025585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5859818-F8E8-DA1A-98A1-0B0FFE77794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042821" y="291794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3DE3048-F4DE-A2DD-9E26-D0B363D436D3}"/>
                  </a:ext>
                </a:extLst>
              </p14:cNvPr>
              <p14:cNvContentPartPr/>
              <p14:nvPr/>
            </p14:nvContentPartPr>
            <p14:xfrm>
              <a:off x="8436941" y="6359545"/>
              <a:ext cx="478080" cy="89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3DE3048-F4DE-A2DD-9E26-D0B363D436D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382941" y="6251905"/>
                <a:ext cx="585720" cy="3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862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37F87AB-A379-7D85-F577-9F25352EC0FC}"/>
                  </a:ext>
                </a:extLst>
              </p14:cNvPr>
              <p14:cNvContentPartPr/>
              <p14:nvPr/>
            </p14:nvContentPartPr>
            <p14:xfrm>
              <a:off x="726730" y="568529"/>
              <a:ext cx="2160" cy="10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37F87AB-A379-7D85-F577-9F25352EC0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730" y="559529"/>
                <a:ext cx="1980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109F685-A22E-CC5E-7C7F-0C393DE69127}"/>
              </a:ext>
            </a:extLst>
          </p:cNvPr>
          <p:cNvGrpSpPr/>
          <p:nvPr/>
        </p:nvGrpSpPr>
        <p:grpSpPr>
          <a:xfrm>
            <a:off x="1088890" y="272969"/>
            <a:ext cx="824760" cy="363240"/>
            <a:chOff x="1088890" y="272969"/>
            <a:chExt cx="82476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83078CA-F0F3-B27A-901E-AEAC4A93CA53}"/>
                    </a:ext>
                  </a:extLst>
                </p14:cNvPr>
                <p14:cNvContentPartPr/>
                <p14:nvPr/>
              </p14:nvContentPartPr>
              <p14:xfrm>
                <a:off x="1088890" y="272969"/>
                <a:ext cx="362160" cy="111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83078CA-F0F3-B27A-901E-AEAC4A93CA5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79890" y="264329"/>
                  <a:ext cx="379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CAD13D6-3D0C-883F-430B-D23AD8627F07}"/>
                    </a:ext>
                  </a:extLst>
                </p14:cNvPr>
                <p14:cNvContentPartPr/>
                <p14:nvPr/>
              </p14:nvContentPartPr>
              <p14:xfrm>
                <a:off x="1219570" y="335609"/>
                <a:ext cx="164880" cy="300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CAD13D6-3D0C-883F-430B-D23AD8627F0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10930" y="326609"/>
                  <a:ext cx="1825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FD90A23-EB89-8AD8-DA8A-ABFCF422D55F}"/>
                    </a:ext>
                  </a:extLst>
                </p14:cNvPr>
                <p14:cNvContentPartPr/>
                <p14:nvPr/>
              </p14:nvContentPartPr>
              <p14:xfrm>
                <a:off x="1292650" y="510929"/>
                <a:ext cx="150120" cy="10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FD90A23-EB89-8AD8-DA8A-ABFCF422D55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84010" y="501929"/>
                  <a:ext cx="167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EBEF921-A32D-D557-6BDE-599F1E541CEE}"/>
                    </a:ext>
                  </a:extLst>
                </p14:cNvPr>
                <p14:cNvContentPartPr/>
                <p14:nvPr/>
              </p14:nvContentPartPr>
              <p14:xfrm>
                <a:off x="1599370" y="528569"/>
                <a:ext cx="314280" cy="100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EBEF921-A32D-D557-6BDE-599F1E541CE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90730" y="519569"/>
                  <a:ext cx="331920" cy="11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9EAF09F-6D88-B631-B8AF-C4BF83219DA0}"/>
                  </a:ext>
                </a:extLst>
              </p14:cNvPr>
              <p14:cNvContentPartPr/>
              <p14:nvPr/>
            </p14:nvContentPartPr>
            <p14:xfrm>
              <a:off x="2243050" y="433529"/>
              <a:ext cx="503640" cy="199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9EAF09F-6D88-B631-B8AF-C4BF83219DA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34410" y="424529"/>
                <a:ext cx="52128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3AB9446-571A-7A91-6460-825CD9B4826B}"/>
              </a:ext>
            </a:extLst>
          </p:cNvPr>
          <p:cNvGrpSpPr/>
          <p:nvPr/>
        </p:nvGrpSpPr>
        <p:grpSpPr>
          <a:xfrm>
            <a:off x="2726530" y="124649"/>
            <a:ext cx="977040" cy="501480"/>
            <a:chOff x="2726530" y="124649"/>
            <a:chExt cx="977040" cy="50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C730E89-8144-1380-B3E7-034EB8A48193}"/>
                    </a:ext>
                  </a:extLst>
                </p14:cNvPr>
                <p14:cNvContentPartPr/>
                <p14:nvPr/>
              </p14:nvContentPartPr>
              <p14:xfrm>
                <a:off x="2726530" y="124649"/>
                <a:ext cx="977040" cy="501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C730E89-8144-1380-B3E7-034EB8A4819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17530" y="115649"/>
                  <a:ext cx="99468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513A820-3B8C-5B52-5096-9A07CF7507B7}"/>
                    </a:ext>
                  </a:extLst>
                </p14:cNvPr>
                <p14:cNvContentPartPr/>
                <p14:nvPr/>
              </p14:nvContentPartPr>
              <p14:xfrm>
                <a:off x="2916970" y="212129"/>
                <a:ext cx="411120" cy="73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513A820-3B8C-5B52-5096-9A07CF7507B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07970" y="203129"/>
                  <a:ext cx="42876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5BBF4A-C2AE-3E42-A408-0057875B553B}"/>
              </a:ext>
            </a:extLst>
          </p:cNvPr>
          <p:cNvGrpSpPr/>
          <p:nvPr/>
        </p:nvGrpSpPr>
        <p:grpSpPr>
          <a:xfrm>
            <a:off x="3987610" y="126809"/>
            <a:ext cx="5101560" cy="676080"/>
            <a:chOff x="3987610" y="126809"/>
            <a:chExt cx="5101560" cy="67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12F9E36-2939-053B-EC56-D496F9FBED5E}"/>
                    </a:ext>
                  </a:extLst>
                </p14:cNvPr>
                <p14:cNvContentPartPr/>
                <p14:nvPr/>
              </p14:nvContentPartPr>
              <p14:xfrm>
                <a:off x="3987610" y="189089"/>
                <a:ext cx="1420200" cy="613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12F9E36-2939-053B-EC56-D496F9FBED5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78610" y="180449"/>
                  <a:ext cx="143784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0BD3BA0-CE8F-D694-7304-30F60AF5F373}"/>
                    </a:ext>
                  </a:extLst>
                </p14:cNvPr>
                <p14:cNvContentPartPr/>
                <p14:nvPr/>
              </p14:nvContentPartPr>
              <p14:xfrm>
                <a:off x="4721290" y="277649"/>
                <a:ext cx="349560" cy="46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0BD3BA0-CE8F-D694-7304-30F60AF5F37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12290" y="269009"/>
                  <a:ext cx="367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FF7D2A0-5BFE-792C-871D-705ECAF5A345}"/>
                    </a:ext>
                  </a:extLst>
                </p14:cNvPr>
                <p14:cNvContentPartPr/>
                <p14:nvPr/>
              </p14:nvContentPartPr>
              <p14:xfrm>
                <a:off x="5672410" y="174329"/>
                <a:ext cx="383760" cy="618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FF7D2A0-5BFE-792C-871D-705ECAF5A34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63770" y="165689"/>
                  <a:ext cx="40140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5106D53-343E-249F-D39F-D88458F3AA95}"/>
                    </a:ext>
                  </a:extLst>
                </p14:cNvPr>
                <p14:cNvContentPartPr/>
                <p14:nvPr/>
              </p14:nvContentPartPr>
              <p14:xfrm>
                <a:off x="6371890" y="147329"/>
                <a:ext cx="1067760" cy="611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5106D53-343E-249F-D39F-D88458F3AA9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363250" y="138689"/>
                  <a:ext cx="108540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8BD94E1-C7E2-A385-C585-B49A4CDB6BDA}"/>
                    </a:ext>
                  </a:extLst>
                </p14:cNvPr>
                <p14:cNvContentPartPr/>
                <p14:nvPr/>
              </p14:nvContentPartPr>
              <p14:xfrm>
                <a:off x="6831970" y="245969"/>
                <a:ext cx="659880" cy="56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8BD94E1-C7E2-A385-C585-B49A4CDB6BD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22970" y="237329"/>
                  <a:ext cx="677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1B62AAA-D3FD-9F32-7E98-6482FA59F769}"/>
                    </a:ext>
                  </a:extLst>
                </p14:cNvPr>
                <p14:cNvContentPartPr/>
                <p14:nvPr/>
              </p14:nvContentPartPr>
              <p14:xfrm>
                <a:off x="7654930" y="126809"/>
                <a:ext cx="1314720" cy="439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1B62AAA-D3FD-9F32-7E98-6482FA59F76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46290" y="117809"/>
                  <a:ext cx="133236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BF05AF9-79C5-AC83-803A-5D903565F00E}"/>
                    </a:ext>
                  </a:extLst>
                </p14:cNvPr>
                <p14:cNvContentPartPr/>
                <p14:nvPr/>
              </p14:nvContentPartPr>
              <p14:xfrm>
                <a:off x="8891890" y="217529"/>
                <a:ext cx="45720" cy="41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BF05AF9-79C5-AC83-803A-5D903565F00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82890" y="208529"/>
                  <a:ext cx="63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2A0FD37-6C8B-88B4-821B-FE2F97A1862D}"/>
                    </a:ext>
                  </a:extLst>
                </p14:cNvPr>
                <p14:cNvContentPartPr/>
                <p14:nvPr/>
              </p14:nvContentPartPr>
              <p14:xfrm>
                <a:off x="9016810" y="540809"/>
                <a:ext cx="72360" cy="136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2A0FD37-6C8B-88B4-821B-FE2F97A1862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07810" y="531809"/>
                  <a:ext cx="9000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416E8C-CDBD-C83E-8AC2-7B265A32A859}"/>
              </a:ext>
            </a:extLst>
          </p:cNvPr>
          <p:cNvGrpSpPr/>
          <p:nvPr/>
        </p:nvGrpSpPr>
        <p:grpSpPr>
          <a:xfrm>
            <a:off x="1093930" y="878849"/>
            <a:ext cx="1852200" cy="461160"/>
            <a:chOff x="1093930" y="878849"/>
            <a:chExt cx="185220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AE1C08B-68D2-28B0-3FF4-43EA6F6B67C9}"/>
                    </a:ext>
                  </a:extLst>
                </p14:cNvPr>
                <p14:cNvContentPartPr/>
                <p14:nvPr/>
              </p14:nvContentPartPr>
              <p14:xfrm>
                <a:off x="1093930" y="878849"/>
                <a:ext cx="570240" cy="461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AE1C08B-68D2-28B0-3FF4-43EA6F6B67C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4930" y="869849"/>
                  <a:ext cx="58788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91BD57A-C6CD-B375-38E9-D64E6603B363}"/>
                    </a:ext>
                  </a:extLst>
                </p14:cNvPr>
                <p14:cNvContentPartPr/>
                <p14:nvPr/>
              </p14:nvContentPartPr>
              <p14:xfrm>
                <a:off x="1149010" y="1085849"/>
                <a:ext cx="408240" cy="36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91BD57A-C6CD-B375-38E9-D64E6603B36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40010" y="1076849"/>
                  <a:ext cx="425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D7A4F72-9E34-030D-D722-1503DDAA209C}"/>
                    </a:ext>
                  </a:extLst>
                </p14:cNvPr>
                <p14:cNvContentPartPr/>
                <p14:nvPr/>
              </p14:nvContentPartPr>
              <p14:xfrm>
                <a:off x="2054410" y="1102409"/>
                <a:ext cx="891720" cy="227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D7A4F72-9E34-030D-D722-1503DDAA209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45410" y="1093409"/>
                  <a:ext cx="90936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CF3D287-57D8-8B68-1058-770143AA826F}"/>
              </a:ext>
            </a:extLst>
          </p:cNvPr>
          <p:cNvGrpSpPr/>
          <p:nvPr/>
        </p:nvGrpSpPr>
        <p:grpSpPr>
          <a:xfrm>
            <a:off x="3162490" y="857609"/>
            <a:ext cx="1275480" cy="481320"/>
            <a:chOff x="3162490" y="857609"/>
            <a:chExt cx="127548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F85FD7D-F7C6-4312-CCB4-C801E6B3F2B4}"/>
                    </a:ext>
                  </a:extLst>
                </p14:cNvPr>
                <p14:cNvContentPartPr/>
                <p14:nvPr/>
              </p14:nvContentPartPr>
              <p14:xfrm>
                <a:off x="3162490" y="857609"/>
                <a:ext cx="1275480" cy="481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F85FD7D-F7C6-4312-CCB4-C801E6B3F2B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53850" y="848969"/>
                  <a:ext cx="129312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89CB4A8-05EE-586C-F27A-F3736D00BF59}"/>
                    </a:ext>
                  </a:extLst>
                </p14:cNvPr>
                <p14:cNvContentPartPr/>
                <p14:nvPr/>
              </p14:nvContentPartPr>
              <p14:xfrm>
                <a:off x="4119010" y="1088009"/>
                <a:ext cx="11880" cy="7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89CB4A8-05EE-586C-F27A-F3736D00BF5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10010" y="1079369"/>
                  <a:ext cx="2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2DCB42A-4A20-9DBD-6819-0683AB2E93F5}"/>
                    </a:ext>
                  </a:extLst>
                </p14:cNvPr>
                <p14:cNvContentPartPr/>
                <p14:nvPr/>
              </p14:nvContentPartPr>
              <p14:xfrm>
                <a:off x="3808690" y="1022849"/>
                <a:ext cx="346680" cy="58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2DCB42A-4A20-9DBD-6819-0683AB2E93F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99690" y="1014209"/>
                  <a:ext cx="3643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B1EFA39-3D45-C6CF-ED6B-18C022095B29}"/>
              </a:ext>
            </a:extLst>
          </p:cNvPr>
          <p:cNvGrpSpPr/>
          <p:nvPr/>
        </p:nvGrpSpPr>
        <p:grpSpPr>
          <a:xfrm>
            <a:off x="5021170" y="997289"/>
            <a:ext cx="3040920" cy="610560"/>
            <a:chOff x="5021170" y="997289"/>
            <a:chExt cx="3040920" cy="6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024FCB6-6A51-B020-D306-1670548CC87C}"/>
                    </a:ext>
                  </a:extLst>
                </p14:cNvPr>
                <p14:cNvContentPartPr/>
                <p14:nvPr/>
              </p14:nvContentPartPr>
              <p14:xfrm>
                <a:off x="5021170" y="1242449"/>
                <a:ext cx="373320" cy="234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024FCB6-6A51-B020-D306-1670548CC8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12530" y="1233809"/>
                  <a:ext cx="390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8FCF566-70BE-23B3-8347-2C06E62E4C26}"/>
                    </a:ext>
                  </a:extLst>
                </p14:cNvPr>
                <p14:cNvContentPartPr/>
                <p14:nvPr/>
              </p14:nvContentPartPr>
              <p14:xfrm>
                <a:off x="5468290" y="997289"/>
                <a:ext cx="172440" cy="610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8FCF566-70BE-23B3-8347-2C06E62E4C2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59650" y="988289"/>
                  <a:ext cx="19008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98EDA3E-A7E8-C2BC-7C09-6FEBD6F1FBF2}"/>
                    </a:ext>
                  </a:extLst>
                </p14:cNvPr>
                <p14:cNvContentPartPr/>
                <p14:nvPr/>
              </p14:nvContentPartPr>
              <p14:xfrm>
                <a:off x="5802010" y="1139489"/>
                <a:ext cx="10440" cy="371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98EDA3E-A7E8-C2BC-7C09-6FEBD6F1FBF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793370" y="1130489"/>
                  <a:ext cx="280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6D4FB27-8DB7-15EF-D6B7-107BCA89ABF1}"/>
                    </a:ext>
                  </a:extLst>
                </p14:cNvPr>
                <p14:cNvContentPartPr/>
                <p14:nvPr/>
              </p14:nvContentPartPr>
              <p14:xfrm>
                <a:off x="5929090" y="1106009"/>
                <a:ext cx="37440" cy="380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6D4FB27-8DB7-15EF-D6B7-107BCA89ABF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20450" y="1097369"/>
                  <a:ext cx="550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17BF74B-907A-726B-B023-35B20F2C967A}"/>
                    </a:ext>
                  </a:extLst>
                </p14:cNvPr>
                <p14:cNvContentPartPr/>
                <p14:nvPr/>
              </p14:nvContentPartPr>
              <p14:xfrm>
                <a:off x="5831890" y="1338929"/>
                <a:ext cx="190800" cy="5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17BF74B-907A-726B-B023-35B20F2C967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822890" y="1330289"/>
                  <a:ext cx="208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A3BECEE-1951-5C8B-8154-58175C90DC5D}"/>
                    </a:ext>
                  </a:extLst>
                </p14:cNvPr>
                <p14:cNvContentPartPr/>
                <p14:nvPr/>
              </p14:nvContentPartPr>
              <p14:xfrm>
                <a:off x="6118090" y="1073609"/>
                <a:ext cx="154080" cy="469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A3BECEE-1951-5C8B-8154-58175C90DC5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09090" y="1064609"/>
                  <a:ext cx="17172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1B2A488-5BBD-DB85-724E-70E21C95E759}"/>
                    </a:ext>
                  </a:extLst>
                </p14:cNvPr>
                <p14:cNvContentPartPr/>
                <p14:nvPr/>
              </p14:nvContentPartPr>
              <p14:xfrm>
                <a:off x="6308530" y="1243889"/>
                <a:ext cx="105480" cy="236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1B2A488-5BBD-DB85-724E-70E21C95E75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299890" y="1235249"/>
                  <a:ext cx="1231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0438BD7-21C2-4FBE-C301-D56E7AEACF45}"/>
                    </a:ext>
                  </a:extLst>
                </p14:cNvPr>
                <p14:cNvContentPartPr/>
                <p14:nvPr/>
              </p14:nvContentPartPr>
              <p14:xfrm>
                <a:off x="6484930" y="1372409"/>
                <a:ext cx="95400" cy="198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0438BD7-21C2-4FBE-C301-D56E7AEACF4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76290" y="1363769"/>
                  <a:ext cx="113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D7071F2-0B94-5E1C-4BB4-98EDF04482E2}"/>
                    </a:ext>
                  </a:extLst>
                </p14:cNvPr>
                <p14:cNvContentPartPr/>
                <p14:nvPr/>
              </p14:nvContentPartPr>
              <p14:xfrm>
                <a:off x="6686170" y="1140209"/>
                <a:ext cx="195480" cy="342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D7071F2-0B94-5E1C-4BB4-98EDF04482E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77530" y="1131569"/>
                  <a:ext cx="2131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C026224-D08D-9772-C077-CBE4D75AF7B9}"/>
                    </a:ext>
                  </a:extLst>
                </p14:cNvPr>
                <p14:cNvContentPartPr/>
                <p14:nvPr/>
              </p14:nvContentPartPr>
              <p14:xfrm>
                <a:off x="6887050" y="1070729"/>
                <a:ext cx="135000" cy="481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C026224-D08D-9772-C077-CBE4D75AF7B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878050" y="1062089"/>
                  <a:ext cx="1526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C39F4D2-1160-C28E-08AF-36F9B449BFBF}"/>
                    </a:ext>
                  </a:extLst>
                </p14:cNvPr>
                <p14:cNvContentPartPr/>
                <p14:nvPr/>
              </p14:nvContentPartPr>
              <p14:xfrm>
                <a:off x="7138330" y="1109249"/>
                <a:ext cx="56520" cy="395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C39F4D2-1160-C28E-08AF-36F9B449BFB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29330" y="1100609"/>
                  <a:ext cx="741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0BC0938-0E9B-BF58-1ED4-63F81DEBB60E}"/>
                    </a:ext>
                  </a:extLst>
                </p14:cNvPr>
                <p14:cNvContentPartPr/>
                <p14:nvPr/>
              </p14:nvContentPartPr>
              <p14:xfrm>
                <a:off x="7126090" y="1147049"/>
                <a:ext cx="219600" cy="351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0BC0938-0E9B-BF58-1ED4-63F81DEBB60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17450" y="1138049"/>
                  <a:ext cx="2372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0CC4020-0030-2F4C-F9FF-E04D0B2C1C77}"/>
                    </a:ext>
                  </a:extLst>
                </p14:cNvPr>
                <p14:cNvContentPartPr/>
                <p14:nvPr/>
              </p14:nvContentPartPr>
              <p14:xfrm>
                <a:off x="7378450" y="1040489"/>
                <a:ext cx="217440" cy="563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0CC4020-0030-2F4C-F9FF-E04D0B2C1C7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69810" y="1031489"/>
                  <a:ext cx="23508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820F066-0597-761C-EA06-05D20D6A4880}"/>
                    </a:ext>
                  </a:extLst>
                </p14:cNvPr>
                <p14:cNvContentPartPr/>
                <p14:nvPr/>
              </p14:nvContentPartPr>
              <p14:xfrm>
                <a:off x="7820530" y="1277369"/>
                <a:ext cx="237240" cy="23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820F066-0597-761C-EA06-05D20D6A488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11890" y="1268729"/>
                  <a:ext cx="254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AC8FB8C-A169-BD38-14DC-3807B8263D8B}"/>
                    </a:ext>
                  </a:extLst>
                </p14:cNvPr>
                <p14:cNvContentPartPr/>
                <p14:nvPr/>
              </p14:nvContentPartPr>
              <p14:xfrm>
                <a:off x="7830250" y="1361249"/>
                <a:ext cx="231840" cy="37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AC8FB8C-A169-BD38-14DC-3807B8263D8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821250" y="1352609"/>
                  <a:ext cx="24948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FC749A1-BC2A-B9CE-BDE8-AD83899B4F9F}"/>
              </a:ext>
            </a:extLst>
          </p:cNvPr>
          <p:cNvGrpSpPr/>
          <p:nvPr/>
        </p:nvGrpSpPr>
        <p:grpSpPr>
          <a:xfrm>
            <a:off x="8354770" y="1097729"/>
            <a:ext cx="1319040" cy="403560"/>
            <a:chOff x="8354770" y="1097729"/>
            <a:chExt cx="131904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523C8DD-A089-B830-6F21-994AE6A30132}"/>
                    </a:ext>
                  </a:extLst>
                </p14:cNvPr>
                <p14:cNvContentPartPr/>
                <p14:nvPr/>
              </p14:nvContentPartPr>
              <p14:xfrm>
                <a:off x="8354770" y="1141649"/>
                <a:ext cx="312480" cy="267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523C8DD-A089-B830-6F21-994AE6A3013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345770" y="1133009"/>
                  <a:ext cx="330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DBDBD16-7F3E-70F9-9480-86DBF2B18EA9}"/>
                    </a:ext>
                  </a:extLst>
                </p14:cNvPr>
                <p14:cNvContentPartPr/>
                <p14:nvPr/>
              </p14:nvContentPartPr>
              <p14:xfrm>
                <a:off x="8752930" y="1328129"/>
                <a:ext cx="26280" cy="123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DBDBD16-7F3E-70F9-9480-86DBF2B18EA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43930" y="1319129"/>
                  <a:ext cx="43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4D18558-1263-0173-BE74-1F4EAC3FE6CD}"/>
                    </a:ext>
                  </a:extLst>
                </p14:cNvPr>
                <p14:cNvContentPartPr/>
                <p14:nvPr/>
              </p14:nvContentPartPr>
              <p14:xfrm>
                <a:off x="8843290" y="1097729"/>
                <a:ext cx="193680" cy="361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4D18558-1263-0173-BE74-1F4EAC3FE6C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34290" y="1089089"/>
                  <a:ext cx="2113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D960789-F3F7-5F17-E95B-617F3584101C}"/>
                    </a:ext>
                  </a:extLst>
                </p14:cNvPr>
                <p14:cNvContentPartPr/>
                <p14:nvPr/>
              </p14:nvContentPartPr>
              <p14:xfrm>
                <a:off x="9310210" y="1108169"/>
                <a:ext cx="181800" cy="366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D960789-F3F7-5F17-E95B-617F3584101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01570" y="1099169"/>
                  <a:ext cx="1994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29FFF11-BC3A-D0E1-DD48-364347F0BA62}"/>
                    </a:ext>
                  </a:extLst>
                </p14:cNvPr>
                <p14:cNvContentPartPr/>
                <p14:nvPr/>
              </p14:nvContentPartPr>
              <p14:xfrm>
                <a:off x="9530890" y="1330289"/>
                <a:ext cx="142920" cy="171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29FFF11-BC3A-D0E1-DD48-364347F0BA6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22250" y="1321289"/>
                  <a:ext cx="16056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A860E5C-A54D-CDD4-D61B-453E0826FA46}"/>
              </a:ext>
            </a:extLst>
          </p:cNvPr>
          <p:cNvGrpSpPr/>
          <p:nvPr/>
        </p:nvGrpSpPr>
        <p:grpSpPr>
          <a:xfrm>
            <a:off x="9797650" y="1320209"/>
            <a:ext cx="288720" cy="180000"/>
            <a:chOff x="9797650" y="1320209"/>
            <a:chExt cx="28872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A739BFD-52BC-0B40-3E66-E91E04ED39DB}"/>
                    </a:ext>
                  </a:extLst>
                </p14:cNvPr>
                <p14:cNvContentPartPr/>
                <p14:nvPr/>
              </p14:nvContentPartPr>
              <p14:xfrm>
                <a:off x="9797650" y="1320209"/>
                <a:ext cx="75240" cy="180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A739BFD-52BC-0B40-3E66-E91E04ED39D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89010" y="1311209"/>
                  <a:ext cx="92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DB4E576-81B9-1E0A-159F-F78F55B7A8D1}"/>
                    </a:ext>
                  </a:extLst>
                </p14:cNvPr>
                <p14:cNvContentPartPr/>
                <p14:nvPr/>
              </p14:nvContentPartPr>
              <p14:xfrm>
                <a:off x="9963610" y="1338209"/>
                <a:ext cx="122760" cy="148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DB4E576-81B9-1E0A-159F-F78F55B7A8D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54970" y="1329209"/>
                  <a:ext cx="14040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8538B1E-CA56-B325-EC3E-F2E872827079}"/>
              </a:ext>
            </a:extLst>
          </p:cNvPr>
          <p:cNvGrpSpPr/>
          <p:nvPr/>
        </p:nvGrpSpPr>
        <p:grpSpPr>
          <a:xfrm>
            <a:off x="1086010" y="1795049"/>
            <a:ext cx="4846320" cy="713880"/>
            <a:chOff x="1086010" y="1795049"/>
            <a:chExt cx="4846320" cy="71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07C00BC-FF65-E6F0-91AC-F2118FB53DEB}"/>
                    </a:ext>
                  </a:extLst>
                </p14:cNvPr>
                <p14:cNvContentPartPr/>
                <p14:nvPr/>
              </p14:nvContentPartPr>
              <p14:xfrm>
                <a:off x="1086010" y="2068649"/>
                <a:ext cx="398880" cy="225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07C00BC-FF65-E6F0-91AC-F2118FB53DE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77010" y="2060009"/>
                  <a:ext cx="416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62BDFB5-F2A8-25F3-7AC7-50FF592D9C1D}"/>
                    </a:ext>
                  </a:extLst>
                </p14:cNvPr>
                <p14:cNvContentPartPr/>
                <p14:nvPr/>
              </p14:nvContentPartPr>
              <p14:xfrm>
                <a:off x="1248010" y="1913489"/>
                <a:ext cx="61200" cy="46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62BDFB5-F2A8-25F3-7AC7-50FF592D9C1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239370" y="1904849"/>
                  <a:ext cx="78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5F36E33-177B-0ADA-BD2F-EAE1647E2FDF}"/>
                    </a:ext>
                  </a:extLst>
                </p14:cNvPr>
                <p14:cNvContentPartPr/>
                <p14:nvPr/>
              </p14:nvContentPartPr>
              <p14:xfrm>
                <a:off x="1874410" y="2117609"/>
                <a:ext cx="380160" cy="175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5F36E33-177B-0ADA-BD2F-EAE1647E2FD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865770" y="2108609"/>
                  <a:ext cx="397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1B3578C-0499-ECCF-C22C-9EF38A8D128A}"/>
                    </a:ext>
                  </a:extLst>
                </p14:cNvPr>
                <p14:cNvContentPartPr/>
                <p14:nvPr/>
              </p14:nvContentPartPr>
              <p14:xfrm>
                <a:off x="2059450" y="2093489"/>
                <a:ext cx="281160" cy="231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1B3578C-0499-ECCF-C22C-9EF38A8D128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050450" y="2084849"/>
                  <a:ext cx="298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8EBCE68-CB26-8B09-E11B-B46C667CE06A}"/>
                    </a:ext>
                  </a:extLst>
                </p14:cNvPr>
                <p14:cNvContentPartPr/>
                <p14:nvPr/>
              </p14:nvContentPartPr>
              <p14:xfrm>
                <a:off x="2364730" y="1820969"/>
                <a:ext cx="1883520" cy="687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8EBCE68-CB26-8B09-E11B-B46C667CE06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356090" y="1812329"/>
                  <a:ext cx="1901160" cy="70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C09404B-8ADD-0008-46D0-ABD9936EBB4E}"/>
                    </a:ext>
                  </a:extLst>
                </p14:cNvPr>
                <p14:cNvContentPartPr/>
                <p14:nvPr/>
              </p14:nvContentPartPr>
              <p14:xfrm>
                <a:off x="3164290" y="1945169"/>
                <a:ext cx="17640" cy="10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C09404B-8ADD-0008-46D0-ABD9936EBB4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155650" y="1936529"/>
                  <a:ext cx="35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8F450B1-5371-1154-E8DC-AC6FD85CA3A5}"/>
                    </a:ext>
                  </a:extLst>
                </p14:cNvPr>
                <p14:cNvContentPartPr/>
                <p14:nvPr/>
              </p14:nvContentPartPr>
              <p14:xfrm>
                <a:off x="2699890" y="1902329"/>
                <a:ext cx="500400" cy="117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8F450B1-5371-1154-E8DC-AC6FD85CA3A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690890" y="1893329"/>
                  <a:ext cx="518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9B626A2-D6F5-AF33-E76C-E7971AAF0056}"/>
                    </a:ext>
                  </a:extLst>
                </p14:cNvPr>
                <p14:cNvContentPartPr/>
                <p14:nvPr/>
              </p14:nvContentPartPr>
              <p14:xfrm>
                <a:off x="4597810" y="1795049"/>
                <a:ext cx="1203480" cy="683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9B626A2-D6F5-AF33-E76C-E7971AAF005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588810" y="1786409"/>
                  <a:ext cx="1221120" cy="70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93FE41C-23F9-8C5E-D2CF-66EF07276C8F}"/>
                    </a:ext>
                  </a:extLst>
                </p14:cNvPr>
                <p14:cNvContentPartPr/>
                <p14:nvPr/>
              </p14:nvContentPartPr>
              <p14:xfrm>
                <a:off x="5881570" y="2277809"/>
                <a:ext cx="50760" cy="49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93FE41C-23F9-8C5E-D2CF-66EF07276C8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872930" y="2268809"/>
                  <a:ext cx="6840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BCCD1A3-44F9-A445-DDEB-80C718CEB290}"/>
              </a:ext>
            </a:extLst>
          </p:cNvPr>
          <p:cNvGrpSpPr/>
          <p:nvPr/>
        </p:nvGrpSpPr>
        <p:grpSpPr>
          <a:xfrm>
            <a:off x="1215610" y="2968649"/>
            <a:ext cx="1536480" cy="732240"/>
            <a:chOff x="1215610" y="2968649"/>
            <a:chExt cx="1536480" cy="73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4B76910-A147-9D33-779E-720FA928EC60}"/>
                    </a:ext>
                  </a:extLst>
                </p14:cNvPr>
                <p14:cNvContentPartPr/>
                <p14:nvPr/>
              </p14:nvContentPartPr>
              <p14:xfrm>
                <a:off x="1215610" y="3074489"/>
                <a:ext cx="236880" cy="419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4B76910-A147-9D33-779E-720FA928EC6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206970" y="3065849"/>
                  <a:ext cx="2545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5BEE161-D8E2-12C9-DBEA-C9E73C76BB49}"/>
                    </a:ext>
                  </a:extLst>
                </p14:cNvPr>
                <p14:cNvContentPartPr/>
                <p14:nvPr/>
              </p14:nvContentPartPr>
              <p14:xfrm>
                <a:off x="1488130" y="2968649"/>
                <a:ext cx="1263960" cy="732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5BEE161-D8E2-12C9-DBEA-C9E73C76BB4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479490" y="2960009"/>
                  <a:ext cx="1281600" cy="74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0758010-80D5-7BFF-01B2-F9BCCCFEE3AA}"/>
              </a:ext>
            </a:extLst>
          </p:cNvPr>
          <p:cNvGrpSpPr/>
          <p:nvPr/>
        </p:nvGrpSpPr>
        <p:grpSpPr>
          <a:xfrm>
            <a:off x="3651010" y="3233969"/>
            <a:ext cx="1430280" cy="763200"/>
            <a:chOff x="3651010" y="3233969"/>
            <a:chExt cx="1430280" cy="76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A451DF4-51BF-5C7B-2368-82D558D94484}"/>
                    </a:ext>
                  </a:extLst>
                </p14:cNvPr>
                <p14:cNvContentPartPr/>
                <p14:nvPr/>
              </p14:nvContentPartPr>
              <p14:xfrm>
                <a:off x="3651010" y="3233969"/>
                <a:ext cx="455040" cy="248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A451DF4-51BF-5C7B-2368-82D558D9448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642370" y="3225329"/>
                  <a:ext cx="4726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E7544DE-049C-0C6C-DE2E-20ADBC2A7C07}"/>
                    </a:ext>
                  </a:extLst>
                </p14:cNvPr>
                <p14:cNvContentPartPr/>
                <p14:nvPr/>
              </p14:nvContentPartPr>
              <p14:xfrm>
                <a:off x="3847570" y="3513689"/>
                <a:ext cx="746280" cy="483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E7544DE-049C-0C6C-DE2E-20ADBC2A7C0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38930" y="3505049"/>
                  <a:ext cx="76392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441D68C-7F39-0686-AC4F-D3A1592D44D2}"/>
                    </a:ext>
                  </a:extLst>
                </p14:cNvPr>
                <p14:cNvContentPartPr/>
                <p14:nvPr/>
              </p14:nvContentPartPr>
              <p14:xfrm>
                <a:off x="4628050" y="3681809"/>
                <a:ext cx="453240" cy="128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441D68C-7F39-0686-AC4F-D3A1592D44D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619050" y="3672809"/>
                  <a:ext cx="47088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F6B73C5-F6F5-BC58-01D9-C4BF7D788B85}"/>
                  </a:ext>
                </a:extLst>
              </p14:cNvPr>
              <p14:cNvContentPartPr/>
              <p14:nvPr/>
            </p14:nvContentPartPr>
            <p14:xfrm>
              <a:off x="5528410" y="3299849"/>
              <a:ext cx="564120" cy="2149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F6B73C5-F6F5-BC58-01D9-C4BF7D788B8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519410" y="3291209"/>
                <a:ext cx="581760" cy="23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6A63A528-09BC-D8E2-9F13-F1B4B060A210}"/>
              </a:ext>
            </a:extLst>
          </p:cNvPr>
          <p:cNvGrpSpPr/>
          <p:nvPr/>
        </p:nvGrpSpPr>
        <p:grpSpPr>
          <a:xfrm>
            <a:off x="6618130" y="3158729"/>
            <a:ext cx="1165680" cy="361440"/>
            <a:chOff x="6618130" y="3158729"/>
            <a:chExt cx="116568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B4D9C89-4E04-6662-A129-183322D53550}"/>
                    </a:ext>
                  </a:extLst>
                </p14:cNvPr>
                <p14:cNvContentPartPr/>
                <p14:nvPr/>
              </p14:nvContentPartPr>
              <p14:xfrm>
                <a:off x="6618130" y="3206609"/>
                <a:ext cx="235800" cy="313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B4D9C89-4E04-6662-A129-183322D5355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609130" y="3197609"/>
                  <a:ext cx="2534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34F43B3-B518-5F3D-0DCB-1B942C3E8EBA}"/>
                    </a:ext>
                  </a:extLst>
                </p14:cNvPr>
                <p14:cNvContentPartPr/>
                <p14:nvPr/>
              </p14:nvContentPartPr>
              <p14:xfrm>
                <a:off x="7017730" y="3364649"/>
                <a:ext cx="36000" cy="109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34F43B3-B518-5F3D-0DCB-1B942C3E8EB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009090" y="3356009"/>
                  <a:ext cx="53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690FE06-8FC1-62CE-EBC5-62DB9DA6018E}"/>
                    </a:ext>
                  </a:extLst>
                </p14:cNvPr>
                <p14:cNvContentPartPr/>
                <p14:nvPr/>
              </p14:nvContentPartPr>
              <p14:xfrm>
                <a:off x="7151290" y="3179609"/>
                <a:ext cx="199080" cy="274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690FE06-8FC1-62CE-EBC5-62DB9DA6018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142290" y="3170969"/>
                  <a:ext cx="216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857126B-B255-B8B4-3AB7-08DF2DA1BD3E}"/>
                    </a:ext>
                  </a:extLst>
                </p14:cNvPr>
                <p14:cNvContentPartPr/>
                <p14:nvPr/>
              </p14:nvContentPartPr>
              <p14:xfrm>
                <a:off x="7423810" y="3227129"/>
                <a:ext cx="181800" cy="235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857126B-B255-B8B4-3AB7-08DF2DA1BD3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414810" y="3218129"/>
                  <a:ext cx="1994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2CD5DEA-747D-BAA6-04F3-D05D5A3C413A}"/>
                    </a:ext>
                  </a:extLst>
                </p14:cNvPr>
                <p14:cNvContentPartPr/>
                <p14:nvPr/>
              </p14:nvContentPartPr>
              <p14:xfrm>
                <a:off x="7748170" y="3158729"/>
                <a:ext cx="35640" cy="315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2CD5DEA-747D-BAA6-04F3-D05D5A3C413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739530" y="3149729"/>
                  <a:ext cx="5328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884577E-1ED2-4290-BB94-47860613E30C}"/>
              </a:ext>
            </a:extLst>
          </p:cNvPr>
          <p:cNvGrpSpPr/>
          <p:nvPr/>
        </p:nvGrpSpPr>
        <p:grpSpPr>
          <a:xfrm>
            <a:off x="8266570" y="3181049"/>
            <a:ext cx="527400" cy="285480"/>
            <a:chOff x="8266570" y="3181049"/>
            <a:chExt cx="52740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362E8E4-3908-7343-B9C3-BAF5A110E8E6}"/>
                    </a:ext>
                  </a:extLst>
                </p14:cNvPr>
                <p14:cNvContentPartPr/>
                <p14:nvPr/>
              </p14:nvContentPartPr>
              <p14:xfrm>
                <a:off x="8266570" y="3181049"/>
                <a:ext cx="278280" cy="285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362E8E4-3908-7343-B9C3-BAF5A110E8E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57570" y="3172049"/>
                  <a:ext cx="2959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CFB78A1-F145-AB2C-0887-40A34F7BEE89}"/>
                    </a:ext>
                  </a:extLst>
                </p14:cNvPr>
                <p14:cNvContentPartPr/>
                <p14:nvPr/>
              </p14:nvContentPartPr>
              <p14:xfrm>
                <a:off x="8270890" y="3276809"/>
                <a:ext cx="301320" cy="8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CFB78A1-F145-AB2C-0887-40A34F7BEE8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261890" y="3268169"/>
                  <a:ext cx="318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BEBB06A-4830-ED0D-9397-E0AAD3A7B32E}"/>
                    </a:ext>
                  </a:extLst>
                </p14:cNvPr>
                <p14:cNvContentPartPr/>
                <p14:nvPr/>
              </p14:nvContentPartPr>
              <p14:xfrm>
                <a:off x="8654290" y="3307769"/>
                <a:ext cx="139680" cy="158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BEBB06A-4830-ED0D-9397-E0AAD3A7B32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645650" y="3299129"/>
                  <a:ext cx="15732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FC862CB-FA9D-3A16-EC52-92DD2A89E05C}"/>
              </a:ext>
            </a:extLst>
          </p:cNvPr>
          <p:cNvGrpSpPr/>
          <p:nvPr/>
        </p:nvGrpSpPr>
        <p:grpSpPr>
          <a:xfrm>
            <a:off x="9243610" y="3249449"/>
            <a:ext cx="838080" cy="243720"/>
            <a:chOff x="9243610" y="3249449"/>
            <a:chExt cx="83808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BF3111A-7C74-27F6-7159-F27C90FD3A8F}"/>
                    </a:ext>
                  </a:extLst>
                </p14:cNvPr>
                <p14:cNvContentPartPr/>
                <p14:nvPr/>
              </p14:nvContentPartPr>
              <p14:xfrm>
                <a:off x="9243610" y="3252689"/>
                <a:ext cx="268560" cy="215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BF3111A-7C74-27F6-7159-F27C90FD3A8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234610" y="3244049"/>
                  <a:ext cx="286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D4F8104-E916-D062-756D-BEED22FD65C7}"/>
                    </a:ext>
                  </a:extLst>
                </p14:cNvPr>
                <p14:cNvContentPartPr/>
                <p14:nvPr/>
              </p14:nvContentPartPr>
              <p14:xfrm>
                <a:off x="9588130" y="3359609"/>
                <a:ext cx="37440" cy="133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D4F8104-E916-D062-756D-BEED22FD65C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579130" y="3350969"/>
                  <a:ext cx="55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85EE191-3444-FEE1-9535-C6ABB284244E}"/>
                    </a:ext>
                  </a:extLst>
                </p14:cNvPr>
                <p14:cNvContentPartPr/>
                <p14:nvPr/>
              </p14:nvContentPartPr>
              <p14:xfrm>
                <a:off x="9777490" y="3255929"/>
                <a:ext cx="159120" cy="207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85EE191-3444-FEE1-9535-C6ABB284244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768850" y="3246929"/>
                  <a:ext cx="176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2600FB1-5799-328B-0898-BD4272B71B94}"/>
                    </a:ext>
                  </a:extLst>
                </p14:cNvPr>
                <p14:cNvContentPartPr/>
                <p14:nvPr/>
              </p14:nvContentPartPr>
              <p14:xfrm>
                <a:off x="10066210" y="3249449"/>
                <a:ext cx="15480" cy="228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2600FB1-5799-328B-0898-BD4272B71B9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57570" y="3240809"/>
                  <a:ext cx="33120" cy="24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3A99944-BEF6-4E7C-117D-BDBE5FA88D0E}"/>
                  </a:ext>
                </a:extLst>
              </p14:cNvPr>
              <p14:cNvContentPartPr/>
              <p14:nvPr/>
            </p14:nvContentPartPr>
            <p14:xfrm>
              <a:off x="10497850" y="3129209"/>
              <a:ext cx="1096920" cy="3535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3A99944-BEF6-4E7C-117D-BDBE5FA88D0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489210" y="3120569"/>
                <a:ext cx="1114560" cy="37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65EF0FC-85EE-BABC-2D10-C365BA18153A}"/>
              </a:ext>
            </a:extLst>
          </p:cNvPr>
          <p:cNvGrpSpPr/>
          <p:nvPr/>
        </p:nvGrpSpPr>
        <p:grpSpPr>
          <a:xfrm>
            <a:off x="6397810" y="1814129"/>
            <a:ext cx="1854000" cy="433800"/>
            <a:chOff x="6397810" y="1814129"/>
            <a:chExt cx="185400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7A3B64A-4192-D40B-5E57-7A6EA09E65DF}"/>
                    </a:ext>
                  </a:extLst>
                </p14:cNvPr>
                <p14:cNvContentPartPr/>
                <p14:nvPr/>
              </p14:nvContentPartPr>
              <p14:xfrm>
                <a:off x="6397810" y="1891889"/>
                <a:ext cx="194040" cy="261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7A3B64A-4192-D40B-5E57-7A6EA09E65D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388810" y="1882889"/>
                  <a:ext cx="2116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9DFD14A-7D8F-F57F-40C4-68D15E126AC8}"/>
                    </a:ext>
                  </a:extLst>
                </p14:cNvPr>
                <p14:cNvContentPartPr/>
                <p14:nvPr/>
              </p14:nvContentPartPr>
              <p14:xfrm>
                <a:off x="6631090" y="2017889"/>
                <a:ext cx="1032840" cy="122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9DFD14A-7D8F-F57F-40C4-68D15E126AC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622090" y="2008889"/>
                  <a:ext cx="1050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F2AB546-6BCA-00A9-DB43-E0F55CC5D332}"/>
                    </a:ext>
                  </a:extLst>
                </p14:cNvPr>
                <p14:cNvContentPartPr/>
                <p14:nvPr/>
              </p14:nvContentPartPr>
              <p14:xfrm>
                <a:off x="7883530" y="1826729"/>
                <a:ext cx="356760" cy="182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F2AB546-6BCA-00A9-DB43-E0F55CC5D33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874890" y="1817729"/>
                  <a:ext cx="374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94A9BC7-B930-23BB-AAE1-04F09513E267}"/>
                    </a:ext>
                  </a:extLst>
                </p14:cNvPr>
                <p14:cNvContentPartPr/>
                <p14:nvPr/>
              </p14:nvContentPartPr>
              <p14:xfrm>
                <a:off x="8027530" y="1814129"/>
                <a:ext cx="50760" cy="301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94A9BC7-B930-23BB-AAE1-04F09513E26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018890" y="1805489"/>
                  <a:ext cx="684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92D2E29-99DF-0C7A-1988-41844F6F13CC}"/>
                    </a:ext>
                  </a:extLst>
                </p14:cNvPr>
                <p14:cNvContentPartPr/>
                <p14:nvPr/>
              </p14:nvContentPartPr>
              <p14:xfrm>
                <a:off x="8131930" y="2111849"/>
                <a:ext cx="74160" cy="136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92D2E29-99DF-0C7A-1988-41844F6F13C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123290" y="2103209"/>
                  <a:ext cx="91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1AD10AC-48B6-C3BE-1CC6-22992924CBAC}"/>
                    </a:ext>
                  </a:extLst>
                </p14:cNvPr>
                <p14:cNvContentPartPr/>
                <p14:nvPr/>
              </p14:nvContentPartPr>
              <p14:xfrm>
                <a:off x="8223730" y="2053529"/>
                <a:ext cx="28080" cy="9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1AD10AC-48B6-C3BE-1CC6-22992924CBA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214730" y="2044889"/>
                  <a:ext cx="4572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499FF65-F412-F982-D838-E7CC11EB53C4}"/>
              </a:ext>
            </a:extLst>
          </p:cNvPr>
          <p:cNvGrpSpPr/>
          <p:nvPr/>
        </p:nvGrpSpPr>
        <p:grpSpPr>
          <a:xfrm>
            <a:off x="8753650" y="1786049"/>
            <a:ext cx="1313640" cy="340200"/>
            <a:chOff x="8753650" y="1786049"/>
            <a:chExt cx="131364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6665F45-32C9-CD89-2C66-9B1988AE3A39}"/>
                    </a:ext>
                  </a:extLst>
                </p14:cNvPr>
                <p14:cNvContentPartPr/>
                <p14:nvPr/>
              </p14:nvContentPartPr>
              <p14:xfrm>
                <a:off x="8753650" y="1786049"/>
                <a:ext cx="101160" cy="164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6665F45-32C9-CD89-2C66-9B1988AE3A3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745010" y="1777409"/>
                  <a:ext cx="118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98FF091-3DD5-A84B-44C5-456DFA8F4F6F}"/>
                    </a:ext>
                  </a:extLst>
                </p14:cNvPr>
                <p14:cNvContentPartPr/>
                <p14:nvPr/>
              </p14:nvContentPartPr>
              <p14:xfrm>
                <a:off x="8966410" y="1823489"/>
                <a:ext cx="192600" cy="296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98FF091-3DD5-A84B-44C5-456DFA8F4F6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957770" y="1814489"/>
                  <a:ext cx="2102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8175325-D06F-3B26-EE3D-EBF15545A349}"/>
                    </a:ext>
                  </a:extLst>
                </p14:cNvPr>
                <p14:cNvContentPartPr/>
                <p14:nvPr/>
              </p14:nvContentPartPr>
              <p14:xfrm>
                <a:off x="9354850" y="1837889"/>
                <a:ext cx="397080" cy="253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8175325-D06F-3B26-EE3D-EBF15545A34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345850" y="1828889"/>
                  <a:ext cx="414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DBE7C07-BAC4-C3F6-830F-39B7AED97089}"/>
                    </a:ext>
                  </a:extLst>
                </p14:cNvPr>
                <p14:cNvContentPartPr/>
                <p14:nvPr/>
              </p14:nvContentPartPr>
              <p14:xfrm>
                <a:off x="9315970" y="1979369"/>
                <a:ext cx="133200" cy="146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DBE7C07-BAC4-C3F6-830F-39B7AED9708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306970" y="1970369"/>
                  <a:ext cx="150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CAD6B3E-81EF-71FD-DE9B-C79654216826}"/>
                    </a:ext>
                  </a:extLst>
                </p14:cNvPr>
                <p14:cNvContentPartPr/>
                <p14:nvPr/>
              </p14:nvContentPartPr>
              <p14:xfrm>
                <a:off x="9429370" y="1931489"/>
                <a:ext cx="232920" cy="34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CAD6B3E-81EF-71FD-DE9B-C7965421682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420730" y="1922849"/>
                  <a:ext cx="250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E627C29-212D-B325-436F-5AC022574D92}"/>
                    </a:ext>
                  </a:extLst>
                </p14:cNvPr>
                <p14:cNvContentPartPr/>
                <p14:nvPr/>
              </p14:nvContentPartPr>
              <p14:xfrm>
                <a:off x="9783610" y="1825289"/>
                <a:ext cx="275400" cy="259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E627C29-212D-B325-436F-5AC022574D9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774610" y="1816289"/>
                  <a:ext cx="2930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A8CACA4-D151-1DFD-46D7-78726BFA9C5D}"/>
                    </a:ext>
                  </a:extLst>
                </p14:cNvPr>
                <p14:cNvContentPartPr/>
                <p14:nvPr/>
              </p14:nvContentPartPr>
              <p14:xfrm>
                <a:off x="9755890" y="1920689"/>
                <a:ext cx="311400" cy="43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A8CACA4-D151-1DFD-46D7-78726BFA9C5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47250" y="1912049"/>
                  <a:ext cx="32904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4F968D12-AAB0-DC36-1F64-BD207D65BD1F}"/>
                  </a:ext>
                </a:extLst>
              </p14:cNvPr>
              <p14:cNvContentPartPr/>
              <p14:nvPr/>
            </p14:nvContentPartPr>
            <p14:xfrm>
              <a:off x="10327930" y="1837889"/>
              <a:ext cx="259200" cy="3884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4F968D12-AAB0-DC36-1F64-BD207D65BD1F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0318930" y="1828889"/>
                <a:ext cx="276840" cy="40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0E7B425-06BC-7169-30E1-F25C0DB4094E}"/>
              </a:ext>
            </a:extLst>
          </p:cNvPr>
          <p:cNvGrpSpPr/>
          <p:nvPr/>
        </p:nvGrpSpPr>
        <p:grpSpPr>
          <a:xfrm>
            <a:off x="10826170" y="1822769"/>
            <a:ext cx="741240" cy="281880"/>
            <a:chOff x="10826170" y="1822769"/>
            <a:chExt cx="74124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22841CA-A572-36F2-1780-5A08AF9A7FF5}"/>
                    </a:ext>
                  </a:extLst>
                </p14:cNvPr>
                <p14:cNvContentPartPr/>
                <p14:nvPr/>
              </p14:nvContentPartPr>
              <p14:xfrm>
                <a:off x="10874410" y="1824209"/>
                <a:ext cx="15840" cy="244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22841CA-A572-36F2-1780-5A08AF9A7FF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865770" y="1815209"/>
                  <a:ext cx="334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582981C-2784-3BB0-4BE5-584B85C6967B}"/>
                    </a:ext>
                  </a:extLst>
                </p14:cNvPr>
                <p14:cNvContentPartPr/>
                <p14:nvPr/>
              </p14:nvContentPartPr>
              <p14:xfrm>
                <a:off x="10826170" y="1822769"/>
                <a:ext cx="244440" cy="281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582981C-2784-3BB0-4BE5-584B85C6967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17170" y="1814129"/>
                  <a:ext cx="2620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3F92A8A-363D-A75A-E54E-C6189D023A6F}"/>
                    </a:ext>
                  </a:extLst>
                </p14:cNvPr>
                <p14:cNvContentPartPr/>
                <p14:nvPr/>
              </p14:nvContentPartPr>
              <p14:xfrm>
                <a:off x="11264290" y="1966409"/>
                <a:ext cx="303120" cy="127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3F92A8A-363D-A75A-E54E-C6189D023A6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255650" y="1957409"/>
                  <a:ext cx="320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233B0A1-C95C-9EC7-4D96-53D62B9A8089}"/>
                    </a:ext>
                  </a:extLst>
                </p14:cNvPr>
                <p14:cNvContentPartPr/>
                <p14:nvPr/>
              </p14:nvContentPartPr>
              <p14:xfrm>
                <a:off x="11373370" y="1887929"/>
                <a:ext cx="19440" cy="30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233B0A1-C95C-9EC7-4D96-53D62B9A808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364370" y="1878929"/>
                  <a:ext cx="3708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2601FF2-F5A2-1687-7119-C39486AF73C0}"/>
              </a:ext>
            </a:extLst>
          </p:cNvPr>
          <p:cNvGrpSpPr/>
          <p:nvPr/>
        </p:nvGrpSpPr>
        <p:grpSpPr>
          <a:xfrm>
            <a:off x="6340210" y="2290049"/>
            <a:ext cx="2192760" cy="280080"/>
            <a:chOff x="6340210" y="2290049"/>
            <a:chExt cx="219276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E7C1C6D-A8A3-A035-5124-53E7D364D6C2}"/>
                    </a:ext>
                  </a:extLst>
                </p14:cNvPr>
                <p14:cNvContentPartPr/>
                <p14:nvPr/>
              </p14:nvContentPartPr>
              <p14:xfrm>
                <a:off x="6340210" y="2297969"/>
                <a:ext cx="978480" cy="272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E7C1C6D-A8A3-A035-5124-53E7D364D6C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331210" y="2289329"/>
                  <a:ext cx="9961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16E77B3-7930-3E3F-C4AD-8E8550E53BA0}"/>
                    </a:ext>
                  </a:extLst>
                </p14:cNvPr>
                <p14:cNvContentPartPr/>
                <p14:nvPr/>
              </p14:nvContentPartPr>
              <p14:xfrm>
                <a:off x="7123210" y="2364929"/>
                <a:ext cx="197640" cy="32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16E77B3-7930-3E3F-C4AD-8E8550E53BA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114570" y="2356289"/>
                  <a:ext cx="215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90A9F9B-52F6-5390-FDD4-9BF316DB8FE0}"/>
                    </a:ext>
                  </a:extLst>
                </p14:cNvPr>
                <p14:cNvContentPartPr/>
                <p14:nvPr/>
              </p14:nvContentPartPr>
              <p14:xfrm>
                <a:off x="7524610" y="2290049"/>
                <a:ext cx="1008360" cy="277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90A9F9B-52F6-5390-FDD4-9BF316DB8FE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515970" y="2281409"/>
                  <a:ext cx="1026000" cy="29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95F1A8D-D1AB-D688-B44C-95D3BC9C18B0}"/>
              </a:ext>
            </a:extLst>
          </p:cNvPr>
          <p:cNvGrpSpPr/>
          <p:nvPr/>
        </p:nvGrpSpPr>
        <p:grpSpPr>
          <a:xfrm>
            <a:off x="8789650" y="2318129"/>
            <a:ext cx="3368880" cy="507600"/>
            <a:chOff x="8789650" y="2318129"/>
            <a:chExt cx="336888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1ECDCF7-E214-0807-226E-84D5B1F24D11}"/>
                    </a:ext>
                  </a:extLst>
                </p14:cNvPr>
                <p14:cNvContentPartPr/>
                <p14:nvPr/>
              </p14:nvContentPartPr>
              <p14:xfrm>
                <a:off x="9634210" y="2454929"/>
                <a:ext cx="180720" cy="122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1ECDCF7-E214-0807-226E-84D5B1F24D1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625570" y="2445929"/>
                  <a:ext cx="198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BD1A994-BF27-2ECA-AAF0-D99FB26809D4}"/>
                    </a:ext>
                  </a:extLst>
                </p14:cNvPr>
                <p14:cNvContentPartPr/>
                <p14:nvPr/>
              </p14:nvContentPartPr>
              <p14:xfrm>
                <a:off x="9854890" y="2592089"/>
                <a:ext cx="6840" cy="134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BD1A994-BF27-2ECA-AAF0-D99FB26809D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845890" y="2583449"/>
                  <a:ext cx="24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7FC3C15-E53C-30A0-4600-CA33BDBAA331}"/>
                    </a:ext>
                  </a:extLst>
                </p14:cNvPr>
                <p14:cNvContentPartPr/>
                <p14:nvPr/>
              </p14:nvContentPartPr>
              <p14:xfrm>
                <a:off x="8789650" y="2427569"/>
                <a:ext cx="487800" cy="165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7FC3C15-E53C-30A0-4600-CA33BDBAA33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780650" y="2418929"/>
                  <a:ext cx="505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84283B4-8D00-1466-ECDA-72E91191B75D}"/>
                    </a:ext>
                  </a:extLst>
                </p14:cNvPr>
                <p14:cNvContentPartPr/>
                <p14:nvPr/>
              </p14:nvContentPartPr>
              <p14:xfrm>
                <a:off x="9526570" y="2351249"/>
                <a:ext cx="18000" cy="403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84283B4-8D00-1466-ECDA-72E91191B75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517930" y="2342249"/>
                  <a:ext cx="3564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81FB0D7-296D-9652-81FD-6F2F2324B094}"/>
                    </a:ext>
                  </a:extLst>
                </p14:cNvPr>
                <p14:cNvContentPartPr/>
                <p14:nvPr/>
              </p14:nvContentPartPr>
              <p14:xfrm>
                <a:off x="10018690" y="2398409"/>
                <a:ext cx="7920" cy="427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81FB0D7-296D-9652-81FD-6F2F2324B09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009690" y="2389769"/>
                  <a:ext cx="255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48DBE1A-4C77-163D-DBE7-E9A46EDF6573}"/>
                    </a:ext>
                  </a:extLst>
                </p14:cNvPr>
                <p14:cNvContentPartPr/>
                <p14:nvPr/>
              </p14:nvContentPartPr>
              <p14:xfrm>
                <a:off x="10255210" y="2548529"/>
                <a:ext cx="259200" cy="193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48DBE1A-4C77-163D-DBE7-E9A46EDF657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246210" y="2539889"/>
                  <a:ext cx="2768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2C335A5-CDEF-7860-5067-B112E8BB53A5}"/>
                    </a:ext>
                  </a:extLst>
                </p14:cNvPr>
                <p14:cNvContentPartPr/>
                <p14:nvPr/>
              </p14:nvContentPartPr>
              <p14:xfrm>
                <a:off x="10431250" y="2484809"/>
                <a:ext cx="76320" cy="9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2C335A5-CDEF-7860-5067-B112E8BB53A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422610" y="2475809"/>
                  <a:ext cx="93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E2D45BA-4060-81CB-A319-2460552BC65B}"/>
                    </a:ext>
                  </a:extLst>
                </p14:cNvPr>
                <p14:cNvContentPartPr/>
                <p14:nvPr/>
              </p14:nvContentPartPr>
              <p14:xfrm>
                <a:off x="10688650" y="2535929"/>
                <a:ext cx="565560" cy="264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E2D45BA-4060-81CB-A319-2460552BC65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679650" y="2526929"/>
                  <a:ext cx="5832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8B4F84B-DC66-413B-3F73-193BB17B5723}"/>
                    </a:ext>
                  </a:extLst>
                </p14:cNvPr>
                <p14:cNvContentPartPr/>
                <p14:nvPr/>
              </p14:nvContentPartPr>
              <p14:xfrm>
                <a:off x="11470210" y="2318129"/>
                <a:ext cx="688320" cy="494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8B4F84B-DC66-413B-3F73-193BB17B572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461210" y="2309129"/>
                  <a:ext cx="705960" cy="51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5032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60350-746F-56E7-1A4E-597EDC3C4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37" y="982554"/>
            <a:ext cx="9259160" cy="23342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3A120BF-2E5D-F1AA-06DB-B6A2BDD32162}"/>
                  </a:ext>
                </a:extLst>
              </p14:cNvPr>
              <p14:cNvContentPartPr/>
              <p14:nvPr/>
            </p14:nvContentPartPr>
            <p14:xfrm>
              <a:off x="1853530" y="3811409"/>
              <a:ext cx="232920" cy="391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3A120BF-2E5D-F1AA-06DB-B6A2BDD321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4530" y="3802409"/>
                <a:ext cx="25056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A21146-8EAE-6369-3243-D441DECB246B}"/>
                  </a:ext>
                </a:extLst>
              </p14:cNvPr>
              <p14:cNvContentPartPr/>
              <p14:nvPr/>
            </p14:nvContentPartPr>
            <p14:xfrm>
              <a:off x="2262490" y="4025249"/>
              <a:ext cx="219960" cy="48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A21146-8EAE-6369-3243-D441DECB24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53490" y="4016609"/>
                <a:ext cx="2376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C8728F4-1BB5-E031-843F-DE3964D645C6}"/>
                  </a:ext>
                </a:extLst>
              </p14:cNvPr>
              <p14:cNvContentPartPr/>
              <p14:nvPr/>
            </p14:nvContentPartPr>
            <p14:xfrm>
              <a:off x="2309290" y="4094369"/>
              <a:ext cx="259920" cy="78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C8728F4-1BB5-E031-843F-DE3964D645C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0290" y="4085369"/>
                <a:ext cx="277560" cy="9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6756ECBE-5A1B-691A-E523-18F13F3C06CC}"/>
              </a:ext>
            </a:extLst>
          </p:cNvPr>
          <p:cNvGrpSpPr/>
          <p:nvPr/>
        </p:nvGrpSpPr>
        <p:grpSpPr>
          <a:xfrm>
            <a:off x="2814370" y="3695129"/>
            <a:ext cx="2293920" cy="540720"/>
            <a:chOff x="2814370" y="3695129"/>
            <a:chExt cx="2293920" cy="54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D919DBA-C3B6-0B3C-6731-1FEC621991F1}"/>
                    </a:ext>
                  </a:extLst>
                </p14:cNvPr>
                <p14:cNvContentPartPr/>
                <p14:nvPr/>
              </p14:nvContentPartPr>
              <p14:xfrm>
                <a:off x="2814370" y="3695129"/>
                <a:ext cx="1067760" cy="540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D919DBA-C3B6-0B3C-6731-1FEC621991F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05730" y="3686129"/>
                  <a:ext cx="108540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6BEF39B-57A5-4F6F-5238-442A865822EF}"/>
                    </a:ext>
                  </a:extLst>
                </p14:cNvPr>
                <p14:cNvContentPartPr/>
                <p14:nvPr/>
              </p14:nvContentPartPr>
              <p14:xfrm>
                <a:off x="3158170" y="3932009"/>
                <a:ext cx="162000" cy="235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6BEF39B-57A5-4F6F-5238-442A865822E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49170" y="3923009"/>
                  <a:ext cx="179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3851FBC-F156-C0DD-9F28-67468CE41DF4}"/>
                    </a:ext>
                  </a:extLst>
                </p14:cNvPr>
                <p14:cNvContentPartPr/>
                <p14:nvPr/>
              </p14:nvContentPartPr>
              <p14:xfrm>
                <a:off x="3387490" y="4017329"/>
                <a:ext cx="216000" cy="181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3851FBC-F156-C0DD-9F28-67468CE41DF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78850" y="4008689"/>
                  <a:ext cx="233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93A2365-89AC-1D59-1FA5-3CADA337ADFC}"/>
                    </a:ext>
                  </a:extLst>
                </p14:cNvPr>
                <p14:cNvContentPartPr/>
                <p14:nvPr/>
              </p14:nvContentPartPr>
              <p14:xfrm>
                <a:off x="3724090" y="3932009"/>
                <a:ext cx="142560" cy="253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93A2365-89AC-1D59-1FA5-3CADA337ADF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15450" y="3923369"/>
                  <a:ext cx="1602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90B3E5B-E8C6-5A47-DCC3-480822AD6A5C}"/>
                    </a:ext>
                  </a:extLst>
                </p14:cNvPr>
                <p14:cNvContentPartPr/>
                <p14:nvPr/>
              </p14:nvContentPartPr>
              <p14:xfrm>
                <a:off x="3725530" y="4024169"/>
                <a:ext cx="143280" cy="19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90B3E5B-E8C6-5A47-DCC3-480822AD6A5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16890" y="4015169"/>
                  <a:ext cx="160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590342A-DA29-BB32-ABA4-1D17E4A21E81}"/>
                    </a:ext>
                  </a:extLst>
                </p14:cNvPr>
                <p14:cNvContentPartPr/>
                <p14:nvPr/>
              </p14:nvContentPartPr>
              <p14:xfrm>
                <a:off x="3734530" y="3930929"/>
                <a:ext cx="230040" cy="30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590342A-DA29-BB32-ABA4-1D17E4A21E8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25890" y="3921929"/>
                  <a:ext cx="247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D50A1DB-6A1B-7636-2E25-741064862D81}"/>
                    </a:ext>
                  </a:extLst>
                </p14:cNvPr>
                <p14:cNvContentPartPr/>
                <p14:nvPr/>
              </p14:nvContentPartPr>
              <p14:xfrm>
                <a:off x="3792130" y="3716009"/>
                <a:ext cx="336960" cy="60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D50A1DB-6A1B-7636-2E25-741064862D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83130" y="3707369"/>
                  <a:ext cx="354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6AFFBCA-DCCC-1E7D-6C65-B4365E51F7CD}"/>
                    </a:ext>
                  </a:extLst>
                </p14:cNvPr>
                <p14:cNvContentPartPr/>
                <p14:nvPr/>
              </p14:nvContentPartPr>
              <p14:xfrm>
                <a:off x="4392250" y="3928049"/>
                <a:ext cx="248760" cy="48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6AFFBCA-DCCC-1E7D-6C65-B4365E51F7C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83610" y="3919049"/>
                  <a:ext cx="266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490EDDB-0B26-FF65-D663-5CA073A207D3}"/>
                    </a:ext>
                  </a:extLst>
                </p14:cNvPr>
                <p14:cNvContentPartPr/>
                <p14:nvPr/>
              </p14:nvContentPartPr>
              <p14:xfrm>
                <a:off x="4364890" y="4029569"/>
                <a:ext cx="283680" cy="51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490EDDB-0B26-FF65-D663-5CA073A207D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55890" y="4020569"/>
                  <a:ext cx="301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806F316-6867-B99B-02C8-140EB7BB44B6}"/>
                    </a:ext>
                  </a:extLst>
                </p14:cNvPr>
                <p14:cNvContentPartPr/>
                <p14:nvPr/>
              </p14:nvContentPartPr>
              <p14:xfrm>
                <a:off x="4866010" y="3809249"/>
                <a:ext cx="242280" cy="303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806F316-6867-B99B-02C8-140EB7BB44B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57370" y="3800249"/>
                  <a:ext cx="259920" cy="32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AA71862-4F66-1EF8-BB59-671957119709}"/>
                  </a:ext>
                </a:extLst>
              </p14:cNvPr>
              <p14:cNvContentPartPr/>
              <p14:nvPr/>
            </p14:nvContentPartPr>
            <p14:xfrm>
              <a:off x="5870050" y="3858209"/>
              <a:ext cx="437400" cy="208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AA71862-4F66-1EF8-BB59-67195711970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61050" y="3849209"/>
                <a:ext cx="455040" cy="22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72871A43-F594-A8A7-C9E5-CC49A515469F}"/>
              </a:ext>
            </a:extLst>
          </p:cNvPr>
          <p:cNvGrpSpPr/>
          <p:nvPr/>
        </p:nvGrpSpPr>
        <p:grpSpPr>
          <a:xfrm>
            <a:off x="6802450" y="3764609"/>
            <a:ext cx="252720" cy="358560"/>
            <a:chOff x="6802450" y="3764609"/>
            <a:chExt cx="25272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8DBCDDC-23FD-63A3-FC2E-937894359248}"/>
                    </a:ext>
                  </a:extLst>
                </p14:cNvPr>
                <p14:cNvContentPartPr/>
                <p14:nvPr/>
              </p14:nvContentPartPr>
              <p14:xfrm>
                <a:off x="6815410" y="3910409"/>
                <a:ext cx="128160" cy="153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8DBCDDC-23FD-63A3-FC2E-93789435924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806410" y="3901769"/>
                  <a:ext cx="145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F67AD89-2E31-889C-35D2-A0856CF78241}"/>
                    </a:ext>
                  </a:extLst>
                </p14:cNvPr>
                <p14:cNvContentPartPr/>
                <p14:nvPr/>
              </p14:nvContentPartPr>
              <p14:xfrm>
                <a:off x="6802450" y="3764609"/>
                <a:ext cx="252720" cy="358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F67AD89-2E31-889C-35D2-A0856CF7824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93810" y="3755969"/>
                  <a:ext cx="270360" cy="37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D7F2AF-25FA-6CAE-3FB2-47DA70F4C7C3}"/>
              </a:ext>
            </a:extLst>
          </p:cNvPr>
          <p:cNvGrpSpPr/>
          <p:nvPr/>
        </p:nvGrpSpPr>
        <p:grpSpPr>
          <a:xfrm>
            <a:off x="7492210" y="3676409"/>
            <a:ext cx="2065320" cy="621360"/>
            <a:chOff x="7492210" y="3676409"/>
            <a:chExt cx="2065320" cy="6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0E9A55E-FCE8-774A-C41D-1C649CF07E0E}"/>
                    </a:ext>
                  </a:extLst>
                </p14:cNvPr>
                <p14:cNvContentPartPr/>
                <p14:nvPr/>
              </p14:nvContentPartPr>
              <p14:xfrm>
                <a:off x="7492210" y="3855689"/>
                <a:ext cx="856080" cy="424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0E9A55E-FCE8-774A-C41D-1C649CF07E0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83570" y="3847049"/>
                  <a:ext cx="87372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FDD1B8C-5A9D-651F-6103-9663FCFB77A0}"/>
                    </a:ext>
                  </a:extLst>
                </p14:cNvPr>
                <p14:cNvContentPartPr/>
                <p14:nvPr/>
              </p14:nvContentPartPr>
              <p14:xfrm>
                <a:off x="8747530" y="3676409"/>
                <a:ext cx="810000" cy="621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FDD1B8C-5A9D-651F-6103-9663FCFB77A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738890" y="3667769"/>
                  <a:ext cx="827640" cy="63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64F430A-7477-BA6B-C3C4-7A4C73F9EAE9}"/>
                  </a:ext>
                </a:extLst>
              </p14:cNvPr>
              <p14:cNvContentPartPr/>
              <p14:nvPr/>
            </p14:nvContentPartPr>
            <p14:xfrm>
              <a:off x="1077909" y="4621049"/>
              <a:ext cx="1130521" cy="540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64F430A-7477-BA6B-C3C4-7A4C73F9EAE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68905" y="4612049"/>
                <a:ext cx="1148169" cy="5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5245392-7FE4-4204-8845-F6DA45E30348}"/>
                  </a:ext>
                </a:extLst>
              </p14:cNvPr>
              <p14:cNvContentPartPr/>
              <p14:nvPr/>
            </p14:nvContentPartPr>
            <p14:xfrm>
              <a:off x="3062050" y="4891409"/>
              <a:ext cx="225000" cy="350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5245392-7FE4-4204-8845-F6DA45E3034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53410" y="4882409"/>
                <a:ext cx="24264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600A944-465B-7E07-0EF3-902275B50E14}"/>
                  </a:ext>
                </a:extLst>
              </p14:cNvPr>
              <p14:cNvContentPartPr/>
              <p14:nvPr/>
            </p14:nvContentPartPr>
            <p14:xfrm>
              <a:off x="3225130" y="4714289"/>
              <a:ext cx="31680" cy="52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600A944-465B-7E07-0EF3-902275B50E1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16130" y="4705649"/>
                <a:ext cx="493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6ABEE52-BD87-EE9D-FD01-BC2B99EFAC56}"/>
                  </a:ext>
                </a:extLst>
              </p14:cNvPr>
              <p14:cNvContentPartPr/>
              <p14:nvPr/>
            </p14:nvContentPartPr>
            <p14:xfrm>
              <a:off x="3790690" y="4618529"/>
              <a:ext cx="563760" cy="459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6ABEE52-BD87-EE9D-FD01-BC2B99EFAC5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781690" y="4609889"/>
                <a:ext cx="581400" cy="47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2CF363E3-7A39-B9AA-7E35-E28B76D2841F}"/>
              </a:ext>
            </a:extLst>
          </p:cNvPr>
          <p:cNvGrpSpPr/>
          <p:nvPr/>
        </p:nvGrpSpPr>
        <p:grpSpPr>
          <a:xfrm>
            <a:off x="4844050" y="4632209"/>
            <a:ext cx="3502080" cy="379440"/>
            <a:chOff x="4844050" y="4632209"/>
            <a:chExt cx="3502080" cy="3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414BFCB-C43C-D952-CAE5-B12BCDC61032}"/>
                    </a:ext>
                  </a:extLst>
                </p14:cNvPr>
                <p14:cNvContentPartPr/>
                <p14:nvPr/>
              </p14:nvContentPartPr>
              <p14:xfrm>
                <a:off x="4844050" y="4753169"/>
                <a:ext cx="153000" cy="211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414BFCB-C43C-D952-CAE5-B12BCDC6103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35050" y="4744169"/>
                  <a:ext cx="170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FA68653-6024-F9DD-2C76-01A1B5000151}"/>
                    </a:ext>
                  </a:extLst>
                </p14:cNvPr>
                <p14:cNvContentPartPr/>
                <p14:nvPr/>
              </p14:nvContentPartPr>
              <p14:xfrm>
                <a:off x="5275330" y="4732649"/>
                <a:ext cx="210240" cy="238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FA68653-6024-F9DD-2C76-01A1B500015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66330" y="4723649"/>
                  <a:ext cx="2278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1EB89BE-59CC-FE74-0117-FCCC1449589A}"/>
                    </a:ext>
                  </a:extLst>
                </p14:cNvPr>
                <p14:cNvContentPartPr/>
                <p14:nvPr/>
              </p14:nvContentPartPr>
              <p14:xfrm>
                <a:off x="5637850" y="4662449"/>
                <a:ext cx="228960" cy="330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1EB89BE-59CC-FE74-0117-FCCC1449589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629210" y="4653449"/>
                  <a:ext cx="2466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A3CF00A-7B5A-D945-D41C-3F6824B185BD}"/>
                    </a:ext>
                  </a:extLst>
                </p14:cNvPr>
                <p14:cNvContentPartPr/>
                <p14:nvPr/>
              </p14:nvContentPartPr>
              <p14:xfrm>
                <a:off x="6189370" y="4808969"/>
                <a:ext cx="455040" cy="177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A3CF00A-7B5A-D945-D41C-3F6824B185B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180370" y="4799969"/>
                  <a:ext cx="472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A5240FA-EDD7-823A-0251-D5FA8D3DBACD}"/>
                    </a:ext>
                  </a:extLst>
                </p14:cNvPr>
                <p14:cNvContentPartPr/>
                <p14:nvPr/>
              </p14:nvContentPartPr>
              <p14:xfrm>
                <a:off x="6467650" y="4710329"/>
                <a:ext cx="61200" cy="32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A5240FA-EDD7-823A-0251-D5FA8D3DBAC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459010" y="4701329"/>
                  <a:ext cx="78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68621B2-934F-758C-1DF6-63589D9F9D59}"/>
                    </a:ext>
                  </a:extLst>
                </p14:cNvPr>
                <p14:cNvContentPartPr/>
                <p14:nvPr/>
              </p14:nvContentPartPr>
              <p14:xfrm>
                <a:off x="6995770" y="4632209"/>
                <a:ext cx="1350360" cy="379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68621B2-934F-758C-1DF6-63589D9F9D5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86770" y="4623209"/>
                  <a:ext cx="1368000" cy="39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F2CBA46-3FE8-7122-7EEE-14B4E27EF9B9}"/>
              </a:ext>
            </a:extLst>
          </p:cNvPr>
          <p:cNvGrpSpPr/>
          <p:nvPr/>
        </p:nvGrpSpPr>
        <p:grpSpPr>
          <a:xfrm>
            <a:off x="1915090" y="5433569"/>
            <a:ext cx="2770920" cy="684360"/>
            <a:chOff x="1915090" y="5433569"/>
            <a:chExt cx="2770920" cy="68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9A027D5-BB50-C164-839C-534C67528A56}"/>
                    </a:ext>
                  </a:extLst>
                </p14:cNvPr>
                <p14:cNvContentPartPr/>
                <p14:nvPr/>
              </p14:nvContentPartPr>
              <p14:xfrm>
                <a:off x="1915090" y="5686289"/>
                <a:ext cx="202320" cy="237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9A027D5-BB50-C164-839C-534C67528A5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906450" y="5677289"/>
                  <a:ext cx="2199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8E2A264-225A-5104-9B70-680A315D7ED7}"/>
                    </a:ext>
                  </a:extLst>
                </p14:cNvPr>
                <p14:cNvContentPartPr/>
                <p14:nvPr/>
              </p14:nvContentPartPr>
              <p14:xfrm>
                <a:off x="2283370" y="5908769"/>
                <a:ext cx="33480" cy="105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8E2A264-225A-5104-9B70-680A315D7ED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74370" y="5899769"/>
                  <a:ext cx="51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C906BA9-32C1-A763-91C9-3BAB7D2C1919}"/>
                    </a:ext>
                  </a:extLst>
                </p14:cNvPr>
                <p14:cNvContentPartPr/>
                <p14:nvPr/>
              </p14:nvContentPartPr>
              <p14:xfrm>
                <a:off x="2547610" y="5667569"/>
                <a:ext cx="415800" cy="231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C906BA9-32C1-A763-91C9-3BAB7D2C191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538610" y="5658929"/>
                  <a:ext cx="4334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D43376F-6C4E-B2FB-FA79-2B4964C9BEDE}"/>
                    </a:ext>
                  </a:extLst>
                </p14:cNvPr>
                <p14:cNvContentPartPr/>
                <p14:nvPr/>
              </p14:nvContentPartPr>
              <p14:xfrm>
                <a:off x="3177250" y="5433569"/>
                <a:ext cx="1166400" cy="677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D43376F-6C4E-B2FB-FA79-2B4964C9BED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68610" y="5424929"/>
                  <a:ext cx="118404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B3983E7-5B47-D734-7E93-4738EDBDFB91}"/>
                    </a:ext>
                  </a:extLst>
                </p14:cNvPr>
                <p14:cNvContentPartPr/>
                <p14:nvPr/>
              </p14:nvContentPartPr>
              <p14:xfrm>
                <a:off x="4637050" y="6084089"/>
                <a:ext cx="48960" cy="33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B3983E7-5B47-D734-7E93-4738EDBDFB9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628050" y="6075089"/>
                  <a:ext cx="6660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B1E1DF9-6DB4-3B66-75C2-898198BFC26C}"/>
                  </a:ext>
                </a:extLst>
              </p14:cNvPr>
              <p14:cNvContentPartPr/>
              <p14:nvPr/>
            </p14:nvContentPartPr>
            <p14:xfrm>
              <a:off x="5752330" y="5748929"/>
              <a:ext cx="336600" cy="220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B1E1DF9-6DB4-3B66-75C2-898198BFC26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743330" y="5740289"/>
                <a:ext cx="35424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86ABED1A-75E1-62DD-C412-1E424A611F5A}"/>
              </a:ext>
            </a:extLst>
          </p:cNvPr>
          <p:cNvGrpSpPr/>
          <p:nvPr/>
        </p:nvGrpSpPr>
        <p:grpSpPr>
          <a:xfrm>
            <a:off x="6244090" y="5482169"/>
            <a:ext cx="1727640" cy="642960"/>
            <a:chOff x="6244090" y="5482169"/>
            <a:chExt cx="1727640" cy="64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68AAB48-0053-04D5-9218-D033B6792494}"/>
                    </a:ext>
                  </a:extLst>
                </p14:cNvPr>
                <p14:cNvContentPartPr/>
                <p14:nvPr/>
              </p14:nvContentPartPr>
              <p14:xfrm>
                <a:off x="6244090" y="5482169"/>
                <a:ext cx="125280" cy="631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68AAB48-0053-04D5-9218-D033B679249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235090" y="5473169"/>
                  <a:ext cx="142920" cy="64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487C38D-FBDC-001A-70B3-2BC9007A31FD}"/>
                    </a:ext>
                  </a:extLst>
                </p14:cNvPr>
                <p14:cNvContentPartPr/>
                <p14:nvPr/>
              </p14:nvContentPartPr>
              <p14:xfrm>
                <a:off x="6463330" y="5671169"/>
                <a:ext cx="27720" cy="256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487C38D-FBDC-001A-70B3-2BC9007A31F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454330" y="5662529"/>
                  <a:ext cx="45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D0C8244-4E27-3AF7-213F-F3A69DF1D1B2}"/>
                    </a:ext>
                  </a:extLst>
                </p14:cNvPr>
                <p14:cNvContentPartPr/>
                <p14:nvPr/>
              </p14:nvContentPartPr>
              <p14:xfrm>
                <a:off x="6582850" y="5644889"/>
                <a:ext cx="29520" cy="295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D0C8244-4E27-3AF7-213F-F3A69DF1D1B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74210" y="5635889"/>
                  <a:ext cx="471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61D5D36-87E6-A03D-3CD7-BA6D32365705}"/>
                    </a:ext>
                  </a:extLst>
                </p14:cNvPr>
                <p14:cNvContentPartPr/>
                <p14:nvPr/>
              </p14:nvContentPartPr>
              <p14:xfrm>
                <a:off x="6451090" y="5778089"/>
                <a:ext cx="147960" cy="18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61D5D36-87E6-A03D-3CD7-BA6D3236570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442090" y="5769449"/>
                  <a:ext cx="165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BF31FE9-C392-B312-0DEF-E607D2E37B0A}"/>
                    </a:ext>
                  </a:extLst>
                </p14:cNvPr>
                <p14:cNvContentPartPr/>
                <p14:nvPr/>
              </p14:nvContentPartPr>
              <p14:xfrm>
                <a:off x="6743410" y="5519969"/>
                <a:ext cx="149760" cy="448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BF31FE9-C392-B312-0DEF-E607D2E37B0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734770" y="5510969"/>
                  <a:ext cx="16740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D013BE1-AF53-9237-2035-2EE1472158FD}"/>
                    </a:ext>
                  </a:extLst>
                </p14:cNvPr>
                <p14:cNvContentPartPr/>
                <p14:nvPr/>
              </p14:nvContentPartPr>
              <p14:xfrm>
                <a:off x="6901450" y="5694569"/>
                <a:ext cx="173160" cy="181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D013BE1-AF53-9237-2035-2EE1472158F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892450" y="5685929"/>
                  <a:ext cx="190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7F0051F-B309-E962-BBAF-29C899382EBB}"/>
                    </a:ext>
                  </a:extLst>
                </p14:cNvPr>
                <p14:cNvContentPartPr/>
                <p14:nvPr/>
              </p14:nvContentPartPr>
              <p14:xfrm>
                <a:off x="7098730" y="5907329"/>
                <a:ext cx="78480" cy="76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7F0051F-B309-E962-BBAF-29C899382EB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89730" y="5898689"/>
                  <a:ext cx="96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AA91F73-D710-30F6-F7BF-59559FEBE026}"/>
                    </a:ext>
                  </a:extLst>
                </p14:cNvPr>
                <p14:cNvContentPartPr/>
                <p14:nvPr/>
              </p14:nvContentPartPr>
              <p14:xfrm>
                <a:off x="7300690" y="5660009"/>
                <a:ext cx="120240" cy="272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AA91F73-D710-30F6-F7BF-59559FEBE02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292050" y="5651009"/>
                  <a:ext cx="1378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E2155B9-8CBD-2C8D-F4FA-7CD2456F19E5}"/>
                    </a:ext>
                  </a:extLst>
                </p14:cNvPr>
                <p14:cNvContentPartPr/>
                <p14:nvPr/>
              </p14:nvContentPartPr>
              <p14:xfrm>
                <a:off x="7410850" y="5617889"/>
                <a:ext cx="144000" cy="382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E2155B9-8CBD-2C8D-F4FA-7CD2456F19E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402210" y="5608889"/>
                  <a:ext cx="1616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C1D195B-E444-C289-1137-FF059EE5DDD5}"/>
                    </a:ext>
                  </a:extLst>
                </p14:cNvPr>
                <p14:cNvContentPartPr/>
                <p14:nvPr/>
              </p14:nvContentPartPr>
              <p14:xfrm>
                <a:off x="7625050" y="5693489"/>
                <a:ext cx="24120" cy="232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C1D195B-E444-C289-1137-FF059EE5DDD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616050" y="5684849"/>
                  <a:ext cx="417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05D6E31-0771-95F6-A559-1F82EC62FCDF}"/>
                    </a:ext>
                  </a:extLst>
                </p14:cNvPr>
                <p14:cNvContentPartPr/>
                <p14:nvPr/>
              </p14:nvContentPartPr>
              <p14:xfrm>
                <a:off x="7611730" y="5679449"/>
                <a:ext cx="187200" cy="267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05D6E31-0771-95F6-A559-1F82EC62FCD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603090" y="5670809"/>
                  <a:ext cx="2048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8406E64-5FF7-0E63-EEB1-A42E3BFEE8F4}"/>
                    </a:ext>
                  </a:extLst>
                </p14:cNvPr>
                <p14:cNvContentPartPr/>
                <p14:nvPr/>
              </p14:nvContentPartPr>
              <p14:xfrm>
                <a:off x="7757170" y="5617889"/>
                <a:ext cx="214560" cy="507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8406E64-5FF7-0E63-EEB1-A42E3BFEE8F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748530" y="5608889"/>
                  <a:ext cx="232200" cy="52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855EE70-14C5-95E2-37B1-B90E1D97B330}"/>
              </a:ext>
            </a:extLst>
          </p:cNvPr>
          <p:cNvGrpSpPr/>
          <p:nvPr/>
        </p:nvGrpSpPr>
        <p:grpSpPr>
          <a:xfrm>
            <a:off x="8286370" y="5029649"/>
            <a:ext cx="3040920" cy="1554840"/>
            <a:chOff x="8286370" y="5029649"/>
            <a:chExt cx="3040920" cy="155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87DFEBA-730E-CF88-91B1-A13A21E95E26}"/>
                    </a:ext>
                  </a:extLst>
                </p14:cNvPr>
                <p14:cNvContentPartPr/>
                <p14:nvPr/>
              </p14:nvContentPartPr>
              <p14:xfrm>
                <a:off x="8286370" y="5877089"/>
                <a:ext cx="322920" cy="44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87DFEBA-730E-CF88-91B1-A13A21E95E2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277730" y="5868089"/>
                  <a:ext cx="340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6555B65-CF8B-AF9F-0C13-F9D874A74584}"/>
                    </a:ext>
                  </a:extLst>
                </p14:cNvPr>
                <p14:cNvContentPartPr/>
                <p14:nvPr/>
              </p14:nvContentPartPr>
              <p14:xfrm>
                <a:off x="8817370" y="5635889"/>
                <a:ext cx="235080" cy="637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6555B65-CF8B-AF9F-0C13-F9D874A7458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808370" y="5626889"/>
                  <a:ext cx="252720" cy="6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80304E3-F6C6-A466-DD26-07E3FBB94BE0}"/>
                    </a:ext>
                  </a:extLst>
                </p14:cNvPr>
                <p14:cNvContentPartPr/>
                <p14:nvPr/>
              </p14:nvContentPartPr>
              <p14:xfrm>
                <a:off x="9309490" y="5646689"/>
                <a:ext cx="141480" cy="203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80304E3-F6C6-A466-DD26-07E3FBB94BE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300490" y="5638049"/>
                  <a:ext cx="159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8EDAB3E-77DA-7218-535E-AF7ED1903BF9}"/>
                    </a:ext>
                  </a:extLst>
                </p14:cNvPr>
                <p14:cNvContentPartPr/>
                <p14:nvPr/>
              </p14:nvContentPartPr>
              <p14:xfrm>
                <a:off x="9553930" y="5832089"/>
                <a:ext cx="11880" cy="85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8EDAB3E-77DA-7218-535E-AF7ED1903BF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544930" y="5823449"/>
                  <a:ext cx="29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D4911A2-A046-DA1C-51B4-DE37BFCBB53C}"/>
                    </a:ext>
                  </a:extLst>
                </p14:cNvPr>
                <p14:cNvContentPartPr/>
                <p14:nvPr/>
              </p14:nvContentPartPr>
              <p14:xfrm>
                <a:off x="9236410" y="5593409"/>
                <a:ext cx="39600" cy="288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D4911A2-A046-DA1C-51B4-DE37BFCBB53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227770" y="5584769"/>
                  <a:ext cx="572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DA38351-837F-7B85-A1A8-5EEB0A4A110A}"/>
                    </a:ext>
                  </a:extLst>
                </p14:cNvPr>
                <p14:cNvContentPartPr/>
                <p14:nvPr/>
              </p14:nvContentPartPr>
              <p14:xfrm>
                <a:off x="9647530" y="5550929"/>
                <a:ext cx="34560" cy="312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DA38351-837F-7B85-A1A8-5EEB0A4A110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638890" y="5542289"/>
                  <a:ext cx="522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4F83503-ED94-077A-B5B6-48A187FE0A2F}"/>
                    </a:ext>
                  </a:extLst>
                </p14:cNvPr>
                <p14:cNvContentPartPr/>
                <p14:nvPr/>
              </p14:nvContentPartPr>
              <p14:xfrm>
                <a:off x="9061810" y="6026849"/>
                <a:ext cx="614160" cy="59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4F83503-ED94-077A-B5B6-48A187FE0A2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052810" y="6017849"/>
                  <a:ext cx="631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287350E-0CBC-080B-9022-AFD25B24D6D2}"/>
                    </a:ext>
                  </a:extLst>
                </p14:cNvPr>
                <p14:cNvContentPartPr/>
                <p14:nvPr/>
              </p14:nvContentPartPr>
              <p14:xfrm>
                <a:off x="9309130" y="6124769"/>
                <a:ext cx="124920" cy="269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287350E-0CBC-080B-9022-AFD25B24D6D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300130" y="6115769"/>
                  <a:ext cx="142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7E05474-A05B-4F5E-431A-1769C6517989}"/>
                    </a:ext>
                  </a:extLst>
                </p14:cNvPr>
                <p14:cNvContentPartPr/>
                <p14:nvPr/>
              </p14:nvContentPartPr>
              <p14:xfrm>
                <a:off x="9495970" y="6398009"/>
                <a:ext cx="88920" cy="169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7E05474-A05B-4F5E-431A-1769C651798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486970" y="6389009"/>
                  <a:ext cx="106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9CE35FE-283D-F442-F898-E3650D4E4FE5}"/>
                    </a:ext>
                  </a:extLst>
                </p14:cNvPr>
                <p14:cNvContentPartPr/>
                <p14:nvPr/>
              </p14:nvContentPartPr>
              <p14:xfrm>
                <a:off x="10047490" y="6018209"/>
                <a:ext cx="182160" cy="10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9CE35FE-283D-F442-F898-E3650D4E4FE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038490" y="6009209"/>
                  <a:ext cx="199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3D24A9B-F5B4-86AE-C426-1A960EC675F1}"/>
                    </a:ext>
                  </a:extLst>
                </p14:cNvPr>
                <p14:cNvContentPartPr/>
                <p14:nvPr/>
              </p14:nvContentPartPr>
              <p14:xfrm>
                <a:off x="10151530" y="5917049"/>
                <a:ext cx="19440" cy="183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3D24A9B-F5B4-86AE-C426-1A960EC675F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142530" y="5908409"/>
                  <a:ext cx="37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4D0EB8A-03A6-4528-03C8-5727C77CE934}"/>
                    </a:ext>
                  </a:extLst>
                </p14:cNvPr>
                <p14:cNvContentPartPr/>
                <p14:nvPr/>
              </p14:nvContentPartPr>
              <p14:xfrm>
                <a:off x="10636450" y="5682689"/>
                <a:ext cx="18720" cy="236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4D0EB8A-03A6-4528-03C8-5727C77CE93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627450" y="5673689"/>
                  <a:ext cx="363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E2EF97A-8ADA-6B79-1036-31D084ADE703}"/>
                    </a:ext>
                  </a:extLst>
                </p14:cNvPr>
                <p14:cNvContentPartPr/>
                <p14:nvPr/>
              </p14:nvContentPartPr>
              <p14:xfrm>
                <a:off x="10453570" y="5980769"/>
                <a:ext cx="335880" cy="16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E2EF97A-8ADA-6B79-1036-31D084ADE70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444570" y="5971769"/>
                  <a:ext cx="353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60AC89B-B79A-E222-1258-718C91D73E09}"/>
                    </a:ext>
                  </a:extLst>
                </p14:cNvPr>
                <p14:cNvContentPartPr/>
                <p14:nvPr/>
              </p14:nvContentPartPr>
              <p14:xfrm>
                <a:off x="10423330" y="6149249"/>
                <a:ext cx="157320" cy="271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60AC89B-B79A-E222-1258-718C91D73E0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414330" y="6140249"/>
                  <a:ext cx="1749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DEF405C-5A29-0772-CBE6-F2E9A5D3D937}"/>
                    </a:ext>
                  </a:extLst>
                </p14:cNvPr>
                <p14:cNvContentPartPr/>
                <p14:nvPr/>
              </p14:nvContentPartPr>
              <p14:xfrm>
                <a:off x="10589650" y="6380729"/>
                <a:ext cx="106200" cy="171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DEF405C-5A29-0772-CBE6-F2E9A5D3D93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81010" y="6371729"/>
                  <a:ext cx="123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27E8362-B6E7-860B-266F-7C484DE336A2}"/>
                    </a:ext>
                  </a:extLst>
                </p14:cNvPr>
                <p14:cNvContentPartPr/>
                <p14:nvPr/>
              </p14:nvContentPartPr>
              <p14:xfrm>
                <a:off x="10653730" y="6129809"/>
                <a:ext cx="114480" cy="69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27E8362-B6E7-860B-266F-7C484DE336A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644730" y="6121169"/>
                  <a:ext cx="132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6B19176-21F1-7804-9FB6-6F6ABB836F36}"/>
                    </a:ext>
                  </a:extLst>
                </p14:cNvPr>
                <p14:cNvContentPartPr/>
                <p14:nvPr/>
              </p14:nvContentPartPr>
              <p14:xfrm>
                <a:off x="10824370" y="5568929"/>
                <a:ext cx="241560" cy="1015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6B19176-21F1-7804-9FB6-6F6ABB836F3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815370" y="5560289"/>
                  <a:ext cx="259200" cy="10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A0A568C-51C8-6C67-2745-19365D791A73}"/>
                    </a:ext>
                  </a:extLst>
                </p14:cNvPr>
                <p14:cNvContentPartPr/>
                <p14:nvPr/>
              </p14:nvContentPartPr>
              <p14:xfrm>
                <a:off x="11149810" y="5640929"/>
                <a:ext cx="177480" cy="144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A0A568C-51C8-6C67-2745-19365D791A7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141170" y="5632289"/>
                  <a:ext cx="195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B8A9F49-E6C1-CDB3-EF4D-2458803203E8}"/>
                    </a:ext>
                  </a:extLst>
                </p14:cNvPr>
                <p14:cNvContentPartPr/>
                <p14:nvPr/>
              </p14:nvContentPartPr>
              <p14:xfrm>
                <a:off x="9492370" y="5029649"/>
                <a:ext cx="566640" cy="411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B8A9F49-E6C1-CDB3-EF4D-2458803203E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83370" y="5020649"/>
                  <a:ext cx="5842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8981F67-AE29-E4B5-B1C5-3368AE3E6161}"/>
                    </a:ext>
                  </a:extLst>
                </p14:cNvPr>
                <p14:cNvContentPartPr/>
                <p14:nvPr/>
              </p14:nvContentPartPr>
              <p14:xfrm>
                <a:off x="9461770" y="5262569"/>
                <a:ext cx="217800" cy="191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8981F67-AE29-E4B5-B1C5-3368AE3E616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453130" y="5253929"/>
                  <a:ext cx="23544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697A4CF-4617-9EDA-8951-4161E819C8C1}"/>
                  </a:ext>
                </a:extLst>
              </p14:cNvPr>
              <p14:cNvContentPartPr/>
              <p14:nvPr/>
            </p14:nvContentPartPr>
            <p14:xfrm>
              <a:off x="10082770" y="4770449"/>
              <a:ext cx="955800" cy="560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697A4CF-4617-9EDA-8951-4161E819C8C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073770" y="4761809"/>
                <a:ext cx="97344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2F5356-5C15-FBD9-2B5D-B4EFB262FC57}"/>
                  </a:ext>
                </a:extLst>
              </p14:cNvPr>
              <p14:cNvContentPartPr/>
              <p14:nvPr/>
            </p14:nvContentPartPr>
            <p14:xfrm>
              <a:off x="2524930" y="4787369"/>
              <a:ext cx="315720" cy="47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2F5356-5C15-FBD9-2B5D-B4EFB262FC5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515930" y="4778369"/>
                <a:ext cx="333360" cy="48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DEB10B4-7D93-6F39-3309-C3F873F541EC}"/>
              </a:ext>
            </a:extLst>
          </p:cNvPr>
          <p:cNvGrpSpPr/>
          <p:nvPr/>
        </p:nvGrpSpPr>
        <p:grpSpPr>
          <a:xfrm>
            <a:off x="3345010" y="4760369"/>
            <a:ext cx="205200" cy="292680"/>
            <a:chOff x="3345010" y="4760369"/>
            <a:chExt cx="20520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AF6730F-D1D3-18FA-3AC6-B67FE2BFCA7F}"/>
                    </a:ext>
                  </a:extLst>
                </p14:cNvPr>
                <p14:cNvContentPartPr/>
                <p14:nvPr/>
              </p14:nvContentPartPr>
              <p14:xfrm>
                <a:off x="3369490" y="4866569"/>
                <a:ext cx="52560" cy="97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AF6730F-D1D3-18FA-3AC6-B67FE2BFCA7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60850" y="4857929"/>
                  <a:ext cx="70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F99C776-6E20-1287-B503-51C9A231D5AD}"/>
                    </a:ext>
                  </a:extLst>
                </p14:cNvPr>
                <p14:cNvContentPartPr/>
                <p14:nvPr/>
              </p14:nvContentPartPr>
              <p14:xfrm>
                <a:off x="3345010" y="4760369"/>
                <a:ext cx="36360" cy="292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F99C776-6E20-1287-B503-51C9A231D5A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336010" y="4751729"/>
                  <a:ext cx="540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FB69279-F0A4-F925-0627-F1DBCA89BDAA}"/>
                    </a:ext>
                  </a:extLst>
                </p14:cNvPr>
                <p14:cNvContentPartPr/>
                <p14:nvPr/>
              </p14:nvContentPartPr>
              <p14:xfrm>
                <a:off x="3418090" y="4760369"/>
                <a:ext cx="132120" cy="257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FB69279-F0A4-F925-0627-F1DBCA89BDA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409090" y="4751729"/>
                  <a:ext cx="149760" cy="274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6637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F997849-87C1-B9D5-A40E-1FE8DE008E71}"/>
              </a:ext>
            </a:extLst>
          </p:cNvPr>
          <p:cNvGrpSpPr/>
          <p:nvPr/>
        </p:nvGrpSpPr>
        <p:grpSpPr>
          <a:xfrm>
            <a:off x="1039570" y="242009"/>
            <a:ext cx="997920" cy="418680"/>
            <a:chOff x="1039570" y="242009"/>
            <a:chExt cx="99792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353055F-B502-0D21-85AF-134707BBA641}"/>
                    </a:ext>
                  </a:extLst>
                </p14:cNvPr>
                <p14:cNvContentPartPr/>
                <p14:nvPr/>
              </p14:nvContentPartPr>
              <p14:xfrm>
                <a:off x="1039570" y="439649"/>
                <a:ext cx="209520" cy="219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353055F-B502-0D21-85AF-134707BBA64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30570" y="430649"/>
                  <a:ext cx="227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A1F34BF-6411-C818-C35A-7F5005450075}"/>
                    </a:ext>
                  </a:extLst>
                </p14:cNvPr>
                <p14:cNvContentPartPr/>
                <p14:nvPr/>
              </p14:nvContentPartPr>
              <p14:xfrm>
                <a:off x="1337290" y="242009"/>
                <a:ext cx="700200" cy="418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A1F34BF-6411-C818-C35A-7F500545007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28650" y="233369"/>
                  <a:ext cx="7178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A440290-84C7-7C82-3005-75D512C28870}"/>
                    </a:ext>
                  </a:extLst>
                </p14:cNvPr>
                <p14:cNvContentPartPr/>
                <p14:nvPr/>
              </p14:nvContentPartPr>
              <p14:xfrm>
                <a:off x="1374370" y="425969"/>
                <a:ext cx="244440" cy="57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A440290-84C7-7C82-3005-75D512C288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65370" y="417329"/>
                  <a:ext cx="26208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71F194-2980-E49A-2944-C9CF23728CF7}"/>
              </a:ext>
            </a:extLst>
          </p:cNvPr>
          <p:cNvGrpSpPr/>
          <p:nvPr/>
        </p:nvGrpSpPr>
        <p:grpSpPr>
          <a:xfrm>
            <a:off x="2355370" y="151649"/>
            <a:ext cx="7608600" cy="704160"/>
            <a:chOff x="2355370" y="151649"/>
            <a:chExt cx="7608600" cy="70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3E3419E-917D-3ABF-1539-19E9926CE3BC}"/>
                    </a:ext>
                  </a:extLst>
                </p14:cNvPr>
                <p14:cNvContentPartPr/>
                <p14:nvPr/>
              </p14:nvContentPartPr>
              <p14:xfrm>
                <a:off x="2355370" y="285209"/>
                <a:ext cx="935640" cy="540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3E3419E-917D-3ABF-1539-19E9926CE3B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46370" y="276569"/>
                  <a:ext cx="95328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D0D34EF-B5AE-291E-74CD-FA817F94D2CF}"/>
                    </a:ext>
                  </a:extLst>
                </p14:cNvPr>
                <p14:cNvContentPartPr/>
                <p14:nvPr/>
              </p14:nvContentPartPr>
              <p14:xfrm>
                <a:off x="3172570" y="469529"/>
                <a:ext cx="167040" cy="31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D0D34EF-B5AE-291E-74CD-FA817F94D2C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63570" y="460529"/>
                  <a:ext cx="184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ACDA465-B775-633D-CEFB-A63165A76A08}"/>
                    </a:ext>
                  </a:extLst>
                </p14:cNvPr>
                <p14:cNvContentPartPr/>
                <p14:nvPr/>
              </p14:nvContentPartPr>
              <p14:xfrm>
                <a:off x="2856490" y="375929"/>
                <a:ext cx="23040" cy="7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ACDA465-B775-633D-CEFB-A63165A76A0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47490" y="366929"/>
                  <a:ext cx="40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487FE80-8CF0-8295-0844-F9555B730984}"/>
                    </a:ext>
                  </a:extLst>
                </p14:cNvPr>
                <p14:cNvContentPartPr/>
                <p14:nvPr/>
              </p14:nvContentPartPr>
              <p14:xfrm>
                <a:off x="3505570" y="173249"/>
                <a:ext cx="1355400" cy="529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487FE80-8CF0-8295-0844-F9555B73098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96930" y="164609"/>
                  <a:ext cx="137304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6D264DD-F40C-2A45-177B-720E66257B2F}"/>
                    </a:ext>
                  </a:extLst>
                </p14:cNvPr>
                <p14:cNvContentPartPr/>
                <p14:nvPr/>
              </p14:nvContentPartPr>
              <p14:xfrm>
                <a:off x="4719490" y="320849"/>
                <a:ext cx="29520" cy="6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6D264DD-F40C-2A45-177B-720E66257B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10490" y="311849"/>
                  <a:ext cx="47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6D064B-168F-3995-E2C5-6A2772B3FC7C}"/>
                    </a:ext>
                  </a:extLst>
                </p14:cNvPr>
                <p14:cNvContentPartPr/>
                <p14:nvPr/>
              </p14:nvContentPartPr>
              <p14:xfrm>
                <a:off x="5226370" y="151649"/>
                <a:ext cx="861480" cy="462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6D064B-168F-3995-E2C5-6A2772B3FC7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17370" y="142649"/>
                  <a:ext cx="87912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9DE8C38-C3E2-E9C4-E7A4-82FFC789A748}"/>
                    </a:ext>
                  </a:extLst>
                </p14:cNvPr>
                <p14:cNvContentPartPr/>
                <p14:nvPr/>
              </p14:nvContentPartPr>
              <p14:xfrm>
                <a:off x="5681050" y="360809"/>
                <a:ext cx="219960" cy="18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9DE8C38-C3E2-E9C4-E7A4-82FFC789A7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72410" y="351809"/>
                  <a:ext cx="237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4C8BCE4-E451-04E0-8F72-72F9257A3753}"/>
                    </a:ext>
                  </a:extLst>
                </p14:cNvPr>
                <p14:cNvContentPartPr/>
                <p14:nvPr/>
              </p14:nvContentPartPr>
              <p14:xfrm>
                <a:off x="5611210" y="177209"/>
                <a:ext cx="13680" cy="6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4C8BCE4-E451-04E0-8F72-72F9257A375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02570" y="168569"/>
                  <a:ext cx="31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4587614-F84F-51FD-21CE-6EA72521763E}"/>
                    </a:ext>
                  </a:extLst>
                </p14:cNvPr>
                <p14:cNvContentPartPr/>
                <p14:nvPr/>
              </p14:nvContentPartPr>
              <p14:xfrm>
                <a:off x="6349210" y="479969"/>
                <a:ext cx="511560" cy="146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4587614-F84F-51FD-21CE-6EA72521763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40570" y="470969"/>
                  <a:ext cx="529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B71822B-B407-FC9F-C148-0A1ADF1D18A3}"/>
                    </a:ext>
                  </a:extLst>
                </p14:cNvPr>
                <p14:cNvContentPartPr/>
                <p14:nvPr/>
              </p14:nvContentPartPr>
              <p14:xfrm>
                <a:off x="6668170" y="444689"/>
                <a:ext cx="220320" cy="183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B71822B-B407-FC9F-C148-0A1ADF1D18A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59170" y="436049"/>
                  <a:ext cx="237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787F80D-A82B-0C70-1215-DE2AE967E018}"/>
                    </a:ext>
                  </a:extLst>
                </p14:cNvPr>
                <p14:cNvContentPartPr/>
                <p14:nvPr/>
              </p14:nvContentPartPr>
              <p14:xfrm>
                <a:off x="6883450" y="163169"/>
                <a:ext cx="1701720" cy="692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787F80D-A82B-0C70-1215-DE2AE967E01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74810" y="154169"/>
                  <a:ext cx="1719360" cy="7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1119120-23A6-B15F-33B4-364CD429B8EE}"/>
                    </a:ext>
                  </a:extLst>
                </p14:cNvPr>
                <p14:cNvContentPartPr/>
                <p14:nvPr/>
              </p14:nvContentPartPr>
              <p14:xfrm>
                <a:off x="7832050" y="319769"/>
                <a:ext cx="13680" cy="13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1119120-23A6-B15F-33B4-364CD429B8E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23050" y="310769"/>
                  <a:ext cx="31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EFDFFDD-095E-E097-D551-80002D57E765}"/>
                    </a:ext>
                  </a:extLst>
                </p14:cNvPr>
                <p14:cNvContentPartPr/>
                <p14:nvPr/>
              </p14:nvContentPartPr>
              <p14:xfrm>
                <a:off x="7388170" y="322649"/>
                <a:ext cx="439200" cy="6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EFDFFDD-095E-E097-D551-80002D57E76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79530" y="313649"/>
                  <a:ext cx="456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90E2633-C396-E2CC-A147-3D7F3A23787A}"/>
                    </a:ext>
                  </a:extLst>
                </p14:cNvPr>
                <p14:cNvContentPartPr/>
                <p14:nvPr/>
              </p14:nvContentPartPr>
              <p14:xfrm>
                <a:off x="8872090" y="186569"/>
                <a:ext cx="1091880" cy="633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90E2633-C396-E2CC-A147-3D7F3A23787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863450" y="177569"/>
                  <a:ext cx="1109520" cy="65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20D97C-91C0-02F5-2A82-2899CA365E92}"/>
              </a:ext>
            </a:extLst>
          </p:cNvPr>
          <p:cNvGrpSpPr/>
          <p:nvPr/>
        </p:nvGrpSpPr>
        <p:grpSpPr>
          <a:xfrm>
            <a:off x="10363210" y="340289"/>
            <a:ext cx="1185480" cy="734400"/>
            <a:chOff x="10363210" y="340289"/>
            <a:chExt cx="1185480" cy="73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C169619-A2C4-AE0A-8B2C-AC88809A8861}"/>
                    </a:ext>
                  </a:extLst>
                </p14:cNvPr>
                <p14:cNvContentPartPr/>
                <p14:nvPr/>
              </p14:nvContentPartPr>
              <p14:xfrm>
                <a:off x="10363210" y="340289"/>
                <a:ext cx="558720" cy="221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C169619-A2C4-AE0A-8B2C-AC88809A886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54570" y="331649"/>
                  <a:ext cx="576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C0549C5-0DAB-3FA2-6150-22D50706BB88}"/>
                    </a:ext>
                  </a:extLst>
                </p14:cNvPr>
                <p14:cNvContentPartPr/>
                <p14:nvPr/>
              </p14:nvContentPartPr>
              <p14:xfrm>
                <a:off x="10539610" y="569249"/>
                <a:ext cx="1009080" cy="505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C0549C5-0DAB-3FA2-6150-22D50706BB8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530610" y="560249"/>
                  <a:ext cx="102672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5D56B6E-A3F3-7EED-4618-925288979248}"/>
                    </a:ext>
                  </a:extLst>
                </p14:cNvPr>
                <p14:cNvContentPartPr/>
                <p14:nvPr/>
              </p14:nvContentPartPr>
              <p14:xfrm>
                <a:off x="10995730" y="646289"/>
                <a:ext cx="261000" cy="68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5D56B6E-A3F3-7EED-4618-92528897924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87090" y="637289"/>
                  <a:ext cx="27864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538E1D3-113E-7841-84DA-7C77FC653D1F}"/>
              </a:ext>
            </a:extLst>
          </p:cNvPr>
          <p:cNvGrpSpPr/>
          <p:nvPr/>
        </p:nvGrpSpPr>
        <p:grpSpPr>
          <a:xfrm>
            <a:off x="2351410" y="1350089"/>
            <a:ext cx="542160" cy="678600"/>
            <a:chOff x="2351410" y="1350089"/>
            <a:chExt cx="542160" cy="67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64E9F28-93B2-D979-831A-722C3767F93C}"/>
                    </a:ext>
                  </a:extLst>
                </p14:cNvPr>
                <p14:cNvContentPartPr/>
                <p14:nvPr/>
              </p14:nvContentPartPr>
              <p14:xfrm>
                <a:off x="2351410" y="1570049"/>
                <a:ext cx="200520" cy="458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64E9F28-93B2-D979-831A-722C3767F93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42410" y="1561049"/>
                  <a:ext cx="21816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0E52179-D2BC-0E13-0572-6CF7FF69F872}"/>
                    </a:ext>
                  </a:extLst>
                </p14:cNvPr>
                <p14:cNvContentPartPr/>
                <p14:nvPr/>
              </p14:nvContentPartPr>
              <p14:xfrm>
                <a:off x="2647690" y="1382129"/>
                <a:ext cx="6480" cy="172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0E52179-D2BC-0E13-0572-6CF7FF69F87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38690" y="1373129"/>
                  <a:ext cx="24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7190127-5FC4-9164-F995-C7F30CECE213}"/>
                    </a:ext>
                  </a:extLst>
                </p14:cNvPr>
                <p14:cNvContentPartPr/>
                <p14:nvPr/>
              </p14:nvContentPartPr>
              <p14:xfrm>
                <a:off x="2784130" y="1350089"/>
                <a:ext cx="109440" cy="170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7190127-5FC4-9164-F995-C7F30CECE21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75130" y="1341089"/>
                  <a:ext cx="12708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6D565F-D52B-ED22-42E3-1B448B2C3C1C}"/>
              </a:ext>
            </a:extLst>
          </p:cNvPr>
          <p:cNvGrpSpPr/>
          <p:nvPr/>
        </p:nvGrpSpPr>
        <p:grpSpPr>
          <a:xfrm>
            <a:off x="3682330" y="1528649"/>
            <a:ext cx="4933440" cy="484200"/>
            <a:chOff x="3682330" y="1528649"/>
            <a:chExt cx="493344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29B2B02-E035-1383-75E7-96697EAC9131}"/>
                    </a:ext>
                  </a:extLst>
                </p14:cNvPr>
                <p14:cNvContentPartPr/>
                <p14:nvPr/>
              </p14:nvContentPartPr>
              <p14:xfrm>
                <a:off x="3682330" y="1716929"/>
                <a:ext cx="340200" cy="177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29B2B02-E035-1383-75E7-96697EAC913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73690" y="1707929"/>
                  <a:ext cx="357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EF3066C-766B-4C9F-AAF1-2958C58D5D1B}"/>
                    </a:ext>
                  </a:extLst>
                </p14:cNvPr>
                <p14:cNvContentPartPr/>
                <p14:nvPr/>
              </p14:nvContentPartPr>
              <p14:xfrm>
                <a:off x="4122610" y="1528649"/>
                <a:ext cx="127800" cy="481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EF3066C-766B-4C9F-AAF1-2958C58D5D1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13610" y="1519649"/>
                  <a:ext cx="1454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E2F6BD8-F166-74C8-771B-A948839B0893}"/>
                    </a:ext>
                  </a:extLst>
                </p14:cNvPr>
                <p14:cNvContentPartPr/>
                <p14:nvPr/>
              </p14:nvContentPartPr>
              <p14:xfrm>
                <a:off x="4332490" y="1647449"/>
                <a:ext cx="118800" cy="200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E2F6BD8-F166-74C8-771B-A948839B089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23850" y="1638449"/>
                  <a:ext cx="136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28A0EF5-ECA6-B44B-6F85-A172ACE4BBBA}"/>
                    </a:ext>
                  </a:extLst>
                </p14:cNvPr>
                <p14:cNvContentPartPr/>
                <p14:nvPr/>
              </p14:nvContentPartPr>
              <p14:xfrm>
                <a:off x="4525090" y="1860209"/>
                <a:ext cx="74880" cy="147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28A0EF5-ECA6-B44B-6F85-A172ACE4BBB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16450" y="1851569"/>
                  <a:ext cx="92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75F3DFB-22BC-EA2A-E807-90B34B8E7A3E}"/>
                    </a:ext>
                  </a:extLst>
                </p14:cNvPr>
                <p14:cNvContentPartPr/>
                <p14:nvPr/>
              </p14:nvContentPartPr>
              <p14:xfrm>
                <a:off x="4692130" y="1668329"/>
                <a:ext cx="205920" cy="273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75F3DFB-22BC-EA2A-E807-90B34B8E7A3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83490" y="1659329"/>
                  <a:ext cx="2235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EFDEDDA-C5A0-E195-1CE6-01E9E83F81DC}"/>
                    </a:ext>
                  </a:extLst>
                </p14:cNvPr>
                <p14:cNvContentPartPr/>
                <p14:nvPr/>
              </p14:nvContentPartPr>
              <p14:xfrm>
                <a:off x="4960690" y="1575449"/>
                <a:ext cx="141120" cy="437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EFDEDDA-C5A0-E195-1CE6-01E9E83F81D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51690" y="1566449"/>
                  <a:ext cx="15876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D8B24A0-4063-45FD-ACC9-CD52804094DE}"/>
                    </a:ext>
                  </a:extLst>
                </p14:cNvPr>
                <p14:cNvContentPartPr/>
                <p14:nvPr/>
              </p14:nvContentPartPr>
              <p14:xfrm>
                <a:off x="5303770" y="1783889"/>
                <a:ext cx="203400" cy="12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D8B24A0-4063-45FD-ACC9-CD52804094D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95130" y="1774889"/>
                  <a:ext cx="221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5E02269-0AB9-9A7C-6ACB-1C17DE584062}"/>
                    </a:ext>
                  </a:extLst>
                </p14:cNvPr>
                <p14:cNvContentPartPr/>
                <p14:nvPr/>
              </p14:nvContentPartPr>
              <p14:xfrm>
                <a:off x="5273170" y="1876769"/>
                <a:ext cx="264240" cy="14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5E02269-0AB9-9A7C-6ACB-1C17DE58406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64530" y="1868129"/>
                  <a:ext cx="281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4B199A0-AE11-2585-5D1B-39DB1CE1A5FF}"/>
                    </a:ext>
                  </a:extLst>
                </p14:cNvPr>
                <p14:cNvContentPartPr/>
                <p14:nvPr/>
              </p14:nvContentPartPr>
              <p14:xfrm>
                <a:off x="5865370" y="1568609"/>
                <a:ext cx="224280" cy="429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4B199A0-AE11-2585-5D1B-39DB1CE1A5F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56730" y="1559609"/>
                  <a:ext cx="24192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593B60A-E1F6-5FB1-92E4-390B297A5DAC}"/>
                    </a:ext>
                  </a:extLst>
                </p14:cNvPr>
                <p14:cNvContentPartPr/>
                <p14:nvPr/>
              </p14:nvContentPartPr>
              <p14:xfrm>
                <a:off x="6309250" y="1566449"/>
                <a:ext cx="239400" cy="196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593B60A-E1F6-5FB1-92E4-390B297A5DA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00610" y="1557449"/>
                  <a:ext cx="257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78197BE-C91E-A627-715D-B2A1FEAA2A9E}"/>
                    </a:ext>
                  </a:extLst>
                </p14:cNvPr>
                <p14:cNvContentPartPr/>
                <p14:nvPr/>
              </p14:nvContentPartPr>
              <p14:xfrm>
                <a:off x="6260650" y="1772729"/>
                <a:ext cx="167040" cy="221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78197BE-C91E-A627-715D-B2A1FEAA2A9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52010" y="1763729"/>
                  <a:ext cx="1846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C2C392C-31EE-EEA9-49D3-F4B5CFEF140F}"/>
                    </a:ext>
                  </a:extLst>
                </p14:cNvPr>
                <p14:cNvContentPartPr/>
                <p14:nvPr/>
              </p14:nvContentPartPr>
              <p14:xfrm>
                <a:off x="6594730" y="1720889"/>
                <a:ext cx="232200" cy="273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C2C392C-31EE-EEA9-49D3-F4B5CFEF140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85730" y="1711889"/>
                  <a:ext cx="2498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94D961F-6149-C555-45F3-076914AAB908}"/>
                    </a:ext>
                  </a:extLst>
                </p14:cNvPr>
                <p14:cNvContentPartPr/>
                <p14:nvPr/>
              </p14:nvContentPartPr>
              <p14:xfrm>
                <a:off x="6848530" y="1716209"/>
                <a:ext cx="215640" cy="259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94D961F-6149-C555-45F3-076914AAB90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39890" y="1707569"/>
                  <a:ext cx="2332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1DB8076-7EBD-83A4-95A9-B3F401A2FC05}"/>
                    </a:ext>
                  </a:extLst>
                </p14:cNvPr>
                <p14:cNvContentPartPr/>
                <p14:nvPr/>
              </p14:nvContentPartPr>
              <p14:xfrm>
                <a:off x="7382770" y="1585889"/>
                <a:ext cx="1233000" cy="409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1DB8076-7EBD-83A4-95A9-B3F401A2FC0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74130" y="1576889"/>
                  <a:ext cx="1250640" cy="42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B43244D-8C9A-2C51-198A-D83A65A0F0EE}"/>
              </a:ext>
            </a:extLst>
          </p:cNvPr>
          <p:cNvGrpSpPr/>
          <p:nvPr/>
        </p:nvGrpSpPr>
        <p:grpSpPr>
          <a:xfrm>
            <a:off x="2246290" y="2785049"/>
            <a:ext cx="676080" cy="516960"/>
            <a:chOff x="2246290" y="2785049"/>
            <a:chExt cx="676080" cy="51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D033BA8-5D0D-2905-E1DD-DDCE2AD0549C}"/>
                    </a:ext>
                  </a:extLst>
                </p14:cNvPr>
                <p14:cNvContentPartPr/>
                <p14:nvPr/>
              </p14:nvContentPartPr>
              <p14:xfrm>
                <a:off x="2246290" y="2904209"/>
                <a:ext cx="37440" cy="390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D033BA8-5D0D-2905-E1DD-DDCE2AD0549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37650" y="2895569"/>
                  <a:ext cx="550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AE6EF4E-D898-9A4B-94A9-D223A063F700}"/>
                    </a:ext>
                  </a:extLst>
                </p14:cNvPr>
                <p14:cNvContentPartPr/>
                <p14:nvPr/>
              </p14:nvContentPartPr>
              <p14:xfrm>
                <a:off x="2458330" y="2858849"/>
                <a:ext cx="11880" cy="443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AE6EF4E-D898-9A4B-94A9-D223A063F70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49690" y="2850209"/>
                  <a:ext cx="2952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7A5C7DB-6095-5A92-86A3-92B9492AE792}"/>
                    </a:ext>
                  </a:extLst>
                </p14:cNvPr>
                <p14:cNvContentPartPr/>
                <p14:nvPr/>
              </p14:nvContentPartPr>
              <p14:xfrm>
                <a:off x="2305330" y="3071249"/>
                <a:ext cx="198720" cy="18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7A5C7DB-6095-5A92-86A3-92B9492AE79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96330" y="3062609"/>
                  <a:ext cx="216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CA55017-638E-5DA4-3B20-00BDD4887CA5}"/>
                    </a:ext>
                  </a:extLst>
                </p14:cNvPr>
                <p14:cNvContentPartPr/>
                <p14:nvPr/>
              </p14:nvContentPartPr>
              <p14:xfrm>
                <a:off x="2597290" y="3161969"/>
                <a:ext cx="169200" cy="128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CA55017-638E-5DA4-3B20-00BDD4887CA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88650" y="3153329"/>
                  <a:ext cx="186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D9FB3CE-F327-DD72-35B0-96AD8A106D9C}"/>
                    </a:ext>
                  </a:extLst>
                </p14:cNvPr>
                <p14:cNvContentPartPr/>
                <p14:nvPr/>
              </p14:nvContentPartPr>
              <p14:xfrm>
                <a:off x="2821210" y="2785049"/>
                <a:ext cx="101160" cy="232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D9FB3CE-F327-DD72-35B0-96AD8A106D9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12570" y="2776049"/>
                  <a:ext cx="118800" cy="24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D1E27FF-CF96-B39E-10D0-21D480256227}"/>
                  </a:ext>
                </a:extLst>
              </p14:cNvPr>
              <p14:cNvContentPartPr/>
              <p14:nvPr/>
            </p14:nvContentPartPr>
            <p14:xfrm>
              <a:off x="2869450" y="1977209"/>
              <a:ext cx="64080" cy="126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D1E27FF-CF96-B39E-10D0-21D48025622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60810" y="1968569"/>
                <a:ext cx="817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BE8ABA0-044C-216D-17C5-EA0CC72F781A}"/>
                  </a:ext>
                </a:extLst>
              </p14:cNvPr>
              <p14:cNvContentPartPr/>
              <p14:nvPr/>
            </p14:nvContentPartPr>
            <p14:xfrm>
              <a:off x="2969890" y="3226769"/>
              <a:ext cx="135360" cy="157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BE8ABA0-044C-216D-17C5-EA0CC72F781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961250" y="3218129"/>
                <a:ext cx="153000" cy="17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95ED3887-9041-A302-BBDB-294A2B20B4A1}"/>
              </a:ext>
            </a:extLst>
          </p:cNvPr>
          <p:cNvGrpSpPr/>
          <p:nvPr/>
        </p:nvGrpSpPr>
        <p:grpSpPr>
          <a:xfrm>
            <a:off x="3609250" y="2765969"/>
            <a:ext cx="3207600" cy="484560"/>
            <a:chOff x="3609250" y="2765969"/>
            <a:chExt cx="320760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0273744-E1B0-2FA6-2B78-783178619FF4}"/>
                    </a:ext>
                  </a:extLst>
                </p14:cNvPr>
                <p14:cNvContentPartPr/>
                <p14:nvPr/>
              </p14:nvContentPartPr>
              <p14:xfrm>
                <a:off x="3609250" y="2957129"/>
                <a:ext cx="263880" cy="110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0273744-E1B0-2FA6-2B78-783178619FF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00250" y="2948489"/>
                  <a:ext cx="281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70589DB-85DF-2EF0-7AB4-A68802A90724}"/>
                    </a:ext>
                  </a:extLst>
                </p14:cNvPr>
                <p14:cNvContentPartPr/>
                <p14:nvPr/>
              </p14:nvContentPartPr>
              <p14:xfrm>
                <a:off x="4009570" y="2809889"/>
                <a:ext cx="106920" cy="411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70589DB-85DF-2EF0-7AB4-A68802A9072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00570" y="2801249"/>
                  <a:ext cx="1245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1529D4D-67B1-B120-9B6B-FC7EA399668E}"/>
                    </a:ext>
                  </a:extLst>
                </p14:cNvPr>
                <p14:cNvContentPartPr/>
                <p14:nvPr/>
              </p14:nvContentPartPr>
              <p14:xfrm>
                <a:off x="4169410" y="2972969"/>
                <a:ext cx="173880" cy="179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1529D4D-67B1-B120-9B6B-FC7EA399668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60410" y="2963969"/>
                  <a:ext cx="191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3C6A728-63F9-DBC7-3E09-8D348ACA9F7B}"/>
                    </a:ext>
                  </a:extLst>
                </p14:cNvPr>
                <p14:cNvContentPartPr/>
                <p14:nvPr/>
              </p14:nvContentPartPr>
              <p14:xfrm>
                <a:off x="4384690" y="3119129"/>
                <a:ext cx="77400" cy="131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3C6A728-63F9-DBC7-3E09-8D348ACA9F7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75690" y="3110489"/>
                  <a:ext cx="95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B7D2488-08EF-800B-7A10-1C558A6625F8}"/>
                    </a:ext>
                  </a:extLst>
                </p14:cNvPr>
                <p14:cNvContentPartPr/>
                <p14:nvPr/>
              </p14:nvContentPartPr>
              <p14:xfrm>
                <a:off x="4602490" y="2981249"/>
                <a:ext cx="9720" cy="255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B7D2488-08EF-800B-7A10-1C558A6625F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93490" y="2972249"/>
                  <a:ext cx="273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93B354E-FE51-8AE9-8CC3-FE72900CA454}"/>
                    </a:ext>
                  </a:extLst>
                </p14:cNvPr>
                <p14:cNvContentPartPr/>
                <p14:nvPr/>
              </p14:nvContentPartPr>
              <p14:xfrm>
                <a:off x="4589890" y="2966849"/>
                <a:ext cx="153360" cy="81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93B354E-FE51-8AE9-8CC3-FE72900CA45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81250" y="2957849"/>
                  <a:ext cx="171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DAB1924-F93B-848F-F921-7FF3F405F313}"/>
                    </a:ext>
                  </a:extLst>
                </p14:cNvPr>
                <p14:cNvContentPartPr/>
                <p14:nvPr/>
              </p14:nvContentPartPr>
              <p14:xfrm>
                <a:off x="4799050" y="2808089"/>
                <a:ext cx="87480" cy="432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DAB1924-F93B-848F-F921-7FF3F405F31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90050" y="2799449"/>
                  <a:ext cx="10512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1740DC2-668F-803C-DAA7-9F12037979AE}"/>
                    </a:ext>
                  </a:extLst>
                </p14:cNvPr>
                <p14:cNvContentPartPr/>
                <p14:nvPr/>
              </p14:nvContentPartPr>
              <p14:xfrm>
                <a:off x="5227450" y="2898449"/>
                <a:ext cx="310680" cy="72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1740DC2-668F-803C-DAA7-9F12037979A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18810" y="2889449"/>
                  <a:ext cx="328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5E33797-3BBC-4864-2757-941AB0FC3F40}"/>
                    </a:ext>
                  </a:extLst>
                </p14:cNvPr>
                <p14:cNvContentPartPr/>
                <p14:nvPr/>
              </p14:nvContentPartPr>
              <p14:xfrm>
                <a:off x="5236450" y="3043169"/>
                <a:ext cx="318240" cy="15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5E33797-3BBC-4864-2757-941AB0FC3F4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27810" y="3034529"/>
                  <a:ext cx="335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7380E23-E085-2797-6D4D-812903E312F1}"/>
                    </a:ext>
                  </a:extLst>
                </p14:cNvPr>
                <p14:cNvContentPartPr/>
                <p14:nvPr/>
              </p14:nvContentPartPr>
              <p14:xfrm>
                <a:off x="5859250" y="2765969"/>
                <a:ext cx="235080" cy="356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7380E23-E085-2797-6D4D-812903E312F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50610" y="2756969"/>
                  <a:ext cx="2527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B7CE243-473F-BBBD-C3BF-E30AD57D59E2}"/>
                    </a:ext>
                  </a:extLst>
                </p14:cNvPr>
                <p14:cNvContentPartPr/>
                <p14:nvPr/>
              </p14:nvContentPartPr>
              <p14:xfrm>
                <a:off x="6142570" y="2832569"/>
                <a:ext cx="191880" cy="278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B7CE243-473F-BBBD-C3BF-E30AD57D59E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33930" y="2823569"/>
                  <a:ext cx="2095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7B02203-3526-D83B-DB32-20007B7EB4CA}"/>
                    </a:ext>
                  </a:extLst>
                </p14:cNvPr>
                <p14:cNvContentPartPr/>
                <p14:nvPr/>
              </p14:nvContentPartPr>
              <p14:xfrm>
                <a:off x="6368290" y="2837249"/>
                <a:ext cx="208080" cy="299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7B02203-3526-D83B-DB32-20007B7EB4C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59650" y="2828249"/>
                  <a:ext cx="2257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0BF204A-9B8B-7492-3A2B-B9470749405E}"/>
                    </a:ext>
                  </a:extLst>
                </p14:cNvPr>
                <p14:cNvContentPartPr/>
                <p14:nvPr/>
              </p14:nvContentPartPr>
              <p14:xfrm>
                <a:off x="6620650" y="2921489"/>
                <a:ext cx="196200" cy="257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0BF204A-9B8B-7492-3A2B-B9470749405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12010" y="2912489"/>
                  <a:ext cx="21384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0F34A14-0E15-B066-78A5-374C4B6365BF}"/>
              </a:ext>
            </a:extLst>
          </p:cNvPr>
          <p:cNvGrpSpPr/>
          <p:nvPr/>
        </p:nvGrpSpPr>
        <p:grpSpPr>
          <a:xfrm>
            <a:off x="2261770" y="4144769"/>
            <a:ext cx="402480" cy="335520"/>
            <a:chOff x="2261770" y="4144769"/>
            <a:chExt cx="40248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E5AF888-0A0F-FA42-41DA-B895DDBF695F}"/>
                    </a:ext>
                  </a:extLst>
                </p14:cNvPr>
                <p14:cNvContentPartPr/>
                <p14:nvPr/>
              </p14:nvContentPartPr>
              <p14:xfrm>
                <a:off x="2261770" y="4144769"/>
                <a:ext cx="273240" cy="335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E5AF888-0A0F-FA42-41DA-B895DDBF695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52770" y="4136129"/>
                  <a:ext cx="2908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C5FD610-D6F4-5AA3-FD62-314698868A80}"/>
                    </a:ext>
                  </a:extLst>
                </p14:cNvPr>
                <p14:cNvContentPartPr/>
                <p14:nvPr/>
              </p14:nvContentPartPr>
              <p14:xfrm>
                <a:off x="2613490" y="4358969"/>
                <a:ext cx="34560" cy="112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C5FD610-D6F4-5AA3-FD62-314698868A8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04490" y="4349969"/>
                  <a:ext cx="52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BA2D328-F19F-7547-047B-EA9AFECA360E}"/>
                    </a:ext>
                  </a:extLst>
                </p14:cNvPr>
                <p14:cNvContentPartPr/>
                <p14:nvPr/>
              </p14:nvContentPartPr>
              <p14:xfrm>
                <a:off x="2649490" y="4236929"/>
                <a:ext cx="14760" cy="15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BA2D328-F19F-7547-047B-EA9AFECA360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40490" y="4228289"/>
                  <a:ext cx="3240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A17FCC7-4893-D7C9-31F2-D7DDF25E123B}"/>
                  </a:ext>
                </a:extLst>
              </p14:cNvPr>
              <p14:cNvContentPartPr/>
              <p14:nvPr/>
            </p14:nvContentPartPr>
            <p14:xfrm>
              <a:off x="2850370" y="4016249"/>
              <a:ext cx="90720" cy="2570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A17FCC7-4893-D7C9-31F2-D7DDF25E123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841730" y="4007249"/>
                <a:ext cx="10836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0B22643-32DE-C394-46B9-A754F458E269}"/>
                  </a:ext>
                </a:extLst>
              </p14:cNvPr>
              <p14:cNvContentPartPr/>
              <p14:nvPr/>
            </p14:nvContentPartPr>
            <p14:xfrm>
              <a:off x="3139810" y="4388489"/>
              <a:ext cx="40320" cy="1324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0B22643-32DE-C394-46B9-A754F458E26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131170" y="4379489"/>
                <a:ext cx="5796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FE4DCE0A-5634-9D0C-42C3-AA323C8AD420}"/>
              </a:ext>
            </a:extLst>
          </p:cNvPr>
          <p:cNvGrpSpPr/>
          <p:nvPr/>
        </p:nvGrpSpPr>
        <p:grpSpPr>
          <a:xfrm>
            <a:off x="3669370" y="3988169"/>
            <a:ext cx="1366200" cy="596160"/>
            <a:chOff x="3669370" y="3988169"/>
            <a:chExt cx="1366200" cy="59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497207D-8EB5-EA53-5F59-D2001AB91245}"/>
                    </a:ext>
                  </a:extLst>
                </p14:cNvPr>
                <p14:cNvContentPartPr/>
                <p14:nvPr/>
              </p14:nvContentPartPr>
              <p14:xfrm>
                <a:off x="3669370" y="4193009"/>
                <a:ext cx="233640" cy="197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497207D-8EB5-EA53-5F59-D2001AB9124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60370" y="4184369"/>
                  <a:ext cx="2512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88C1630-EC66-A5A6-F163-8DBBA1866C90}"/>
                    </a:ext>
                  </a:extLst>
                </p14:cNvPr>
                <p14:cNvContentPartPr/>
                <p14:nvPr/>
              </p14:nvContentPartPr>
              <p14:xfrm>
                <a:off x="4084090" y="3988169"/>
                <a:ext cx="135360" cy="480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88C1630-EC66-A5A6-F163-8DBBA1866C9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75450" y="3979529"/>
                  <a:ext cx="15300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376174F-63FD-B421-C60F-7C20DB3406B4}"/>
                    </a:ext>
                  </a:extLst>
                </p14:cNvPr>
                <p14:cNvContentPartPr/>
                <p14:nvPr/>
              </p14:nvContentPartPr>
              <p14:xfrm>
                <a:off x="4227730" y="4193729"/>
                <a:ext cx="154080" cy="196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376174F-63FD-B421-C60F-7C20DB3406B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219090" y="4185089"/>
                  <a:ext cx="171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97F47F1-A449-3F10-CB26-05B02C4D91E1}"/>
                    </a:ext>
                  </a:extLst>
                </p14:cNvPr>
                <p14:cNvContentPartPr/>
                <p14:nvPr/>
              </p14:nvContentPartPr>
              <p14:xfrm>
                <a:off x="4418530" y="4380569"/>
                <a:ext cx="106560" cy="114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97F47F1-A449-3F10-CB26-05B02C4D91E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409890" y="4371929"/>
                  <a:ext cx="124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4522407-CF05-A5E0-AE96-18333A56FC3A}"/>
                    </a:ext>
                  </a:extLst>
                </p14:cNvPr>
                <p14:cNvContentPartPr/>
                <p14:nvPr/>
              </p14:nvContentPartPr>
              <p14:xfrm>
                <a:off x="4619050" y="4150889"/>
                <a:ext cx="214560" cy="286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4522407-CF05-A5E0-AE96-18333A56FC3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610050" y="4141889"/>
                  <a:ext cx="2322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3F7B2D4-CEA3-ECA8-34E7-3E68477CFA5F}"/>
                    </a:ext>
                  </a:extLst>
                </p14:cNvPr>
                <p14:cNvContentPartPr/>
                <p14:nvPr/>
              </p14:nvContentPartPr>
              <p14:xfrm>
                <a:off x="4840090" y="4018409"/>
                <a:ext cx="195480" cy="565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3F7B2D4-CEA3-ECA8-34E7-3E68477CFA5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31090" y="4009409"/>
                  <a:ext cx="213120" cy="58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C741E45-CF3D-6F63-68DB-598EC85C2A73}"/>
              </a:ext>
            </a:extLst>
          </p:cNvPr>
          <p:cNvGrpSpPr/>
          <p:nvPr/>
        </p:nvGrpSpPr>
        <p:grpSpPr>
          <a:xfrm>
            <a:off x="5308810" y="4192289"/>
            <a:ext cx="246240" cy="81720"/>
            <a:chOff x="5308810" y="4192289"/>
            <a:chExt cx="246240" cy="8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45092A5-C445-4905-89A2-CC749E2ECD71}"/>
                    </a:ext>
                  </a:extLst>
                </p14:cNvPr>
                <p14:cNvContentPartPr/>
                <p14:nvPr/>
              </p14:nvContentPartPr>
              <p14:xfrm>
                <a:off x="5309170" y="4192289"/>
                <a:ext cx="240840" cy="6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45092A5-C445-4905-89A2-CC749E2ECD7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00530" y="4183289"/>
                  <a:ext cx="258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1462C0A-417B-EB74-D69E-03B383479400}"/>
                    </a:ext>
                  </a:extLst>
                </p14:cNvPr>
                <p14:cNvContentPartPr/>
                <p14:nvPr/>
              </p14:nvContentPartPr>
              <p14:xfrm>
                <a:off x="5308810" y="4247009"/>
                <a:ext cx="246240" cy="27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1462C0A-417B-EB74-D69E-03B38347940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00170" y="4238009"/>
                  <a:ext cx="26388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358EAAC-A750-BB29-EAB8-BFE1AF4920D2}"/>
              </a:ext>
            </a:extLst>
          </p:cNvPr>
          <p:cNvGrpSpPr/>
          <p:nvPr/>
        </p:nvGrpSpPr>
        <p:grpSpPr>
          <a:xfrm>
            <a:off x="5857810" y="4006529"/>
            <a:ext cx="1180080" cy="389520"/>
            <a:chOff x="5857810" y="4006529"/>
            <a:chExt cx="118008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AEA8294-D373-4CF9-7254-70B6016785B8}"/>
                    </a:ext>
                  </a:extLst>
                </p14:cNvPr>
                <p14:cNvContentPartPr/>
                <p14:nvPr/>
              </p14:nvContentPartPr>
              <p14:xfrm>
                <a:off x="5884810" y="4006529"/>
                <a:ext cx="266040" cy="185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AEA8294-D373-4CF9-7254-70B6016785B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875810" y="3997889"/>
                  <a:ext cx="2836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0EB8FF9-B063-5A31-4163-BDB85B042BBA}"/>
                    </a:ext>
                  </a:extLst>
                </p14:cNvPr>
                <p14:cNvContentPartPr/>
                <p14:nvPr/>
              </p14:nvContentPartPr>
              <p14:xfrm>
                <a:off x="5857810" y="4199489"/>
                <a:ext cx="154800" cy="196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0EB8FF9-B063-5A31-4163-BDB85B042BB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48810" y="4190489"/>
                  <a:ext cx="1724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A74E82B-45E8-8616-872F-F798E0DBEF3A}"/>
                    </a:ext>
                  </a:extLst>
                </p14:cNvPr>
                <p14:cNvContentPartPr/>
                <p14:nvPr/>
              </p14:nvContentPartPr>
              <p14:xfrm>
                <a:off x="6179290" y="4076009"/>
                <a:ext cx="199080" cy="263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A74E82B-45E8-8616-872F-F798E0DBEF3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70290" y="4067369"/>
                  <a:ext cx="2167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13B2122-2C8D-6AF6-0AEE-F123C4235A30}"/>
                    </a:ext>
                  </a:extLst>
                </p14:cNvPr>
                <p14:cNvContentPartPr/>
                <p14:nvPr/>
              </p14:nvContentPartPr>
              <p14:xfrm>
                <a:off x="6440290" y="4130009"/>
                <a:ext cx="230040" cy="249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13B2122-2C8D-6AF6-0AEE-F123C4235A3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431650" y="4121369"/>
                  <a:ext cx="2476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DBF1F13-9362-F772-0AD1-2A70C9D64905}"/>
                    </a:ext>
                  </a:extLst>
                </p14:cNvPr>
                <p14:cNvContentPartPr/>
                <p14:nvPr/>
              </p14:nvContentPartPr>
              <p14:xfrm>
                <a:off x="6788050" y="4104449"/>
                <a:ext cx="249840" cy="273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DBF1F13-9362-F772-0AD1-2A70C9D6490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779410" y="4095449"/>
                  <a:ext cx="26748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6624303-CE4A-88F6-141B-DED3718CF987}"/>
              </a:ext>
            </a:extLst>
          </p:cNvPr>
          <p:cNvGrpSpPr/>
          <p:nvPr/>
        </p:nvGrpSpPr>
        <p:grpSpPr>
          <a:xfrm>
            <a:off x="2285170" y="5005529"/>
            <a:ext cx="698040" cy="536760"/>
            <a:chOff x="2285170" y="5005529"/>
            <a:chExt cx="69804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8A71129-23A1-5B30-9B1F-CECFF5D865BB}"/>
                    </a:ext>
                  </a:extLst>
                </p14:cNvPr>
                <p14:cNvContentPartPr/>
                <p14:nvPr/>
              </p14:nvContentPartPr>
              <p14:xfrm>
                <a:off x="2285170" y="5159609"/>
                <a:ext cx="222120" cy="382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8A71129-23A1-5B30-9B1F-CECFF5D865B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76530" y="5150609"/>
                  <a:ext cx="2397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A709F68-0361-1462-8799-794105CB17BC}"/>
                    </a:ext>
                  </a:extLst>
                </p14:cNvPr>
                <p14:cNvContentPartPr/>
                <p14:nvPr/>
              </p14:nvContentPartPr>
              <p14:xfrm>
                <a:off x="2731930" y="5152049"/>
                <a:ext cx="6840" cy="1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A709F68-0361-1462-8799-794105CB17B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723290" y="5143409"/>
                  <a:ext cx="244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F71BC9E-A468-F866-0FA6-81F708AC0C29}"/>
                    </a:ext>
                  </a:extLst>
                </p14:cNvPr>
                <p14:cNvContentPartPr/>
                <p14:nvPr/>
              </p14:nvContentPartPr>
              <p14:xfrm>
                <a:off x="2673970" y="5067449"/>
                <a:ext cx="17640" cy="133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F71BC9E-A468-F866-0FA6-81F708AC0C2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65330" y="5058449"/>
                  <a:ext cx="35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CA58EDD-1701-7261-231E-7C62466A9502}"/>
                    </a:ext>
                  </a:extLst>
                </p14:cNvPr>
                <p14:cNvContentPartPr/>
                <p14:nvPr/>
              </p14:nvContentPartPr>
              <p14:xfrm>
                <a:off x="2856490" y="5035769"/>
                <a:ext cx="13680" cy="167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CA58EDD-1701-7261-231E-7C62466A950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47490" y="5026769"/>
                  <a:ext cx="31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2A34D9-7459-1114-0B4D-EA537CCEE2F9}"/>
                    </a:ext>
                  </a:extLst>
                </p14:cNvPr>
                <p14:cNvContentPartPr/>
                <p14:nvPr/>
              </p14:nvContentPartPr>
              <p14:xfrm>
                <a:off x="2797090" y="5005529"/>
                <a:ext cx="186120" cy="139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2A34D9-7459-1114-0B4D-EA537CCEE2F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88090" y="4996529"/>
                  <a:ext cx="20376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0C9B367-5C28-98A9-F636-A3BD2FEFBC2F}"/>
                  </a:ext>
                </a:extLst>
              </p14:cNvPr>
              <p14:cNvContentPartPr/>
              <p14:nvPr/>
            </p14:nvContentPartPr>
            <p14:xfrm>
              <a:off x="3121810" y="5517449"/>
              <a:ext cx="29520" cy="1512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0C9B367-5C28-98A9-F636-A3BD2FEFBC2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113170" y="5508809"/>
                <a:ext cx="4716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0347C95-1C4D-4878-5A0A-089096C3CCD0}"/>
              </a:ext>
            </a:extLst>
          </p:cNvPr>
          <p:cNvGrpSpPr/>
          <p:nvPr/>
        </p:nvGrpSpPr>
        <p:grpSpPr>
          <a:xfrm>
            <a:off x="3688450" y="4994009"/>
            <a:ext cx="1212480" cy="493200"/>
            <a:chOff x="3688450" y="4994009"/>
            <a:chExt cx="121248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AD5F8E4-1D3D-E026-95B2-13B6AF9C1AD7}"/>
                    </a:ext>
                  </a:extLst>
                </p14:cNvPr>
                <p14:cNvContentPartPr/>
                <p14:nvPr/>
              </p14:nvContentPartPr>
              <p14:xfrm>
                <a:off x="3688450" y="5188409"/>
                <a:ext cx="382320" cy="200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AD5F8E4-1D3D-E026-95B2-13B6AF9C1AD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79810" y="5179769"/>
                  <a:ext cx="399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9A11856-42A4-672B-2BE6-022C4BD8A6B4}"/>
                    </a:ext>
                  </a:extLst>
                </p14:cNvPr>
                <p14:cNvContentPartPr/>
                <p14:nvPr/>
              </p14:nvContentPartPr>
              <p14:xfrm>
                <a:off x="4120810" y="4994009"/>
                <a:ext cx="138600" cy="468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9A11856-42A4-672B-2BE6-022C4BD8A6B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11810" y="4985369"/>
                  <a:ext cx="15624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F229BC7-4D8A-C73C-BA0F-F5CCFD4DDF6B}"/>
                    </a:ext>
                  </a:extLst>
                </p14:cNvPr>
                <p14:cNvContentPartPr/>
                <p14:nvPr/>
              </p14:nvContentPartPr>
              <p14:xfrm>
                <a:off x="4269850" y="5188049"/>
                <a:ext cx="113400" cy="148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F229BC7-4D8A-C73C-BA0F-F5CCFD4DDF6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60850" y="5179049"/>
                  <a:ext cx="131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D348183-C246-D960-BFA0-D5CA645479A6}"/>
                    </a:ext>
                  </a:extLst>
                </p14:cNvPr>
                <p14:cNvContentPartPr/>
                <p14:nvPr/>
              </p14:nvContentPartPr>
              <p14:xfrm>
                <a:off x="4389370" y="5391809"/>
                <a:ext cx="88920" cy="95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D348183-C246-D960-BFA0-D5CA645479A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80370" y="5383169"/>
                  <a:ext cx="106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C3584B9-E007-9830-BAEE-57177760D076}"/>
                    </a:ext>
                  </a:extLst>
                </p14:cNvPr>
                <p14:cNvContentPartPr/>
                <p14:nvPr/>
              </p14:nvContentPartPr>
              <p14:xfrm>
                <a:off x="4623730" y="5216489"/>
                <a:ext cx="6480" cy="234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C3584B9-E007-9830-BAEE-57177760D07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614730" y="5207849"/>
                  <a:ext cx="24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CC68652-8F2B-4D8F-49F5-A143F670D04B}"/>
                    </a:ext>
                  </a:extLst>
                </p14:cNvPr>
                <p14:cNvContentPartPr/>
                <p14:nvPr/>
              </p14:nvContentPartPr>
              <p14:xfrm>
                <a:off x="4599970" y="5186249"/>
                <a:ext cx="160560" cy="124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CC68652-8F2B-4D8F-49F5-A143F670D04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90970" y="5177609"/>
                  <a:ext cx="178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6BB5D56-7DC1-F5A1-0AAB-9CE68F6FB5DD}"/>
                    </a:ext>
                  </a:extLst>
                </p14:cNvPr>
                <p14:cNvContentPartPr/>
                <p14:nvPr/>
              </p14:nvContentPartPr>
              <p14:xfrm>
                <a:off x="4737490" y="5018129"/>
                <a:ext cx="163440" cy="464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6BB5D56-7DC1-F5A1-0AAB-9CE68F6FB5D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728490" y="5009129"/>
                  <a:ext cx="181080" cy="48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91A07A7-1478-0210-9D08-73E21F2388C5}"/>
              </a:ext>
            </a:extLst>
          </p:cNvPr>
          <p:cNvGrpSpPr/>
          <p:nvPr/>
        </p:nvGrpSpPr>
        <p:grpSpPr>
          <a:xfrm>
            <a:off x="5353810" y="5198129"/>
            <a:ext cx="312840" cy="126720"/>
            <a:chOff x="5353810" y="5198129"/>
            <a:chExt cx="312840" cy="1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B967C36-ECB1-D7BD-AA11-3BB68D110DD1}"/>
                    </a:ext>
                  </a:extLst>
                </p14:cNvPr>
                <p14:cNvContentPartPr/>
                <p14:nvPr/>
              </p14:nvContentPartPr>
              <p14:xfrm>
                <a:off x="5356330" y="5198129"/>
                <a:ext cx="241920" cy="34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B967C36-ECB1-D7BD-AA11-3BB68D110DD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347690" y="5189489"/>
                  <a:ext cx="259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2870D6F-1D97-A184-E6DE-F5ABD6683685}"/>
                    </a:ext>
                  </a:extLst>
                </p14:cNvPr>
                <p14:cNvContentPartPr/>
                <p14:nvPr/>
              </p14:nvContentPartPr>
              <p14:xfrm>
                <a:off x="5353810" y="5244209"/>
                <a:ext cx="312840" cy="80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2870D6F-1D97-A184-E6DE-F5ABD668368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345170" y="5235569"/>
                  <a:ext cx="33048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7DDB84-AFF8-151A-4193-87A3EEB6CE17}"/>
              </a:ext>
            </a:extLst>
          </p:cNvPr>
          <p:cNvGrpSpPr/>
          <p:nvPr/>
        </p:nvGrpSpPr>
        <p:grpSpPr>
          <a:xfrm>
            <a:off x="6600490" y="4986449"/>
            <a:ext cx="597240" cy="315720"/>
            <a:chOff x="6600490" y="4986449"/>
            <a:chExt cx="59724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53F9AFB-4AD5-EFE9-CD14-680B1E6312C0}"/>
                    </a:ext>
                  </a:extLst>
                </p14:cNvPr>
                <p14:cNvContentPartPr/>
                <p14:nvPr/>
              </p14:nvContentPartPr>
              <p14:xfrm>
                <a:off x="6600490" y="4990769"/>
                <a:ext cx="24120" cy="222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53F9AFB-4AD5-EFE9-CD14-680B1E6312C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591490" y="4981769"/>
                  <a:ext cx="41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E611934-2555-C796-CD5C-ABEB385319A1}"/>
                    </a:ext>
                  </a:extLst>
                </p14:cNvPr>
                <p14:cNvContentPartPr/>
                <p14:nvPr/>
              </p14:nvContentPartPr>
              <p14:xfrm>
                <a:off x="6776890" y="5192369"/>
                <a:ext cx="55440" cy="34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E611934-2555-C796-CD5C-ABEB385319A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68250" y="5183369"/>
                  <a:ext cx="73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3A6AA0E-73CB-CD09-4BBA-B7DF87CA1156}"/>
                    </a:ext>
                  </a:extLst>
                </p14:cNvPr>
                <p14:cNvContentPartPr/>
                <p14:nvPr/>
              </p14:nvContentPartPr>
              <p14:xfrm>
                <a:off x="6918010" y="4986449"/>
                <a:ext cx="279720" cy="315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3A6AA0E-73CB-CD09-4BBA-B7DF87CA115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909010" y="4977449"/>
                  <a:ext cx="297360" cy="33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EB1141A-CBA8-37AE-178E-54CD034709E0}"/>
              </a:ext>
            </a:extLst>
          </p:cNvPr>
          <p:cNvGrpSpPr/>
          <p:nvPr/>
        </p:nvGrpSpPr>
        <p:grpSpPr>
          <a:xfrm>
            <a:off x="9061450" y="1275929"/>
            <a:ext cx="2817360" cy="1023480"/>
            <a:chOff x="9061450" y="1275929"/>
            <a:chExt cx="2817360" cy="102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5439DE5-9E89-EC66-61B0-AD176253F9A6}"/>
                    </a:ext>
                  </a:extLst>
                </p14:cNvPr>
                <p14:cNvContentPartPr/>
                <p14:nvPr/>
              </p14:nvContentPartPr>
              <p14:xfrm>
                <a:off x="9215170" y="1278089"/>
                <a:ext cx="987120" cy="293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5439DE5-9E89-EC66-61B0-AD176253F9A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206170" y="1269449"/>
                  <a:ext cx="10047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F3DC3F3-F56F-2535-2AFC-61BB33D56D7A}"/>
                    </a:ext>
                  </a:extLst>
                </p14:cNvPr>
                <p14:cNvContentPartPr/>
                <p14:nvPr/>
              </p14:nvContentPartPr>
              <p14:xfrm>
                <a:off x="9571930" y="1388249"/>
                <a:ext cx="374040" cy="52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F3DC3F3-F56F-2535-2AFC-61BB33D56D7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562930" y="1379609"/>
                  <a:ext cx="391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5DBBCC2-F01A-B8B1-ACEC-AB7C04B4353D}"/>
                    </a:ext>
                  </a:extLst>
                </p14:cNvPr>
                <p14:cNvContentPartPr/>
                <p14:nvPr/>
              </p14:nvContentPartPr>
              <p14:xfrm>
                <a:off x="10325410" y="1275929"/>
                <a:ext cx="1553400" cy="434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5DBBCC2-F01A-B8B1-ACEC-AB7C04B4353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316410" y="1267289"/>
                  <a:ext cx="15710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913A1AF-EBC2-FCBC-FA7A-AD7A82DAA3A7}"/>
                    </a:ext>
                  </a:extLst>
                </p14:cNvPr>
                <p14:cNvContentPartPr/>
                <p14:nvPr/>
              </p14:nvContentPartPr>
              <p14:xfrm>
                <a:off x="10878010" y="1470329"/>
                <a:ext cx="393480" cy="17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913A1AF-EBC2-FCBC-FA7A-AD7A82DAA3A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869370" y="1461689"/>
                  <a:ext cx="411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1327E0C-8112-C992-2B66-38DD89FE9A4C}"/>
                    </a:ext>
                  </a:extLst>
                </p14:cNvPr>
                <p14:cNvContentPartPr/>
                <p14:nvPr/>
              </p14:nvContentPartPr>
              <p14:xfrm>
                <a:off x="9061450" y="1785689"/>
                <a:ext cx="623880" cy="248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1327E0C-8112-C992-2B66-38DD89FE9A4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052450" y="1776689"/>
                  <a:ext cx="6415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54C2381-FE1A-79CC-296F-7939AFFE6F3D}"/>
                    </a:ext>
                  </a:extLst>
                </p14:cNvPr>
                <p14:cNvContentPartPr/>
                <p14:nvPr/>
              </p14:nvContentPartPr>
              <p14:xfrm>
                <a:off x="9796570" y="1856249"/>
                <a:ext cx="446760" cy="184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54C2381-FE1A-79CC-296F-7939AFFE6F3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787930" y="1847609"/>
                  <a:ext cx="464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F99C9B6-BE94-D199-7E06-61D60B1EFD3D}"/>
                    </a:ext>
                  </a:extLst>
                </p14:cNvPr>
                <p14:cNvContentPartPr/>
                <p14:nvPr/>
              </p14:nvContentPartPr>
              <p14:xfrm>
                <a:off x="10042450" y="1752569"/>
                <a:ext cx="20160" cy="5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F99C9B6-BE94-D199-7E06-61D60B1EFD3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033810" y="1743929"/>
                  <a:ext cx="37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1F5830A-AC14-A78E-1944-B307D2AA7BBA}"/>
                    </a:ext>
                  </a:extLst>
                </p14:cNvPr>
                <p14:cNvContentPartPr/>
                <p14:nvPr/>
              </p14:nvContentPartPr>
              <p14:xfrm>
                <a:off x="10362490" y="1770569"/>
                <a:ext cx="1458000" cy="528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1F5830A-AC14-A78E-1944-B307D2AA7BB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53850" y="1761569"/>
                  <a:ext cx="147564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F36CCE9-65C7-DAD3-099A-C73712441157}"/>
                    </a:ext>
                  </a:extLst>
                </p14:cNvPr>
                <p14:cNvContentPartPr/>
                <p14:nvPr/>
              </p14:nvContentPartPr>
              <p14:xfrm>
                <a:off x="11531770" y="1871729"/>
                <a:ext cx="19440" cy="26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F36CCE9-65C7-DAD3-099A-C7371244115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523130" y="1862729"/>
                  <a:ext cx="37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B0A67B9-EB21-3054-E82F-C1997BE80D91}"/>
                    </a:ext>
                  </a:extLst>
                </p14:cNvPr>
                <p14:cNvContentPartPr/>
                <p14:nvPr/>
              </p14:nvContentPartPr>
              <p14:xfrm>
                <a:off x="10851730" y="1871729"/>
                <a:ext cx="57240" cy="17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B0A67B9-EB21-3054-E82F-C1997BE80D9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43090" y="1862729"/>
                  <a:ext cx="748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C6A4A72-6674-B088-2C52-9C4CB16FB62D}"/>
              </a:ext>
            </a:extLst>
          </p:cNvPr>
          <p:cNvGrpSpPr/>
          <p:nvPr/>
        </p:nvGrpSpPr>
        <p:grpSpPr>
          <a:xfrm>
            <a:off x="7841410" y="2758049"/>
            <a:ext cx="3745440" cy="502200"/>
            <a:chOff x="7841410" y="2758049"/>
            <a:chExt cx="374544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1C58D89-34D5-B148-EFC5-6C4697D98414}"/>
                    </a:ext>
                  </a:extLst>
                </p14:cNvPr>
                <p14:cNvContentPartPr/>
                <p14:nvPr/>
              </p14:nvContentPartPr>
              <p14:xfrm>
                <a:off x="7841410" y="2778929"/>
                <a:ext cx="729000" cy="204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1C58D89-34D5-B148-EFC5-6C4697D9841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832410" y="2770289"/>
                  <a:ext cx="746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4844C5D-42CB-1EE1-7DD0-FBE8DA5D19A4}"/>
                    </a:ext>
                  </a:extLst>
                </p14:cNvPr>
                <p14:cNvContentPartPr/>
                <p14:nvPr/>
              </p14:nvContentPartPr>
              <p14:xfrm>
                <a:off x="8565370" y="2967929"/>
                <a:ext cx="83880" cy="135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4844C5D-42CB-1EE1-7DD0-FBE8DA5D19A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556370" y="2959289"/>
                  <a:ext cx="101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DE67DDF-167C-48B0-522E-159870A317A3}"/>
                    </a:ext>
                  </a:extLst>
                </p14:cNvPr>
                <p14:cNvContentPartPr/>
                <p14:nvPr/>
              </p14:nvContentPartPr>
              <p14:xfrm>
                <a:off x="8851570" y="2801249"/>
                <a:ext cx="403560" cy="199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DE67DDF-167C-48B0-522E-159870A317A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42930" y="2792249"/>
                  <a:ext cx="421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5CA55B0-2B91-92F3-EFB5-D24D1400EA49}"/>
                    </a:ext>
                  </a:extLst>
                </p14:cNvPr>
                <p14:cNvContentPartPr/>
                <p14:nvPr/>
              </p14:nvContentPartPr>
              <p14:xfrm>
                <a:off x="9095650" y="2817809"/>
                <a:ext cx="230760" cy="205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5CA55B0-2B91-92F3-EFB5-D24D1400EA4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087010" y="2808809"/>
                  <a:ext cx="2484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FCAD838-4860-0987-D17B-F4817614A3F4}"/>
                    </a:ext>
                  </a:extLst>
                </p14:cNvPr>
                <p14:cNvContentPartPr/>
                <p14:nvPr/>
              </p14:nvContentPartPr>
              <p14:xfrm>
                <a:off x="9287170" y="2813489"/>
                <a:ext cx="789840" cy="362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FCAD838-4860-0987-D17B-F4817614A3F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278530" y="2804489"/>
                  <a:ext cx="8074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6AFC05F-D8BD-09D0-116E-ED648BB9C5AD}"/>
                    </a:ext>
                  </a:extLst>
                </p14:cNvPr>
                <p14:cNvContentPartPr/>
                <p14:nvPr/>
              </p14:nvContentPartPr>
              <p14:xfrm>
                <a:off x="10109050" y="2758049"/>
                <a:ext cx="3960" cy="17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6AFC05F-D8BD-09D0-116E-ED648BB9C5A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100050" y="2749049"/>
                  <a:ext cx="21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AB1890A-11BE-9462-F4DD-AC841275587C}"/>
                    </a:ext>
                  </a:extLst>
                </p14:cNvPr>
                <p14:cNvContentPartPr/>
                <p14:nvPr/>
              </p14:nvContentPartPr>
              <p14:xfrm>
                <a:off x="10201930" y="2853089"/>
                <a:ext cx="278280" cy="153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AB1890A-11BE-9462-F4DD-AC841275587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192930" y="2844089"/>
                  <a:ext cx="295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955093D-E0FD-CF8E-7CB0-8BDC18006BC1}"/>
                    </a:ext>
                  </a:extLst>
                </p14:cNvPr>
                <p14:cNvContentPartPr/>
                <p14:nvPr/>
              </p14:nvContentPartPr>
              <p14:xfrm>
                <a:off x="10513690" y="3025529"/>
                <a:ext cx="102600" cy="175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955093D-E0FD-CF8E-7CB0-8BDC18006BC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505050" y="3016889"/>
                  <a:ext cx="120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4AB5EC2-1860-5740-2A73-095F02757135}"/>
                    </a:ext>
                  </a:extLst>
                </p14:cNvPr>
                <p14:cNvContentPartPr/>
                <p14:nvPr/>
              </p14:nvContentPartPr>
              <p14:xfrm>
                <a:off x="10939570" y="2848409"/>
                <a:ext cx="647280" cy="411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4AB5EC2-1860-5740-2A73-095F0275713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930930" y="2839769"/>
                  <a:ext cx="664920" cy="42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23DF448-FDB4-225C-00D5-9F8CF0421A33}"/>
              </a:ext>
            </a:extLst>
          </p:cNvPr>
          <p:cNvGrpSpPr/>
          <p:nvPr/>
        </p:nvGrpSpPr>
        <p:grpSpPr>
          <a:xfrm>
            <a:off x="8009170" y="3976649"/>
            <a:ext cx="2331720" cy="422640"/>
            <a:chOff x="8009170" y="3976649"/>
            <a:chExt cx="233172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7D61DCC-8FB6-9E3D-A047-79721CCF95CF}"/>
                    </a:ext>
                  </a:extLst>
                </p14:cNvPr>
                <p14:cNvContentPartPr/>
                <p14:nvPr/>
              </p14:nvContentPartPr>
              <p14:xfrm>
                <a:off x="8009170" y="3976649"/>
                <a:ext cx="893160" cy="374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7D61DCC-8FB6-9E3D-A047-79721CCF95C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00170" y="3967649"/>
                  <a:ext cx="9108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68936D3-8F5C-B3DE-D361-F4B007FAB0A1}"/>
                    </a:ext>
                  </a:extLst>
                </p14:cNvPr>
                <p14:cNvContentPartPr/>
                <p14:nvPr/>
              </p14:nvContentPartPr>
              <p14:xfrm>
                <a:off x="9064690" y="4216769"/>
                <a:ext cx="411480" cy="133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68936D3-8F5C-B3DE-D361-F4B007FAB0A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056050" y="4207769"/>
                  <a:ext cx="429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E757D47-0F80-1A95-02EF-E532F924501D}"/>
                    </a:ext>
                  </a:extLst>
                </p14:cNvPr>
                <p14:cNvContentPartPr/>
                <p14:nvPr/>
              </p14:nvContentPartPr>
              <p14:xfrm>
                <a:off x="9295090" y="4061249"/>
                <a:ext cx="34560" cy="55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E757D47-0F80-1A95-02EF-E532F924501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286090" y="4052249"/>
                  <a:ext cx="52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DA94BBC-0D0E-B678-6E72-EE589C3EA14B}"/>
                    </a:ext>
                  </a:extLst>
                </p14:cNvPr>
                <p14:cNvContentPartPr/>
                <p14:nvPr/>
              </p14:nvContentPartPr>
              <p14:xfrm>
                <a:off x="9793690" y="4223249"/>
                <a:ext cx="547200" cy="176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DA94BBC-0D0E-B678-6E72-EE589C3EA14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784690" y="4214249"/>
                  <a:ext cx="564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D86DA89-1A3B-ED5F-0DD4-517C9880D104}"/>
                    </a:ext>
                  </a:extLst>
                </p14:cNvPr>
                <p14:cNvContentPartPr/>
                <p14:nvPr/>
              </p14:nvContentPartPr>
              <p14:xfrm>
                <a:off x="10055770" y="4116329"/>
                <a:ext cx="39240" cy="59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D86DA89-1A3B-ED5F-0DD4-517C9880D10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046770" y="4107329"/>
                  <a:ext cx="5688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849D9DC3-0F6C-7A72-9AFB-E1D318F6062E}"/>
                  </a:ext>
                </a:extLst>
              </p14:cNvPr>
              <p14:cNvContentPartPr/>
              <p14:nvPr/>
            </p14:nvContentPartPr>
            <p14:xfrm>
              <a:off x="7850050" y="5084729"/>
              <a:ext cx="435600" cy="2995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849D9DC3-0F6C-7A72-9AFB-E1D318F6062E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7841050" y="5075729"/>
                <a:ext cx="453240" cy="31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6D1794A-36F3-8AA2-520B-B23B2697FCE6}"/>
              </a:ext>
            </a:extLst>
          </p:cNvPr>
          <p:cNvGrpSpPr/>
          <p:nvPr/>
        </p:nvGrpSpPr>
        <p:grpSpPr>
          <a:xfrm>
            <a:off x="8159290" y="4946489"/>
            <a:ext cx="945360" cy="594360"/>
            <a:chOff x="8159290" y="4946489"/>
            <a:chExt cx="94536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49FAB14-91E0-55C7-39AA-30F3D0155767}"/>
                    </a:ext>
                  </a:extLst>
                </p14:cNvPr>
                <p14:cNvContentPartPr/>
                <p14:nvPr/>
              </p14:nvContentPartPr>
              <p14:xfrm>
                <a:off x="8159290" y="4946489"/>
                <a:ext cx="945360" cy="594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49FAB14-91E0-55C7-39AA-30F3D015576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50290" y="4937849"/>
                  <a:ext cx="96300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B47F45F-CD32-7CDC-73C6-E944557513CE}"/>
                    </a:ext>
                  </a:extLst>
                </p14:cNvPr>
                <p14:cNvContentPartPr/>
                <p14:nvPr/>
              </p14:nvContentPartPr>
              <p14:xfrm>
                <a:off x="8712250" y="5149169"/>
                <a:ext cx="16560" cy="7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B47F45F-CD32-7CDC-73C6-E944557513C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703610" y="5140169"/>
                  <a:ext cx="34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A61D8E0-0CAD-C71E-AFA2-3D6A97EA3098}"/>
                    </a:ext>
                  </a:extLst>
                </p14:cNvPr>
                <p14:cNvContentPartPr/>
                <p14:nvPr/>
              </p14:nvContentPartPr>
              <p14:xfrm>
                <a:off x="8404810" y="5146289"/>
                <a:ext cx="379080" cy="38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A61D8E0-0CAD-C71E-AFA2-3D6A97EA309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96170" y="5137289"/>
                  <a:ext cx="39672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21EBFA70-DB9D-3BA5-4D2F-D4AA00DF68B1}"/>
                  </a:ext>
                </a:extLst>
              </p14:cNvPr>
              <p14:cNvContentPartPr/>
              <p14:nvPr/>
            </p14:nvContentPartPr>
            <p14:xfrm>
              <a:off x="9301210" y="5040449"/>
              <a:ext cx="781920" cy="3981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21EBFA70-DB9D-3BA5-4D2F-D4AA00DF68B1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292210" y="5031809"/>
                <a:ext cx="7995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2F2A6AF-A4B8-3B89-6648-97B96FCBD1C1}"/>
                  </a:ext>
                </a:extLst>
              </p14:cNvPr>
              <p14:cNvContentPartPr/>
              <p14:nvPr/>
            </p14:nvContentPartPr>
            <p14:xfrm>
              <a:off x="10419730" y="5223329"/>
              <a:ext cx="372600" cy="2066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2F2A6AF-A4B8-3B89-6648-97B96FCBD1C1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411090" y="5214689"/>
                <a:ext cx="39024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F55634A-B9A0-5132-F62F-A93C1DD2B167}"/>
              </a:ext>
            </a:extLst>
          </p:cNvPr>
          <p:cNvGrpSpPr/>
          <p:nvPr/>
        </p:nvGrpSpPr>
        <p:grpSpPr>
          <a:xfrm>
            <a:off x="10074490" y="5537249"/>
            <a:ext cx="1668600" cy="578880"/>
            <a:chOff x="10074490" y="5537249"/>
            <a:chExt cx="1668600" cy="57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E117BA5-FA4F-1AAB-62F6-09B26FCC4023}"/>
                    </a:ext>
                  </a:extLst>
                </p14:cNvPr>
                <p14:cNvContentPartPr/>
                <p14:nvPr/>
              </p14:nvContentPartPr>
              <p14:xfrm>
                <a:off x="10074490" y="5686289"/>
                <a:ext cx="1123920" cy="429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E117BA5-FA4F-1AAB-62F6-09B26FCC402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065490" y="5677649"/>
                  <a:ext cx="114156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4F21EA7-97A4-5272-9088-BE5F4C24233F}"/>
                    </a:ext>
                  </a:extLst>
                </p14:cNvPr>
                <p14:cNvContentPartPr/>
                <p14:nvPr/>
              </p14:nvContentPartPr>
              <p14:xfrm>
                <a:off x="11414050" y="5537249"/>
                <a:ext cx="329040" cy="383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4F21EA7-97A4-5272-9088-BE5F4C24233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405050" y="5528249"/>
                  <a:ext cx="3466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03378EE-9631-C45E-0335-C8ECC33C0392}"/>
                    </a:ext>
                  </a:extLst>
                </p14:cNvPr>
                <p14:cNvContentPartPr/>
                <p14:nvPr/>
              </p14:nvContentPartPr>
              <p14:xfrm>
                <a:off x="11334490" y="5695649"/>
                <a:ext cx="372240" cy="17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03378EE-9631-C45E-0335-C8ECC33C039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325490" y="5687009"/>
                  <a:ext cx="3898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CE80ADF-B7AF-AEAF-C457-11970E1D7B5C}"/>
              </a:ext>
            </a:extLst>
          </p:cNvPr>
          <p:cNvGrpSpPr/>
          <p:nvPr/>
        </p:nvGrpSpPr>
        <p:grpSpPr>
          <a:xfrm>
            <a:off x="6451450" y="5575769"/>
            <a:ext cx="3369960" cy="970560"/>
            <a:chOff x="6451450" y="5575769"/>
            <a:chExt cx="3369960" cy="97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97EDFE6-EC0F-2A53-EFD3-7CB505AAB103}"/>
                    </a:ext>
                  </a:extLst>
                </p14:cNvPr>
                <p14:cNvContentPartPr/>
                <p14:nvPr/>
              </p14:nvContentPartPr>
              <p14:xfrm>
                <a:off x="6625690" y="5658209"/>
                <a:ext cx="1030320" cy="264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97EDFE6-EC0F-2A53-EFD3-7CB505AAB10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616690" y="5649209"/>
                  <a:ext cx="10479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74D6FF7-899E-3289-30DE-B6809DF6E50A}"/>
                    </a:ext>
                  </a:extLst>
                </p14:cNvPr>
                <p14:cNvContentPartPr/>
                <p14:nvPr/>
              </p14:nvContentPartPr>
              <p14:xfrm>
                <a:off x="7920970" y="5682689"/>
                <a:ext cx="383760" cy="275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74D6FF7-899E-3289-30DE-B6809DF6E50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912330" y="5673689"/>
                  <a:ext cx="4014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8707744-4949-5C80-34B0-AD9A44BAA457}"/>
                    </a:ext>
                  </a:extLst>
                </p14:cNvPr>
                <p14:cNvContentPartPr/>
                <p14:nvPr/>
              </p14:nvContentPartPr>
              <p14:xfrm>
                <a:off x="8435410" y="5811929"/>
                <a:ext cx="391680" cy="132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8707744-4949-5C80-34B0-AD9A44BAA45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426770" y="5802929"/>
                  <a:ext cx="409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AD399C0-4E52-C5A3-D2B4-1F4A45CBC6A2}"/>
                    </a:ext>
                  </a:extLst>
                </p14:cNvPr>
                <p14:cNvContentPartPr/>
                <p14:nvPr/>
              </p14:nvContentPartPr>
              <p14:xfrm>
                <a:off x="8643130" y="5723369"/>
                <a:ext cx="32760" cy="30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AD399C0-4E52-C5A3-D2B4-1F4A45CBC6A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634130" y="5714369"/>
                  <a:ext cx="50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54F214B-444E-43B5-9030-9089CA8CE79E}"/>
                    </a:ext>
                  </a:extLst>
                </p14:cNvPr>
                <p14:cNvContentPartPr/>
                <p14:nvPr/>
              </p14:nvContentPartPr>
              <p14:xfrm>
                <a:off x="8998810" y="5575769"/>
                <a:ext cx="822600" cy="442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54F214B-444E-43B5-9030-9089CA8CE79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990170" y="5566769"/>
                  <a:ext cx="84024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057951F-4D54-FBA9-DE01-38879B578F70}"/>
                    </a:ext>
                  </a:extLst>
                </p14:cNvPr>
                <p14:cNvContentPartPr/>
                <p14:nvPr/>
              </p14:nvContentPartPr>
              <p14:xfrm>
                <a:off x="6451450" y="6189929"/>
                <a:ext cx="237960" cy="261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057951F-4D54-FBA9-DE01-38879B578F7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442450" y="6180929"/>
                  <a:ext cx="2556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D807E20-4A44-E76F-C6F3-A542661F805B}"/>
                    </a:ext>
                  </a:extLst>
                </p14:cNvPr>
                <p14:cNvContentPartPr/>
                <p14:nvPr/>
              </p14:nvContentPartPr>
              <p14:xfrm>
                <a:off x="6699130" y="6128729"/>
                <a:ext cx="11880" cy="10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D807E20-4A44-E76F-C6F3-A542661F805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690490" y="6120089"/>
                  <a:ext cx="29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C533B0F-95B1-07F5-B3B9-436C8A3FC7B5}"/>
                    </a:ext>
                  </a:extLst>
                </p14:cNvPr>
                <p14:cNvContentPartPr/>
                <p14:nvPr/>
              </p14:nvContentPartPr>
              <p14:xfrm>
                <a:off x="6816850" y="6183449"/>
                <a:ext cx="117000" cy="164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C533B0F-95B1-07F5-B3B9-436C8A3FC7B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08210" y="6174449"/>
                  <a:ext cx="134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2D75729-5CC0-0BA4-4A5B-20FE7CA692A3}"/>
                    </a:ext>
                  </a:extLst>
                </p14:cNvPr>
                <p14:cNvContentPartPr/>
                <p14:nvPr/>
              </p14:nvContentPartPr>
              <p14:xfrm>
                <a:off x="6946810" y="6220169"/>
                <a:ext cx="166680" cy="124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2D75729-5CC0-0BA4-4A5B-20FE7CA692A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37810" y="6211529"/>
                  <a:ext cx="184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9737136-D073-A132-9CA2-DF90D7A12FD4}"/>
                    </a:ext>
                  </a:extLst>
                </p14:cNvPr>
                <p14:cNvContentPartPr/>
                <p14:nvPr/>
              </p14:nvContentPartPr>
              <p14:xfrm>
                <a:off x="7271530" y="6058529"/>
                <a:ext cx="886320" cy="487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9737136-D073-A132-9CA2-DF90D7A12FD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262530" y="6049529"/>
                  <a:ext cx="903960" cy="50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EE4CEBA0-7F17-443A-8B5A-B6E5321EE02D}"/>
              </a:ext>
            </a:extLst>
          </p:cNvPr>
          <p:cNvGrpSpPr/>
          <p:nvPr/>
        </p:nvGrpSpPr>
        <p:grpSpPr>
          <a:xfrm>
            <a:off x="8436490" y="6097409"/>
            <a:ext cx="3179880" cy="361800"/>
            <a:chOff x="8436490" y="6097409"/>
            <a:chExt cx="317988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BD85A09-C586-10B0-01D7-71C713C9F0A7}"/>
                    </a:ext>
                  </a:extLst>
                </p14:cNvPr>
                <p14:cNvContentPartPr/>
                <p14:nvPr/>
              </p14:nvContentPartPr>
              <p14:xfrm>
                <a:off x="8436490" y="6142049"/>
                <a:ext cx="1013760" cy="268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BD85A09-C586-10B0-01D7-71C713C9F0A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427850" y="6133049"/>
                  <a:ext cx="10314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2AD915B-A55D-C46C-CE50-A46B09717903}"/>
                    </a:ext>
                  </a:extLst>
                </p14:cNvPr>
                <p14:cNvContentPartPr/>
                <p14:nvPr/>
              </p14:nvContentPartPr>
              <p14:xfrm>
                <a:off x="9272050" y="6203609"/>
                <a:ext cx="21240" cy="86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2AD915B-A55D-C46C-CE50-A46B0971790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263410" y="6194609"/>
                  <a:ext cx="38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B57D308-080A-5E97-7D61-F4920D3C01D6}"/>
                    </a:ext>
                  </a:extLst>
                </p14:cNvPr>
                <p14:cNvContentPartPr/>
                <p14:nvPr/>
              </p14:nvContentPartPr>
              <p14:xfrm>
                <a:off x="9576250" y="6112169"/>
                <a:ext cx="921600" cy="347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B57D308-080A-5E97-7D61-F4920D3C01D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567610" y="6103169"/>
                  <a:ext cx="9392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4D4C664-188F-2886-DD52-394C33FB8B76}"/>
                    </a:ext>
                  </a:extLst>
                </p14:cNvPr>
                <p14:cNvContentPartPr/>
                <p14:nvPr/>
              </p14:nvContentPartPr>
              <p14:xfrm>
                <a:off x="10774330" y="6278489"/>
                <a:ext cx="225360" cy="174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4D4C664-188F-2886-DD52-394C33FB8B7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765330" y="6269849"/>
                  <a:ext cx="243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162D29C-FEDC-3FC2-9A2D-2406D1BE7323}"/>
                    </a:ext>
                  </a:extLst>
                </p14:cNvPr>
                <p14:cNvContentPartPr/>
                <p14:nvPr/>
              </p14:nvContentPartPr>
              <p14:xfrm>
                <a:off x="11104810" y="6156089"/>
                <a:ext cx="210240" cy="13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162D29C-FEDC-3FC2-9A2D-2406D1BE732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095810" y="6147089"/>
                  <a:ext cx="227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D633A49-751A-3DA9-7B87-A2BE529323E0}"/>
                    </a:ext>
                  </a:extLst>
                </p14:cNvPr>
                <p14:cNvContentPartPr/>
                <p14:nvPr/>
              </p14:nvContentPartPr>
              <p14:xfrm>
                <a:off x="11335930" y="6097409"/>
                <a:ext cx="280440" cy="170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D633A49-751A-3DA9-7B87-A2BE529323E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326930" y="6088769"/>
                  <a:ext cx="29808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EF8FD847-8080-8CB9-3AFD-DE9C19C44AC3}"/>
              </a:ext>
            </a:extLst>
          </p:cNvPr>
          <p:cNvGrpSpPr/>
          <p:nvPr/>
        </p:nvGrpSpPr>
        <p:grpSpPr>
          <a:xfrm>
            <a:off x="6440290" y="6500969"/>
            <a:ext cx="936360" cy="339840"/>
            <a:chOff x="6440290" y="6500969"/>
            <a:chExt cx="93636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699D788-C6C4-9AA7-4B16-86CF5EC46247}"/>
                    </a:ext>
                  </a:extLst>
                </p14:cNvPr>
                <p14:cNvContentPartPr/>
                <p14:nvPr/>
              </p14:nvContentPartPr>
              <p14:xfrm>
                <a:off x="6440290" y="6500969"/>
                <a:ext cx="626400" cy="303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699D788-C6C4-9AA7-4B16-86CF5EC4624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431290" y="6492329"/>
                  <a:ext cx="6440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77DC817-EEA9-D904-1A54-A5EBF98F99E6}"/>
                    </a:ext>
                  </a:extLst>
                </p14:cNvPr>
                <p14:cNvContentPartPr/>
                <p14:nvPr/>
              </p14:nvContentPartPr>
              <p14:xfrm>
                <a:off x="7274410" y="6605009"/>
                <a:ext cx="102240" cy="235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77DC817-EEA9-D904-1A54-A5EBF98F99E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265410" y="6596369"/>
                  <a:ext cx="11988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DB59AAA-88EC-4291-A691-BEFBCDA95320}"/>
              </a:ext>
            </a:extLst>
          </p:cNvPr>
          <p:cNvGrpSpPr/>
          <p:nvPr/>
        </p:nvGrpSpPr>
        <p:grpSpPr>
          <a:xfrm>
            <a:off x="7647370" y="6577289"/>
            <a:ext cx="1354320" cy="128880"/>
            <a:chOff x="7647370" y="6577289"/>
            <a:chExt cx="1354320" cy="12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ADF4EDE-762E-4F54-89A4-72CC8994C25E}"/>
                    </a:ext>
                  </a:extLst>
                </p14:cNvPr>
                <p14:cNvContentPartPr/>
                <p14:nvPr/>
              </p14:nvContentPartPr>
              <p14:xfrm>
                <a:off x="7647370" y="6607529"/>
                <a:ext cx="1354320" cy="98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ADF4EDE-762E-4F54-89A4-72CC8994C25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638730" y="6598889"/>
                  <a:ext cx="1371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5803144-23E7-CFB7-C365-2CC13DA38707}"/>
                    </a:ext>
                  </a:extLst>
                </p14:cNvPr>
                <p14:cNvContentPartPr/>
                <p14:nvPr/>
              </p14:nvContentPartPr>
              <p14:xfrm>
                <a:off x="8637730" y="6594569"/>
                <a:ext cx="41040" cy="10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5803144-23E7-CFB7-C365-2CC13DA3870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628730" y="6585929"/>
                  <a:ext cx="58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CBB8ECA-5EE6-CB2A-F0A5-BEFE08519CBF}"/>
                    </a:ext>
                  </a:extLst>
                </p14:cNvPr>
                <p14:cNvContentPartPr/>
                <p14:nvPr/>
              </p14:nvContentPartPr>
              <p14:xfrm>
                <a:off x="8189530" y="6577289"/>
                <a:ext cx="78120" cy="46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CBB8ECA-5EE6-CB2A-F0A5-BEFE08519CB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180890" y="6568649"/>
                  <a:ext cx="9576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93ECAD9F-2AB5-6F8A-88AC-10B6654DEF73}"/>
              </a:ext>
            </a:extLst>
          </p:cNvPr>
          <p:cNvGrpSpPr/>
          <p:nvPr/>
        </p:nvGrpSpPr>
        <p:grpSpPr>
          <a:xfrm>
            <a:off x="9775690" y="6544889"/>
            <a:ext cx="1058760" cy="309240"/>
            <a:chOff x="9775690" y="6544889"/>
            <a:chExt cx="105876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179F238-9782-187F-644B-B3915162D9EF}"/>
                    </a:ext>
                  </a:extLst>
                </p14:cNvPr>
                <p14:cNvContentPartPr/>
                <p14:nvPr/>
              </p14:nvContentPartPr>
              <p14:xfrm>
                <a:off x="9789010" y="6554609"/>
                <a:ext cx="5400" cy="143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179F238-9782-187F-644B-B3915162D9E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780010" y="6545969"/>
                  <a:ext cx="23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A94709C-0E2B-62F8-75E8-BFBD1D800FD2}"/>
                    </a:ext>
                  </a:extLst>
                </p14:cNvPr>
                <p14:cNvContentPartPr/>
                <p14:nvPr/>
              </p14:nvContentPartPr>
              <p14:xfrm>
                <a:off x="9775690" y="6577289"/>
                <a:ext cx="296280" cy="276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A94709C-0E2B-62F8-75E8-BFBD1D800FD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767050" y="6568649"/>
                  <a:ext cx="3139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F11BD0C-95F4-FB35-0AD4-A21B96D4822F}"/>
                    </a:ext>
                  </a:extLst>
                </p14:cNvPr>
                <p14:cNvContentPartPr/>
                <p14:nvPr/>
              </p14:nvContentPartPr>
              <p14:xfrm>
                <a:off x="10001770" y="6648209"/>
                <a:ext cx="78480" cy="190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F11BD0C-95F4-FB35-0AD4-A21B96D4822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992770" y="6639569"/>
                  <a:ext cx="96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F19ED98-1243-C2B4-E504-049FC8AE619C}"/>
                    </a:ext>
                  </a:extLst>
                </p14:cNvPr>
                <p14:cNvContentPartPr/>
                <p14:nvPr/>
              </p14:nvContentPartPr>
              <p14:xfrm>
                <a:off x="10133890" y="6648209"/>
                <a:ext cx="104760" cy="1465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F19ED98-1243-C2B4-E504-049FC8AE619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125250" y="6639209"/>
                  <a:ext cx="122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160A573-95DA-8781-1318-299DE935FDFB}"/>
                    </a:ext>
                  </a:extLst>
                </p14:cNvPr>
                <p14:cNvContentPartPr/>
                <p14:nvPr/>
              </p14:nvContentPartPr>
              <p14:xfrm>
                <a:off x="10592530" y="6544889"/>
                <a:ext cx="241920" cy="226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160A573-95DA-8781-1318-299DE935FDF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583890" y="6535889"/>
                  <a:ext cx="2595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4009F98-3EC3-A1DD-D5C7-4C6FB9F12028}"/>
                    </a:ext>
                  </a:extLst>
                </p14:cNvPr>
                <p14:cNvContentPartPr/>
                <p14:nvPr/>
              </p14:nvContentPartPr>
              <p14:xfrm>
                <a:off x="10294090" y="6678089"/>
                <a:ext cx="100800" cy="150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4009F98-3EC3-A1DD-D5C7-4C6FB9F1202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285090" y="6669089"/>
                  <a:ext cx="118440" cy="167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5288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92FEE67-2475-42B4-71CC-7E99CEAD8B7E}"/>
              </a:ext>
            </a:extLst>
          </p:cNvPr>
          <p:cNvGrpSpPr/>
          <p:nvPr/>
        </p:nvGrpSpPr>
        <p:grpSpPr>
          <a:xfrm>
            <a:off x="674170" y="180809"/>
            <a:ext cx="2422440" cy="576360"/>
            <a:chOff x="674170" y="180809"/>
            <a:chExt cx="242244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20F2597-D33E-63EC-40BB-990C317AA3BF}"/>
                    </a:ext>
                  </a:extLst>
                </p14:cNvPr>
                <p14:cNvContentPartPr/>
                <p14:nvPr/>
              </p14:nvContentPartPr>
              <p14:xfrm>
                <a:off x="674170" y="313649"/>
                <a:ext cx="248760" cy="443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20F2597-D33E-63EC-40BB-990C317AA3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5170" y="305009"/>
                  <a:ext cx="2664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2DA6A08-42CA-BB62-4461-B7730957DCB8}"/>
                    </a:ext>
                  </a:extLst>
                </p14:cNvPr>
                <p14:cNvContentPartPr/>
                <p14:nvPr/>
              </p14:nvContentPartPr>
              <p14:xfrm>
                <a:off x="927610" y="211769"/>
                <a:ext cx="637920" cy="463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2DA6A08-42CA-BB62-4461-B7730957DCB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8970" y="203129"/>
                  <a:ext cx="65556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E41EDB8-9D4D-252C-DC2A-ACA7C3A017AE}"/>
                    </a:ext>
                  </a:extLst>
                </p14:cNvPr>
                <p14:cNvContentPartPr/>
                <p14:nvPr/>
              </p14:nvContentPartPr>
              <p14:xfrm>
                <a:off x="1647250" y="180809"/>
                <a:ext cx="1449360" cy="472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E41EDB8-9D4D-252C-DC2A-ACA7C3A017A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38250" y="171809"/>
                  <a:ext cx="1467000" cy="48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2E73F54-8581-F605-36FE-1E24AB75E841}"/>
              </a:ext>
            </a:extLst>
          </p:cNvPr>
          <p:cNvGrpSpPr/>
          <p:nvPr/>
        </p:nvGrpSpPr>
        <p:grpSpPr>
          <a:xfrm>
            <a:off x="3300010" y="262889"/>
            <a:ext cx="1819800" cy="393840"/>
            <a:chOff x="3300010" y="262889"/>
            <a:chExt cx="181980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EBB0EFB-62C6-33E3-63E2-4A71505010F5}"/>
                    </a:ext>
                  </a:extLst>
                </p14:cNvPr>
                <p14:cNvContentPartPr/>
                <p14:nvPr/>
              </p14:nvContentPartPr>
              <p14:xfrm>
                <a:off x="3300010" y="262889"/>
                <a:ext cx="1819800" cy="393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EBB0EFB-62C6-33E3-63E2-4A71505010F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91370" y="253889"/>
                  <a:ext cx="183744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0812CCC-8D3B-E27F-366D-2314A5022C35}"/>
                    </a:ext>
                  </a:extLst>
                </p14:cNvPr>
                <p14:cNvContentPartPr/>
                <p14:nvPr/>
              </p14:nvContentPartPr>
              <p14:xfrm>
                <a:off x="4551370" y="362609"/>
                <a:ext cx="58320" cy="14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0812CCC-8D3B-E27F-366D-2314A5022C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42730" y="353969"/>
                  <a:ext cx="75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55E1DE2-1091-D88F-7D2F-D4AE3856715D}"/>
                    </a:ext>
                  </a:extLst>
                </p14:cNvPr>
                <p14:cNvContentPartPr/>
                <p14:nvPr/>
              </p14:nvContentPartPr>
              <p14:xfrm>
                <a:off x="4117210" y="391409"/>
                <a:ext cx="458640" cy="49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55E1DE2-1091-D88F-7D2F-D4AE3856715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08210" y="382409"/>
                  <a:ext cx="47628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F2E7AF-F90D-76E3-3213-CE578EC1FECD}"/>
              </a:ext>
            </a:extLst>
          </p:cNvPr>
          <p:cNvGrpSpPr/>
          <p:nvPr/>
        </p:nvGrpSpPr>
        <p:grpSpPr>
          <a:xfrm>
            <a:off x="1934170" y="894329"/>
            <a:ext cx="2710440" cy="624240"/>
            <a:chOff x="1934170" y="894329"/>
            <a:chExt cx="2710440" cy="62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5A2A21A-F34B-7ADE-942F-CB7681B5244B}"/>
                    </a:ext>
                  </a:extLst>
                </p14:cNvPr>
                <p14:cNvContentPartPr/>
                <p14:nvPr/>
              </p14:nvContentPartPr>
              <p14:xfrm>
                <a:off x="1934170" y="894329"/>
                <a:ext cx="1193400" cy="624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5A2A21A-F34B-7ADE-942F-CB7681B5244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25170" y="885329"/>
                  <a:ext cx="121104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7049396-E30A-B0EB-525A-C03716CB18F1}"/>
                    </a:ext>
                  </a:extLst>
                </p14:cNvPr>
                <p14:cNvContentPartPr/>
                <p14:nvPr/>
              </p14:nvContentPartPr>
              <p14:xfrm>
                <a:off x="2643010" y="1070729"/>
                <a:ext cx="48960" cy="30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7049396-E30A-B0EB-525A-C03716CB18F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34010" y="1062089"/>
                  <a:ext cx="66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5C76D4F-EEB6-953D-B182-65BF849BB958}"/>
                    </a:ext>
                  </a:extLst>
                </p14:cNvPr>
                <p14:cNvContentPartPr/>
                <p14:nvPr/>
              </p14:nvContentPartPr>
              <p14:xfrm>
                <a:off x="3506290" y="990449"/>
                <a:ext cx="103680" cy="384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5C76D4F-EEB6-953D-B182-65BF849BB95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97290" y="981449"/>
                  <a:ext cx="1213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F732680-BFDB-6695-C3F5-2A08B065CEFA}"/>
                    </a:ext>
                  </a:extLst>
                </p14:cNvPr>
                <p14:cNvContentPartPr/>
                <p14:nvPr/>
              </p14:nvContentPartPr>
              <p14:xfrm>
                <a:off x="3766210" y="1026449"/>
                <a:ext cx="199800" cy="326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F732680-BFDB-6695-C3F5-2A08B065CEF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57570" y="1017449"/>
                  <a:ext cx="2174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EC5CF71-5CF9-566C-DEE4-2AF9D5847E8A}"/>
                    </a:ext>
                  </a:extLst>
                </p14:cNvPr>
                <p14:cNvContentPartPr/>
                <p14:nvPr/>
              </p14:nvContentPartPr>
              <p14:xfrm>
                <a:off x="3999850" y="1286369"/>
                <a:ext cx="92880" cy="195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EC5CF71-5CF9-566C-DEE4-2AF9D5847E8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90850" y="1277369"/>
                  <a:ext cx="110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F3DA0CA-3095-80A5-33DD-988B2E3E423C}"/>
                    </a:ext>
                  </a:extLst>
                </p14:cNvPr>
                <p14:cNvContentPartPr/>
                <p14:nvPr/>
              </p14:nvContentPartPr>
              <p14:xfrm>
                <a:off x="4248610" y="1128689"/>
                <a:ext cx="131400" cy="193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F3DA0CA-3095-80A5-33DD-988B2E3E423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39970" y="1119689"/>
                  <a:ext cx="149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61BCC87-9D57-655C-8009-AC195ACFAA79}"/>
                    </a:ext>
                  </a:extLst>
                </p14:cNvPr>
                <p14:cNvContentPartPr/>
                <p14:nvPr/>
              </p14:nvContentPartPr>
              <p14:xfrm>
                <a:off x="4520050" y="933569"/>
                <a:ext cx="124560" cy="459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61BCC87-9D57-655C-8009-AC195ACFAA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11050" y="924929"/>
                  <a:ext cx="142200" cy="47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A00BBA-A534-5AA2-17B2-BE1E7E2ED43D}"/>
              </a:ext>
            </a:extLst>
          </p:cNvPr>
          <p:cNvGrpSpPr/>
          <p:nvPr/>
        </p:nvGrpSpPr>
        <p:grpSpPr>
          <a:xfrm>
            <a:off x="1938130" y="1833929"/>
            <a:ext cx="2919960" cy="505800"/>
            <a:chOff x="1938130" y="1833929"/>
            <a:chExt cx="291996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D4F5518-C4EA-C017-E317-4B2612D41587}"/>
                    </a:ext>
                  </a:extLst>
                </p14:cNvPr>
                <p14:cNvContentPartPr/>
                <p14:nvPr/>
              </p14:nvContentPartPr>
              <p14:xfrm>
                <a:off x="1938130" y="1835369"/>
                <a:ext cx="1291320" cy="347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D4F5518-C4EA-C017-E317-4B2612D4158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29490" y="1826369"/>
                  <a:ext cx="13089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82B1EFE-45EB-F1E4-C402-B6381428DCD4}"/>
                    </a:ext>
                  </a:extLst>
                </p14:cNvPr>
                <p14:cNvContentPartPr/>
                <p14:nvPr/>
              </p14:nvContentPartPr>
              <p14:xfrm>
                <a:off x="2897170" y="1997369"/>
                <a:ext cx="43920" cy="14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82B1EFE-45EB-F1E4-C402-B6381428DCD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88170" y="1988369"/>
                  <a:ext cx="61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D660BF4-53CF-F03D-A7DA-C8B8C029E60F}"/>
                    </a:ext>
                  </a:extLst>
                </p14:cNvPr>
                <p14:cNvContentPartPr/>
                <p14:nvPr/>
              </p14:nvContentPartPr>
              <p14:xfrm>
                <a:off x="2586130" y="1890809"/>
                <a:ext cx="340560" cy="63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D660BF4-53CF-F03D-A7DA-C8B8C029E6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77130" y="1881809"/>
                  <a:ext cx="3582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E2FD83D-42E1-7A6D-9FE3-A65FDF229A1F}"/>
                    </a:ext>
                  </a:extLst>
                </p14:cNvPr>
                <p14:cNvContentPartPr/>
                <p14:nvPr/>
              </p14:nvContentPartPr>
              <p14:xfrm>
                <a:off x="3634810" y="1866689"/>
                <a:ext cx="73800" cy="435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E2FD83D-42E1-7A6D-9FE3-A65FDF229A1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26170" y="1858049"/>
                  <a:ext cx="914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1A28111-0452-FB60-E00B-19BD7D5262D1}"/>
                    </a:ext>
                  </a:extLst>
                </p14:cNvPr>
                <p14:cNvContentPartPr/>
                <p14:nvPr/>
              </p14:nvContentPartPr>
              <p14:xfrm>
                <a:off x="3841810" y="1923929"/>
                <a:ext cx="236880" cy="338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1A28111-0452-FB60-E00B-19BD7D5262D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32810" y="1915289"/>
                  <a:ext cx="2545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34CCF89-B15B-E7AA-8D19-673A1E0D2C46}"/>
                    </a:ext>
                  </a:extLst>
                </p14:cNvPr>
                <p14:cNvContentPartPr/>
                <p14:nvPr/>
              </p14:nvContentPartPr>
              <p14:xfrm>
                <a:off x="4002370" y="2176649"/>
                <a:ext cx="91080" cy="163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34CCF89-B15B-E7AA-8D19-673A1E0D2C4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93370" y="2168009"/>
                  <a:ext cx="108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5A15022-72FC-3A40-C3D7-D6B65AE85537}"/>
                    </a:ext>
                  </a:extLst>
                </p14:cNvPr>
                <p14:cNvContentPartPr/>
                <p14:nvPr/>
              </p14:nvContentPartPr>
              <p14:xfrm>
                <a:off x="4293610" y="1951289"/>
                <a:ext cx="116280" cy="273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5A15022-72FC-3A40-C3D7-D6B65AE8553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84610" y="1942649"/>
                  <a:ext cx="1339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42712EB-FC5E-373A-8C22-84DE5879B214}"/>
                    </a:ext>
                  </a:extLst>
                </p14:cNvPr>
                <p14:cNvContentPartPr/>
                <p14:nvPr/>
              </p14:nvContentPartPr>
              <p14:xfrm>
                <a:off x="4508530" y="2066489"/>
                <a:ext cx="120960" cy="162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42712EB-FC5E-373A-8C22-84DE5879B21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99530" y="2057849"/>
                  <a:ext cx="138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FE5C13B-4255-06F9-A36E-A8DFBFA4F721}"/>
                    </a:ext>
                  </a:extLst>
                </p14:cNvPr>
                <p14:cNvContentPartPr/>
                <p14:nvPr/>
              </p14:nvContentPartPr>
              <p14:xfrm>
                <a:off x="4670170" y="1833929"/>
                <a:ext cx="187920" cy="483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FE5C13B-4255-06F9-A36E-A8DFBFA4F72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61170" y="1825289"/>
                  <a:ext cx="205560" cy="50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B98FE8A-1A21-5A0E-EA02-9812DB2F9BC7}"/>
              </a:ext>
            </a:extLst>
          </p:cNvPr>
          <p:cNvGrpSpPr/>
          <p:nvPr/>
        </p:nvGrpSpPr>
        <p:grpSpPr>
          <a:xfrm>
            <a:off x="5262010" y="1756529"/>
            <a:ext cx="1646640" cy="529920"/>
            <a:chOff x="5262010" y="1756529"/>
            <a:chExt cx="164664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A39EFF4-BD6A-1F27-0459-62DB91B21AA2}"/>
                    </a:ext>
                  </a:extLst>
                </p14:cNvPr>
                <p14:cNvContentPartPr/>
                <p14:nvPr/>
              </p14:nvContentPartPr>
              <p14:xfrm>
                <a:off x="5262010" y="2067569"/>
                <a:ext cx="304200" cy="154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A39EFF4-BD6A-1F27-0459-62DB91B21AA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53010" y="2058929"/>
                  <a:ext cx="321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91CD477-7B12-DA70-119A-EA5863FCC264}"/>
                    </a:ext>
                  </a:extLst>
                </p14:cNvPr>
                <p14:cNvContentPartPr/>
                <p14:nvPr/>
              </p14:nvContentPartPr>
              <p14:xfrm>
                <a:off x="5841610" y="1801889"/>
                <a:ext cx="139320" cy="46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91CD477-7B12-DA70-119A-EA5863FCC2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32610" y="1793249"/>
                  <a:ext cx="15696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11ED5B6-38CA-0CB9-D0D1-FED6B20E8815}"/>
                    </a:ext>
                  </a:extLst>
                </p14:cNvPr>
                <p14:cNvContentPartPr/>
                <p14:nvPr/>
              </p14:nvContentPartPr>
              <p14:xfrm>
                <a:off x="6086050" y="1856249"/>
                <a:ext cx="224640" cy="370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11ED5B6-38CA-0CB9-D0D1-FED6B20E881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77410" y="1847249"/>
                  <a:ext cx="2422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923125E-22A9-B463-366B-64C31A7E5CAC}"/>
                    </a:ext>
                  </a:extLst>
                </p14:cNvPr>
                <p14:cNvContentPartPr/>
                <p14:nvPr/>
              </p14:nvContentPartPr>
              <p14:xfrm>
                <a:off x="6198730" y="2161169"/>
                <a:ext cx="139680" cy="125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923125E-22A9-B463-366B-64C31A7E5CA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89730" y="2152169"/>
                  <a:ext cx="157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58D7EC2-2D45-E121-35DD-56D4D7FA8A03}"/>
                    </a:ext>
                  </a:extLst>
                </p14:cNvPr>
                <p14:cNvContentPartPr/>
                <p14:nvPr/>
              </p14:nvContentPartPr>
              <p14:xfrm>
                <a:off x="6598690" y="1820249"/>
                <a:ext cx="123840" cy="327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58D7EC2-2D45-E121-35DD-56D4D7FA8A0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90050" y="1811609"/>
                  <a:ext cx="1414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ACBEC13-B563-317C-349A-16D406145D34}"/>
                    </a:ext>
                  </a:extLst>
                </p14:cNvPr>
                <p14:cNvContentPartPr/>
                <p14:nvPr/>
              </p14:nvContentPartPr>
              <p14:xfrm>
                <a:off x="6549370" y="2008889"/>
                <a:ext cx="221400" cy="34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ACBEC13-B563-317C-349A-16D406145D3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40730" y="2000249"/>
                  <a:ext cx="239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A6EF47A-F6C9-EF92-78E6-5337C25EF596}"/>
                    </a:ext>
                  </a:extLst>
                </p14:cNvPr>
                <p14:cNvContentPartPr/>
                <p14:nvPr/>
              </p14:nvContentPartPr>
              <p14:xfrm>
                <a:off x="6757090" y="1756529"/>
                <a:ext cx="151560" cy="524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A6EF47A-F6C9-EF92-78E6-5337C25EF59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48450" y="1747889"/>
                  <a:ext cx="169200" cy="54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A536ACC-8B64-4C0D-2A39-126A58A065D0}"/>
              </a:ext>
            </a:extLst>
          </p:cNvPr>
          <p:cNvGrpSpPr/>
          <p:nvPr/>
        </p:nvGrpSpPr>
        <p:grpSpPr>
          <a:xfrm>
            <a:off x="5353090" y="873089"/>
            <a:ext cx="2887200" cy="499320"/>
            <a:chOff x="5353090" y="873089"/>
            <a:chExt cx="288720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D9754DB-B930-91AA-BFC5-B0CE42A18937}"/>
                    </a:ext>
                  </a:extLst>
                </p14:cNvPr>
                <p14:cNvContentPartPr/>
                <p14:nvPr/>
              </p14:nvContentPartPr>
              <p14:xfrm>
                <a:off x="5353090" y="873089"/>
                <a:ext cx="1267920" cy="393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D9754DB-B930-91AA-BFC5-B0CE42A1893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44090" y="864089"/>
                  <a:ext cx="12855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FBD04E3-CD01-5F96-506D-1E5ACAF5E857}"/>
                    </a:ext>
                  </a:extLst>
                </p14:cNvPr>
                <p14:cNvContentPartPr/>
                <p14:nvPr/>
              </p14:nvContentPartPr>
              <p14:xfrm>
                <a:off x="6855010" y="937889"/>
                <a:ext cx="227160" cy="284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FBD04E3-CD01-5F96-506D-1E5ACAF5E85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46010" y="928889"/>
                  <a:ext cx="2448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3C31B98-3A31-AD40-ADA3-9761B884086D}"/>
                    </a:ext>
                  </a:extLst>
                </p14:cNvPr>
                <p14:cNvContentPartPr/>
                <p14:nvPr/>
              </p14:nvContentPartPr>
              <p14:xfrm>
                <a:off x="7275490" y="1061009"/>
                <a:ext cx="964800" cy="311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3C31B98-3A31-AD40-ADA3-9761B884086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266490" y="1052369"/>
                  <a:ext cx="982440" cy="32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D9A1680-6D35-55F6-9A4C-50F14A479FD4}"/>
              </a:ext>
            </a:extLst>
          </p:cNvPr>
          <p:cNvGrpSpPr/>
          <p:nvPr/>
        </p:nvGrpSpPr>
        <p:grpSpPr>
          <a:xfrm>
            <a:off x="8496250" y="834929"/>
            <a:ext cx="1768320" cy="497880"/>
            <a:chOff x="8496250" y="834929"/>
            <a:chExt cx="1768320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8A42E7C-DC15-2CAD-D527-DC42A495A39F}"/>
                    </a:ext>
                  </a:extLst>
                </p14:cNvPr>
                <p14:cNvContentPartPr/>
                <p14:nvPr/>
              </p14:nvContentPartPr>
              <p14:xfrm>
                <a:off x="8496250" y="834929"/>
                <a:ext cx="750600" cy="358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8A42E7C-DC15-2CAD-D527-DC42A495A39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87250" y="826289"/>
                  <a:ext cx="7682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A1AE642-60DE-3B9F-71B3-FC1F6E4C9CA0}"/>
                    </a:ext>
                  </a:extLst>
                </p14:cNvPr>
                <p14:cNvContentPartPr/>
                <p14:nvPr/>
              </p14:nvContentPartPr>
              <p14:xfrm>
                <a:off x="8937250" y="896849"/>
                <a:ext cx="36360" cy="8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A1AE642-60DE-3B9F-71B3-FC1F6E4C9CA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928250" y="887849"/>
                  <a:ext cx="54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DF9AAEA-5EA3-86FF-D017-14F8FA7C0C11}"/>
                    </a:ext>
                  </a:extLst>
                </p14:cNvPr>
                <p14:cNvContentPartPr/>
                <p14:nvPr/>
              </p14:nvContentPartPr>
              <p14:xfrm>
                <a:off x="9427210" y="882449"/>
                <a:ext cx="376560" cy="450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DF9AAEA-5EA3-86FF-D017-14F8FA7C0C1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18210" y="873449"/>
                  <a:ext cx="3942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814B417-5127-9A0A-C5D1-139C7C91D7E7}"/>
                    </a:ext>
                  </a:extLst>
                </p14:cNvPr>
                <p14:cNvContentPartPr/>
                <p14:nvPr/>
              </p14:nvContentPartPr>
              <p14:xfrm>
                <a:off x="10093210" y="1024289"/>
                <a:ext cx="171360" cy="85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814B417-5127-9A0A-C5D1-139C7C91D7E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84570" y="1015649"/>
                  <a:ext cx="18900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B9F21CD-D275-A7F4-3107-95E870302D36}"/>
              </a:ext>
            </a:extLst>
          </p:cNvPr>
          <p:cNvGrpSpPr/>
          <p:nvPr/>
        </p:nvGrpSpPr>
        <p:grpSpPr>
          <a:xfrm>
            <a:off x="10509010" y="796769"/>
            <a:ext cx="1234800" cy="359280"/>
            <a:chOff x="10509010" y="796769"/>
            <a:chExt cx="123480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16ED703-3041-E966-CF11-A7C15801975B}"/>
                    </a:ext>
                  </a:extLst>
                </p14:cNvPr>
                <p14:cNvContentPartPr/>
                <p14:nvPr/>
              </p14:nvContentPartPr>
              <p14:xfrm>
                <a:off x="10509010" y="796769"/>
                <a:ext cx="1234800" cy="359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16ED703-3041-E966-CF11-A7C15801975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500010" y="787769"/>
                  <a:ext cx="12524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3C8B47F-D077-036D-3ED1-BE13F5E512EB}"/>
                    </a:ext>
                  </a:extLst>
                </p14:cNvPr>
                <p14:cNvContentPartPr/>
                <p14:nvPr/>
              </p14:nvContentPartPr>
              <p14:xfrm>
                <a:off x="11119210" y="919529"/>
                <a:ext cx="248040" cy="57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3C8B47F-D077-036D-3ED1-BE13F5E512E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110210" y="910529"/>
                  <a:ext cx="26568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6C86734-970D-442C-DC02-4D9E6B6A721B}"/>
              </a:ext>
            </a:extLst>
          </p:cNvPr>
          <p:cNvGrpSpPr/>
          <p:nvPr/>
        </p:nvGrpSpPr>
        <p:grpSpPr>
          <a:xfrm>
            <a:off x="1078810" y="2795129"/>
            <a:ext cx="3067560" cy="686160"/>
            <a:chOff x="1078810" y="2795129"/>
            <a:chExt cx="3067560" cy="68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CCF4222-E1B9-4C1D-B87E-7BC6A044CE99}"/>
                    </a:ext>
                  </a:extLst>
                </p14:cNvPr>
                <p14:cNvContentPartPr/>
                <p14:nvPr/>
              </p14:nvContentPartPr>
              <p14:xfrm>
                <a:off x="1078810" y="2850209"/>
                <a:ext cx="93240" cy="548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CCF4222-E1B9-4C1D-B87E-7BC6A044CE9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70170" y="2841209"/>
                  <a:ext cx="11088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567FCB0-3AD7-23BD-674B-E38DCC429B61}"/>
                    </a:ext>
                  </a:extLst>
                </p14:cNvPr>
                <p14:cNvContentPartPr/>
                <p14:nvPr/>
              </p14:nvContentPartPr>
              <p14:xfrm>
                <a:off x="1357090" y="2989889"/>
                <a:ext cx="226440" cy="309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567FCB0-3AD7-23BD-674B-E38DCC429B6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48090" y="2980889"/>
                  <a:ext cx="2440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609DFB7-BC78-3243-5192-FB156A99DC31}"/>
                    </a:ext>
                  </a:extLst>
                </p14:cNvPr>
                <p14:cNvContentPartPr/>
                <p14:nvPr/>
              </p14:nvContentPartPr>
              <p14:xfrm>
                <a:off x="1435570" y="3280049"/>
                <a:ext cx="103320" cy="201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609DFB7-BC78-3243-5192-FB156A99DC3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26930" y="3271049"/>
                  <a:ext cx="1209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3AFB353-C892-CA75-621D-8A9FF763FB18}"/>
                    </a:ext>
                  </a:extLst>
                </p14:cNvPr>
                <p14:cNvContentPartPr/>
                <p14:nvPr/>
              </p14:nvContentPartPr>
              <p14:xfrm>
                <a:off x="1728250" y="3129569"/>
                <a:ext cx="157680" cy="186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3AFB353-C892-CA75-621D-8A9FF763FB1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19610" y="3120929"/>
                  <a:ext cx="175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3548684-72EE-D1D8-D24A-9EA9A3FE823C}"/>
                    </a:ext>
                  </a:extLst>
                </p14:cNvPr>
                <p14:cNvContentPartPr/>
                <p14:nvPr/>
              </p14:nvContentPartPr>
              <p14:xfrm>
                <a:off x="1924450" y="2874329"/>
                <a:ext cx="153360" cy="577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3548684-72EE-D1D8-D24A-9EA9A3FE823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15810" y="2865689"/>
                  <a:ext cx="17100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6FFB613-E3CE-4759-B33C-3573CCB4F839}"/>
                    </a:ext>
                  </a:extLst>
                </p14:cNvPr>
                <p14:cNvContentPartPr/>
                <p14:nvPr/>
              </p14:nvContentPartPr>
              <p14:xfrm>
                <a:off x="2383810" y="2795129"/>
                <a:ext cx="1762560" cy="610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6FFB613-E3CE-4759-B33C-3573CCB4F83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75170" y="2786129"/>
                  <a:ext cx="1780200" cy="62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F06C1C0-8688-F64B-C778-176A2D6D6490}"/>
                    </a:ext>
                  </a:extLst>
                </p14:cNvPr>
                <p14:cNvContentPartPr/>
                <p14:nvPr/>
              </p14:nvContentPartPr>
              <p14:xfrm>
                <a:off x="2389930" y="3088889"/>
                <a:ext cx="358560" cy="41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F06C1C0-8688-F64B-C778-176A2D6D649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80930" y="3079889"/>
                  <a:ext cx="3762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F7C77B8-41B4-5A8D-BFBD-6FA0B0F8D035}"/>
              </a:ext>
            </a:extLst>
          </p:cNvPr>
          <p:cNvGrpSpPr/>
          <p:nvPr/>
        </p:nvGrpSpPr>
        <p:grpSpPr>
          <a:xfrm>
            <a:off x="4430410" y="2883689"/>
            <a:ext cx="2681640" cy="415800"/>
            <a:chOff x="4430410" y="2883689"/>
            <a:chExt cx="268164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0F01784-5784-F3B6-6165-45439B51CD08}"/>
                    </a:ext>
                  </a:extLst>
                </p14:cNvPr>
                <p14:cNvContentPartPr/>
                <p14:nvPr/>
              </p14:nvContentPartPr>
              <p14:xfrm>
                <a:off x="4442290" y="3006089"/>
                <a:ext cx="220320" cy="55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0F01784-5784-F3B6-6165-45439B51CD0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33650" y="2997449"/>
                  <a:ext cx="237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A2EF80D-5D37-586D-152C-788C25F2BE1E}"/>
                    </a:ext>
                  </a:extLst>
                </p14:cNvPr>
                <p14:cNvContentPartPr/>
                <p14:nvPr/>
              </p14:nvContentPartPr>
              <p14:xfrm>
                <a:off x="4430410" y="3155489"/>
                <a:ext cx="208800" cy="63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A2EF80D-5D37-586D-152C-788C25F2BE1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21770" y="3146849"/>
                  <a:ext cx="226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1FA2046-5E54-BFD4-0535-C716FC2A9F6B}"/>
                    </a:ext>
                  </a:extLst>
                </p14:cNvPr>
                <p14:cNvContentPartPr/>
                <p14:nvPr/>
              </p14:nvContentPartPr>
              <p14:xfrm>
                <a:off x="4865650" y="2883689"/>
                <a:ext cx="1362600" cy="415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1FA2046-5E54-BFD4-0535-C716FC2A9F6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57010" y="2875049"/>
                  <a:ext cx="138024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7934F4A-2AFC-DB24-4A0D-3AFA591F238F}"/>
                    </a:ext>
                  </a:extLst>
                </p14:cNvPr>
                <p14:cNvContentPartPr/>
                <p14:nvPr/>
              </p14:nvContentPartPr>
              <p14:xfrm>
                <a:off x="5444530" y="3050009"/>
                <a:ext cx="336960" cy="15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7934F4A-2AFC-DB24-4A0D-3AFA591F238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35530" y="3041009"/>
                  <a:ext cx="354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114933C-942B-B7BF-FA3E-6DAC5E195FFE}"/>
                    </a:ext>
                  </a:extLst>
                </p14:cNvPr>
                <p14:cNvContentPartPr/>
                <p14:nvPr/>
              </p14:nvContentPartPr>
              <p14:xfrm>
                <a:off x="6432010" y="2936609"/>
                <a:ext cx="179640" cy="312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114933C-942B-B7BF-FA3E-6DAC5E195FF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23010" y="2927609"/>
                  <a:ext cx="1972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4F0A6B7-62CE-B60E-A4B3-F6D3A42B8193}"/>
                    </a:ext>
                  </a:extLst>
                </p14:cNvPr>
                <p14:cNvContentPartPr/>
                <p14:nvPr/>
              </p14:nvContentPartPr>
              <p14:xfrm>
                <a:off x="6648730" y="3228209"/>
                <a:ext cx="23400" cy="37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4F0A6B7-62CE-B60E-A4B3-F6D3A42B819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39730" y="3219209"/>
                  <a:ext cx="41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572B809-6575-F2A2-693D-78ED17C54289}"/>
                    </a:ext>
                  </a:extLst>
                </p14:cNvPr>
                <p14:cNvContentPartPr/>
                <p14:nvPr/>
              </p14:nvContentPartPr>
              <p14:xfrm>
                <a:off x="6847810" y="2950649"/>
                <a:ext cx="168840" cy="305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572B809-6575-F2A2-693D-78ED17C5428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39170" y="2941649"/>
                  <a:ext cx="1864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27F1C2F-149E-2869-C44A-4F5DBFB9F2F3}"/>
                    </a:ext>
                  </a:extLst>
                </p14:cNvPr>
                <p14:cNvContentPartPr/>
                <p14:nvPr/>
              </p14:nvContentPartPr>
              <p14:xfrm>
                <a:off x="6889570" y="3080609"/>
                <a:ext cx="185040" cy="63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27F1C2F-149E-2869-C44A-4F5DBFB9F2F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80570" y="3071609"/>
                  <a:ext cx="202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5B68F7A-41C1-F1E7-19F4-5AF226FEC04F}"/>
                    </a:ext>
                  </a:extLst>
                </p14:cNvPr>
                <p14:cNvContentPartPr/>
                <p14:nvPr/>
              </p14:nvContentPartPr>
              <p14:xfrm>
                <a:off x="6909010" y="2981249"/>
                <a:ext cx="203040" cy="20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5B68F7A-41C1-F1E7-19F4-5AF226FEC04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00370" y="2972249"/>
                  <a:ext cx="2206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93CF5CD-04DF-41F6-AD34-81F43C3AA8F2}"/>
              </a:ext>
            </a:extLst>
          </p:cNvPr>
          <p:cNvGrpSpPr/>
          <p:nvPr/>
        </p:nvGrpSpPr>
        <p:grpSpPr>
          <a:xfrm>
            <a:off x="7483570" y="2815289"/>
            <a:ext cx="1965960" cy="401040"/>
            <a:chOff x="7483570" y="2815289"/>
            <a:chExt cx="196596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7732D49-A705-8BA8-4377-6EB996E87DEF}"/>
                    </a:ext>
                  </a:extLst>
                </p14:cNvPr>
                <p14:cNvContentPartPr/>
                <p14:nvPr/>
              </p14:nvContentPartPr>
              <p14:xfrm>
                <a:off x="7483570" y="2988449"/>
                <a:ext cx="306360" cy="109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7732D49-A705-8BA8-4377-6EB996E87DE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74570" y="2979449"/>
                  <a:ext cx="324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7A19FD4-ACE7-1F3A-BA3B-40B1DA279858}"/>
                    </a:ext>
                  </a:extLst>
                </p14:cNvPr>
                <p14:cNvContentPartPr/>
                <p14:nvPr/>
              </p14:nvContentPartPr>
              <p14:xfrm>
                <a:off x="7540810" y="3088889"/>
                <a:ext cx="228240" cy="94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7A19FD4-ACE7-1F3A-BA3B-40B1DA27985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31810" y="3079889"/>
                  <a:ext cx="245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FB28FAD-525E-6848-8058-182FE887B441}"/>
                    </a:ext>
                  </a:extLst>
                </p14:cNvPr>
                <p14:cNvContentPartPr/>
                <p14:nvPr/>
              </p14:nvContentPartPr>
              <p14:xfrm>
                <a:off x="8136610" y="2831489"/>
                <a:ext cx="219240" cy="187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FB28FAD-525E-6848-8058-182FE887B44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27610" y="2822489"/>
                  <a:ext cx="2368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D213444-6A53-B383-C6D5-D4ED07333493}"/>
                    </a:ext>
                  </a:extLst>
                </p14:cNvPr>
                <p14:cNvContentPartPr/>
                <p14:nvPr/>
              </p14:nvContentPartPr>
              <p14:xfrm>
                <a:off x="8092690" y="3015809"/>
                <a:ext cx="200520" cy="200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D213444-6A53-B383-C6D5-D4ED0733349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83690" y="3006809"/>
                  <a:ext cx="218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216AA28-F51F-DB6B-01EE-B48DDA30EBA6}"/>
                    </a:ext>
                  </a:extLst>
                </p14:cNvPr>
                <p14:cNvContentPartPr/>
                <p14:nvPr/>
              </p14:nvContentPartPr>
              <p14:xfrm>
                <a:off x="8507770" y="2836169"/>
                <a:ext cx="274680" cy="374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216AA28-F51F-DB6B-01EE-B48DDA30EBA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98770" y="2827169"/>
                  <a:ext cx="2923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BAD126C-A8EF-3B08-584B-423501141AD4}"/>
                    </a:ext>
                  </a:extLst>
                </p14:cNvPr>
                <p14:cNvContentPartPr/>
                <p14:nvPr/>
              </p14:nvContentPartPr>
              <p14:xfrm>
                <a:off x="8860570" y="3025889"/>
                <a:ext cx="163440" cy="119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BAD126C-A8EF-3B08-584B-423501141AD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851570" y="3017249"/>
                  <a:ext cx="181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DD5E6A3-35C3-1072-A8B5-4373ADCFE7AA}"/>
                    </a:ext>
                  </a:extLst>
                </p14:cNvPr>
                <p14:cNvContentPartPr/>
                <p14:nvPr/>
              </p14:nvContentPartPr>
              <p14:xfrm>
                <a:off x="9097450" y="2815289"/>
                <a:ext cx="352080" cy="393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DD5E6A3-35C3-1072-A8B5-4373ADCFE7A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088810" y="2806649"/>
                  <a:ext cx="369720" cy="41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D655526-3805-1887-812F-88E8F9AEEB3E}"/>
              </a:ext>
            </a:extLst>
          </p:cNvPr>
          <p:cNvGrpSpPr/>
          <p:nvPr/>
        </p:nvGrpSpPr>
        <p:grpSpPr>
          <a:xfrm>
            <a:off x="2173930" y="3808529"/>
            <a:ext cx="1241280" cy="450360"/>
            <a:chOff x="2173930" y="3808529"/>
            <a:chExt cx="124128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3A1F821-7C77-E4A4-EF88-9C1BBAB6B556}"/>
                    </a:ext>
                  </a:extLst>
                </p14:cNvPr>
                <p14:cNvContentPartPr/>
                <p14:nvPr/>
              </p14:nvContentPartPr>
              <p14:xfrm>
                <a:off x="2173930" y="3839849"/>
                <a:ext cx="502200" cy="366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3A1F821-7C77-E4A4-EF88-9C1BBAB6B55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64930" y="3831209"/>
                  <a:ext cx="5198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23A6BDD-9F9E-CE7F-9539-F53850012BA3}"/>
                    </a:ext>
                  </a:extLst>
                </p14:cNvPr>
                <p14:cNvContentPartPr/>
                <p14:nvPr/>
              </p14:nvContentPartPr>
              <p14:xfrm>
                <a:off x="2575330" y="3985289"/>
                <a:ext cx="116280" cy="8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23A6BDD-9F9E-CE7F-9539-F53850012BA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566330" y="3976289"/>
                  <a:ext cx="133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DA044C3-40B6-C835-0C80-5DA2DAED9757}"/>
                    </a:ext>
                  </a:extLst>
                </p14:cNvPr>
                <p14:cNvContentPartPr/>
                <p14:nvPr/>
              </p14:nvContentPartPr>
              <p14:xfrm>
                <a:off x="2950450" y="3808529"/>
                <a:ext cx="464760" cy="450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DA044C3-40B6-C835-0C80-5DA2DAED975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41810" y="3799529"/>
                  <a:ext cx="482400" cy="46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23CD1D6-6233-91F6-2CE7-AA13A0CA394E}"/>
              </a:ext>
            </a:extLst>
          </p:cNvPr>
          <p:cNvGrpSpPr/>
          <p:nvPr/>
        </p:nvGrpSpPr>
        <p:grpSpPr>
          <a:xfrm>
            <a:off x="3836410" y="3810689"/>
            <a:ext cx="1573200" cy="557280"/>
            <a:chOff x="3836410" y="3810689"/>
            <a:chExt cx="1573200" cy="55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45ED1DB-95D2-0E5D-3AD3-812F834AE610}"/>
                    </a:ext>
                  </a:extLst>
                </p14:cNvPr>
                <p14:cNvContentPartPr/>
                <p14:nvPr/>
              </p14:nvContentPartPr>
              <p14:xfrm>
                <a:off x="3845410" y="3927689"/>
                <a:ext cx="25560" cy="290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45ED1DB-95D2-0E5D-3AD3-812F834AE61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836770" y="3918689"/>
                  <a:ext cx="432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4EC6C60-EC8C-B0A1-6BDA-9F6A003EFCDA}"/>
                    </a:ext>
                  </a:extLst>
                </p14:cNvPr>
                <p14:cNvContentPartPr/>
                <p14:nvPr/>
              </p14:nvContentPartPr>
              <p14:xfrm>
                <a:off x="3836410" y="3925169"/>
                <a:ext cx="259560" cy="349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4EC6C60-EC8C-B0A1-6BDA-9F6A003EFCD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827410" y="3916169"/>
                  <a:ext cx="2772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5E1CFD2-8DB0-D328-1EEB-0ED9DE56D464}"/>
                    </a:ext>
                  </a:extLst>
                </p14:cNvPr>
                <p14:cNvContentPartPr/>
                <p14:nvPr/>
              </p14:nvContentPartPr>
              <p14:xfrm>
                <a:off x="4156090" y="3810689"/>
                <a:ext cx="183240" cy="494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5E1CFD2-8DB0-D328-1EEB-0ED9DE56D46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47450" y="3801689"/>
                  <a:ext cx="20088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54FD635-D79F-AC7A-4AE8-3AF7D8E5620A}"/>
                    </a:ext>
                  </a:extLst>
                </p14:cNvPr>
                <p14:cNvContentPartPr/>
                <p14:nvPr/>
              </p14:nvContentPartPr>
              <p14:xfrm>
                <a:off x="4368130" y="3926609"/>
                <a:ext cx="214200" cy="333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54FD635-D79F-AC7A-4AE8-3AF7D8E5620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359490" y="3917969"/>
                  <a:ext cx="2318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5AECC77-182F-EF75-B7E1-2DA7B5D7E77B}"/>
                    </a:ext>
                  </a:extLst>
                </p14:cNvPr>
                <p14:cNvContentPartPr/>
                <p14:nvPr/>
              </p14:nvContentPartPr>
              <p14:xfrm>
                <a:off x="4450930" y="4214609"/>
                <a:ext cx="141120" cy="153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5AECC77-182F-EF75-B7E1-2DA7B5D7E77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42290" y="4205969"/>
                  <a:ext cx="158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EBD3320-AAD0-E34B-2E03-2A2F878AC0F6}"/>
                    </a:ext>
                  </a:extLst>
                </p14:cNvPr>
                <p14:cNvContentPartPr/>
                <p14:nvPr/>
              </p14:nvContentPartPr>
              <p14:xfrm>
                <a:off x="4743250" y="4072769"/>
                <a:ext cx="130320" cy="155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EBD3320-AAD0-E34B-2E03-2A2F878AC0F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734610" y="4064129"/>
                  <a:ext cx="147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5EFCFB3-A376-1282-FA2E-3266E30FCCE5}"/>
                    </a:ext>
                  </a:extLst>
                </p14:cNvPr>
                <p14:cNvContentPartPr/>
                <p14:nvPr/>
              </p14:nvContentPartPr>
              <p14:xfrm>
                <a:off x="4907410" y="3865049"/>
                <a:ext cx="174240" cy="482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5EFCFB3-A376-1282-FA2E-3266E30FCCE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98410" y="3856409"/>
                  <a:ext cx="1918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0714E15-4087-D169-0BFE-2E1CB99BC9A3}"/>
                    </a:ext>
                  </a:extLst>
                </p14:cNvPr>
                <p14:cNvContentPartPr/>
                <p14:nvPr/>
              </p14:nvContentPartPr>
              <p14:xfrm>
                <a:off x="5213050" y="3867209"/>
                <a:ext cx="23400" cy="373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0714E15-4087-D169-0BFE-2E1CB99BC9A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04410" y="3858209"/>
                  <a:ext cx="410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0515EF8-19A0-CB92-D7B6-886134FBA588}"/>
                    </a:ext>
                  </a:extLst>
                </p14:cNvPr>
                <p14:cNvContentPartPr/>
                <p14:nvPr/>
              </p14:nvContentPartPr>
              <p14:xfrm>
                <a:off x="5365330" y="3828689"/>
                <a:ext cx="25920" cy="388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0515EF8-19A0-CB92-D7B6-886134FBA58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56690" y="3819689"/>
                  <a:ext cx="435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33FD250-5EDA-D199-6D87-70C5DD4DB224}"/>
                    </a:ext>
                  </a:extLst>
                </p14:cNvPr>
                <p14:cNvContentPartPr/>
                <p14:nvPr/>
              </p14:nvContentPartPr>
              <p14:xfrm>
                <a:off x="5264530" y="4045049"/>
                <a:ext cx="145080" cy="19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33FD250-5EDA-D199-6D87-70C5DD4DB22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55530" y="4036409"/>
                  <a:ext cx="1627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51D028D-656E-B2D9-FDF4-70B23FE5637C}"/>
              </a:ext>
            </a:extLst>
          </p:cNvPr>
          <p:cNvGrpSpPr/>
          <p:nvPr/>
        </p:nvGrpSpPr>
        <p:grpSpPr>
          <a:xfrm>
            <a:off x="3836050" y="4662089"/>
            <a:ext cx="2220120" cy="578880"/>
            <a:chOff x="3836050" y="4662089"/>
            <a:chExt cx="2220120" cy="57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42CFD69-CD8F-7246-C4F3-6DBEBD094C4C}"/>
                    </a:ext>
                  </a:extLst>
                </p14:cNvPr>
                <p14:cNvContentPartPr/>
                <p14:nvPr/>
              </p14:nvContentPartPr>
              <p14:xfrm>
                <a:off x="3836050" y="4868729"/>
                <a:ext cx="194760" cy="324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42CFD69-CD8F-7246-C4F3-6DBEBD094C4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27410" y="4860089"/>
                  <a:ext cx="2124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1E09357-C87A-3088-6C1F-F9AF503D6A51}"/>
                    </a:ext>
                  </a:extLst>
                </p14:cNvPr>
                <p14:cNvContentPartPr/>
                <p14:nvPr/>
              </p14:nvContentPartPr>
              <p14:xfrm>
                <a:off x="4083370" y="4996529"/>
                <a:ext cx="160920" cy="170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1E09357-C87A-3088-6C1F-F9AF503D6A5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074730" y="4987889"/>
                  <a:ext cx="178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03FB709-0224-0E77-DC7D-FCFA9E667C36}"/>
                    </a:ext>
                  </a:extLst>
                </p14:cNvPr>
                <p14:cNvContentPartPr/>
                <p14:nvPr/>
              </p14:nvContentPartPr>
              <p14:xfrm>
                <a:off x="4268770" y="4720409"/>
                <a:ext cx="113400" cy="231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03FB709-0224-0E77-DC7D-FCFA9E667C3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260130" y="4711409"/>
                  <a:ext cx="1310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4BC4FD3-980D-AB1F-899D-48F579C28A98}"/>
                    </a:ext>
                  </a:extLst>
                </p14:cNvPr>
                <p14:cNvContentPartPr/>
                <p14:nvPr/>
              </p14:nvContentPartPr>
              <p14:xfrm>
                <a:off x="4510690" y="4733729"/>
                <a:ext cx="117000" cy="450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4BC4FD3-980D-AB1F-899D-48F579C28A9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02050" y="4724729"/>
                  <a:ext cx="13464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ADF018A-B0F3-31FD-02C2-F6BA3F43FB9D}"/>
                    </a:ext>
                  </a:extLst>
                </p14:cNvPr>
                <p14:cNvContentPartPr/>
                <p14:nvPr/>
              </p14:nvContentPartPr>
              <p14:xfrm>
                <a:off x="4682770" y="4788089"/>
                <a:ext cx="210600" cy="336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ADF018A-B0F3-31FD-02C2-F6BA3F43FB9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73770" y="4779089"/>
                  <a:ext cx="2282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FA07D20-9B52-201C-7062-5860EDA4901D}"/>
                    </a:ext>
                  </a:extLst>
                </p14:cNvPr>
                <p14:cNvContentPartPr/>
                <p14:nvPr/>
              </p14:nvContentPartPr>
              <p14:xfrm>
                <a:off x="4799050" y="5117489"/>
                <a:ext cx="75240" cy="123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FA07D20-9B52-201C-7062-5860EDA4901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790050" y="5108849"/>
                  <a:ext cx="92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22486B6-0C42-F720-E6DB-E25D9147D1FB}"/>
                    </a:ext>
                  </a:extLst>
                </p14:cNvPr>
                <p14:cNvContentPartPr/>
                <p14:nvPr/>
              </p14:nvContentPartPr>
              <p14:xfrm>
                <a:off x="5025850" y="4941809"/>
                <a:ext cx="110520" cy="92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22486B6-0C42-F720-E6DB-E25D9147D1F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016850" y="4932809"/>
                  <a:ext cx="128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6ABC701-DB96-EB86-9E97-75DA4C476E6D}"/>
                    </a:ext>
                  </a:extLst>
                </p14:cNvPr>
                <p14:cNvContentPartPr/>
                <p14:nvPr/>
              </p14:nvContentPartPr>
              <p14:xfrm>
                <a:off x="5226010" y="4691609"/>
                <a:ext cx="99720" cy="521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6ABC701-DB96-EB86-9E97-75DA4C476E6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217370" y="4682969"/>
                  <a:ext cx="11736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C3B09C4-5718-5543-F80E-637C147DDE84}"/>
                    </a:ext>
                  </a:extLst>
                </p14:cNvPr>
                <p14:cNvContentPartPr/>
                <p14:nvPr/>
              </p14:nvContentPartPr>
              <p14:xfrm>
                <a:off x="5460370" y="4803569"/>
                <a:ext cx="177120" cy="361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C3B09C4-5718-5543-F80E-637C147DDE8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451730" y="4794569"/>
                  <a:ext cx="1947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3FCE906-3FA5-659F-AEFB-2C38112D15BE}"/>
                    </a:ext>
                  </a:extLst>
                </p14:cNvPr>
                <p14:cNvContentPartPr/>
                <p14:nvPr/>
              </p14:nvContentPartPr>
              <p14:xfrm>
                <a:off x="5679610" y="4992569"/>
                <a:ext cx="151920" cy="181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3FCE906-3FA5-659F-AEFB-2C38112D15B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670970" y="4983569"/>
                  <a:ext cx="169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822F5B8-E85D-18B2-77C1-1B5FA8DF1344}"/>
                    </a:ext>
                  </a:extLst>
                </p14:cNvPr>
                <p14:cNvContentPartPr/>
                <p14:nvPr/>
              </p14:nvContentPartPr>
              <p14:xfrm>
                <a:off x="5912170" y="4662089"/>
                <a:ext cx="144000" cy="231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822F5B8-E85D-18B2-77C1-1B5FA8DF134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903170" y="4653089"/>
                  <a:ext cx="16164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555EE9B-9BE4-9F21-0579-967306D8B8DE}"/>
              </a:ext>
            </a:extLst>
          </p:cNvPr>
          <p:cNvGrpSpPr/>
          <p:nvPr/>
        </p:nvGrpSpPr>
        <p:grpSpPr>
          <a:xfrm>
            <a:off x="7646290" y="3783689"/>
            <a:ext cx="1521720" cy="455400"/>
            <a:chOff x="7646290" y="3783689"/>
            <a:chExt cx="152172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BFDDD1D-A768-0AFD-C8C4-2C07B1980E13}"/>
                    </a:ext>
                  </a:extLst>
                </p14:cNvPr>
                <p14:cNvContentPartPr/>
                <p14:nvPr/>
              </p14:nvContentPartPr>
              <p14:xfrm>
                <a:off x="7646290" y="3903929"/>
                <a:ext cx="182520" cy="268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BFDDD1D-A768-0AFD-C8C4-2C07B1980E1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637650" y="3895289"/>
                  <a:ext cx="2001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092F4BE-510C-ED82-8655-FCA753672EE4}"/>
                    </a:ext>
                  </a:extLst>
                </p14:cNvPr>
                <p14:cNvContentPartPr/>
                <p14:nvPr/>
              </p14:nvContentPartPr>
              <p14:xfrm>
                <a:off x="7887130" y="4172489"/>
                <a:ext cx="47160" cy="24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092F4BE-510C-ED82-8655-FCA753672EE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878130" y="4163489"/>
                  <a:ext cx="64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73541F2-3FE3-7807-05E1-0BA8A3814C5A}"/>
                    </a:ext>
                  </a:extLst>
                </p14:cNvPr>
                <p14:cNvContentPartPr/>
                <p14:nvPr/>
              </p14:nvContentPartPr>
              <p14:xfrm>
                <a:off x="8059930" y="3915089"/>
                <a:ext cx="125280" cy="249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73541F2-3FE3-7807-05E1-0BA8A3814C5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051290" y="3906449"/>
                  <a:ext cx="1429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DCD73B3-A33A-D250-5358-91798943D22E}"/>
                    </a:ext>
                  </a:extLst>
                </p14:cNvPr>
                <p14:cNvContentPartPr/>
                <p14:nvPr/>
              </p14:nvContentPartPr>
              <p14:xfrm>
                <a:off x="8351890" y="3901409"/>
                <a:ext cx="244080" cy="298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DCD73B3-A33A-D250-5358-91798943D22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43250" y="3892769"/>
                  <a:ext cx="2617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F962417-92D5-C597-6ED4-6234E814D7EC}"/>
                    </a:ext>
                  </a:extLst>
                </p14:cNvPr>
                <p14:cNvContentPartPr/>
                <p14:nvPr/>
              </p14:nvContentPartPr>
              <p14:xfrm>
                <a:off x="8656810" y="4116329"/>
                <a:ext cx="159480" cy="122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F962417-92D5-C597-6ED4-6234E814D7E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647810" y="4107689"/>
                  <a:ext cx="177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7B1C456-F410-034B-B2CC-38398B1605EA}"/>
                    </a:ext>
                  </a:extLst>
                </p14:cNvPr>
                <p14:cNvContentPartPr/>
                <p14:nvPr/>
              </p14:nvContentPartPr>
              <p14:xfrm>
                <a:off x="8864170" y="3783689"/>
                <a:ext cx="303840" cy="448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7B1C456-F410-034B-B2CC-38398B1605E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855530" y="3775049"/>
                  <a:ext cx="321480" cy="46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5686B21-B348-71BA-A344-9E4229567459}"/>
              </a:ext>
            </a:extLst>
          </p:cNvPr>
          <p:cNvGrpSpPr/>
          <p:nvPr/>
        </p:nvGrpSpPr>
        <p:grpSpPr>
          <a:xfrm>
            <a:off x="7613890" y="4717169"/>
            <a:ext cx="1694520" cy="465480"/>
            <a:chOff x="7613890" y="4717169"/>
            <a:chExt cx="169452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A0C1F98-BEA5-8744-82A4-203C26A7F329}"/>
                    </a:ext>
                  </a:extLst>
                </p14:cNvPr>
                <p14:cNvContentPartPr/>
                <p14:nvPr/>
              </p14:nvContentPartPr>
              <p14:xfrm>
                <a:off x="7613890" y="4836689"/>
                <a:ext cx="10080" cy="232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A0C1F98-BEA5-8744-82A4-203C26A7F32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605250" y="4827689"/>
                  <a:ext cx="277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0CCABEE-8699-4EB7-BB88-4780477525D7}"/>
                    </a:ext>
                  </a:extLst>
                </p14:cNvPr>
                <p14:cNvContentPartPr/>
                <p14:nvPr/>
              </p14:nvContentPartPr>
              <p14:xfrm>
                <a:off x="7814050" y="4982129"/>
                <a:ext cx="6840" cy="97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0CCABEE-8699-4EB7-BB88-4780477525D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805050" y="4973489"/>
                  <a:ext cx="24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FC791D5-2092-238E-0FB5-B067180F21CA}"/>
                    </a:ext>
                  </a:extLst>
                </p14:cNvPr>
                <p14:cNvContentPartPr/>
                <p14:nvPr/>
              </p14:nvContentPartPr>
              <p14:xfrm>
                <a:off x="7870930" y="4826609"/>
                <a:ext cx="225360" cy="288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FC791D5-2092-238E-0FB5-B067180F21C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61930" y="4817969"/>
                  <a:ext cx="2430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60EBEAB-CD9E-0A2B-7906-8D62ABB58011}"/>
                    </a:ext>
                  </a:extLst>
                </p14:cNvPr>
                <p14:cNvContentPartPr/>
                <p14:nvPr/>
              </p14:nvContentPartPr>
              <p14:xfrm>
                <a:off x="8181250" y="4717169"/>
                <a:ext cx="82800" cy="377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60EBEAB-CD9E-0A2B-7906-8D62ABB5801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172610" y="4708529"/>
                  <a:ext cx="1004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F503E3A-849F-BC68-9BA3-1A6B61D43229}"/>
                    </a:ext>
                  </a:extLst>
                </p14:cNvPr>
                <p14:cNvContentPartPr/>
                <p14:nvPr/>
              </p14:nvContentPartPr>
              <p14:xfrm>
                <a:off x="8418850" y="4775129"/>
                <a:ext cx="243720" cy="335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F503E3A-849F-BC68-9BA3-1A6B61D4322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410210" y="4766129"/>
                  <a:ext cx="2613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7D05FFC-F8AE-9B59-0AD8-BC68A64D8165}"/>
                    </a:ext>
                  </a:extLst>
                </p14:cNvPr>
                <p14:cNvContentPartPr/>
                <p14:nvPr/>
              </p14:nvContentPartPr>
              <p14:xfrm>
                <a:off x="8757250" y="4963409"/>
                <a:ext cx="147960" cy="195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7D05FFC-F8AE-9B59-0AD8-BC68A64D816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748610" y="4954769"/>
                  <a:ext cx="165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FCF19E8-E9BA-A520-E1D4-510BFC692309}"/>
                    </a:ext>
                  </a:extLst>
                </p14:cNvPr>
                <p14:cNvContentPartPr/>
                <p14:nvPr/>
              </p14:nvContentPartPr>
              <p14:xfrm>
                <a:off x="9060730" y="4815089"/>
                <a:ext cx="247680" cy="367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FCF19E8-E9BA-A520-E1D4-510BFC69230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052090" y="4806089"/>
                  <a:ext cx="2653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9F9488F-C742-155B-FF19-C3F8575DDD8B}"/>
                    </a:ext>
                  </a:extLst>
                </p14:cNvPr>
                <p14:cNvContentPartPr/>
                <p14:nvPr/>
              </p14:nvContentPartPr>
              <p14:xfrm>
                <a:off x="8806210" y="4966649"/>
                <a:ext cx="117360" cy="105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9F9488F-C742-155B-FF19-C3F8575DDD8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797570" y="4958009"/>
                  <a:ext cx="13500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2DD95EE-F920-A2DD-AD2F-4AEF89908903}"/>
              </a:ext>
            </a:extLst>
          </p:cNvPr>
          <p:cNvGrpSpPr/>
          <p:nvPr/>
        </p:nvGrpSpPr>
        <p:grpSpPr>
          <a:xfrm>
            <a:off x="1443850" y="5692769"/>
            <a:ext cx="931320" cy="685080"/>
            <a:chOff x="1443850" y="5692769"/>
            <a:chExt cx="931320" cy="68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6D8E2EF-29D9-7311-CD4B-08BC47F2B123}"/>
                    </a:ext>
                  </a:extLst>
                </p14:cNvPr>
                <p14:cNvContentPartPr/>
                <p14:nvPr/>
              </p14:nvContentPartPr>
              <p14:xfrm>
                <a:off x="1443850" y="5925689"/>
                <a:ext cx="444600" cy="452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6D8E2EF-29D9-7311-CD4B-08BC47F2B12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435210" y="5917049"/>
                  <a:ext cx="4622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B0FA588-A63A-3337-CDF6-F419E7EC85DE}"/>
                    </a:ext>
                  </a:extLst>
                </p14:cNvPr>
                <p14:cNvContentPartPr/>
                <p14:nvPr/>
              </p14:nvContentPartPr>
              <p14:xfrm>
                <a:off x="1976290" y="5692769"/>
                <a:ext cx="201240" cy="240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B0FA588-A63A-3337-CDF6-F419E7EC85D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967290" y="5684129"/>
                  <a:ext cx="2188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271A5D5-184C-861E-1F86-48CB31C422C6}"/>
                    </a:ext>
                  </a:extLst>
                </p14:cNvPr>
                <p14:cNvContentPartPr/>
                <p14:nvPr/>
              </p14:nvContentPartPr>
              <p14:xfrm>
                <a:off x="2197330" y="5748209"/>
                <a:ext cx="177840" cy="192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271A5D5-184C-861E-1F86-48CB31C422C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188330" y="5739569"/>
                  <a:ext cx="19548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72132AE-1D64-3541-C27E-9CF85CB1B84D}"/>
              </a:ext>
            </a:extLst>
          </p:cNvPr>
          <p:cNvGrpSpPr/>
          <p:nvPr/>
        </p:nvGrpSpPr>
        <p:grpSpPr>
          <a:xfrm>
            <a:off x="2976730" y="5958089"/>
            <a:ext cx="676080" cy="391320"/>
            <a:chOff x="2976730" y="5958089"/>
            <a:chExt cx="67608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0CF3D40-0F70-3259-3176-8EDAEB9A9E91}"/>
                    </a:ext>
                  </a:extLst>
                </p14:cNvPr>
                <p14:cNvContentPartPr/>
                <p14:nvPr/>
              </p14:nvContentPartPr>
              <p14:xfrm>
                <a:off x="2976730" y="5958089"/>
                <a:ext cx="12960" cy="330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0CF3D40-0F70-3259-3176-8EDAEB9A9E9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967730" y="5949449"/>
                  <a:ext cx="306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8AD09D4-B579-C1B8-336B-7E3C9F626AC4}"/>
                    </a:ext>
                  </a:extLst>
                </p14:cNvPr>
                <p14:cNvContentPartPr/>
                <p14:nvPr/>
              </p14:nvContentPartPr>
              <p14:xfrm>
                <a:off x="3136930" y="6193529"/>
                <a:ext cx="11160" cy="72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8AD09D4-B579-C1B8-336B-7E3C9F626AC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127930" y="6184529"/>
                  <a:ext cx="28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E1E3845-E745-850B-9807-5EDC42158E23}"/>
                    </a:ext>
                  </a:extLst>
                </p14:cNvPr>
                <p14:cNvContentPartPr/>
                <p14:nvPr/>
              </p14:nvContentPartPr>
              <p14:xfrm>
                <a:off x="3216490" y="5983289"/>
                <a:ext cx="180000" cy="333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E1E3845-E745-850B-9807-5EDC42158E2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207850" y="5974649"/>
                  <a:ext cx="1976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A33A759-9855-3A09-9570-DA47AA2DF2A2}"/>
                    </a:ext>
                  </a:extLst>
                </p14:cNvPr>
                <p14:cNvContentPartPr/>
                <p14:nvPr/>
              </p14:nvContentPartPr>
              <p14:xfrm>
                <a:off x="3482170" y="5958449"/>
                <a:ext cx="170640" cy="390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A33A759-9855-3A09-9570-DA47AA2DF2A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473530" y="5949449"/>
                  <a:ext cx="188280" cy="40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0F7DF882-062E-D651-7D9E-04EB07768606}"/>
                  </a:ext>
                </a:extLst>
              </p14:cNvPr>
              <p14:cNvContentPartPr/>
              <p14:nvPr/>
            </p14:nvContentPartPr>
            <p14:xfrm>
              <a:off x="3963850" y="5958809"/>
              <a:ext cx="289800" cy="4467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0F7DF882-062E-D651-7D9E-04EB07768606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955210" y="5949809"/>
                <a:ext cx="307440" cy="46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9724157-80C3-080A-6866-34DFC1EAFDCA}"/>
              </a:ext>
            </a:extLst>
          </p:cNvPr>
          <p:cNvGrpSpPr/>
          <p:nvPr/>
        </p:nvGrpSpPr>
        <p:grpSpPr>
          <a:xfrm>
            <a:off x="4540570" y="5924249"/>
            <a:ext cx="1811160" cy="424080"/>
            <a:chOff x="4540570" y="5924249"/>
            <a:chExt cx="181116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69C0532-17AA-38D7-2244-3F8D7E1970B2}"/>
                    </a:ext>
                  </a:extLst>
                </p14:cNvPr>
                <p14:cNvContentPartPr/>
                <p14:nvPr/>
              </p14:nvContentPartPr>
              <p14:xfrm>
                <a:off x="4540570" y="5964929"/>
                <a:ext cx="69480" cy="352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69C0532-17AA-38D7-2244-3F8D7E1970B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531570" y="5956289"/>
                  <a:ext cx="871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0FF980B-C5CD-1D72-51FA-9DBE9055CABA}"/>
                    </a:ext>
                  </a:extLst>
                </p14:cNvPr>
                <p14:cNvContentPartPr/>
                <p14:nvPr/>
              </p14:nvContentPartPr>
              <p14:xfrm>
                <a:off x="4689610" y="6215849"/>
                <a:ext cx="39600" cy="90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0FF980B-C5CD-1D72-51FA-9DBE9055CAB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680970" y="6207209"/>
                  <a:ext cx="57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AC73E9C-B5B7-E69F-FCE6-6F5495311D58}"/>
                    </a:ext>
                  </a:extLst>
                </p14:cNvPr>
                <p14:cNvContentPartPr/>
                <p14:nvPr/>
              </p14:nvContentPartPr>
              <p14:xfrm>
                <a:off x="4857370" y="5964209"/>
                <a:ext cx="29880" cy="352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AC73E9C-B5B7-E69F-FCE6-6F5495311D5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848370" y="5955569"/>
                  <a:ext cx="475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CF76C3C-6DC0-57BC-E931-533C11A630E8}"/>
                    </a:ext>
                  </a:extLst>
                </p14:cNvPr>
                <p14:cNvContentPartPr/>
                <p14:nvPr/>
              </p14:nvContentPartPr>
              <p14:xfrm>
                <a:off x="5040610" y="5977889"/>
                <a:ext cx="155520" cy="315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CF76C3C-6DC0-57BC-E931-533C11A630E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031610" y="5969249"/>
                  <a:ext cx="1731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5C23D8A-FB17-2CB4-EBBB-523138155100}"/>
                    </a:ext>
                  </a:extLst>
                </p14:cNvPr>
                <p14:cNvContentPartPr/>
                <p14:nvPr/>
              </p14:nvContentPartPr>
              <p14:xfrm>
                <a:off x="5366410" y="5936129"/>
                <a:ext cx="389520" cy="397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5C23D8A-FB17-2CB4-EBBB-52313815510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357410" y="5927489"/>
                  <a:ext cx="4071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39031BB-13C0-7016-66CD-0CDD89AED916}"/>
                    </a:ext>
                  </a:extLst>
                </p14:cNvPr>
                <p14:cNvContentPartPr/>
                <p14:nvPr/>
              </p14:nvContentPartPr>
              <p14:xfrm>
                <a:off x="5822890" y="6158609"/>
                <a:ext cx="197280" cy="152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39031BB-13C0-7016-66CD-0CDD89AED91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814250" y="6149969"/>
                  <a:ext cx="214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567FFFD-8533-D7C0-0C37-C7BC99455D3A}"/>
                    </a:ext>
                  </a:extLst>
                </p14:cNvPr>
                <p14:cNvContentPartPr/>
                <p14:nvPr/>
              </p14:nvContentPartPr>
              <p14:xfrm>
                <a:off x="6085690" y="5924249"/>
                <a:ext cx="266040" cy="424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567FFFD-8533-D7C0-0C37-C7BC99455D3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076690" y="5915609"/>
                  <a:ext cx="283680" cy="44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44243A5-FB35-6CB6-086B-62D44F4B44F7}"/>
              </a:ext>
            </a:extLst>
          </p:cNvPr>
          <p:cNvGrpSpPr/>
          <p:nvPr/>
        </p:nvGrpSpPr>
        <p:grpSpPr>
          <a:xfrm>
            <a:off x="6919450" y="5650289"/>
            <a:ext cx="2142720" cy="406440"/>
            <a:chOff x="6919450" y="5650289"/>
            <a:chExt cx="214272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52E0400-F7C0-207C-7933-D676A8E97446}"/>
                    </a:ext>
                  </a:extLst>
                </p14:cNvPr>
                <p14:cNvContentPartPr/>
                <p14:nvPr/>
              </p14:nvContentPartPr>
              <p14:xfrm>
                <a:off x="6919450" y="5698889"/>
                <a:ext cx="814320" cy="307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52E0400-F7C0-207C-7933-D676A8E9744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910450" y="5690249"/>
                  <a:ext cx="8319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63891B3-B485-1CDB-119F-51B512E1EDA8}"/>
                    </a:ext>
                  </a:extLst>
                </p14:cNvPr>
                <p14:cNvContentPartPr/>
                <p14:nvPr/>
              </p14:nvContentPartPr>
              <p14:xfrm>
                <a:off x="7815490" y="5843249"/>
                <a:ext cx="423000" cy="158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63891B3-B485-1CDB-119F-51B512E1EDA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806850" y="5834609"/>
                  <a:ext cx="440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B9F8CA3-3589-13FA-1B25-1AF258E02A32}"/>
                    </a:ext>
                  </a:extLst>
                </p14:cNvPr>
                <p14:cNvContentPartPr/>
                <p14:nvPr/>
              </p14:nvContentPartPr>
              <p14:xfrm>
                <a:off x="8061730" y="5688449"/>
                <a:ext cx="37440" cy="15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B9F8CA3-3589-13FA-1B25-1AF258E02A3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052730" y="5679809"/>
                  <a:ext cx="55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62F85EE-59F5-3067-9D81-92DE4AB84FF0}"/>
                    </a:ext>
                  </a:extLst>
                </p14:cNvPr>
                <p14:cNvContentPartPr/>
                <p14:nvPr/>
              </p14:nvContentPartPr>
              <p14:xfrm>
                <a:off x="8352970" y="5650289"/>
                <a:ext cx="709200" cy="406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62F85EE-59F5-3067-9D81-92DE4AB84FF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43970" y="5641289"/>
                  <a:ext cx="726840" cy="42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353D0F2-3DCE-8A13-5E0F-0DBEB4C26393}"/>
              </a:ext>
            </a:extLst>
          </p:cNvPr>
          <p:cNvGrpSpPr/>
          <p:nvPr/>
        </p:nvGrpSpPr>
        <p:grpSpPr>
          <a:xfrm>
            <a:off x="9209410" y="5527889"/>
            <a:ext cx="1846440" cy="581040"/>
            <a:chOff x="9209410" y="5527889"/>
            <a:chExt cx="184644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55C8828-5DFA-B797-6591-FB7B24CEE4CD}"/>
                    </a:ext>
                  </a:extLst>
                </p14:cNvPr>
                <p14:cNvContentPartPr/>
                <p14:nvPr/>
              </p14:nvContentPartPr>
              <p14:xfrm>
                <a:off x="9209410" y="5527889"/>
                <a:ext cx="1846440" cy="581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55C8828-5DFA-B797-6591-FB7B24CEE4C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200410" y="5519249"/>
                  <a:ext cx="186408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2B43D05-B316-FDEF-BC46-833995029E66}"/>
                    </a:ext>
                  </a:extLst>
                </p14:cNvPr>
                <p14:cNvContentPartPr/>
                <p14:nvPr/>
              </p14:nvContentPartPr>
              <p14:xfrm>
                <a:off x="10827970" y="5677289"/>
                <a:ext cx="43920" cy="21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2B43D05-B316-FDEF-BC46-833995029E6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818970" y="5668289"/>
                  <a:ext cx="61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7F06B72-2F62-BD48-D089-3AB1ACDC8646}"/>
                    </a:ext>
                  </a:extLst>
                </p14:cNvPr>
                <p14:cNvContentPartPr/>
                <p14:nvPr/>
              </p14:nvContentPartPr>
              <p14:xfrm>
                <a:off x="10466530" y="5678369"/>
                <a:ext cx="456840" cy="32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7F06B72-2F62-BD48-D089-3AB1ACDC864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457890" y="5669729"/>
                  <a:ext cx="4744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0638842-117F-2B5A-7EF0-399FBDC4ABBE}"/>
              </a:ext>
            </a:extLst>
          </p:cNvPr>
          <p:cNvGrpSpPr/>
          <p:nvPr/>
        </p:nvGrpSpPr>
        <p:grpSpPr>
          <a:xfrm>
            <a:off x="6890650" y="6256889"/>
            <a:ext cx="2129400" cy="390240"/>
            <a:chOff x="6890650" y="6256889"/>
            <a:chExt cx="212940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C92895E-D982-A0C9-0E92-AE9BE26BF796}"/>
                    </a:ext>
                  </a:extLst>
                </p14:cNvPr>
                <p14:cNvContentPartPr/>
                <p14:nvPr/>
              </p14:nvContentPartPr>
              <p14:xfrm>
                <a:off x="6890650" y="6368849"/>
                <a:ext cx="621000" cy="236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C92895E-D982-A0C9-0E92-AE9BE26BF79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82010" y="6360209"/>
                  <a:ext cx="638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1F61ECC-718E-DD65-1C08-9E3CBCCEA6A2}"/>
                    </a:ext>
                  </a:extLst>
                </p14:cNvPr>
                <p14:cNvContentPartPr/>
                <p14:nvPr/>
              </p14:nvContentPartPr>
              <p14:xfrm>
                <a:off x="7591210" y="6256889"/>
                <a:ext cx="35280" cy="124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1F61ECC-718E-DD65-1C08-9E3CBCCEA6A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582210" y="6247889"/>
                  <a:ext cx="52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18FD527-8B5F-C4A0-3288-0BCE67C22042}"/>
                    </a:ext>
                  </a:extLst>
                </p14:cNvPr>
                <p14:cNvContentPartPr/>
                <p14:nvPr/>
              </p14:nvContentPartPr>
              <p14:xfrm>
                <a:off x="7694530" y="6296849"/>
                <a:ext cx="131400" cy="318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18FD527-8B5F-C4A0-3288-0BCE67C2204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85530" y="6288209"/>
                  <a:ext cx="1490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94A40A8-FAD9-FC07-6EED-65641437A9D1}"/>
                    </a:ext>
                  </a:extLst>
                </p14:cNvPr>
                <p14:cNvContentPartPr/>
                <p14:nvPr/>
              </p14:nvContentPartPr>
              <p14:xfrm>
                <a:off x="7627930" y="6423569"/>
                <a:ext cx="285120" cy="28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94A40A8-FAD9-FC07-6EED-65641437A9D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619290" y="6414929"/>
                  <a:ext cx="302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1953876-40E9-0AAF-4F1D-0DF80D343A1D}"/>
                    </a:ext>
                  </a:extLst>
                </p14:cNvPr>
                <p14:cNvContentPartPr/>
                <p14:nvPr/>
              </p14:nvContentPartPr>
              <p14:xfrm>
                <a:off x="8068570" y="6437609"/>
                <a:ext cx="951480" cy="209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1953876-40E9-0AAF-4F1D-0DF80D343A1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059930" y="6428969"/>
                  <a:ext cx="969120" cy="22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859EE4A-DE1F-F099-EAE3-CFAD3323638B}"/>
                  </a:ext>
                </a:extLst>
              </p14:cNvPr>
              <p14:cNvContentPartPr/>
              <p14:nvPr/>
            </p14:nvContentPartPr>
            <p14:xfrm>
              <a:off x="9072970" y="6203969"/>
              <a:ext cx="1523880" cy="4291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859EE4A-DE1F-F099-EAE3-CFAD3323638B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064330" y="6195329"/>
                <a:ext cx="1541520" cy="44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2659165E-B6C1-B62C-91B6-9DC20423763A}"/>
              </a:ext>
            </a:extLst>
          </p:cNvPr>
          <p:cNvGrpSpPr/>
          <p:nvPr/>
        </p:nvGrpSpPr>
        <p:grpSpPr>
          <a:xfrm>
            <a:off x="10603690" y="6236009"/>
            <a:ext cx="1272960" cy="387720"/>
            <a:chOff x="10603690" y="6236009"/>
            <a:chExt cx="127296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C9A23C9-583C-938E-6A53-0269629CF68D}"/>
                    </a:ext>
                  </a:extLst>
                </p14:cNvPr>
                <p14:cNvContentPartPr/>
                <p14:nvPr/>
              </p14:nvContentPartPr>
              <p14:xfrm>
                <a:off x="10603690" y="6236009"/>
                <a:ext cx="1272960" cy="387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C9A23C9-583C-938E-6A53-0269629CF68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595050" y="6227009"/>
                  <a:ext cx="129060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8D32ECF-0AF1-DEDE-4629-D78802D55FA3}"/>
                    </a:ext>
                  </a:extLst>
                </p14:cNvPr>
                <p14:cNvContentPartPr/>
                <p14:nvPr/>
              </p14:nvContentPartPr>
              <p14:xfrm>
                <a:off x="11648410" y="6377489"/>
                <a:ext cx="55440" cy="11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8D32ECF-0AF1-DEDE-4629-D78802D55FA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639770" y="6368849"/>
                  <a:ext cx="73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5A22961-186E-8B59-827C-F3B084FDDB20}"/>
                    </a:ext>
                  </a:extLst>
                </p14:cNvPr>
                <p14:cNvContentPartPr/>
                <p14:nvPr/>
              </p14:nvContentPartPr>
              <p14:xfrm>
                <a:off x="11256730" y="6334649"/>
                <a:ext cx="455040" cy="29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5A22961-186E-8B59-827C-F3B084FDDB2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247730" y="6325649"/>
                  <a:ext cx="472680" cy="46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A52E9AAA-96D3-9017-88CA-882B9A158821}"/>
              </a:ext>
            </a:extLst>
          </p:cNvPr>
          <p:cNvSpPr txBox="1"/>
          <p:nvPr/>
        </p:nvSpPr>
        <p:spPr>
          <a:xfrm>
            <a:off x="48137" y="5263317"/>
            <a:ext cx="609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pl-PL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27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 + n → </a:t>
            </a:r>
            <a:r>
              <a:rPr lang="pl-PL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60</a:t>
            </a:r>
            <a:r>
              <a:rPr lang="pl-PL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27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 → </a:t>
            </a:r>
            <a:r>
              <a:rPr lang="pl-PL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60</a:t>
            </a:r>
            <a:r>
              <a:rPr lang="pl-PL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28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Ni + e</a:t>
            </a:r>
            <a:r>
              <a:rPr lang="pl-PL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−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+ 2 γ</a:t>
            </a:r>
            <a:endParaRPr lang="en-US" dirty="0"/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6579A3B-229F-55DD-9290-158CCE09E145}"/>
              </a:ext>
            </a:extLst>
          </p:cNvPr>
          <p:cNvGrpSpPr/>
          <p:nvPr/>
        </p:nvGrpSpPr>
        <p:grpSpPr>
          <a:xfrm>
            <a:off x="133810" y="5873489"/>
            <a:ext cx="1053360" cy="561240"/>
            <a:chOff x="133810" y="5873489"/>
            <a:chExt cx="105336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D367617-FAAD-79B7-0A63-F7865E084CFD}"/>
                    </a:ext>
                  </a:extLst>
                </p14:cNvPr>
                <p14:cNvContentPartPr/>
                <p14:nvPr/>
              </p14:nvContentPartPr>
              <p14:xfrm>
                <a:off x="161890" y="5933249"/>
                <a:ext cx="126720" cy="178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D367617-FAAD-79B7-0A63-F7865E084CF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53250" y="5924249"/>
                  <a:ext cx="144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AF34062-3699-7EE2-807C-F44E3632D02E}"/>
                    </a:ext>
                  </a:extLst>
                </p14:cNvPr>
                <p14:cNvContentPartPr/>
                <p14:nvPr/>
              </p14:nvContentPartPr>
              <p14:xfrm>
                <a:off x="325690" y="5873489"/>
                <a:ext cx="369000" cy="271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AF34062-3699-7EE2-807C-F44E3632D02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17050" y="5864489"/>
                  <a:ext cx="3866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21CCB64-A682-1590-6BEB-6666BC950E85}"/>
                    </a:ext>
                  </a:extLst>
                </p14:cNvPr>
                <p14:cNvContentPartPr/>
                <p14:nvPr/>
              </p14:nvContentPartPr>
              <p14:xfrm>
                <a:off x="855250" y="5997689"/>
                <a:ext cx="35640" cy="104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21CCB64-A682-1590-6BEB-6666BC950E8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46250" y="5988689"/>
                  <a:ext cx="53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A7BED00-81F9-E9D8-A5FC-19D0B96E0520}"/>
                    </a:ext>
                  </a:extLst>
                </p14:cNvPr>
                <p14:cNvContentPartPr/>
                <p14:nvPr/>
              </p14:nvContentPartPr>
              <p14:xfrm>
                <a:off x="866050" y="5918849"/>
                <a:ext cx="14760" cy="5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A7BED00-81F9-E9D8-A5FC-19D0B96E052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57050" y="5910209"/>
                  <a:ext cx="32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4BC9F4A-D726-D7D9-F286-95530A7DADFF}"/>
                    </a:ext>
                  </a:extLst>
                </p14:cNvPr>
                <p14:cNvContentPartPr/>
                <p14:nvPr/>
              </p14:nvContentPartPr>
              <p14:xfrm>
                <a:off x="960010" y="5986889"/>
                <a:ext cx="89640" cy="1346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4BC9F4A-D726-D7D9-F286-95530A7DADF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51010" y="5977889"/>
                  <a:ext cx="107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530B94C-03BF-15A4-2260-3690C6E52D94}"/>
                    </a:ext>
                  </a:extLst>
                </p14:cNvPr>
                <p14:cNvContentPartPr/>
                <p14:nvPr/>
              </p14:nvContentPartPr>
              <p14:xfrm>
                <a:off x="133810" y="6338969"/>
                <a:ext cx="56160" cy="77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530B94C-03BF-15A4-2260-3690C6E52D9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24810" y="6330329"/>
                  <a:ext cx="73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9CA6AA9-F95C-45CF-DFA9-424C4A3AA3DC}"/>
                    </a:ext>
                  </a:extLst>
                </p14:cNvPr>
                <p14:cNvContentPartPr/>
                <p14:nvPr/>
              </p14:nvContentPartPr>
              <p14:xfrm>
                <a:off x="368890" y="6318809"/>
                <a:ext cx="63720" cy="100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9CA6AA9-F95C-45CF-DFA9-424C4A3AA3D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60250" y="6310169"/>
                  <a:ext cx="81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BEC036D-706F-E29C-E18C-216F14B4BB60}"/>
                    </a:ext>
                  </a:extLst>
                </p14:cNvPr>
                <p14:cNvContentPartPr/>
                <p14:nvPr/>
              </p14:nvContentPartPr>
              <p14:xfrm>
                <a:off x="464650" y="6332129"/>
                <a:ext cx="227160" cy="102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BEC036D-706F-E29C-E18C-216F14B4BB6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55650" y="6323129"/>
                  <a:ext cx="244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58515F0-5659-0043-60CE-9576BB8F5DE9}"/>
                    </a:ext>
                  </a:extLst>
                </p14:cNvPr>
                <p14:cNvContentPartPr/>
                <p14:nvPr/>
              </p14:nvContentPartPr>
              <p14:xfrm>
                <a:off x="706210" y="6369209"/>
                <a:ext cx="112680" cy="47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58515F0-5659-0043-60CE-9576BB8F5DE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97570" y="6360569"/>
                  <a:ext cx="130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BCE7C02-0E0D-FAC9-26E1-60C4A96766AB}"/>
                    </a:ext>
                  </a:extLst>
                </p14:cNvPr>
                <p14:cNvContentPartPr/>
                <p14:nvPr/>
              </p14:nvContentPartPr>
              <p14:xfrm>
                <a:off x="851650" y="6217649"/>
                <a:ext cx="51840" cy="192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BCE7C02-0E0D-FAC9-26E1-60C4A96766A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42650" y="6208649"/>
                  <a:ext cx="69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FE33703-F68C-8D55-7D23-DEEC32BA48EA}"/>
                    </a:ext>
                  </a:extLst>
                </p14:cNvPr>
                <p14:cNvContentPartPr/>
                <p14:nvPr/>
              </p14:nvContentPartPr>
              <p14:xfrm>
                <a:off x="814570" y="6277049"/>
                <a:ext cx="134280" cy="9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FE33703-F68C-8D55-7D23-DEEC32BA48E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05570" y="6268049"/>
                  <a:ext cx="151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CBA3B90-D927-FC17-604A-450A4EB162E8}"/>
                    </a:ext>
                  </a:extLst>
                </p14:cNvPr>
                <p14:cNvContentPartPr/>
                <p14:nvPr/>
              </p14:nvContentPartPr>
              <p14:xfrm>
                <a:off x="1011850" y="6345809"/>
                <a:ext cx="68760" cy="48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CBA3B90-D927-FC17-604A-450A4EB162E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03210" y="6337169"/>
                  <a:ext cx="86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39D7844-1E0C-C460-34BB-3EEEE885611D}"/>
                    </a:ext>
                  </a:extLst>
                </p14:cNvPr>
                <p14:cNvContentPartPr/>
                <p14:nvPr/>
              </p14:nvContentPartPr>
              <p14:xfrm>
                <a:off x="1140370" y="6230969"/>
                <a:ext cx="46800" cy="133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39D7844-1E0C-C460-34BB-3EEEE885611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31370" y="6221969"/>
                  <a:ext cx="6444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2EDEC722-7514-DBE1-A907-14613F69010D}"/>
              </a:ext>
            </a:extLst>
          </p:cNvPr>
          <p:cNvGrpSpPr/>
          <p:nvPr/>
        </p:nvGrpSpPr>
        <p:grpSpPr>
          <a:xfrm>
            <a:off x="2105890" y="6435089"/>
            <a:ext cx="1414800" cy="389160"/>
            <a:chOff x="2105890" y="6435089"/>
            <a:chExt cx="1414800" cy="38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35ED002-8809-975C-B3C1-A1773A148D3A}"/>
                    </a:ext>
                  </a:extLst>
                </p14:cNvPr>
                <p14:cNvContentPartPr/>
                <p14:nvPr/>
              </p14:nvContentPartPr>
              <p14:xfrm>
                <a:off x="2105890" y="6538409"/>
                <a:ext cx="160560" cy="276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35ED002-8809-975C-B3C1-A1773A148D3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096890" y="6529769"/>
                  <a:ext cx="1782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A8D3F3D-5FEF-63FD-73ED-E22B24376C72}"/>
                    </a:ext>
                  </a:extLst>
                </p14:cNvPr>
                <p14:cNvContentPartPr/>
                <p14:nvPr/>
              </p14:nvContentPartPr>
              <p14:xfrm>
                <a:off x="2329090" y="6435089"/>
                <a:ext cx="44280" cy="151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A8D3F3D-5FEF-63FD-73ED-E22B24376C7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320450" y="6426089"/>
                  <a:ext cx="61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EE46475-E96A-D9E1-82FD-378B22F595C9}"/>
                    </a:ext>
                  </a:extLst>
                </p14:cNvPr>
                <p14:cNvContentPartPr/>
                <p14:nvPr/>
              </p14:nvContentPartPr>
              <p14:xfrm>
                <a:off x="2336290" y="6636689"/>
                <a:ext cx="85320" cy="180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EE46475-E96A-D9E1-82FD-378B22F595C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327290" y="6627689"/>
                  <a:ext cx="102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82884D0-6358-2A9F-2C1E-2A69AA486093}"/>
                    </a:ext>
                  </a:extLst>
                </p14:cNvPr>
                <p14:cNvContentPartPr/>
                <p14:nvPr/>
              </p14:nvContentPartPr>
              <p14:xfrm>
                <a:off x="2623210" y="6560729"/>
                <a:ext cx="897480" cy="263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82884D0-6358-2A9F-2C1E-2A69AA48609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614570" y="6552089"/>
                  <a:ext cx="915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CE7D4C8-88ED-83D2-CF81-355C45C75C7F}"/>
                    </a:ext>
                  </a:extLst>
                </p14:cNvPr>
                <p14:cNvContentPartPr/>
                <p14:nvPr/>
              </p14:nvContentPartPr>
              <p14:xfrm>
                <a:off x="2821210" y="6584489"/>
                <a:ext cx="246240" cy="66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CE7D4C8-88ED-83D2-CF81-355C45C75C7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812210" y="6575849"/>
                  <a:ext cx="26388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38D5D6F-0348-427D-FBAE-2276E6C298AC}"/>
              </a:ext>
            </a:extLst>
          </p:cNvPr>
          <p:cNvGrpSpPr/>
          <p:nvPr/>
        </p:nvGrpSpPr>
        <p:grpSpPr>
          <a:xfrm>
            <a:off x="3658930" y="6498449"/>
            <a:ext cx="1377000" cy="353520"/>
            <a:chOff x="3658930" y="6498449"/>
            <a:chExt cx="137700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757AFE8-B3BE-1A47-6F45-F8F848A03128}"/>
                    </a:ext>
                  </a:extLst>
                </p14:cNvPr>
                <p14:cNvContentPartPr/>
                <p14:nvPr/>
              </p14:nvContentPartPr>
              <p14:xfrm>
                <a:off x="3658930" y="6517169"/>
                <a:ext cx="925920" cy="299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757AFE8-B3BE-1A47-6F45-F8F848A0312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649930" y="6508529"/>
                  <a:ext cx="9435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7E1A94E-52C2-C7C9-AD52-B7B99CE883A2}"/>
                    </a:ext>
                  </a:extLst>
                </p14:cNvPr>
                <p14:cNvContentPartPr/>
                <p14:nvPr/>
              </p14:nvContentPartPr>
              <p14:xfrm>
                <a:off x="4119730" y="6639569"/>
                <a:ext cx="275760" cy="11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7E1A94E-52C2-C7C9-AD52-B7B99CE883A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110730" y="6630569"/>
                  <a:ext cx="293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59BC0BE-7C40-6ACE-483F-699DA9B3CFC8}"/>
                    </a:ext>
                  </a:extLst>
                </p14:cNvPr>
                <p14:cNvContentPartPr/>
                <p14:nvPr/>
              </p14:nvContentPartPr>
              <p14:xfrm>
                <a:off x="4005970" y="6577289"/>
                <a:ext cx="30960" cy="3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59BC0BE-7C40-6ACE-483F-699DA9B3CFC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996970" y="6568649"/>
                  <a:ext cx="48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8AE10C7-27CB-E0C9-8509-63295ED175DD}"/>
                    </a:ext>
                  </a:extLst>
                </p14:cNvPr>
                <p14:cNvContentPartPr/>
                <p14:nvPr/>
              </p14:nvContentPartPr>
              <p14:xfrm>
                <a:off x="4687450" y="6498449"/>
                <a:ext cx="126720" cy="307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8AE10C7-27CB-E0C9-8509-63295ED175D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678810" y="6489449"/>
                  <a:ext cx="1443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90A71BE-BF8B-F067-2C93-75E8BEB5A270}"/>
                    </a:ext>
                  </a:extLst>
                </p14:cNvPr>
                <p14:cNvContentPartPr/>
                <p14:nvPr/>
              </p14:nvContentPartPr>
              <p14:xfrm>
                <a:off x="4879690" y="6658289"/>
                <a:ext cx="156240" cy="193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90A71BE-BF8B-F067-2C93-75E8BEB5A27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871050" y="6649649"/>
                  <a:ext cx="17388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9D3BD6A3-200A-C4BD-AA13-AF39105AEEDC}"/>
              </a:ext>
            </a:extLst>
          </p:cNvPr>
          <p:cNvGrpSpPr/>
          <p:nvPr/>
        </p:nvGrpSpPr>
        <p:grpSpPr>
          <a:xfrm>
            <a:off x="5156530" y="6378929"/>
            <a:ext cx="1339200" cy="425880"/>
            <a:chOff x="5156530" y="6378929"/>
            <a:chExt cx="133920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07F10E4-3F53-BEF1-FA00-91BD4D7E9065}"/>
                    </a:ext>
                  </a:extLst>
                </p14:cNvPr>
                <p14:cNvContentPartPr/>
                <p14:nvPr/>
              </p14:nvContentPartPr>
              <p14:xfrm>
                <a:off x="5156530" y="6451289"/>
                <a:ext cx="275400" cy="336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07F10E4-3F53-BEF1-FA00-91BD4D7E906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147890" y="6442289"/>
                  <a:ext cx="2930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3BE2AB5-470D-4ECD-CFF6-2CDE6AEC0B47}"/>
                    </a:ext>
                  </a:extLst>
                </p14:cNvPr>
                <p14:cNvContentPartPr/>
                <p14:nvPr/>
              </p14:nvContentPartPr>
              <p14:xfrm>
                <a:off x="5422570" y="6664049"/>
                <a:ext cx="78840" cy="107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3BE2AB5-470D-4ECD-CFF6-2CDE6AEC0B4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413930" y="6655409"/>
                  <a:ext cx="96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06BFB9A-7079-3CAE-BED6-099DE1C6AF8F}"/>
                    </a:ext>
                  </a:extLst>
                </p14:cNvPr>
                <p14:cNvContentPartPr/>
                <p14:nvPr/>
              </p14:nvContentPartPr>
              <p14:xfrm>
                <a:off x="5521570" y="6560729"/>
                <a:ext cx="49320" cy="27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06BFB9A-7079-3CAE-BED6-099DE1C6AF8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512930" y="6551729"/>
                  <a:ext cx="66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D124515-0CD6-07E6-E7E3-B2C17F4BD10B}"/>
                    </a:ext>
                  </a:extLst>
                </p14:cNvPr>
                <p14:cNvContentPartPr/>
                <p14:nvPr/>
              </p14:nvContentPartPr>
              <p14:xfrm>
                <a:off x="5711650" y="6570449"/>
                <a:ext cx="408240" cy="204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D124515-0CD6-07E6-E7E3-B2C17F4BD10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703010" y="6561809"/>
                  <a:ext cx="4258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05B955D-F49B-4F6C-1F4F-7BD8DD13F925}"/>
                    </a:ext>
                  </a:extLst>
                </p14:cNvPr>
                <p14:cNvContentPartPr/>
                <p14:nvPr/>
              </p14:nvContentPartPr>
              <p14:xfrm>
                <a:off x="5904250" y="6605729"/>
                <a:ext cx="115200" cy="8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05B955D-F49B-4F6C-1F4F-7BD8DD13F92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895610" y="6596729"/>
                  <a:ext cx="132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7F98197-3252-8ED9-73D6-A65EA049D5CE}"/>
                    </a:ext>
                  </a:extLst>
                </p14:cNvPr>
                <p14:cNvContentPartPr/>
                <p14:nvPr/>
              </p14:nvContentPartPr>
              <p14:xfrm>
                <a:off x="6219250" y="6538769"/>
                <a:ext cx="152280" cy="266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7F98197-3252-8ED9-73D6-A65EA049D5C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210610" y="6529769"/>
                  <a:ext cx="1699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C1642C5-E4EE-B3ED-FCC8-B7EBF59251B2}"/>
                    </a:ext>
                  </a:extLst>
                </p14:cNvPr>
                <p14:cNvContentPartPr/>
                <p14:nvPr/>
              </p14:nvContentPartPr>
              <p14:xfrm>
                <a:off x="6427330" y="6549929"/>
                <a:ext cx="68400" cy="24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C1642C5-E4EE-B3ED-FCC8-B7EBF59251B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418690" y="6541289"/>
                  <a:ext cx="86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8E29CD2-34E6-2E90-6B2E-CE879E7812DF}"/>
                    </a:ext>
                  </a:extLst>
                </p14:cNvPr>
                <p14:cNvContentPartPr/>
                <p14:nvPr/>
              </p14:nvContentPartPr>
              <p14:xfrm>
                <a:off x="5625970" y="6387929"/>
                <a:ext cx="66600" cy="92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8E29CD2-34E6-2E90-6B2E-CE879E7812D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16970" y="6379289"/>
                  <a:ext cx="84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0348178-E398-CC1E-5D0A-3CF081D56FE4}"/>
                    </a:ext>
                  </a:extLst>
                </p14:cNvPr>
                <p14:cNvContentPartPr/>
                <p14:nvPr/>
              </p14:nvContentPartPr>
              <p14:xfrm>
                <a:off x="5611930" y="6386129"/>
                <a:ext cx="107640" cy="1285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0348178-E398-CC1E-5D0A-3CF081D56FE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602930" y="6377129"/>
                  <a:ext cx="125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BD912ED-1C6B-CF32-2391-2EAFF8B8A9EF}"/>
                    </a:ext>
                  </a:extLst>
                </p14:cNvPr>
                <p14:cNvContentPartPr/>
                <p14:nvPr/>
              </p14:nvContentPartPr>
              <p14:xfrm>
                <a:off x="5591050" y="6427889"/>
                <a:ext cx="221400" cy="162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BD912ED-1C6B-CF32-2391-2EAFF8B8A9E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582410" y="6418889"/>
                  <a:ext cx="239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2913801-7208-C3B9-38C8-A565797C12E9}"/>
                    </a:ext>
                  </a:extLst>
                </p14:cNvPr>
                <p14:cNvContentPartPr/>
                <p14:nvPr/>
              </p14:nvContentPartPr>
              <p14:xfrm>
                <a:off x="5656210" y="6378929"/>
                <a:ext cx="18000" cy="159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2913801-7208-C3B9-38C8-A565797C12E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647210" y="6370289"/>
                  <a:ext cx="3564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1100488-56A6-14DA-4FC9-D77AF778B527}"/>
              </a:ext>
            </a:extLst>
          </p:cNvPr>
          <p:cNvGrpSpPr/>
          <p:nvPr/>
        </p:nvGrpSpPr>
        <p:grpSpPr>
          <a:xfrm>
            <a:off x="5910730" y="3782609"/>
            <a:ext cx="1119240" cy="427320"/>
            <a:chOff x="5910730" y="3782609"/>
            <a:chExt cx="111924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29DD2FD-644E-4F3C-C882-ACFCF749761E}"/>
                    </a:ext>
                  </a:extLst>
                </p14:cNvPr>
                <p14:cNvContentPartPr/>
                <p14:nvPr/>
              </p14:nvContentPartPr>
              <p14:xfrm>
                <a:off x="5910730" y="3885929"/>
                <a:ext cx="406440" cy="324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29DD2FD-644E-4F3C-C882-ACFCF749761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902090" y="3877289"/>
                  <a:ext cx="4240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3E3B34F-084B-7B8B-D27A-001C171C11E7}"/>
                    </a:ext>
                  </a:extLst>
                </p14:cNvPr>
                <p14:cNvContentPartPr/>
                <p14:nvPr/>
              </p14:nvContentPartPr>
              <p14:xfrm>
                <a:off x="6122410" y="3987809"/>
                <a:ext cx="199440" cy="18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3E3B34F-084B-7B8B-D27A-001C171C11E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113410" y="3978809"/>
                  <a:ext cx="217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2BBB72B-54BF-CDC5-8966-0FEF263C7709}"/>
                    </a:ext>
                  </a:extLst>
                </p14:cNvPr>
                <p14:cNvContentPartPr/>
                <p14:nvPr/>
              </p14:nvContentPartPr>
              <p14:xfrm>
                <a:off x="6053290" y="3908609"/>
                <a:ext cx="35640" cy="29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2BBB72B-54BF-CDC5-8966-0FEF263C770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044290" y="3899969"/>
                  <a:ext cx="53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3B2FF38-DEAA-D6F3-69CA-BB62F233E833}"/>
                    </a:ext>
                  </a:extLst>
                </p14:cNvPr>
                <p14:cNvContentPartPr/>
                <p14:nvPr/>
              </p14:nvContentPartPr>
              <p14:xfrm>
                <a:off x="6489250" y="4021289"/>
                <a:ext cx="540720" cy="174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3B2FF38-DEAA-D6F3-69CA-BB62F233E83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480250" y="4012649"/>
                  <a:ext cx="5583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86D9F8D-5F7E-BC96-AD13-BF0F1DA3A305}"/>
                    </a:ext>
                  </a:extLst>
                </p14:cNvPr>
                <p14:cNvContentPartPr/>
                <p14:nvPr/>
              </p14:nvContentPartPr>
              <p14:xfrm>
                <a:off x="6577810" y="3782609"/>
                <a:ext cx="23040" cy="40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86D9F8D-5F7E-BC96-AD13-BF0F1DA3A30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568810" y="3773609"/>
                  <a:ext cx="4068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6AEB5D8-4F7A-5F36-4E3F-B74B5871F707}"/>
              </a:ext>
            </a:extLst>
          </p:cNvPr>
          <p:cNvGrpSpPr/>
          <p:nvPr/>
        </p:nvGrpSpPr>
        <p:grpSpPr>
          <a:xfrm>
            <a:off x="9430810" y="3978089"/>
            <a:ext cx="228960" cy="128520"/>
            <a:chOff x="9430810" y="3978089"/>
            <a:chExt cx="228960" cy="12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49EB4FD-E4AD-4399-4A78-E136D2450984}"/>
                    </a:ext>
                  </a:extLst>
                </p14:cNvPr>
                <p14:cNvContentPartPr/>
                <p14:nvPr/>
              </p14:nvContentPartPr>
              <p14:xfrm>
                <a:off x="9430810" y="3978089"/>
                <a:ext cx="209520" cy="29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49EB4FD-E4AD-4399-4A78-E136D245098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421810" y="3969449"/>
                  <a:ext cx="227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A568539-B283-0267-6FDE-FAE2623778DF}"/>
                    </a:ext>
                  </a:extLst>
                </p14:cNvPr>
                <p14:cNvContentPartPr/>
                <p14:nvPr/>
              </p14:nvContentPartPr>
              <p14:xfrm>
                <a:off x="9454930" y="4037489"/>
                <a:ext cx="204840" cy="69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A568539-B283-0267-6FDE-FAE2623778D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445930" y="4028849"/>
                  <a:ext cx="22248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7B70B2D6-FF1F-AF85-D820-F791E4296EAF}"/>
              </a:ext>
            </a:extLst>
          </p:cNvPr>
          <p:cNvGrpSpPr/>
          <p:nvPr/>
        </p:nvGrpSpPr>
        <p:grpSpPr>
          <a:xfrm>
            <a:off x="9984490" y="3792689"/>
            <a:ext cx="626400" cy="410400"/>
            <a:chOff x="9984490" y="3792689"/>
            <a:chExt cx="62640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A1D1012-D3E5-419C-9AF4-0B835D1850D8}"/>
                    </a:ext>
                  </a:extLst>
                </p14:cNvPr>
                <p14:cNvContentPartPr/>
                <p14:nvPr/>
              </p14:nvContentPartPr>
              <p14:xfrm>
                <a:off x="9984490" y="3792689"/>
                <a:ext cx="139680" cy="358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A1D1012-D3E5-419C-9AF4-0B835D1850D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975850" y="3784049"/>
                  <a:ext cx="1573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583B002-13E7-8A17-C55F-2345232D1783}"/>
                    </a:ext>
                  </a:extLst>
                </p14:cNvPr>
                <p14:cNvContentPartPr/>
                <p14:nvPr/>
              </p14:nvContentPartPr>
              <p14:xfrm>
                <a:off x="10222450" y="4143689"/>
                <a:ext cx="5040" cy="14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583B002-13E7-8A17-C55F-2345232D178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213810" y="4135049"/>
                  <a:ext cx="22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9D78D4F-6214-22E1-0FC9-8EEA9DD39614}"/>
                    </a:ext>
                  </a:extLst>
                </p14:cNvPr>
                <p14:cNvContentPartPr/>
                <p14:nvPr/>
              </p14:nvContentPartPr>
              <p14:xfrm>
                <a:off x="10326130" y="3893849"/>
                <a:ext cx="121320" cy="273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9D78D4F-6214-22E1-0FC9-8EEA9DD3961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317130" y="3884849"/>
                  <a:ext cx="1389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12BBA71-39D3-FCD4-BB59-3CB67E7A07FB}"/>
                    </a:ext>
                  </a:extLst>
                </p14:cNvPr>
                <p14:cNvContentPartPr/>
                <p14:nvPr/>
              </p14:nvContentPartPr>
              <p14:xfrm>
                <a:off x="10337290" y="3988169"/>
                <a:ext cx="144360" cy="13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12BBA71-39D3-FCD4-BB59-3CB67E7A07F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328650" y="3979169"/>
                  <a:ext cx="162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53FBE38-EBA8-5AE0-9FBC-FFD47ED56FFD}"/>
                    </a:ext>
                  </a:extLst>
                </p14:cNvPr>
                <p14:cNvContentPartPr/>
                <p14:nvPr/>
              </p14:nvContentPartPr>
              <p14:xfrm>
                <a:off x="10310290" y="3871169"/>
                <a:ext cx="233280" cy="74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53FBE38-EBA8-5AE0-9FBC-FFD47ED56FF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301650" y="3862169"/>
                  <a:ext cx="250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3EA1824-51CD-E7B6-F4AE-C0A36F5BF000}"/>
                    </a:ext>
                  </a:extLst>
                </p14:cNvPr>
                <p14:cNvContentPartPr/>
                <p14:nvPr/>
              </p14:nvContentPartPr>
              <p14:xfrm>
                <a:off x="10186810" y="4186889"/>
                <a:ext cx="94320" cy="16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3EA1824-51CD-E7B6-F4AE-C0A36F5BF00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177810" y="4177889"/>
                  <a:ext cx="111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EC12AB5-A385-6ADF-D194-07573283C4E2}"/>
                    </a:ext>
                  </a:extLst>
                </p14:cNvPr>
                <p14:cNvContentPartPr/>
                <p14:nvPr/>
              </p14:nvContentPartPr>
              <p14:xfrm>
                <a:off x="10580290" y="4156289"/>
                <a:ext cx="30600" cy="24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EC12AB5-A385-6ADF-D194-07573283C4E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571650" y="4147649"/>
                  <a:ext cx="4824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CAB2E06D-1EE1-D04A-9B6B-32C28E7CB859}"/>
              </a:ext>
            </a:extLst>
          </p:cNvPr>
          <p:cNvGrpSpPr/>
          <p:nvPr/>
        </p:nvGrpSpPr>
        <p:grpSpPr>
          <a:xfrm>
            <a:off x="10770370" y="3725009"/>
            <a:ext cx="442440" cy="455400"/>
            <a:chOff x="10770370" y="3725009"/>
            <a:chExt cx="44244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806F273-2F98-0E46-FDB9-BD4C31DB11E2}"/>
                    </a:ext>
                  </a:extLst>
                </p14:cNvPr>
                <p14:cNvContentPartPr/>
                <p14:nvPr/>
              </p14:nvContentPartPr>
              <p14:xfrm>
                <a:off x="10770370" y="3758849"/>
                <a:ext cx="77040" cy="416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806F273-2F98-0E46-FDB9-BD4C31DB11E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761370" y="3749849"/>
                  <a:ext cx="946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FAB0455-E85C-1132-D849-A2AB19339AA0}"/>
                    </a:ext>
                  </a:extLst>
                </p14:cNvPr>
                <p14:cNvContentPartPr/>
                <p14:nvPr/>
              </p14:nvContentPartPr>
              <p14:xfrm>
                <a:off x="10935610" y="3932009"/>
                <a:ext cx="114480" cy="105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FAB0455-E85C-1132-D849-A2AB19339AA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926610" y="3923369"/>
                  <a:ext cx="132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7BCE10B-CC58-A230-D921-A8055F19AF0F}"/>
                    </a:ext>
                  </a:extLst>
                </p14:cNvPr>
                <p14:cNvContentPartPr/>
                <p14:nvPr/>
              </p14:nvContentPartPr>
              <p14:xfrm>
                <a:off x="11093290" y="3725009"/>
                <a:ext cx="119520" cy="4554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7BCE10B-CC58-A230-D921-A8055F19AF0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084650" y="3716369"/>
                  <a:ext cx="137160" cy="47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99094DA5-4389-2C6F-B800-1E5C01DE0B5C}"/>
              </a:ext>
            </a:extLst>
          </p:cNvPr>
          <p:cNvGrpSpPr/>
          <p:nvPr/>
        </p:nvGrpSpPr>
        <p:grpSpPr>
          <a:xfrm>
            <a:off x="10008970" y="4401089"/>
            <a:ext cx="388440" cy="286560"/>
            <a:chOff x="10008970" y="4401089"/>
            <a:chExt cx="38844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DE8229F-5A32-A3C0-1855-2076FFE59C69}"/>
                    </a:ext>
                  </a:extLst>
                </p14:cNvPr>
                <p14:cNvContentPartPr/>
                <p14:nvPr/>
              </p14:nvContentPartPr>
              <p14:xfrm>
                <a:off x="10008970" y="4401089"/>
                <a:ext cx="108720" cy="137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DE8229F-5A32-A3C0-1855-2076FFE59C6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000330" y="4392089"/>
                  <a:ext cx="126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BE4AD6F-EE09-77B7-4F0D-C22BE0AAB295}"/>
                    </a:ext>
                  </a:extLst>
                </p14:cNvPr>
                <p14:cNvContentPartPr/>
                <p14:nvPr/>
              </p14:nvContentPartPr>
              <p14:xfrm>
                <a:off x="10187890" y="4437089"/>
                <a:ext cx="209520" cy="250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BE4AD6F-EE09-77B7-4F0D-C22BE0AAB29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179250" y="4428449"/>
                  <a:ext cx="227160" cy="26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C010E4B9-E1E2-D8CE-18CD-19ECE0ED473A}"/>
                  </a:ext>
                </a:extLst>
              </p14:cNvPr>
              <p14:cNvContentPartPr/>
              <p14:nvPr/>
            </p14:nvContentPartPr>
            <p14:xfrm>
              <a:off x="11050810" y="4567769"/>
              <a:ext cx="3960" cy="468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C010E4B9-E1E2-D8CE-18CD-19ECE0ED473A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1042170" y="4559129"/>
                <a:ext cx="216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59DC4F9A-D7D2-F129-9890-31B82144DCBF}"/>
                  </a:ext>
                </a:extLst>
              </p14:cNvPr>
              <p14:cNvContentPartPr/>
              <p14:nvPr/>
            </p14:nvContentPartPr>
            <p14:xfrm>
              <a:off x="10570570" y="4458689"/>
              <a:ext cx="453240" cy="4132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59DC4F9A-D7D2-F129-9890-31B82144DCBF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0561930" y="4450049"/>
                <a:ext cx="470880" cy="43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EA0BF2FB-77CD-B570-6CD9-0B240D87AD2D}"/>
              </a:ext>
            </a:extLst>
          </p:cNvPr>
          <p:cNvGrpSpPr/>
          <p:nvPr/>
        </p:nvGrpSpPr>
        <p:grpSpPr>
          <a:xfrm>
            <a:off x="11325490" y="3868649"/>
            <a:ext cx="269280" cy="253440"/>
            <a:chOff x="11325490" y="3868649"/>
            <a:chExt cx="26928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F9C72EB-7BD6-69FC-3683-F6C946A3AC0F}"/>
                    </a:ext>
                  </a:extLst>
                </p14:cNvPr>
                <p14:cNvContentPartPr/>
                <p14:nvPr/>
              </p14:nvContentPartPr>
              <p14:xfrm>
                <a:off x="11325490" y="3969089"/>
                <a:ext cx="269280" cy="1530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F9C72EB-7BD6-69FC-3683-F6C946A3AC0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316850" y="3960449"/>
                  <a:ext cx="286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FECA4BC-E52C-6969-3675-E564CAF79432}"/>
                    </a:ext>
                  </a:extLst>
                </p14:cNvPr>
                <p14:cNvContentPartPr/>
                <p14:nvPr/>
              </p14:nvContentPartPr>
              <p14:xfrm>
                <a:off x="11484610" y="3868649"/>
                <a:ext cx="20160" cy="38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FECA4BC-E52C-6969-3675-E564CAF7943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475610" y="3860009"/>
                  <a:ext cx="3780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D0239EEF-0156-4014-CC82-619404E54C9D}"/>
              </a:ext>
            </a:extLst>
          </p:cNvPr>
          <p:cNvGrpSpPr/>
          <p:nvPr/>
        </p:nvGrpSpPr>
        <p:grpSpPr>
          <a:xfrm>
            <a:off x="11803930" y="3833729"/>
            <a:ext cx="198720" cy="318600"/>
            <a:chOff x="11803930" y="3833729"/>
            <a:chExt cx="19872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5AE8B12-A035-D738-65C9-F38C602AB3BD}"/>
                    </a:ext>
                  </a:extLst>
                </p14:cNvPr>
                <p14:cNvContentPartPr/>
                <p14:nvPr/>
              </p14:nvContentPartPr>
              <p14:xfrm>
                <a:off x="11806810" y="3853889"/>
                <a:ext cx="29520" cy="2944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5AE8B12-A035-D738-65C9-F38C602AB3B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798170" y="3845249"/>
                  <a:ext cx="471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8001018-BA1F-CA85-7396-06D9FE28762C}"/>
                    </a:ext>
                  </a:extLst>
                </p14:cNvPr>
                <p14:cNvContentPartPr/>
                <p14:nvPr/>
              </p14:nvContentPartPr>
              <p14:xfrm>
                <a:off x="11803930" y="3833729"/>
                <a:ext cx="198720" cy="3186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8001018-BA1F-CA85-7396-06D9FE28762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794930" y="3825089"/>
                  <a:ext cx="216360" cy="33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B0378A11-92EA-B536-18E3-7756D53A0CE8}"/>
                  </a:ext>
                </a:extLst>
              </p14:cNvPr>
              <p14:cNvContentPartPr/>
              <p14:nvPr/>
            </p14:nvContentPartPr>
            <p14:xfrm>
              <a:off x="11264290" y="4289129"/>
              <a:ext cx="639720" cy="36432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B0378A11-92EA-B536-18E3-7756D53A0CE8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1255650" y="4280489"/>
                <a:ext cx="6573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36B138A-F9AD-0034-2ECA-B1230C0A3442}"/>
                  </a:ext>
                </a:extLst>
              </p14:cNvPr>
              <p14:cNvContentPartPr/>
              <p14:nvPr/>
            </p14:nvContentPartPr>
            <p14:xfrm>
              <a:off x="1253501" y="329545"/>
              <a:ext cx="241200" cy="849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36B138A-F9AD-0034-2ECA-B1230C0A3442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244501" y="320545"/>
                <a:ext cx="258840" cy="10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248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C052212-594F-F730-D1CA-405012BD3D53}"/>
                  </a:ext>
                </a:extLst>
              </p14:cNvPr>
              <p14:cNvContentPartPr/>
              <p14:nvPr/>
            </p14:nvContentPartPr>
            <p14:xfrm>
              <a:off x="981970" y="325169"/>
              <a:ext cx="217440" cy="369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C052212-594F-F730-D1CA-405012BD3D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3330" y="316529"/>
                <a:ext cx="235080" cy="38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5FBFF16-8360-77EC-B8A3-DE50D5CB2B41}"/>
              </a:ext>
            </a:extLst>
          </p:cNvPr>
          <p:cNvGrpSpPr/>
          <p:nvPr/>
        </p:nvGrpSpPr>
        <p:grpSpPr>
          <a:xfrm>
            <a:off x="1598650" y="289889"/>
            <a:ext cx="4224600" cy="444600"/>
            <a:chOff x="1598650" y="289889"/>
            <a:chExt cx="422460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4185533-FEB0-90FC-8401-AC6E9C4D53BE}"/>
                    </a:ext>
                  </a:extLst>
                </p14:cNvPr>
                <p14:cNvContentPartPr/>
                <p14:nvPr/>
              </p14:nvContentPartPr>
              <p14:xfrm>
                <a:off x="1598650" y="289889"/>
                <a:ext cx="1635120" cy="444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4185533-FEB0-90FC-8401-AC6E9C4D53B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89650" y="280889"/>
                  <a:ext cx="165276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3264D80-0D06-CA58-3460-88B3D034A95A}"/>
                    </a:ext>
                  </a:extLst>
                </p14:cNvPr>
                <p14:cNvContentPartPr/>
                <p14:nvPr/>
              </p14:nvContentPartPr>
              <p14:xfrm>
                <a:off x="2952250" y="383129"/>
                <a:ext cx="57240" cy="13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3264D80-0D06-CA58-3460-88B3D034A95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43250" y="374129"/>
                  <a:ext cx="74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92FF6D9-6821-87EC-F4F8-5B00576F6A85}"/>
                    </a:ext>
                  </a:extLst>
                </p14:cNvPr>
                <p14:cNvContentPartPr/>
                <p14:nvPr/>
              </p14:nvContentPartPr>
              <p14:xfrm>
                <a:off x="2649490" y="352529"/>
                <a:ext cx="299880" cy="58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92FF6D9-6821-87EC-F4F8-5B00576F6A8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40490" y="343529"/>
                  <a:ext cx="317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C81ECDC-74C8-6A84-488F-25425678EEB9}"/>
                    </a:ext>
                  </a:extLst>
                </p14:cNvPr>
                <p14:cNvContentPartPr/>
                <p14:nvPr/>
              </p14:nvContentPartPr>
              <p14:xfrm>
                <a:off x="3439330" y="400049"/>
                <a:ext cx="1743480" cy="202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C81ECDC-74C8-6A84-488F-25425678EEB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30330" y="391409"/>
                  <a:ext cx="1761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C0DAE81-E194-965F-08A6-371B8F5B4193}"/>
                    </a:ext>
                  </a:extLst>
                </p14:cNvPr>
                <p14:cNvContentPartPr/>
                <p14:nvPr/>
              </p14:nvContentPartPr>
              <p14:xfrm>
                <a:off x="5417530" y="427769"/>
                <a:ext cx="405720" cy="162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C0DAE81-E194-965F-08A6-371B8F5B419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08890" y="419129"/>
                  <a:ext cx="423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81C5035-BB8E-E726-E4D1-82418EADD0F7}"/>
                    </a:ext>
                  </a:extLst>
                </p14:cNvPr>
                <p14:cNvContentPartPr/>
                <p14:nvPr/>
              </p14:nvContentPartPr>
              <p14:xfrm>
                <a:off x="5638930" y="326969"/>
                <a:ext cx="23040" cy="7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81C5035-BB8E-E726-E4D1-82418EADD0F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29930" y="317969"/>
                  <a:ext cx="4068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BE639FE-491D-A65B-386B-E85F886D3349}"/>
                  </a:ext>
                </a:extLst>
              </p14:cNvPr>
              <p14:cNvContentPartPr/>
              <p14:nvPr/>
            </p14:nvContentPartPr>
            <p14:xfrm>
              <a:off x="6209890" y="321569"/>
              <a:ext cx="299880" cy="270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BE639FE-491D-A65B-386B-E85F886D334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00890" y="312929"/>
                <a:ext cx="3175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277FD35-C467-D8ED-F327-586378B7AAE5}"/>
                  </a:ext>
                </a:extLst>
              </p14:cNvPr>
              <p14:cNvContentPartPr/>
              <p14:nvPr/>
            </p14:nvContentPartPr>
            <p14:xfrm>
              <a:off x="6440290" y="602729"/>
              <a:ext cx="169560" cy="172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277FD35-C467-D8ED-F327-586378B7AAE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31290" y="594089"/>
                <a:ext cx="18720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BCFD10B-E06A-439F-D83B-6C1E8C343EAD}"/>
              </a:ext>
            </a:extLst>
          </p:cNvPr>
          <p:cNvGrpSpPr/>
          <p:nvPr/>
        </p:nvGrpSpPr>
        <p:grpSpPr>
          <a:xfrm>
            <a:off x="6922330" y="327329"/>
            <a:ext cx="637560" cy="461880"/>
            <a:chOff x="6922330" y="327329"/>
            <a:chExt cx="63756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67535E-DAFB-D71A-D083-F019406D170D}"/>
                    </a:ext>
                  </a:extLst>
                </p14:cNvPr>
                <p14:cNvContentPartPr/>
                <p14:nvPr/>
              </p14:nvContentPartPr>
              <p14:xfrm>
                <a:off x="6922330" y="327329"/>
                <a:ext cx="240120" cy="273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67535E-DAFB-D71A-D083-F019406D170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13330" y="318329"/>
                  <a:ext cx="2577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0745704-B17B-B2CB-00BE-CD9BD4A90A88}"/>
                    </a:ext>
                  </a:extLst>
                </p14:cNvPr>
                <p14:cNvContentPartPr/>
                <p14:nvPr/>
              </p14:nvContentPartPr>
              <p14:xfrm>
                <a:off x="7195210" y="434249"/>
                <a:ext cx="167400" cy="151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0745704-B17B-B2CB-00BE-CD9BD4A90A8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86570" y="425249"/>
                  <a:ext cx="185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87563B2-779D-6334-A31E-7D0C5DDC28B7}"/>
                    </a:ext>
                  </a:extLst>
                </p14:cNvPr>
                <p14:cNvContentPartPr/>
                <p14:nvPr/>
              </p14:nvContentPartPr>
              <p14:xfrm>
                <a:off x="7424170" y="623969"/>
                <a:ext cx="135720" cy="165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87563B2-779D-6334-A31E-7D0C5DDC28B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15170" y="614969"/>
                  <a:ext cx="15336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B34917D-6886-171F-731D-A8F7588AB592}"/>
              </a:ext>
            </a:extLst>
          </p:cNvPr>
          <p:cNvGrpSpPr/>
          <p:nvPr/>
        </p:nvGrpSpPr>
        <p:grpSpPr>
          <a:xfrm>
            <a:off x="7884970" y="261089"/>
            <a:ext cx="1247040" cy="304200"/>
            <a:chOff x="7884970" y="261089"/>
            <a:chExt cx="124704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3A2332A-2824-27AF-140F-8B4B8AA6E922}"/>
                    </a:ext>
                  </a:extLst>
                </p14:cNvPr>
                <p14:cNvContentPartPr/>
                <p14:nvPr/>
              </p14:nvContentPartPr>
              <p14:xfrm>
                <a:off x="7884970" y="261089"/>
                <a:ext cx="588240" cy="288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3A2332A-2824-27AF-140F-8B4B8AA6E92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75970" y="252449"/>
                  <a:ext cx="6058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9D44C6A-B6ED-312C-08DA-A606674216EB}"/>
                    </a:ext>
                  </a:extLst>
                </p14:cNvPr>
                <p14:cNvContentPartPr/>
                <p14:nvPr/>
              </p14:nvContentPartPr>
              <p14:xfrm>
                <a:off x="8717290" y="273329"/>
                <a:ext cx="78120" cy="291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9D44C6A-B6ED-312C-08DA-A606674216E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08290" y="264329"/>
                  <a:ext cx="957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76FF653-1116-36FB-980D-082A04C1496C}"/>
                    </a:ext>
                  </a:extLst>
                </p14:cNvPr>
                <p14:cNvContentPartPr/>
                <p14:nvPr/>
              </p14:nvContentPartPr>
              <p14:xfrm>
                <a:off x="8620090" y="279449"/>
                <a:ext cx="353160" cy="39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76FF653-1116-36FB-980D-082A04C149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11450" y="270809"/>
                  <a:ext cx="370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D161EEC-9F42-0FED-3955-FDA4C781D26F}"/>
                    </a:ext>
                  </a:extLst>
                </p14:cNvPr>
                <p14:cNvContentPartPr/>
                <p14:nvPr/>
              </p14:nvContentPartPr>
              <p14:xfrm>
                <a:off x="8917450" y="439289"/>
                <a:ext cx="214560" cy="126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D161EEC-9F42-0FED-3955-FDA4C781D26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08450" y="430649"/>
                  <a:ext cx="23220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A2D2EBE-2A35-531B-4150-5413F35E5D4A}"/>
              </a:ext>
            </a:extLst>
          </p:cNvPr>
          <p:cNvGrpSpPr/>
          <p:nvPr/>
        </p:nvGrpSpPr>
        <p:grpSpPr>
          <a:xfrm>
            <a:off x="1735810" y="949769"/>
            <a:ext cx="3754440" cy="576000"/>
            <a:chOff x="1735810" y="949769"/>
            <a:chExt cx="3754440" cy="5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64C3D30-886D-79D2-89C2-782E1E7E81C3}"/>
                    </a:ext>
                  </a:extLst>
                </p14:cNvPr>
                <p14:cNvContentPartPr/>
                <p14:nvPr/>
              </p14:nvContentPartPr>
              <p14:xfrm>
                <a:off x="1735810" y="1063529"/>
                <a:ext cx="522000" cy="339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64C3D30-886D-79D2-89C2-782E1E7E81C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27170" y="1054889"/>
                  <a:ext cx="5396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6D1CBA8-3150-9C21-DA4B-0CFEAE474B34}"/>
                    </a:ext>
                  </a:extLst>
                </p14:cNvPr>
                <p14:cNvContentPartPr/>
                <p14:nvPr/>
              </p14:nvContentPartPr>
              <p14:xfrm>
                <a:off x="2467690" y="994409"/>
                <a:ext cx="412920" cy="398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6D1CBA8-3150-9C21-DA4B-0CFEAE474B3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59050" y="985409"/>
                  <a:ext cx="43056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584468A-67FE-3DDF-F1B6-9EBCB5D2DF86}"/>
                    </a:ext>
                  </a:extLst>
                </p14:cNvPr>
                <p14:cNvContentPartPr/>
                <p14:nvPr/>
              </p14:nvContentPartPr>
              <p14:xfrm>
                <a:off x="2587930" y="1100609"/>
                <a:ext cx="261000" cy="11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584468A-67FE-3DDF-F1B6-9EBCB5D2DF8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78930" y="1091969"/>
                  <a:ext cx="278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ABB3947-A9C9-1169-5138-DCE23C96A6E8}"/>
                    </a:ext>
                  </a:extLst>
                </p14:cNvPr>
                <p14:cNvContentPartPr/>
                <p14:nvPr/>
              </p14:nvContentPartPr>
              <p14:xfrm>
                <a:off x="3193090" y="949769"/>
                <a:ext cx="1076760" cy="401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ABB3947-A9C9-1169-5138-DCE23C96A6E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84450" y="941129"/>
                  <a:ext cx="109440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81F2C1A-CEE1-B144-E47F-FAB234358E97}"/>
                    </a:ext>
                  </a:extLst>
                </p14:cNvPr>
                <p14:cNvContentPartPr/>
                <p14:nvPr/>
              </p14:nvContentPartPr>
              <p14:xfrm>
                <a:off x="4297210" y="1053809"/>
                <a:ext cx="10080" cy="18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81F2C1A-CEE1-B144-E47F-FAB234358E9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88570" y="1045169"/>
                  <a:ext cx="27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045A715-F0B1-1517-7D04-4D019B0634E1}"/>
                    </a:ext>
                  </a:extLst>
                </p14:cNvPr>
                <p14:cNvContentPartPr/>
                <p14:nvPr/>
              </p14:nvContentPartPr>
              <p14:xfrm>
                <a:off x="4336450" y="1177289"/>
                <a:ext cx="66240" cy="128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045A715-F0B1-1517-7D04-4D019B0634E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27810" y="1168289"/>
                  <a:ext cx="83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16A3A18-D90E-785E-2B01-78C3755AA361}"/>
                    </a:ext>
                  </a:extLst>
                </p14:cNvPr>
                <p14:cNvContentPartPr/>
                <p14:nvPr/>
              </p14:nvContentPartPr>
              <p14:xfrm>
                <a:off x="3832450" y="1086209"/>
                <a:ext cx="207720" cy="19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16A3A18-D90E-785E-2B01-78C3755AA36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23810" y="1077569"/>
                  <a:ext cx="225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F27637D-1B45-B64A-E211-7D3D0D076D0A}"/>
                    </a:ext>
                  </a:extLst>
                </p14:cNvPr>
                <p14:cNvContentPartPr/>
                <p14:nvPr/>
              </p14:nvContentPartPr>
              <p14:xfrm>
                <a:off x="4630570" y="978209"/>
                <a:ext cx="859680" cy="547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F27637D-1B45-B64A-E211-7D3D0D076D0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21930" y="969209"/>
                  <a:ext cx="87732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AC6D4EC-3C91-A274-CD62-965179659B4C}"/>
                    </a:ext>
                  </a:extLst>
                </p14:cNvPr>
                <p14:cNvContentPartPr/>
                <p14:nvPr/>
              </p14:nvContentPartPr>
              <p14:xfrm>
                <a:off x="5076970" y="1061729"/>
                <a:ext cx="20160" cy="13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AC6D4EC-3C91-A274-CD62-965179659B4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68330" y="1053089"/>
                  <a:ext cx="378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BA2956-3462-4A1D-6E87-8D0FE0567774}"/>
              </a:ext>
            </a:extLst>
          </p:cNvPr>
          <p:cNvGrpSpPr/>
          <p:nvPr/>
        </p:nvGrpSpPr>
        <p:grpSpPr>
          <a:xfrm>
            <a:off x="5827570" y="1082969"/>
            <a:ext cx="1532160" cy="409320"/>
            <a:chOff x="5827570" y="1082969"/>
            <a:chExt cx="153216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F5A1B31-DD17-40D5-BD18-6D96B5873B25}"/>
                    </a:ext>
                  </a:extLst>
                </p14:cNvPr>
                <p14:cNvContentPartPr/>
                <p14:nvPr/>
              </p14:nvContentPartPr>
              <p14:xfrm>
                <a:off x="5827570" y="1093409"/>
                <a:ext cx="973800" cy="262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F5A1B31-DD17-40D5-BD18-6D96B5873B2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18930" y="1084409"/>
                  <a:ext cx="9914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1561E8D-961E-7BC4-DCDA-41B9B22A1EB2}"/>
                    </a:ext>
                  </a:extLst>
                </p14:cNvPr>
                <p14:cNvContentPartPr/>
                <p14:nvPr/>
              </p14:nvContentPartPr>
              <p14:xfrm>
                <a:off x="6717130" y="1280969"/>
                <a:ext cx="90360" cy="20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1561E8D-961E-7BC4-DCDA-41B9B22A1EB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08130" y="1271969"/>
                  <a:ext cx="108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2991669-E321-1AF7-74AA-B32174EBF3AF}"/>
                    </a:ext>
                  </a:extLst>
                </p14:cNvPr>
                <p14:cNvContentPartPr/>
                <p14:nvPr/>
              </p14:nvContentPartPr>
              <p14:xfrm>
                <a:off x="7085770" y="1082969"/>
                <a:ext cx="273960" cy="409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2991669-E321-1AF7-74AA-B32174EBF3A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77130" y="1073969"/>
                  <a:ext cx="291600" cy="42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F39C9E-B701-49CE-A59A-BF45897FD76A}"/>
              </a:ext>
            </a:extLst>
          </p:cNvPr>
          <p:cNvGrpSpPr/>
          <p:nvPr/>
        </p:nvGrpSpPr>
        <p:grpSpPr>
          <a:xfrm>
            <a:off x="7611730" y="1019609"/>
            <a:ext cx="1516320" cy="440280"/>
            <a:chOff x="7611730" y="1019609"/>
            <a:chExt cx="151632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7EA2F1B-E613-AFE4-315C-88AA223EB5AF}"/>
                    </a:ext>
                  </a:extLst>
                </p14:cNvPr>
                <p14:cNvContentPartPr/>
                <p14:nvPr/>
              </p14:nvContentPartPr>
              <p14:xfrm>
                <a:off x="7611730" y="1019609"/>
                <a:ext cx="1032840" cy="383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7EA2F1B-E613-AFE4-315C-88AA223EB5A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02730" y="1010969"/>
                  <a:ext cx="10504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E74CD71-43E9-AA6A-7361-EEA4E60EADEA}"/>
                    </a:ext>
                  </a:extLst>
                </p14:cNvPr>
                <p14:cNvContentPartPr/>
                <p14:nvPr/>
              </p14:nvContentPartPr>
              <p14:xfrm>
                <a:off x="8522890" y="1136609"/>
                <a:ext cx="23040" cy="1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E74CD71-43E9-AA6A-7361-EEA4E60EADE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13890" y="1127969"/>
                  <a:ext cx="40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363A3F7-EDD2-63B9-405F-B2CC6007DC49}"/>
                    </a:ext>
                  </a:extLst>
                </p14:cNvPr>
                <p14:cNvContentPartPr/>
                <p14:nvPr/>
              </p14:nvContentPartPr>
              <p14:xfrm>
                <a:off x="8134450" y="1119329"/>
                <a:ext cx="380880" cy="7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363A3F7-EDD2-63B9-405F-B2CC6007DC4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25810" y="1110329"/>
                  <a:ext cx="398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569106D-98E4-2C1F-8AB2-D93A66555AAB}"/>
                    </a:ext>
                  </a:extLst>
                </p14:cNvPr>
                <p14:cNvContentPartPr/>
                <p14:nvPr/>
              </p14:nvContentPartPr>
              <p14:xfrm>
                <a:off x="8926090" y="1078649"/>
                <a:ext cx="201960" cy="381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569106D-98E4-2C1F-8AB2-D93A66555AA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17450" y="1069649"/>
                  <a:ext cx="219600" cy="39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B01E62E-0F30-DA7C-3162-DB9FD3EB7A3F}"/>
              </a:ext>
            </a:extLst>
          </p:cNvPr>
          <p:cNvGrpSpPr/>
          <p:nvPr/>
        </p:nvGrpSpPr>
        <p:grpSpPr>
          <a:xfrm>
            <a:off x="9343690" y="1012049"/>
            <a:ext cx="1150560" cy="468360"/>
            <a:chOff x="9343690" y="1012049"/>
            <a:chExt cx="115056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B438BA8-F9E3-86F7-619E-8CFFD6FB9FE1}"/>
                    </a:ext>
                  </a:extLst>
                </p14:cNvPr>
                <p14:cNvContentPartPr/>
                <p14:nvPr/>
              </p14:nvContentPartPr>
              <p14:xfrm>
                <a:off x="9343690" y="1012049"/>
                <a:ext cx="1150560" cy="468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B438BA8-F9E3-86F7-619E-8CFFD6FB9FE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35050" y="1003049"/>
                  <a:ext cx="116820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979312A-C5CC-178E-67AF-B759C6F6D3EF}"/>
                    </a:ext>
                  </a:extLst>
                </p14:cNvPr>
                <p14:cNvContentPartPr/>
                <p14:nvPr/>
              </p14:nvContentPartPr>
              <p14:xfrm>
                <a:off x="9921130" y="1083329"/>
                <a:ext cx="316080" cy="16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979312A-C5CC-178E-67AF-B759C6F6D3E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912130" y="1074689"/>
                  <a:ext cx="3337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491A51E-0E53-E884-B2C4-1944CB2B91D4}"/>
              </a:ext>
            </a:extLst>
          </p:cNvPr>
          <p:cNvGrpSpPr/>
          <p:nvPr/>
        </p:nvGrpSpPr>
        <p:grpSpPr>
          <a:xfrm>
            <a:off x="1680370" y="1795049"/>
            <a:ext cx="2383920" cy="468720"/>
            <a:chOff x="1680370" y="1795049"/>
            <a:chExt cx="238392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61FCBFB-5F35-1509-A9DD-29AA28DD3AE9}"/>
                    </a:ext>
                  </a:extLst>
                </p14:cNvPr>
                <p14:cNvContentPartPr/>
                <p14:nvPr/>
              </p14:nvContentPartPr>
              <p14:xfrm>
                <a:off x="1680370" y="1795049"/>
                <a:ext cx="443880" cy="216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61FCBFB-5F35-1509-A9DD-29AA28DD3AE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71370" y="1786049"/>
                  <a:ext cx="461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187FF19-A020-039C-B08C-5F1EFA366A4F}"/>
                    </a:ext>
                  </a:extLst>
                </p14:cNvPr>
                <p14:cNvContentPartPr/>
                <p14:nvPr/>
              </p14:nvContentPartPr>
              <p14:xfrm>
                <a:off x="2440690" y="1810529"/>
                <a:ext cx="207360" cy="174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187FF19-A020-039C-B08C-5F1EFA366A4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32050" y="1801529"/>
                  <a:ext cx="225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B40F078-EA8F-9475-AF87-A2FCBAE556E2}"/>
                    </a:ext>
                  </a:extLst>
                </p14:cNvPr>
                <p14:cNvContentPartPr/>
                <p14:nvPr/>
              </p14:nvContentPartPr>
              <p14:xfrm>
                <a:off x="2949370" y="1795049"/>
                <a:ext cx="1026720" cy="468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B40F078-EA8F-9475-AF87-A2FCBAE556E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40370" y="1786049"/>
                  <a:ext cx="104436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2DABBF5-7508-5CC7-30EC-0C219AB5DF93}"/>
                    </a:ext>
                  </a:extLst>
                </p14:cNvPr>
                <p14:cNvContentPartPr/>
                <p14:nvPr/>
              </p14:nvContentPartPr>
              <p14:xfrm>
                <a:off x="4018570" y="2067929"/>
                <a:ext cx="45720" cy="8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2DABBF5-7508-5CC7-30EC-0C219AB5DF9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09570" y="2058929"/>
                  <a:ext cx="6336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C1B9FE0-7A79-D364-1FD5-3F0414D6825D}"/>
                  </a:ext>
                </a:extLst>
              </p14:cNvPr>
              <p14:cNvContentPartPr/>
              <p14:nvPr/>
            </p14:nvContentPartPr>
            <p14:xfrm>
              <a:off x="4889050" y="2145329"/>
              <a:ext cx="978480" cy="887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C1B9FE0-7A79-D364-1FD5-3F0414D6825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80410" y="2136329"/>
                <a:ext cx="996120" cy="90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B1A7C1E-7926-9FBC-858C-7A7A607669F5}"/>
                  </a:ext>
                </a:extLst>
              </p14:cNvPr>
              <p14:cNvContentPartPr/>
              <p14:nvPr/>
            </p14:nvContentPartPr>
            <p14:xfrm>
              <a:off x="5273530" y="2061809"/>
              <a:ext cx="835560" cy="948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B1A7C1E-7926-9FBC-858C-7A7A607669F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264530" y="2053169"/>
                <a:ext cx="853200" cy="9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333AC36-08A1-7D6F-6ECC-F48C622C8F0F}"/>
                  </a:ext>
                </a:extLst>
              </p14:cNvPr>
              <p14:cNvContentPartPr/>
              <p14:nvPr/>
            </p14:nvContentPartPr>
            <p14:xfrm>
              <a:off x="5667010" y="2119409"/>
              <a:ext cx="339840" cy="793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333AC36-08A1-7D6F-6ECC-F48C622C8F0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613010" y="2011409"/>
                <a:ext cx="447480" cy="10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9FEE157-8F9F-D6A3-9E34-24D25A18DC71}"/>
                  </a:ext>
                </a:extLst>
              </p14:cNvPr>
              <p14:cNvContentPartPr/>
              <p14:nvPr/>
            </p14:nvContentPartPr>
            <p14:xfrm>
              <a:off x="5001730" y="2265929"/>
              <a:ext cx="396000" cy="718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9FEE157-8F9F-D6A3-9E34-24D25A18DC7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947730" y="2158289"/>
                <a:ext cx="503640" cy="9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882F23F-D404-74A0-7D14-A7DA5BAC7C6A}"/>
                  </a:ext>
                </a:extLst>
              </p14:cNvPr>
              <p14:cNvContentPartPr/>
              <p14:nvPr/>
            </p14:nvContentPartPr>
            <p14:xfrm>
              <a:off x="4983370" y="2240009"/>
              <a:ext cx="427680" cy="682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882F23F-D404-74A0-7D14-A7DA5BAC7C6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29730" y="2132369"/>
                <a:ext cx="535320" cy="89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A7A8BBA6-1DE4-EBA7-57AF-544AD45A821C}"/>
              </a:ext>
            </a:extLst>
          </p:cNvPr>
          <p:cNvGrpSpPr/>
          <p:nvPr/>
        </p:nvGrpSpPr>
        <p:grpSpPr>
          <a:xfrm>
            <a:off x="5026930" y="2471489"/>
            <a:ext cx="1042200" cy="240840"/>
            <a:chOff x="5026930" y="2471489"/>
            <a:chExt cx="104220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A4C49DE-DA92-9EC1-8B7F-AF3D554233E4}"/>
                    </a:ext>
                  </a:extLst>
                </p14:cNvPr>
                <p14:cNvContentPartPr/>
                <p14:nvPr/>
              </p14:nvContentPartPr>
              <p14:xfrm>
                <a:off x="5368570" y="2566529"/>
                <a:ext cx="34560" cy="34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A4C49DE-DA92-9EC1-8B7F-AF3D554233E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59570" y="2557889"/>
                  <a:ext cx="52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FAB7248-A7EE-6192-92A1-1ED057B647F6}"/>
                    </a:ext>
                  </a:extLst>
                </p14:cNvPr>
                <p14:cNvContentPartPr/>
                <p14:nvPr/>
              </p14:nvContentPartPr>
              <p14:xfrm>
                <a:off x="5394850" y="2541329"/>
                <a:ext cx="253440" cy="101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FAB7248-A7EE-6192-92A1-1ED057B647F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85850" y="2532329"/>
                  <a:ext cx="271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0326337-711C-138F-3B80-407779918055}"/>
                    </a:ext>
                  </a:extLst>
                </p14:cNvPr>
                <p14:cNvContentPartPr/>
                <p14:nvPr/>
              </p14:nvContentPartPr>
              <p14:xfrm>
                <a:off x="5589970" y="2524409"/>
                <a:ext cx="34920" cy="28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0326337-711C-138F-3B80-40777991805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81330" y="2515769"/>
                  <a:ext cx="52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004D1AD-ECC2-787E-9595-1F3830856FF6}"/>
                    </a:ext>
                  </a:extLst>
                </p14:cNvPr>
                <p14:cNvContentPartPr/>
                <p14:nvPr/>
              </p14:nvContentPartPr>
              <p14:xfrm>
                <a:off x="5360650" y="2561489"/>
                <a:ext cx="28800" cy="41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004D1AD-ECC2-787E-9595-1F3830856FF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51650" y="2552489"/>
                  <a:ext cx="46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BC21A51-A452-9EBA-3748-6985D0E6B36F}"/>
                    </a:ext>
                  </a:extLst>
                </p14:cNvPr>
                <p14:cNvContentPartPr/>
                <p14:nvPr/>
              </p14:nvContentPartPr>
              <p14:xfrm>
                <a:off x="5026930" y="2520449"/>
                <a:ext cx="147600" cy="191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BC21A51-A452-9EBA-3748-6985D0E6B36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17930" y="2511809"/>
                  <a:ext cx="165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423472F-9FD2-766D-E6FE-8124603A31D3}"/>
                    </a:ext>
                  </a:extLst>
                </p14:cNvPr>
                <p14:cNvContentPartPr/>
                <p14:nvPr/>
              </p14:nvContentPartPr>
              <p14:xfrm>
                <a:off x="5945650" y="2471489"/>
                <a:ext cx="27360" cy="200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423472F-9FD2-766D-E6FE-8124603A31D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37010" y="2462849"/>
                  <a:ext cx="45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D8331E0-49EC-2AE5-27E3-3813D67A23BF}"/>
                    </a:ext>
                  </a:extLst>
                </p14:cNvPr>
                <p14:cNvContentPartPr/>
                <p14:nvPr/>
              </p14:nvContentPartPr>
              <p14:xfrm>
                <a:off x="5960770" y="2484449"/>
                <a:ext cx="108360" cy="52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D8331E0-49EC-2AE5-27E3-3813D67A23B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52130" y="2475449"/>
                  <a:ext cx="12600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5987B4F-7618-12B3-6B4B-02A82A383A9E}"/>
              </a:ext>
            </a:extLst>
          </p:cNvPr>
          <p:cNvGrpSpPr/>
          <p:nvPr/>
        </p:nvGrpSpPr>
        <p:grpSpPr>
          <a:xfrm>
            <a:off x="7076770" y="1721969"/>
            <a:ext cx="1405440" cy="507960"/>
            <a:chOff x="7076770" y="1721969"/>
            <a:chExt cx="140544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B3BB2B5-0A40-FA9D-3C61-D85218D3A1BA}"/>
                    </a:ext>
                  </a:extLst>
                </p14:cNvPr>
                <p14:cNvContentPartPr/>
                <p14:nvPr/>
              </p14:nvContentPartPr>
              <p14:xfrm>
                <a:off x="7076770" y="1721969"/>
                <a:ext cx="219600" cy="273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B3BB2B5-0A40-FA9D-3C61-D85218D3A1B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67770" y="1712969"/>
                  <a:ext cx="2372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A49EF64-6FF5-7BE9-C144-AB01CD2D9EE1}"/>
                    </a:ext>
                  </a:extLst>
                </p14:cNvPr>
                <p14:cNvContentPartPr/>
                <p14:nvPr/>
              </p14:nvContentPartPr>
              <p14:xfrm>
                <a:off x="7374850" y="1798649"/>
                <a:ext cx="71640" cy="176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A49EF64-6FF5-7BE9-C144-AB01CD2D9EE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65850" y="1789649"/>
                  <a:ext cx="89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4A3F6CA-4675-7616-BAF7-4574B2C9CC86}"/>
                    </a:ext>
                  </a:extLst>
                </p14:cNvPr>
                <p14:cNvContentPartPr/>
                <p14:nvPr/>
              </p14:nvContentPartPr>
              <p14:xfrm>
                <a:off x="7744930" y="1767329"/>
                <a:ext cx="608400" cy="462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4A3F6CA-4675-7616-BAF7-4574B2C9CC8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735930" y="1758329"/>
                  <a:ext cx="62604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0E66BD8-62BF-6804-FEFA-0AF9B829CC22}"/>
                    </a:ext>
                  </a:extLst>
                </p14:cNvPr>
                <p14:cNvContentPartPr/>
                <p14:nvPr/>
              </p14:nvContentPartPr>
              <p14:xfrm>
                <a:off x="8467450" y="1955249"/>
                <a:ext cx="14760" cy="30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0E66BD8-62BF-6804-FEFA-0AF9B829CC2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58810" y="1946249"/>
                  <a:ext cx="3240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1768697-3768-5B89-CFA5-042411AEC1DB}"/>
              </a:ext>
            </a:extLst>
          </p:cNvPr>
          <p:cNvGrpSpPr/>
          <p:nvPr/>
        </p:nvGrpSpPr>
        <p:grpSpPr>
          <a:xfrm>
            <a:off x="8862730" y="1491929"/>
            <a:ext cx="1237680" cy="672120"/>
            <a:chOff x="8862730" y="1491929"/>
            <a:chExt cx="123768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983F69F-B38D-A6A8-8D15-4ECB1FED2B08}"/>
                    </a:ext>
                  </a:extLst>
                </p14:cNvPr>
                <p14:cNvContentPartPr/>
                <p14:nvPr/>
              </p14:nvContentPartPr>
              <p14:xfrm>
                <a:off x="8862730" y="1491929"/>
                <a:ext cx="1119960" cy="672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983F69F-B38D-A6A8-8D15-4ECB1FED2B0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54090" y="1482929"/>
                  <a:ext cx="1137600" cy="6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EA3949B-6493-7479-989E-06DD72FA5A04}"/>
                    </a:ext>
                  </a:extLst>
                </p14:cNvPr>
                <p14:cNvContentPartPr/>
                <p14:nvPr/>
              </p14:nvContentPartPr>
              <p14:xfrm>
                <a:off x="10035610" y="1871369"/>
                <a:ext cx="64800" cy="75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EA3949B-6493-7479-989E-06DD72FA5A0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26970" y="1862729"/>
                  <a:ext cx="8244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A9D9BC6-B4FC-85A5-DE09-84A44283EA0C}"/>
              </a:ext>
            </a:extLst>
          </p:cNvPr>
          <p:cNvGrpSpPr/>
          <p:nvPr/>
        </p:nvGrpSpPr>
        <p:grpSpPr>
          <a:xfrm>
            <a:off x="6724690" y="2213729"/>
            <a:ext cx="3807000" cy="1282320"/>
            <a:chOff x="6724690" y="2213729"/>
            <a:chExt cx="3807000" cy="12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834E48D-A1A2-EEFF-7AC1-665E9F408E57}"/>
                    </a:ext>
                  </a:extLst>
                </p14:cNvPr>
                <p14:cNvContentPartPr/>
                <p14:nvPr/>
              </p14:nvContentPartPr>
              <p14:xfrm>
                <a:off x="6951850" y="2344769"/>
                <a:ext cx="277920" cy="366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834E48D-A1A2-EEFF-7AC1-665E9F408E5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43210" y="2336129"/>
                  <a:ext cx="2955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165411E-31FB-8A56-9A86-26F8F05A7363}"/>
                    </a:ext>
                  </a:extLst>
                </p14:cNvPr>
                <p14:cNvContentPartPr/>
                <p14:nvPr/>
              </p14:nvContentPartPr>
              <p14:xfrm>
                <a:off x="7231570" y="2251889"/>
                <a:ext cx="1155600" cy="433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165411E-31FB-8A56-9A86-26F8F05A736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22930" y="2243249"/>
                  <a:ext cx="11732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94822F1-E967-6E86-BE45-AE84042E662F}"/>
                    </a:ext>
                  </a:extLst>
                </p14:cNvPr>
                <p14:cNvContentPartPr/>
                <p14:nvPr/>
              </p14:nvContentPartPr>
              <p14:xfrm>
                <a:off x="8615050" y="2213729"/>
                <a:ext cx="1103760" cy="533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94822F1-E967-6E86-BE45-AE84042E662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06410" y="2205089"/>
                  <a:ext cx="112140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C6C2237-4F38-189F-8858-0425BDB4A83C}"/>
                    </a:ext>
                  </a:extLst>
                </p14:cNvPr>
                <p14:cNvContentPartPr/>
                <p14:nvPr/>
              </p14:nvContentPartPr>
              <p14:xfrm>
                <a:off x="9964330" y="2437289"/>
                <a:ext cx="392040" cy="141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C6C2237-4F38-189F-8858-0425BDB4A83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55690" y="2428649"/>
                  <a:ext cx="409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72A705E-EED3-EB2C-C3B1-463B320BEEB6}"/>
                    </a:ext>
                  </a:extLst>
                </p14:cNvPr>
                <p14:cNvContentPartPr/>
                <p14:nvPr/>
              </p14:nvContentPartPr>
              <p14:xfrm>
                <a:off x="10195810" y="2409929"/>
                <a:ext cx="11880" cy="16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72A705E-EED3-EB2C-C3B1-463B320BEEB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187170" y="2400929"/>
                  <a:ext cx="29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8EDF551-1C62-5FB8-842F-285BC70CF791}"/>
                    </a:ext>
                  </a:extLst>
                </p14:cNvPr>
                <p14:cNvContentPartPr/>
                <p14:nvPr/>
              </p14:nvContentPartPr>
              <p14:xfrm>
                <a:off x="6730450" y="2914649"/>
                <a:ext cx="586440" cy="455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8EDF551-1C62-5FB8-842F-285BC70CF79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21810" y="2906009"/>
                  <a:ext cx="60408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814471C-F764-AE78-BACB-AC6F2529B92F}"/>
                    </a:ext>
                  </a:extLst>
                </p14:cNvPr>
                <p14:cNvContentPartPr/>
                <p14:nvPr/>
              </p14:nvContentPartPr>
              <p14:xfrm>
                <a:off x="6724690" y="3065849"/>
                <a:ext cx="241560" cy="34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814471C-F764-AE78-BACB-AC6F2529B92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15690" y="3057209"/>
                  <a:ext cx="259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21078B9-0AE4-76A2-4590-3351DDB0D712}"/>
                    </a:ext>
                  </a:extLst>
                </p14:cNvPr>
                <p14:cNvContentPartPr/>
                <p14:nvPr/>
              </p14:nvContentPartPr>
              <p14:xfrm>
                <a:off x="7506250" y="2865689"/>
                <a:ext cx="1715760" cy="630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21078B9-0AE4-76A2-4590-3351DDB0D71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97610" y="2856689"/>
                  <a:ext cx="173340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081931F-8212-EF08-806B-BA7F754BF57A}"/>
                    </a:ext>
                  </a:extLst>
                </p14:cNvPr>
                <p14:cNvContentPartPr/>
                <p14:nvPr/>
              </p14:nvContentPartPr>
              <p14:xfrm>
                <a:off x="8147050" y="3015809"/>
                <a:ext cx="762840" cy="30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081931F-8212-EF08-806B-BA7F754BF57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138050" y="3006809"/>
                  <a:ext cx="780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659D416-A82E-7A19-CB44-9FC91EBD711F}"/>
                    </a:ext>
                  </a:extLst>
                </p14:cNvPr>
                <p14:cNvContentPartPr/>
                <p14:nvPr/>
              </p14:nvContentPartPr>
              <p14:xfrm>
                <a:off x="9426490" y="2904209"/>
                <a:ext cx="1105200" cy="379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659D416-A82E-7A19-CB44-9FC91EBD711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417850" y="2895209"/>
                  <a:ext cx="11228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18437C8-2C37-C108-3630-994B1EDF40F8}"/>
                    </a:ext>
                  </a:extLst>
                </p14:cNvPr>
                <p14:cNvContentPartPr/>
                <p14:nvPr/>
              </p14:nvContentPartPr>
              <p14:xfrm>
                <a:off x="10172050" y="3059369"/>
                <a:ext cx="49680" cy="64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18437C8-2C37-C108-3630-994B1EDF40F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63050" y="3050729"/>
                  <a:ext cx="6732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8A0D0DF-DAAD-2C76-F2EC-767157C51F94}"/>
              </a:ext>
            </a:extLst>
          </p:cNvPr>
          <p:cNvGrpSpPr/>
          <p:nvPr/>
        </p:nvGrpSpPr>
        <p:grpSpPr>
          <a:xfrm>
            <a:off x="6711370" y="3702329"/>
            <a:ext cx="1549800" cy="687240"/>
            <a:chOff x="6711370" y="3702329"/>
            <a:chExt cx="1549800" cy="68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065AA5F-D530-F1B6-BBB3-F6B617F94923}"/>
                    </a:ext>
                  </a:extLst>
                </p14:cNvPr>
                <p14:cNvContentPartPr/>
                <p14:nvPr/>
              </p14:nvContentPartPr>
              <p14:xfrm>
                <a:off x="6711370" y="3702329"/>
                <a:ext cx="211680" cy="439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065AA5F-D530-F1B6-BBB3-F6B617F9492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702730" y="3693329"/>
                  <a:ext cx="22932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2C1DFBD-8929-3EF9-1E96-15C4F2A074BA}"/>
                    </a:ext>
                  </a:extLst>
                </p14:cNvPr>
                <p14:cNvContentPartPr/>
                <p14:nvPr/>
              </p14:nvContentPartPr>
              <p14:xfrm>
                <a:off x="6922330" y="3731129"/>
                <a:ext cx="1009800" cy="658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2C1DFBD-8929-3EF9-1E96-15C4F2A074B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913690" y="3722489"/>
                  <a:ext cx="1027440" cy="67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6BCEF32-B4F2-67E5-DCE7-6AB9BCD87454}"/>
                    </a:ext>
                  </a:extLst>
                </p14:cNvPr>
                <p14:cNvContentPartPr/>
                <p14:nvPr/>
              </p14:nvContentPartPr>
              <p14:xfrm>
                <a:off x="7110970" y="3763169"/>
                <a:ext cx="60120" cy="38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6BCEF32-B4F2-67E5-DCE7-6AB9BCD8745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102330" y="3754529"/>
                  <a:ext cx="77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3F7B6D0-FC7F-5F2A-7912-811E018A0546}"/>
                    </a:ext>
                  </a:extLst>
                </p14:cNvPr>
                <p14:cNvContentPartPr/>
                <p14:nvPr/>
              </p14:nvContentPartPr>
              <p14:xfrm>
                <a:off x="7765450" y="3956489"/>
                <a:ext cx="153360" cy="153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3F7B6D0-FC7F-5F2A-7912-811E018A054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56450" y="3947849"/>
                  <a:ext cx="171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1827B09-7A82-5788-756A-26CD8A479892}"/>
                    </a:ext>
                  </a:extLst>
                </p14:cNvPr>
                <p14:cNvContentPartPr/>
                <p14:nvPr/>
              </p14:nvContentPartPr>
              <p14:xfrm>
                <a:off x="8222290" y="3893129"/>
                <a:ext cx="38880" cy="59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1827B09-7A82-5788-756A-26CD8A47989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13290" y="3884129"/>
                  <a:ext cx="56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D115F5E-EDE7-C256-FA21-832E61F7F8FF}"/>
                    </a:ext>
                  </a:extLst>
                </p14:cNvPr>
                <p14:cNvContentPartPr/>
                <p14:nvPr/>
              </p14:nvContentPartPr>
              <p14:xfrm>
                <a:off x="8198170" y="4080329"/>
                <a:ext cx="17280" cy="45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D115F5E-EDE7-C256-FA21-832E61F7F8F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89530" y="4071329"/>
                  <a:ext cx="3492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E361662-49FA-D8A9-56CE-22DE5FDEA88D}"/>
              </a:ext>
            </a:extLst>
          </p:cNvPr>
          <p:cNvGrpSpPr/>
          <p:nvPr/>
        </p:nvGrpSpPr>
        <p:grpSpPr>
          <a:xfrm>
            <a:off x="8666530" y="3661649"/>
            <a:ext cx="2001240" cy="581040"/>
            <a:chOff x="8666530" y="3661649"/>
            <a:chExt cx="200124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D33F3E8-855C-074D-72FF-FE5F0A01DB4C}"/>
                    </a:ext>
                  </a:extLst>
                </p14:cNvPr>
                <p14:cNvContentPartPr/>
                <p14:nvPr/>
              </p14:nvContentPartPr>
              <p14:xfrm>
                <a:off x="8678050" y="3760289"/>
                <a:ext cx="100800" cy="370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D33F3E8-855C-074D-72FF-FE5F0A01DB4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669050" y="3751289"/>
                  <a:ext cx="1184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15E16A4-7C5A-842B-C179-45F0B47BCC1D}"/>
                    </a:ext>
                  </a:extLst>
                </p14:cNvPr>
                <p14:cNvContentPartPr/>
                <p14:nvPr/>
              </p14:nvContentPartPr>
              <p14:xfrm>
                <a:off x="8666530" y="3687209"/>
                <a:ext cx="275040" cy="34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15E16A4-7C5A-842B-C179-45F0B47BCC1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57890" y="3678569"/>
                  <a:ext cx="292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8022E9F-9DEA-C26E-5F20-5D8C856C4F6B}"/>
                    </a:ext>
                  </a:extLst>
                </p14:cNvPr>
                <p14:cNvContentPartPr/>
                <p14:nvPr/>
              </p14:nvContentPartPr>
              <p14:xfrm>
                <a:off x="9098530" y="3915089"/>
                <a:ext cx="139680" cy="12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8022E9F-9DEA-C26E-5F20-5D8C856C4F6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89890" y="3906449"/>
                  <a:ext cx="157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CFA936C-F7F5-8C7C-43AC-7C572BEC2A42}"/>
                    </a:ext>
                  </a:extLst>
                </p14:cNvPr>
                <p14:cNvContentPartPr/>
                <p14:nvPr/>
              </p14:nvContentPartPr>
              <p14:xfrm>
                <a:off x="8997010" y="3983849"/>
                <a:ext cx="207000" cy="29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CFA936C-F7F5-8C7C-43AC-7C572BEC2A4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988370" y="3975209"/>
                  <a:ext cx="224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CAB146F-A76E-0C71-11EB-550DF1672B83}"/>
                    </a:ext>
                  </a:extLst>
                </p14:cNvPr>
                <p14:cNvContentPartPr/>
                <p14:nvPr/>
              </p14:nvContentPartPr>
              <p14:xfrm>
                <a:off x="9453490" y="3675689"/>
                <a:ext cx="428400" cy="362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CAB146F-A76E-0C71-11EB-550DF1672B8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444490" y="3667049"/>
                  <a:ext cx="4460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CBBE59A-435A-64EC-D022-8CC6CA87EA2C}"/>
                    </a:ext>
                  </a:extLst>
                </p14:cNvPr>
                <p14:cNvContentPartPr/>
                <p14:nvPr/>
              </p14:nvContentPartPr>
              <p14:xfrm>
                <a:off x="10029130" y="3797009"/>
                <a:ext cx="201240" cy="18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CBBE59A-435A-64EC-D022-8CC6CA87EA2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020130" y="3788009"/>
                  <a:ext cx="218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6C21CB5-EBFC-B60F-3732-B5E550C83BB5}"/>
                    </a:ext>
                  </a:extLst>
                </p14:cNvPr>
                <p14:cNvContentPartPr/>
                <p14:nvPr/>
              </p14:nvContentPartPr>
              <p14:xfrm>
                <a:off x="10409650" y="3793769"/>
                <a:ext cx="172800" cy="150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6C21CB5-EBFC-B60F-3732-B5E550C83BB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400650" y="3785129"/>
                  <a:ext cx="190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292D3F9-40FC-2B93-E1CD-6B37E1C733F2}"/>
                    </a:ext>
                  </a:extLst>
                </p14:cNvPr>
                <p14:cNvContentPartPr/>
                <p14:nvPr/>
              </p14:nvContentPartPr>
              <p14:xfrm>
                <a:off x="10417930" y="3661649"/>
                <a:ext cx="229320" cy="15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292D3F9-40FC-2B93-E1CD-6B37E1C733F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408930" y="3652649"/>
                  <a:ext cx="246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5992032-4EE9-D693-0298-0AFDC31B8915}"/>
                    </a:ext>
                  </a:extLst>
                </p14:cNvPr>
                <p14:cNvContentPartPr/>
                <p14:nvPr/>
              </p14:nvContentPartPr>
              <p14:xfrm>
                <a:off x="9524410" y="4158089"/>
                <a:ext cx="94320" cy="84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5992032-4EE9-D693-0298-0AFDC31B891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15770" y="4149089"/>
                  <a:ext cx="111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1B732AA-1600-2B61-FF0A-2121791C24BA}"/>
                    </a:ext>
                  </a:extLst>
                </p14:cNvPr>
                <p14:cNvContentPartPr/>
                <p14:nvPr/>
              </p14:nvContentPartPr>
              <p14:xfrm>
                <a:off x="9611530" y="4046849"/>
                <a:ext cx="37440" cy="34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1B732AA-1600-2B61-FF0A-2121791C24B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602890" y="4037849"/>
                  <a:ext cx="55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0FC2083-8A4F-DFC8-2045-78ED7C78B2A1}"/>
                    </a:ext>
                  </a:extLst>
                </p14:cNvPr>
                <p14:cNvContentPartPr/>
                <p14:nvPr/>
              </p14:nvContentPartPr>
              <p14:xfrm>
                <a:off x="10495330" y="4056929"/>
                <a:ext cx="84240" cy="117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0FC2083-8A4F-DFC8-2045-78ED7C78B2A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486690" y="4047929"/>
                  <a:ext cx="101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B38265F-BEEB-AE66-9196-4341493631CE}"/>
                    </a:ext>
                  </a:extLst>
                </p14:cNvPr>
                <p14:cNvContentPartPr/>
                <p14:nvPr/>
              </p14:nvContentPartPr>
              <p14:xfrm>
                <a:off x="10644370" y="3943529"/>
                <a:ext cx="23400" cy="28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B38265F-BEEB-AE66-9196-4341493631C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635730" y="3934529"/>
                  <a:ext cx="410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02DC0F9-145B-E2C8-7D9D-F3F8EF568ECA}"/>
              </a:ext>
            </a:extLst>
          </p:cNvPr>
          <p:cNvGrpSpPr/>
          <p:nvPr/>
        </p:nvGrpSpPr>
        <p:grpSpPr>
          <a:xfrm>
            <a:off x="5509690" y="2312009"/>
            <a:ext cx="106560" cy="186120"/>
            <a:chOff x="5509690" y="2312009"/>
            <a:chExt cx="10656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99CCE16-1C17-DA35-212D-29C6483BAD6E}"/>
                    </a:ext>
                  </a:extLst>
                </p14:cNvPr>
                <p14:cNvContentPartPr/>
                <p14:nvPr/>
              </p14:nvContentPartPr>
              <p14:xfrm>
                <a:off x="5509690" y="2389049"/>
                <a:ext cx="95400" cy="109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99CCE16-1C17-DA35-212D-29C6483BAD6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00690" y="2380049"/>
                  <a:ext cx="113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740E875-8BD0-4DE7-71CB-A93BFFDBDD23}"/>
                    </a:ext>
                  </a:extLst>
                </p14:cNvPr>
                <p14:cNvContentPartPr/>
                <p14:nvPr/>
              </p14:nvContentPartPr>
              <p14:xfrm>
                <a:off x="5512570" y="2312009"/>
                <a:ext cx="103680" cy="17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740E875-8BD0-4DE7-71CB-A93BFFDBDD2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503570" y="2303009"/>
                  <a:ext cx="121320" cy="35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53846236-4BD1-8FC0-6C10-516D7DE9318B}"/>
              </a:ext>
            </a:extLst>
          </p:cNvPr>
          <p:cNvSpPr txBox="1"/>
          <p:nvPr/>
        </p:nvSpPr>
        <p:spPr>
          <a:xfrm>
            <a:off x="60017" y="5141127"/>
            <a:ext cx="60969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Ann N Y </a:t>
            </a:r>
            <a:r>
              <a:rPr lang="en-US" dirty="0" err="1"/>
              <a:t>Acad</a:t>
            </a:r>
            <a:r>
              <a:rPr lang="en-US" dirty="0"/>
              <a:t> Sci. 2000 May:904:229-35. </a:t>
            </a:r>
            <a:r>
              <a:rPr lang="en-US" dirty="0" err="1"/>
              <a:t>doi</a:t>
            </a:r>
            <a:r>
              <a:rPr lang="en-US" dirty="0"/>
              <a:t>: 10.1111/j.1749-6632.2000.tb06458.x.</a:t>
            </a:r>
          </a:p>
          <a:p>
            <a:r>
              <a:rPr lang="en-US" dirty="0"/>
              <a:t>Gamma resonance absorption. New approach in human body composition studies</a:t>
            </a:r>
          </a:p>
          <a:p>
            <a:r>
              <a:rPr lang="en-US" dirty="0"/>
              <a:t>L </a:t>
            </a:r>
            <a:r>
              <a:rPr lang="en-US" dirty="0" err="1"/>
              <a:t>Wielopolski</a:t>
            </a:r>
            <a:r>
              <a:rPr lang="en-US" dirty="0"/>
              <a:t> et al.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779FDA6-7E65-872B-584D-FB2E23598504}"/>
              </a:ext>
            </a:extLst>
          </p:cNvPr>
          <p:cNvGrpSpPr/>
          <p:nvPr/>
        </p:nvGrpSpPr>
        <p:grpSpPr>
          <a:xfrm>
            <a:off x="2222872" y="5998647"/>
            <a:ext cx="3000240" cy="362880"/>
            <a:chOff x="2222872" y="5998647"/>
            <a:chExt cx="300024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B4BD85A-0356-F219-C69E-DA504E6C6042}"/>
                    </a:ext>
                  </a:extLst>
                </p14:cNvPr>
                <p14:cNvContentPartPr/>
                <p14:nvPr/>
              </p14:nvContentPartPr>
              <p14:xfrm>
                <a:off x="2222872" y="6121767"/>
                <a:ext cx="1541520" cy="216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B4BD85A-0356-F219-C69E-DA504E6C604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213872" y="6112767"/>
                  <a:ext cx="15591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0BB4B70-4DE7-31CD-C268-9AD879DB4100}"/>
                    </a:ext>
                  </a:extLst>
                </p14:cNvPr>
                <p14:cNvContentPartPr/>
                <p14:nvPr/>
              </p14:nvContentPartPr>
              <p14:xfrm>
                <a:off x="3671512" y="6181167"/>
                <a:ext cx="297000" cy="153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0BB4B70-4DE7-31CD-C268-9AD879DB410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62512" y="6172527"/>
                  <a:ext cx="314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FBBBF44-B681-5BA4-BB86-7982354B08CE}"/>
                    </a:ext>
                  </a:extLst>
                </p14:cNvPr>
                <p14:cNvContentPartPr/>
                <p14:nvPr/>
              </p14:nvContentPartPr>
              <p14:xfrm>
                <a:off x="4183072" y="5998647"/>
                <a:ext cx="1040040" cy="362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FBBBF44-B681-5BA4-BB86-7982354B08C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74432" y="5990007"/>
                  <a:ext cx="1057680" cy="38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7A1F2570-BBA9-4365-9875-EC0F051488EC}"/>
                  </a:ext>
                </a:extLst>
              </p14:cNvPr>
              <p14:cNvContentPartPr/>
              <p14:nvPr/>
            </p14:nvContentPartPr>
            <p14:xfrm>
              <a:off x="2124250" y="6457951"/>
              <a:ext cx="1026000" cy="3470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7A1F2570-BBA9-4365-9875-EC0F051488EC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115250" y="6449311"/>
                <a:ext cx="104364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FE5A072-2F50-2161-20FE-4A80EC64CAE0}"/>
                  </a:ext>
                </a:extLst>
              </p14:cNvPr>
              <p14:cNvContentPartPr/>
              <p14:nvPr/>
            </p14:nvContentPartPr>
            <p14:xfrm>
              <a:off x="3402610" y="6367231"/>
              <a:ext cx="750960" cy="3700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FE5A072-2F50-2161-20FE-4A80EC64CAE0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393970" y="6358231"/>
                <a:ext cx="768600" cy="387720"/>
              </a:xfrm>
              <a:prstGeom prst="rect">
                <a:avLst/>
              </a:prstGeom>
            </p:spPr>
          </p:pic>
        </mc:Fallback>
      </mc:AlternateContent>
      <p:pic>
        <p:nvPicPr>
          <p:cNvPr id="1027" name="Picture 3" descr="Amazon.com: Advances in Gamma Ray Resonant Scattering and Absorption:  Long-Lived Isomeric Nuclear States (Springer Tracts in Modern Physics Book  261) eBook : Davydov, Andrey V.">
            <a:extLst>
              <a:ext uri="{FF2B5EF4-FFF2-40B4-BE49-F238E27FC236}">
                <a16:creationId xmlns:a16="http://schemas.microsoft.com/office/drawing/2014/main" id="{3910FC67-153C-887F-CC85-E72278190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650" y="4331969"/>
            <a:ext cx="1659496" cy="249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1E6BB0B-7748-DA3B-159C-235BA0C0C053}"/>
              </a:ext>
            </a:extLst>
          </p:cNvPr>
          <p:cNvGrpSpPr/>
          <p:nvPr/>
        </p:nvGrpSpPr>
        <p:grpSpPr>
          <a:xfrm>
            <a:off x="8964250" y="4410809"/>
            <a:ext cx="2434680" cy="567213"/>
            <a:chOff x="8964250" y="4410809"/>
            <a:chExt cx="2434680" cy="5672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C2FFF5F-9384-7F31-FC0A-D9B90F055F86}"/>
                    </a:ext>
                  </a:extLst>
                </p14:cNvPr>
                <p14:cNvContentPartPr/>
                <p14:nvPr/>
              </p14:nvContentPartPr>
              <p14:xfrm>
                <a:off x="8976130" y="4587929"/>
                <a:ext cx="184320" cy="37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C2FFF5F-9384-7F31-FC0A-D9B90F055F8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967130" y="4579289"/>
                  <a:ext cx="201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74914DF-1DC6-FDEF-30F1-FF4E110C0337}"/>
                    </a:ext>
                  </a:extLst>
                </p14:cNvPr>
                <p14:cNvContentPartPr/>
                <p14:nvPr/>
              </p14:nvContentPartPr>
              <p14:xfrm>
                <a:off x="8964250" y="4636889"/>
                <a:ext cx="250920" cy="41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74914DF-1DC6-FDEF-30F1-FF4E110C033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955250" y="4628249"/>
                  <a:ext cx="268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A438CEF-370B-32A0-1E7F-97AFF57339F5}"/>
                    </a:ext>
                  </a:extLst>
                </p14:cNvPr>
                <p14:cNvContentPartPr/>
                <p14:nvPr/>
              </p14:nvContentPartPr>
              <p14:xfrm>
                <a:off x="9438010" y="4492889"/>
                <a:ext cx="44640" cy="205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A438CEF-370B-32A0-1E7F-97AFF57339F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429010" y="4484249"/>
                  <a:ext cx="62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7C93334-1522-B1A7-A766-26B673C2FFEA}"/>
                    </a:ext>
                  </a:extLst>
                </p14:cNvPr>
                <p14:cNvContentPartPr/>
                <p14:nvPr/>
              </p14:nvContentPartPr>
              <p14:xfrm>
                <a:off x="9494890" y="4467329"/>
                <a:ext cx="82800" cy="217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7C93334-1522-B1A7-A766-26B673C2FFE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486250" y="4458329"/>
                  <a:ext cx="100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F1B977D-E551-6625-FF6A-B382CE8132E2}"/>
                    </a:ext>
                  </a:extLst>
                </p14:cNvPr>
                <p14:cNvContentPartPr/>
                <p14:nvPr/>
              </p14:nvContentPartPr>
              <p14:xfrm>
                <a:off x="9407770" y="4582169"/>
                <a:ext cx="192240" cy="43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F1B977D-E551-6625-FF6A-B382CE8132E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399130" y="4573169"/>
                  <a:ext cx="209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E20D9AB-1362-01F8-CF37-81183DA04918}"/>
                    </a:ext>
                  </a:extLst>
                </p14:cNvPr>
                <p14:cNvContentPartPr/>
                <p14:nvPr/>
              </p14:nvContentPartPr>
              <p14:xfrm>
                <a:off x="9375370" y="4607729"/>
                <a:ext cx="181440" cy="33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E20D9AB-1362-01F8-CF37-81183DA0491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366730" y="4599089"/>
                  <a:ext cx="199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D13D8D1-E153-C2EF-882E-B24B027561FD}"/>
                    </a:ext>
                  </a:extLst>
                </p14:cNvPr>
                <p14:cNvContentPartPr/>
                <p14:nvPr/>
              </p14:nvContentPartPr>
              <p14:xfrm>
                <a:off x="9390130" y="4538969"/>
                <a:ext cx="184680" cy="23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D13D8D1-E153-C2EF-882E-B24B027561F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381130" y="4530329"/>
                  <a:ext cx="202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FFA4675-92E6-71B1-705D-7725D02A1CAC}"/>
                    </a:ext>
                  </a:extLst>
                </p14:cNvPr>
                <p14:cNvContentPartPr/>
                <p14:nvPr/>
              </p14:nvContentPartPr>
              <p14:xfrm>
                <a:off x="9656530" y="4568129"/>
                <a:ext cx="110160" cy="303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FFA4675-92E6-71B1-705D-7725D02A1CA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647890" y="4559489"/>
                  <a:ext cx="1278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6526581-39D5-BD67-9ACF-C7F33B939F63}"/>
                    </a:ext>
                  </a:extLst>
                </p14:cNvPr>
                <p14:cNvContentPartPr/>
                <p14:nvPr/>
              </p14:nvContentPartPr>
              <p14:xfrm>
                <a:off x="9807730" y="4574969"/>
                <a:ext cx="177120" cy="133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6526581-39D5-BD67-9ACF-C7F33B939F6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798730" y="4565969"/>
                  <a:ext cx="194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DA0F525-B3BF-8568-A285-EBB79A76C2CC}"/>
                    </a:ext>
                  </a:extLst>
                </p14:cNvPr>
                <p14:cNvContentPartPr/>
                <p14:nvPr/>
              </p14:nvContentPartPr>
              <p14:xfrm>
                <a:off x="10045330" y="4425209"/>
                <a:ext cx="64440" cy="291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DA0F525-B3BF-8568-A285-EBB79A76C2C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036330" y="4416569"/>
                  <a:ext cx="820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6334236-6707-3F35-2810-E1A604FA50CF}"/>
                    </a:ext>
                  </a:extLst>
                </p14:cNvPr>
                <p14:cNvContentPartPr/>
                <p14:nvPr/>
              </p14:nvContentPartPr>
              <p14:xfrm>
                <a:off x="9961450" y="4588289"/>
                <a:ext cx="210960" cy="18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6334236-6707-3F35-2810-E1A604FA50C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952810" y="4579289"/>
                  <a:ext cx="228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F9C62E0-E6E9-CF2E-9E32-D99B72C63C04}"/>
                    </a:ext>
                  </a:extLst>
                </p14:cNvPr>
                <p14:cNvContentPartPr/>
                <p14:nvPr/>
              </p14:nvContentPartPr>
              <p14:xfrm>
                <a:off x="10150810" y="4606289"/>
                <a:ext cx="59040" cy="92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F9C62E0-E6E9-CF2E-9E32-D99B72C63C0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142170" y="4597289"/>
                  <a:ext cx="76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102626F-C492-2ADE-4917-C0884A1CBA04}"/>
                    </a:ext>
                  </a:extLst>
                </p14:cNvPr>
                <p14:cNvContentPartPr/>
                <p14:nvPr/>
              </p14:nvContentPartPr>
              <p14:xfrm>
                <a:off x="10271770" y="4634009"/>
                <a:ext cx="123480" cy="75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102626F-C492-2ADE-4917-C0884A1CBA0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263130" y="4625369"/>
                  <a:ext cx="141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EBA3D91-A155-4E54-C312-AAB8EF60858E}"/>
                    </a:ext>
                  </a:extLst>
                </p14:cNvPr>
                <p14:cNvContentPartPr/>
                <p14:nvPr/>
              </p14:nvContentPartPr>
              <p14:xfrm>
                <a:off x="10359250" y="4621049"/>
                <a:ext cx="196560" cy="172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EBA3D91-A155-4E54-C312-AAB8EF60858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350250" y="4612409"/>
                  <a:ext cx="214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DDF3C88-1CE1-A199-6521-9C1A7648F44C}"/>
                    </a:ext>
                  </a:extLst>
                </p14:cNvPr>
                <p14:cNvContentPartPr/>
                <p14:nvPr/>
              </p14:nvContentPartPr>
              <p14:xfrm>
                <a:off x="9324970" y="4410809"/>
                <a:ext cx="204480" cy="493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DDF3C88-1CE1-A199-6521-9C1A7648F44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316330" y="4402169"/>
                  <a:ext cx="22212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9E2543A-F1F9-194D-B013-C7C4C2919FC5}"/>
                    </a:ext>
                  </a:extLst>
                </p14:cNvPr>
                <p14:cNvContentPartPr/>
                <p14:nvPr/>
              </p14:nvContentPartPr>
              <p14:xfrm>
                <a:off x="10824010" y="4602329"/>
                <a:ext cx="204480" cy="127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9E2543A-F1F9-194D-B013-C7C4C2919FC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815010" y="4593329"/>
                  <a:ext cx="222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CD6D139-7BD7-BA7A-39C8-D09E54EA32E0}"/>
                    </a:ext>
                  </a:extLst>
                </p14:cNvPr>
                <p14:cNvContentPartPr/>
                <p14:nvPr/>
              </p14:nvContentPartPr>
              <p14:xfrm>
                <a:off x="11142610" y="4619609"/>
                <a:ext cx="125640" cy="127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CD6D139-7BD7-BA7A-39C8-D09E54EA32E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133610" y="4610969"/>
                  <a:ext cx="143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1512877-84C6-1CB4-866D-4C5344240A84}"/>
                    </a:ext>
                  </a:extLst>
                </p14:cNvPr>
                <p14:cNvContentPartPr/>
                <p14:nvPr/>
              </p14:nvContentPartPr>
              <p14:xfrm>
                <a:off x="11101930" y="4468409"/>
                <a:ext cx="297000" cy="36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1512877-84C6-1CB4-866D-4C5344240A8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093290" y="4459409"/>
                  <a:ext cx="314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F023F47-ECC2-3BEB-A2C4-3E87FCCBC9E5}"/>
                    </a:ext>
                  </a:extLst>
                </p14:cNvPr>
                <p14:cNvContentPartPr/>
                <p14:nvPr/>
              </p14:nvContentPartPr>
              <p14:xfrm>
                <a:off x="10580290" y="4471142"/>
                <a:ext cx="149040" cy="506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F023F47-ECC2-3BEB-A2C4-3E87FCCBC9E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571290" y="4462502"/>
                  <a:ext cx="166680" cy="52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4732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7A940200-6BF5-6179-F60C-77EA3A8DA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6" y="764101"/>
            <a:ext cx="11409574" cy="609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E8C22A-9439-2A31-54BB-22245212EBEE}"/>
              </a:ext>
            </a:extLst>
          </p:cNvPr>
          <p:cNvSpPr txBox="1"/>
          <p:nvPr/>
        </p:nvSpPr>
        <p:spPr>
          <a:xfrm>
            <a:off x="7362334" y="377072"/>
            <a:ext cx="383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higher thresholds for 2n emission</a:t>
            </a:r>
          </a:p>
        </p:txBody>
      </p:sp>
    </p:spTree>
    <p:extLst>
      <p:ext uri="{BB962C8B-B14F-4D97-AF65-F5344CB8AC3E}">
        <p14:creationId xmlns:p14="http://schemas.microsoft.com/office/powerpoint/2010/main" val="211597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00A56F-D72D-820B-7D5C-AF8C21E489FC}"/>
              </a:ext>
            </a:extLst>
          </p:cNvPr>
          <p:cNvSpPr txBox="1"/>
          <p:nvPr/>
        </p:nvSpPr>
        <p:spPr>
          <a:xfrm>
            <a:off x="475658" y="471071"/>
            <a:ext cx="60969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Progress in Particle and Nuclear Physics</a:t>
            </a:r>
          </a:p>
          <a:p>
            <a:r>
              <a:rPr lang="en-US" dirty="0"/>
              <a:t>Volume 122, January 2022, 103903</a:t>
            </a:r>
          </a:p>
          <a:p>
            <a:r>
              <a:rPr lang="en-US" dirty="0"/>
              <a:t>Progress in Particle and Nuclear Physics</a:t>
            </a:r>
          </a:p>
          <a:p>
            <a:r>
              <a:rPr lang="en-US" dirty="0"/>
              <a:t>Review</a:t>
            </a:r>
          </a:p>
          <a:p>
            <a:r>
              <a:rPr lang="en-US" dirty="0"/>
              <a:t>Photonuclear reactions—From basic research to applications</a:t>
            </a:r>
          </a:p>
        </p:txBody>
      </p:sp>
      <p:pic>
        <p:nvPicPr>
          <p:cNvPr id="2052" name="Picture 4" descr="Photonuclear reactions—From basic research to applications - ScienceDirect">
            <a:extLst>
              <a:ext uri="{FF2B5EF4-FFF2-40B4-BE49-F238E27FC236}">
                <a16:creationId xmlns:a16="http://schemas.microsoft.com/office/drawing/2014/main" id="{C466090D-302B-D16C-4ACB-8B7198CF4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476" y="61799"/>
            <a:ext cx="3861826" cy="67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7607066-137F-046C-A909-64F2D17F04A6}"/>
                  </a:ext>
                </a:extLst>
              </p14:cNvPr>
              <p14:cNvContentPartPr/>
              <p14:nvPr/>
            </p14:nvContentPartPr>
            <p14:xfrm>
              <a:off x="2610970" y="900302"/>
              <a:ext cx="322200" cy="76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7607066-137F-046C-A909-64F2D17F04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6970" y="792302"/>
                <a:ext cx="4298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8EE8B68-8186-1FD0-72DF-9391A0BC63C8}"/>
                  </a:ext>
                </a:extLst>
              </p14:cNvPr>
              <p14:cNvContentPartPr/>
              <p14:nvPr/>
            </p14:nvContentPartPr>
            <p14:xfrm>
              <a:off x="467530" y="2322809"/>
              <a:ext cx="1122480" cy="383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8EE8B68-8186-1FD0-72DF-9391A0BC63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8890" y="2314169"/>
                <a:ext cx="1140120" cy="40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8825B1C-F5F5-AB08-3420-11D43E330231}"/>
              </a:ext>
            </a:extLst>
          </p:cNvPr>
          <p:cNvGrpSpPr/>
          <p:nvPr/>
        </p:nvGrpSpPr>
        <p:grpSpPr>
          <a:xfrm>
            <a:off x="1788370" y="2234969"/>
            <a:ext cx="5339880" cy="522000"/>
            <a:chOff x="1788370" y="2234969"/>
            <a:chExt cx="533988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98EBDC5-9152-9A9E-F872-041EB620CD12}"/>
                    </a:ext>
                  </a:extLst>
                </p14:cNvPr>
                <p14:cNvContentPartPr/>
                <p14:nvPr/>
              </p14:nvContentPartPr>
              <p14:xfrm>
                <a:off x="1788370" y="2263049"/>
                <a:ext cx="318600" cy="127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98EBDC5-9152-9A9E-F872-041EB620CD1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79370" y="2254049"/>
                  <a:ext cx="336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4147AC2-3CE1-B17E-A8C4-6A9238D8265A}"/>
                    </a:ext>
                  </a:extLst>
                </p14:cNvPr>
                <p14:cNvContentPartPr/>
                <p14:nvPr/>
              </p14:nvContentPartPr>
              <p14:xfrm>
                <a:off x="2212450" y="2234969"/>
                <a:ext cx="116280" cy="192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4147AC2-3CE1-B17E-A8C4-6A9238D8265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03450" y="2226329"/>
                  <a:ext cx="133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F92EC0B-44CE-415C-FDB8-1279EA5C48A1}"/>
                    </a:ext>
                  </a:extLst>
                </p14:cNvPr>
                <p14:cNvContentPartPr/>
                <p14:nvPr/>
              </p14:nvContentPartPr>
              <p14:xfrm>
                <a:off x="2404690" y="2369609"/>
                <a:ext cx="211680" cy="346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F92EC0B-44CE-415C-FDB8-1279EA5C48A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96050" y="2360969"/>
                  <a:ext cx="2293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18313E7-D1D2-75DC-7F3E-29E54469580B}"/>
                    </a:ext>
                  </a:extLst>
                </p14:cNvPr>
                <p14:cNvContentPartPr/>
                <p14:nvPr/>
              </p14:nvContentPartPr>
              <p14:xfrm>
                <a:off x="2686570" y="2573369"/>
                <a:ext cx="71640" cy="162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18313E7-D1D2-75DC-7F3E-29E54469580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77570" y="2564729"/>
                  <a:ext cx="89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390846C-422A-7A8B-997C-CC55889716A9}"/>
                    </a:ext>
                  </a:extLst>
                </p14:cNvPr>
                <p14:cNvContentPartPr/>
                <p14:nvPr/>
              </p14:nvContentPartPr>
              <p14:xfrm>
                <a:off x="2736970" y="2364929"/>
                <a:ext cx="89640" cy="9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390846C-422A-7A8B-997C-CC55889716A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27970" y="2356289"/>
                  <a:ext cx="107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F89CE65-2A57-EA22-915D-0FAF15527F39}"/>
                    </a:ext>
                  </a:extLst>
                </p14:cNvPr>
                <p14:cNvContentPartPr/>
                <p14:nvPr/>
              </p14:nvContentPartPr>
              <p14:xfrm>
                <a:off x="2227210" y="2282129"/>
                <a:ext cx="106920" cy="28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F89CE65-2A57-EA22-915D-0FAF15527F3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18570" y="2273489"/>
                  <a:ext cx="124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C04AE93-25C7-5DD9-F2D2-8A3D31D440BC}"/>
                    </a:ext>
                  </a:extLst>
                </p14:cNvPr>
                <p14:cNvContentPartPr/>
                <p14:nvPr/>
              </p14:nvContentPartPr>
              <p14:xfrm>
                <a:off x="3200290" y="2265209"/>
                <a:ext cx="1167480" cy="491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C04AE93-25C7-5DD9-F2D2-8A3D31D440B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91650" y="2256209"/>
                  <a:ext cx="118512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1ABE77D-8EEA-C855-A0CA-2CBBCBF7C1A5}"/>
                    </a:ext>
                  </a:extLst>
                </p14:cNvPr>
                <p14:cNvContentPartPr/>
                <p14:nvPr/>
              </p14:nvContentPartPr>
              <p14:xfrm>
                <a:off x="4120810" y="2471489"/>
                <a:ext cx="23040" cy="6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1ABE77D-8EEA-C855-A0CA-2CBBCBF7C1A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11810" y="2462849"/>
                  <a:ext cx="40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66763B4-8B38-F5DE-BAE9-DFA89715DF59}"/>
                    </a:ext>
                  </a:extLst>
                </p14:cNvPr>
                <p14:cNvContentPartPr/>
                <p14:nvPr/>
              </p14:nvContentPartPr>
              <p14:xfrm>
                <a:off x="3704650" y="2363849"/>
                <a:ext cx="468000" cy="108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66763B4-8B38-F5DE-BAE9-DFA89715DF5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95650" y="2355209"/>
                  <a:ext cx="485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635AE0C-4593-4403-F4E2-8D304D46CD50}"/>
                    </a:ext>
                  </a:extLst>
                </p14:cNvPr>
                <p14:cNvContentPartPr/>
                <p14:nvPr/>
              </p14:nvContentPartPr>
              <p14:xfrm>
                <a:off x="3395770" y="2346569"/>
                <a:ext cx="37440" cy="20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635AE0C-4593-4403-F4E2-8D304D46CD5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87130" y="2337569"/>
                  <a:ext cx="55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B994D01-21EA-7240-CD36-A6D9E9ADCF74}"/>
                    </a:ext>
                  </a:extLst>
                </p14:cNvPr>
                <p14:cNvContentPartPr/>
                <p14:nvPr/>
              </p14:nvContentPartPr>
              <p14:xfrm>
                <a:off x="4599610" y="2282489"/>
                <a:ext cx="1467360" cy="445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B994D01-21EA-7240-CD36-A6D9E9ADCF7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90610" y="2273849"/>
                  <a:ext cx="148500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DAF1755-480B-55A3-9700-2C436019CF22}"/>
                    </a:ext>
                  </a:extLst>
                </p14:cNvPr>
                <p14:cNvContentPartPr/>
                <p14:nvPr/>
              </p14:nvContentPartPr>
              <p14:xfrm>
                <a:off x="6298810" y="2438009"/>
                <a:ext cx="829440" cy="196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DAF1755-480B-55A3-9700-2C436019CF2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89810" y="2429009"/>
                  <a:ext cx="84708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86E6971-C5C9-9330-8E2F-002AEBEE4E90}"/>
              </a:ext>
            </a:extLst>
          </p:cNvPr>
          <p:cNvGrpSpPr/>
          <p:nvPr/>
        </p:nvGrpSpPr>
        <p:grpSpPr>
          <a:xfrm>
            <a:off x="276370" y="3023009"/>
            <a:ext cx="4310640" cy="704160"/>
            <a:chOff x="276370" y="3023009"/>
            <a:chExt cx="4310640" cy="70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B61D85C-7E81-8137-7703-1815440DC0D8}"/>
                    </a:ext>
                  </a:extLst>
                </p14:cNvPr>
                <p14:cNvContentPartPr/>
                <p14:nvPr/>
              </p14:nvContentPartPr>
              <p14:xfrm>
                <a:off x="276370" y="3244049"/>
                <a:ext cx="493920" cy="234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B61D85C-7E81-8137-7703-1815440DC0D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7370" y="3235049"/>
                  <a:ext cx="511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8056EE5-0576-42E1-9FDD-DB334928A40C}"/>
                    </a:ext>
                  </a:extLst>
                </p14:cNvPr>
                <p14:cNvContentPartPr/>
                <p14:nvPr/>
              </p14:nvContentPartPr>
              <p14:xfrm>
                <a:off x="551770" y="3031289"/>
                <a:ext cx="34560" cy="20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8056EE5-0576-42E1-9FDD-DB334928A40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3130" y="3022649"/>
                  <a:ext cx="52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144F88F-A900-CBC3-AE7B-696896D07CF1}"/>
                    </a:ext>
                  </a:extLst>
                </p14:cNvPr>
                <p14:cNvContentPartPr/>
                <p14:nvPr/>
              </p14:nvContentPartPr>
              <p14:xfrm>
                <a:off x="922930" y="3248369"/>
                <a:ext cx="1476720" cy="478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144F88F-A900-CBC3-AE7B-696896D07CF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4290" y="3239729"/>
                  <a:ext cx="149436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8BB1984-29A2-E4BB-6587-B3F338E52D77}"/>
                    </a:ext>
                  </a:extLst>
                </p14:cNvPr>
                <p14:cNvContentPartPr/>
                <p14:nvPr/>
              </p14:nvContentPartPr>
              <p14:xfrm>
                <a:off x="2039290" y="3079169"/>
                <a:ext cx="29520" cy="56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8BB1984-29A2-E4BB-6587-B3F338E52D7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030650" y="3070529"/>
                  <a:ext cx="471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0E7E0A-BBA6-2318-11AF-25D2DCC24849}"/>
                    </a:ext>
                  </a:extLst>
                </p14:cNvPr>
                <p14:cNvContentPartPr/>
                <p14:nvPr/>
              </p14:nvContentPartPr>
              <p14:xfrm>
                <a:off x="2670370" y="3023009"/>
                <a:ext cx="1465200" cy="433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0E7E0A-BBA6-2318-11AF-25D2DCC2484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61730" y="3014369"/>
                  <a:ext cx="14828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357C04A-C28D-63F7-2182-4E8BFD698299}"/>
                    </a:ext>
                  </a:extLst>
                </p14:cNvPr>
                <p14:cNvContentPartPr/>
                <p14:nvPr/>
              </p14:nvContentPartPr>
              <p14:xfrm>
                <a:off x="4362010" y="3033449"/>
                <a:ext cx="225000" cy="648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357C04A-C28D-63F7-2182-4E8BFD69829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353010" y="3024809"/>
                  <a:ext cx="242640" cy="66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F748B5-2E62-B79E-4BC3-18BCDC565A10}"/>
              </a:ext>
            </a:extLst>
          </p:cNvPr>
          <p:cNvGrpSpPr/>
          <p:nvPr/>
        </p:nvGrpSpPr>
        <p:grpSpPr>
          <a:xfrm>
            <a:off x="4723810" y="2977649"/>
            <a:ext cx="1614600" cy="486000"/>
            <a:chOff x="4723810" y="2977649"/>
            <a:chExt cx="161460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47AB022-487D-8BF7-E050-D8DBEADADA5E}"/>
                    </a:ext>
                  </a:extLst>
                </p14:cNvPr>
                <p14:cNvContentPartPr/>
                <p14:nvPr/>
              </p14:nvContentPartPr>
              <p14:xfrm>
                <a:off x="4723810" y="2977649"/>
                <a:ext cx="1614600" cy="486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47AB022-487D-8BF7-E050-D8DBEADADA5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14810" y="2968649"/>
                  <a:ext cx="163224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411C2F5-B19B-604B-02EE-00A84DEDFE58}"/>
                    </a:ext>
                  </a:extLst>
                </p14:cNvPr>
                <p14:cNvContentPartPr/>
                <p14:nvPr/>
              </p14:nvContentPartPr>
              <p14:xfrm>
                <a:off x="5477290" y="3090689"/>
                <a:ext cx="210240" cy="19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411C2F5-B19B-604B-02EE-00A84DEDFE5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468290" y="3081689"/>
                  <a:ext cx="2278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1" name="Group 2050">
            <a:extLst>
              <a:ext uri="{FF2B5EF4-FFF2-40B4-BE49-F238E27FC236}">
                <a16:creationId xmlns:a16="http://schemas.microsoft.com/office/drawing/2014/main" id="{26DD358C-EF13-51DD-790F-E01CF918BCB3}"/>
              </a:ext>
            </a:extLst>
          </p:cNvPr>
          <p:cNvGrpSpPr/>
          <p:nvPr/>
        </p:nvGrpSpPr>
        <p:grpSpPr>
          <a:xfrm>
            <a:off x="411010" y="3599009"/>
            <a:ext cx="2135520" cy="817920"/>
            <a:chOff x="411010" y="3599009"/>
            <a:chExt cx="2135520" cy="81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DDDB30C-49B8-3C52-5C77-6F26B9987883}"/>
                    </a:ext>
                  </a:extLst>
                </p14:cNvPr>
                <p14:cNvContentPartPr/>
                <p14:nvPr/>
              </p14:nvContentPartPr>
              <p14:xfrm>
                <a:off x="411010" y="3599009"/>
                <a:ext cx="1091520" cy="596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DDDB30C-49B8-3C52-5C77-6F26B998788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02010" y="3590369"/>
                  <a:ext cx="1109160" cy="6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C64484D-48A1-A914-1F15-5228B12B4E75}"/>
                    </a:ext>
                  </a:extLst>
                </p14:cNvPr>
                <p14:cNvContentPartPr/>
                <p14:nvPr/>
              </p14:nvContentPartPr>
              <p14:xfrm>
                <a:off x="882250" y="3726449"/>
                <a:ext cx="32760" cy="4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C64484D-48A1-A914-1F15-5228B12B4E7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73250" y="3717449"/>
                  <a:ext cx="50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048" name="Ink 2047">
                  <a:extLst>
                    <a:ext uri="{FF2B5EF4-FFF2-40B4-BE49-F238E27FC236}">
                      <a16:creationId xmlns:a16="http://schemas.microsoft.com/office/drawing/2014/main" id="{156482D1-E4B7-8DA9-45E8-4C3C3E071167}"/>
                    </a:ext>
                  </a:extLst>
                </p14:cNvPr>
                <p14:cNvContentPartPr/>
                <p14:nvPr/>
              </p14:nvContentPartPr>
              <p14:xfrm>
                <a:off x="1842370" y="3719969"/>
                <a:ext cx="305640" cy="653400"/>
              </p14:xfrm>
            </p:contentPart>
          </mc:Choice>
          <mc:Fallback xmlns="">
            <p:pic>
              <p:nvPicPr>
                <p:cNvPr id="2048" name="Ink 2047">
                  <a:extLst>
                    <a:ext uri="{FF2B5EF4-FFF2-40B4-BE49-F238E27FC236}">
                      <a16:creationId xmlns:a16="http://schemas.microsoft.com/office/drawing/2014/main" id="{156482D1-E4B7-8DA9-45E8-4C3C3E07116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833730" y="3711329"/>
                  <a:ext cx="32328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049" name="Ink 2048">
                  <a:extLst>
                    <a:ext uri="{FF2B5EF4-FFF2-40B4-BE49-F238E27FC236}">
                      <a16:creationId xmlns:a16="http://schemas.microsoft.com/office/drawing/2014/main" id="{87EB5C6F-5B19-D023-1A53-8B0B33A2E91D}"/>
                    </a:ext>
                  </a:extLst>
                </p14:cNvPr>
                <p14:cNvContentPartPr/>
                <p14:nvPr/>
              </p14:nvContentPartPr>
              <p14:xfrm>
                <a:off x="2136490" y="3755609"/>
                <a:ext cx="217080" cy="661320"/>
              </p14:xfrm>
            </p:contentPart>
          </mc:Choice>
          <mc:Fallback xmlns="">
            <p:pic>
              <p:nvPicPr>
                <p:cNvPr id="2049" name="Ink 2048">
                  <a:extLst>
                    <a:ext uri="{FF2B5EF4-FFF2-40B4-BE49-F238E27FC236}">
                      <a16:creationId xmlns:a16="http://schemas.microsoft.com/office/drawing/2014/main" id="{87EB5C6F-5B19-D023-1A53-8B0B33A2E91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127850" y="3746609"/>
                  <a:ext cx="23472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050" name="Ink 2049">
                  <a:extLst>
                    <a:ext uri="{FF2B5EF4-FFF2-40B4-BE49-F238E27FC236}">
                      <a16:creationId xmlns:a16="http://schemas.microsoft.com/office/drawing/2014/main" id="{40F972B7-0DE8-5928-F59C-3EF6A44DF6C2}"/>
                    </a:ext>
                  </a:extLst>
                </p14:cNvPr>
                <p14:cNvContentPartPr/>
                <p14:nvPr/>
              </p14:nvContentPartPr>
              <p14:xfrm>
                <a:off x="2492890" y="4015169"/>
                <a:ext cx="53640" cy="160200"/>
              </p14:xfrm>
            </p:contentPart>
          </mc:Choice>
          <mc:Fallback xmlns="">
            <p:pic>
              <p:nvPicPr>
                <p:cNvPr id="2050" name="Ink 2049">
                  <a:extLst>
                    <a:ext uri="{FF2B5EF4-FFF2-40B4-BE49-F238E27FC236}">
                      <a16:creationId xmlns:a16="http://schemas.microsoft.com/office/drawing/2014/main" id="{40F972B7-0DE8-5928-F59C-3EF6A44DF6C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83890" y="4006529"/>
                  <a:ext cx="7128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6" name="Group 2055">
            <a:extLst>
              <a:ext uri="{FF2B5EF4-FFF2-40B4-BE49-F238E27FC236}">
                <a16:creationId xmlns:a16="http://schemas.microsoft.com/office/drawing/2014/main" id="{0FF61EA4-DC0C-0E04-5F3C-6C214B8E4B72}"/>
              </a:ext>
            </a:extLst>
          </p:cNvPr>
          <p:cNvGrpSpPr/>
          <p:nvPr/>
        </p:nvGrpSpPr>
        <p:grpSpPr>
          <a:xfrm>
            <a:off x="469330" y="4783769"/>
            <a:ext cx="450000" cy="616320"/>
            <a:chOff x="469330" y="4783769"/>
            <a:chExt cx="450000" cy="6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E451627B-9EAE-C906-94F1-DC9119751BFC}"/>
                    </a:ext>
                  </a:extLst>
                </p14:cNvPr>
                <p14:cNvContentPartPr/>
                <p14:nvPr/>
              </p14:nvContentPartPr>
              <p14:xfrm>
                <a:off x="469330" y="4783769"/>
                <a:ext cx="145800" cy="505080"/>
              </p14:xfrm>
            </p:contentPart>
          </mc:Choice>
          <mc:Fallback xmlns=""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E451627B-9EAE-C906-94F1-DC9119751BF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60690" y="4774769"/>
                  <a:ext cx="16344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054" name="Ink 2053">
                  <a:extLst>
                    <a:ext uri="{FF2B5EF4-FFF2-40B4-BE49-F238E27FC236}">
                      <a16:creationId xmlns:a16="http://schemas.microsoft.com/office/drawing/2014/main" id="{B62EC283-8298-B490-E939-5EA3923EE68C}"/>
                    </a:ext>
                  </a:extLst>
                </p14:cNvPr>
                <p14:cNvContentPartPr/>
                <p14:nvPr/>
              </p14:nvContentPartPr>
              <p14:xfrm>
                <a:off x="531610" y="5076449"/>
                <a:ext cx="387720" cy="323640"/>
              </p14:xfrm>
            </p:contentPart>
          </mc:Choice>
          <mc:Fallback xmlns="">
            <p:pic>
              <p:nvPicPr>
                <p:cNvPr id="2054" name="Ink 2053">
                  <a:extLst>
                    <a:ext uri="{FF2B5EF4-FFF2-40B4-BE49-F238E27FC236}">
                      <a16:creationId xmlns:a16="http://schemas.microsoft.com/office/drawing/2014/main" id="{B62EC283-8298-B490-E939-5EA3923EE68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2970" y="5067809"/>
                  <a:ext cx="405360" cy="34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EB758036-6B5B-080E-F0CB-184C254CA4E9}"/>
              </a:ext>
            </a:extLst>
          </p:cNvPr>
          <p:cNvGrpSpPr/>
          <p:nvPr/>
        </p:nvGrpSpPr>
        <p:grpSpPr>
          <a:xfrm>
            <a:off x="1091770" y="4937489"/>
            <a:ext cx="1446120" cy="564840"/>
            <a:chOff x="1091770" y="4937489"/>
            <a:chExt cx="1446120" cy="56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BCDC6244-9D03-CB85-3769-4667E17F78F5}"/>
                    </a:ext>
                  </a:extLst>
                </p14:cNvPr>
                <p14:cNvContentPartPr/>
                <p14:nvPr/>
              </p14:nvContentPartPr>
              <p14:xfrm>
                <a:off x="1091770" y="5003369"/>
                <a:ext cx="1446120" cy="498960"/>
              </p14:xfrm>
            </p:contentPart>
          </mc:Choice>
          <mc:Fallback xmlns=""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BCDC6244-9D03-CB85-3769-4667E17F78F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83130" y="4994369"/>
                  <a:ext cx="146376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058" name="Ink 2057">
                  <a:extLst>
                    <a:ext uri="{FF2B5EF4-FFF2-40B4-BE49-F238E27FC236}">
                      <a16:creationId xmlns:a16="http://schemas.microsoft.com/office/drawing/2014/main" id="{DF35FB59-3171-348E-B457-2A495035B4D7}"/>
                    </a:ext>
                  </a:extLst>
                </p14:cNvPr>
                <p14:cNvContentPartPr/>
                <p14:nvPr/>
              </p14:nvContentPartPr>
              <p14:xfrm>
                <a:off x="2145850" y="4937489"/>
                <a:ext cx="21960" cy="3240"/>
              </p14:xfrm>
            </p:contentPart>
          </mc:Choice>
          <mc:Fallback xmlns="">
            <p:pic>
              <p:nvPicPr>
                <p:cNvPr id="2058" name="Ink 2057">
                  <a:extLst>
                    <a:ext uri="{FF2B5EF4-FFF2-40B4-BE49-F238E27FC236}">
                      <a16:creationId xmlns:a16="http://schemas.microsoft.com/office/drawing/2014/main" id="{DF35FB59-3171-348E-B457-2A495035B4D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37210" y="4928489"/>
                  <a:ext cx="3960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6403FBD6-97E7-1DB8-7B37-0AB3907780BF}"/>
              </a:ext>
            </a:extLst>
          </p:cNvPr>
          <p:cNvGrpSpPr/>
          <p:nvPr/>
        </p:nvGrpSpPr>
        <p:grpSpPr>
          <a:xfrm>
            <a:off x="2694850" y="4450409"/>
            <a:ext cx="2628360" cy="776160"/>
            <a:chOff x="2694850" y="4450409"/>
            <a:chExt cx="2628360" cy="77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4672948B-D76F-4378-2792-E558972A18F6}"/>
                    </a:ext>
                  </a:extLst>
                </p14:cNvPr>
                <p14:cNvContentPartPr/>
                <p14:nvPr/>
              </p14:nvContentPartPr>
              <p14:xfrm>
                <a:off x="2748130" y="4450409"/>
                <a:ext cx="1855080" cy="72504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4672948B-D76F-4378-2792-E558972A18F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739490" y="4441409"/>
                  <a:ext cx="1872720" cy="74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061" name="Ink 2060">
                  <a:extLst>
                    <a:ext uri="{FF2B5EF4-FFF2-40B4-BE49-F238E27FC236}">
                      <a16:creationId xmlns:a16="http://schemas.microsoft.com/office/drawing/2014/main" id="{8C99E9C0-B799-8BF9-7D51-F034F6134897}"/>
                    </a:ext>
                  </a:extLst>
                </p14:cNvPr>
                <p14:cNvContentPartPr/>
                <p14:nvPr/>
              </p14:nvContentPartPr>
              <p14:xfrm>
                <a:off x="2694850" y="4973489"/>
                <a:ext cx="223560" cy="6480"/>
              </p14:xfrm>
            </p:contentPart>
          </mc:Choice>
          <mc:Fallback xmlns="">
            <p:pic>
              <p:nvPicPr>
                <p:cNvPr id="2061" name="Ink 2060">
                  <a:extLst>
                    <a:ext uri="{FF2B5EF4-FFF2-40B4-BE49-F238E27FC236}">
                      <a16:creationId xmlns:a16="http://schemas.microsoft.com/office/drawing/2014/main" id="{8C99E9C0-B799-8BF9-7D51-F034F61348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686210" y="4964489"/>
                  <a:ext cx="241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062" name="Ink 2061">
                  <a:extLst>
                    <a:ext uri="{FF2B5EF4-FFF2-40B4-BE49-F238E27FC236}">
                      <a16:creationId xmlns:a16="http://schemas.microsoft.com/office/drawing/2014/main" id="{D2E982BA-57C2-038E-CBF0-BE00A6473F77}"/>
                    </a:ext>
                  </a:extLst>
                </p14:cNvPr>
                <p14:cNvContentPartPr/>
                <p14:nvPr/>
              </p14:nvContentPartPr>
              <p14:xfrm>
                <a:off x="4708330" y="4580729"/>
                <a:ext cx="614880" cy="645840"/>
              </p14:xfrm>
            </p:contentPart>
          </mc:Choice>
          <mc:Fallback xmlns="">
            <p:pic>
              <p:nvPicPr>
                <p:cNvPr id="2062" name="Ink 2061">
                  <a:extLst>
                    <a:ext uri="{FF2B5EF4-FFF2-40B4-BE49-F238E27FC236}">
                      <a16:creationId xmlns:a16="http://schemas.microsoft.com/office/drawing/2014/main" id="{D2E982BA-57C2-038E-CBF0-BE00A6473F7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699690" y="4572089"/>
                  <a:ext cx="632520" cy="66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9597EC6A-90BE-011A-6AD0-B202D8833F4E}"/>
              </a:ext>
            </a:extLst>
          </p:cNvPr>
          <p:cNvGrpSpPr/>
          <p:nvPr/>
        </p:nvGrpSpPr>
        <p:grpSpPr>
          <a:xfrm>
            <a:off x="5607610" y="4484609"/>
            <a:ext cx="1779840" cy="631800"/>
            <a:chOff x="5607610" y="4484609"/>
            <a:chExt cx="1779840" cy="6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064" name="Ink 2063">
                  <a:extLst>
                    <a:ext uri="{FF2B5EF4-FFF2-40B4-BE49-F238E27FC236}">
                      <a16:creationId xmlns:a16="http://schemas.microsoft.com/office/drawing/2014/main" id="{D43AB5D5-1BA4-4DDC-56D8-9AF79506F86C}"/>
                    </a:ext>
                  </a:extLst>
                </p14:cNvPr>
                <p14:cNvContentPartPr/>
                <p14:nvPr/>
              </p14:nvContentPartPr>
              <p14:xfrm>
                <a:off x="5607610" y="4484609"/>
                <a:ext cx="1620720" cy="618120"/>
              </p14:xfrm>
            </p:contentPart>
          </mc:Choice>
          <mc:Fallback xmlns="">
            <p:pic>
              <p:nvPicPr>
                <p:cNvPr id="2064" name="Ink 2063">
                  <a:extLst>
                    <a:ext uri="{FF2B5EF4-FFF2-40B4-BE49-F238E27FC236}">
                      <a16:creationId xmlns:a16="http://schemas.microsoft.com/office/drawing/2014/main" id="{D43AB5D5-1BA4-4DDC-56D8-9AF79506F86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598610" y="4475609"/>
                  <a:ext cx="163836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065" name="Ink 2064">
                  <a:extLst>
                    <a:ext uri="{FF2B5EF4-FFF2-40B4-BE49-F238E27FC236}">
                      <a16:creationId xmlns:a16="http://schemas.microsoft.com/office/drawing/2014/main" id="{41FB0BC9-06EC-DF1D-E645-17F72DA74A6D}"/>
                    </a:ext>
                  </a:extLst>
                </p14:cNvPr>
                <p14:cNvContentPartPr/>
                <p14:nvPr/>
              </p14:nvContentPartPr>
              <p14:xfrm>
                <a:off x="7352890" y="5089769"/>
                <a:ext cx="34560" cy="26640"/>
              </p14:xfrm>
            </p:contentPart>
          </mc:Choice>
          <mc:Fallback xmlns="">
            <p:pic>
              <p:nvPicPr>
                <p:cNvPr id="2065" name="Ink 2064">
                  <a:extLst>
                    <a:ext uri="{FF2B5EF4-FFF2-40B4-BE49-F238E27FC236}">
                      <a16:creationId xmlns:a16="http://schemas.microsoft.com/office/drawing/2014/main" id="{41FB0BC9-06EC-DF1D-E645-17F72DA74A6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44250" y="5081129"/>
                  <a:ext cx="52200" cy="4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898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otodisintegration of the Deuteron: A... by Arenhövel, H.">
            <a:extLst>
              <a:ext uri="{FF2B5EF4-FFF2-40B4-BE49-F238E27FC236}">
                <a16:creationId xmlns:a16="http://schemas.microsoft.com/office/drawing/2014/main" id="{128CEEF3-69A8-4CB6-C35A-58F1A5F1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0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8B4D84C-6055-5E44-80BA-1A2044930FA8}"/>
              </a:ext>
            </a:extLst>
          </p:cNvPr>
          <p:cNvGrpSpPr/>
          <p:nvPr/>
        </p:nvGrpSpPr>
        <p:grpSpPr>
          <a:xfrm>
            <a:off x="2426290" y="4715942"/>
            <a:ext cx="932400" cy="423360"/>
            <a:chOff x="2426290" y="4715942"/>
            <a:chExt cx="93240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3CC8056-B2FA-B7E5-30E5-9EBBFC088566}"/>
                    </a:ext>
                  </a:extLst>
                </p14:cNvPr>
                <p14:cNvContentPartPr/>
                <p14:nvPr/>
              </p14:nvContentPartPr>
              <p14:xfrm>
                <a:off x="2426290" y="4715942"/>
                <a:ext cx="8280" cy="412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3CC8056-B2FA-B7E5-30E5-9EBBFC08856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17650" y="4706942"/>
                  <a:ext cx="259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ACE77A5-C15A-01B9-35CF-DA8BD61139B1}"/>
                    </a:ext>
                  </a:extLst>
                </p14:cNvPr>
                <p14:cNvContentPartPr/>
                <p14:nvPr/>
              </p14:nvContentPartPr>
              <p14:xfrm>
                <a:off x="2578930" y="4730702"/>
                <a:ext cx="218520" cy="322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ACE77A5-C15A-01B9-35CF-DA8BD61139B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70290" y="4722062"/>
                  <a:ext cx="2361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EE0F5B-24B6-07AF-1D91-C3B01E04106A}"/>
                    </a:ext>
                  </a:extLst>
                </p14:cNvPr>
                <p14:cNvContentPartPr/>
                <p14:nvPr/>
              </p14:nvContentPartPr>
              <p14:xfrm>
                <a:off x="2856850" y="4735742"/>
                <a:ext cx="260280" cy="348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EE0F5B-24B6-07AF-1D91-C3B01E04106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48210" y="4726742"/>
                  <a:ext cx="2779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09781CD-E08A-771D-D341-9475AE3B7F30}"/>
                    </a:ext>
                  </a:extLst>
                </p14:cNvPr>
                <p14:cNvContentPartPr/>
                <p14:nvPr/>
              </p14:nvContentPartPr>
              <p14:xfrm>
                <a:off x="3248170" y="4760222"/>
                <a:ext cx="110520" cy="379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09781CD-E08A-771D-D341-9475AE3B7F3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39170" y="4751222"/>
                  <a:ext cx="128160" cy="396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100" name="Picture 4" descr="The predictions for the total cross section of the photodisintegration... |  Download Scientific Diagram">
            <a:extLst>
              <a:ext uri="{FF2B5EF4-FFF2-40B4-BE49-F238E27FC236}">
                <a16:creationId xmlns:a16="http://schemas.microsoft.com/office/drawing/2014/main" id="{34745A66-B31A-B2A0-CF88-F5B821724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13"/>
          <a:stretch/>
        </p:blipFill>
        <p:spPr bwMode="auto">
          <a:xfrm>
            <a:off x="5029614" y="258034"/>
            <a:ext cx="6092990" cy="450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41B8F0D-B7FC-CD79-3B6B-D2B2D499757F}"/>
              </a:ext>
            </a:extLst>
          </p:cNvPr>
          <p:cNvGrpSpPr/>
          <p:nvPr/>
        </p:nvGrpSpPr>
        <p:grpSpPr>
          <a:xfrm>
            <a:off x="5074810" y="4946489"/>
            <a:ext cx="771840" cy="560520"/>
            <a:chOff x="5074810" y="4946489"/>
            <a:chExt cx="77184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621B5B9-A90D-5348-BC09-0E394DE2E7FA}"/>
                    </a:ext>
                  </a:extLst>
                </p14:cNvPr>
                <p14:cNvContentPartPr/>
                <p14:nvPr/>
              </p14:nvContentPartPr>
              <p14:xfrm>
                <a:off x="5074810" y="5033609"/>
                <a:ext cx="216000" cy="239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621B5B9-A90D-5348-BC09-0E394DE2E7F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66170" y="5024969"/>
                  <a:ext cx="2336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5FECA5E-0065-8B39-B312-3968CEFB6103}"/>
                    </a:ext>
                  </a:extLst>
                </p14:cNvPr>
                <p14:cNvContentPartPr/>
                <p14:nvPr/>
              </p14:nvContentPartPr>
              <p14:xfrm>
                <a:off x="5322850" y="4946489"/>
                <a:ext cx="523800" cy="560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5FECA5E-0065-8B39-B312-3968CEFB610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13850" y="4937849"/>
                  <a:ext cx="541440" cy="57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4EA860-5B82-7087-DB10-BACA123605F4}"/>
              </a:ext>
            </a:extLst>
          </p:cNvPr>
          <p:cNvGrpSpPr/>
          <p:nvPr/>
        </p:nvGrpSpPr>
        <p:grpSpPr>
          <a:xfrm>
            <a:off x="4845850" y="4783769"/>
            <a:ext cx="174600" cy="180360"/>
            <a:chOff x="4845850" y="4783769"/>
            <a:chExt cx="17460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2636722-DD9D-BA4C-F15C-D68C479DC0AA}"/>
                    </a:ext>
                  </a:extLst>
                </p14:cNvPr>
                <p14:cNvContentPartPr/>
                <p14:nvPr/>
              </p14:nvContentPartPr>
              <p14:xfrm>
                <a:off x="4845850" y="4783769"/>
                <a:ext cx="97920" cy="170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2636722-DD9D-BA4C-F15C-D68C479DC0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36850" y="4774769"/>
                  <a:ext cx="115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E4AF3DF-83A6-F1E4-2D13-1DA7849E86EB}"/>
                    </a:ext>
                  </a:extLst>
                </p14:cNvPr>
                <p14:cNvContentPartPr/>
                <p14:nvPr/>
              </p14:nvContentPartPr>
              <p14:xfrm>
                <a:off x="4902370" y="4801769"/>
                <a:ext cx="118080" cy="162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E4AF3DF-83A6-F1E4-2D13-1DA7849E86E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93730" y="4792769"/>
                  <a:ext cx="13572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41596A-7F93-B0B2-C200-DAD8AA9C974E}"/>
              </a:ext>
            </a:extLst>
          </p:cNvPr>
          <p:cNvGrpSpPr/>
          <p:nvPr/>
        </p:nvGrpSpPr>
        <p:grpSpPr>
          <a:xfrm>
            <a:off x="6130330" y="4908329"/>
            <a:ext cx="2654640" cy="550440"/>
            <a:chOff x="6130330" y="4908329"/>
            <a:chExt cx="2654640" cy="55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1A5173C-5C33-F920-A2F7-1074B2A63869}"/>
                    </a:ext>
                  </a:extLst>
                </p14:cNvPr>
                <p14:cNvContentPartPr/>
                <p14:nvPr/>
              </p14:nvContentPartPr>
              <p14:xfrm>
                <a:off x="6130330" y="4936769"/>
                <a:ext cx="957240" cy="522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1A5173C-5C33-F920-A2F7-1074B2A6386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21690" y="4928129"/>
                  <a:ext cx="97488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6890572-CE51-4804-566C-E46AF47BC8FD}"/>
                    </a:ext>
                  </a:extLst>
                </p14:cNvPr>
                <p14:cNvContentPartPr/>
                <p14:nvPr/>
              </p14:nvContentPartPr>
              <p14:xfrm>
                <a:off x="6699130" y="5072489"/>
                <a:ext cx="273600" cy="21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6890572-CE51-4804-566C-E46AF47BC8F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90490" y="5063849"/>
                  <a:ext cx="291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22F0509-7C3B-279D-5D06-E17579BC01D9}"/>
                    </a:ext>
                  </a:extLst>
                </p14:cNvPr>
                <p14:cNvContentPartPr/>
                <p14:nvPr/>
              </p14:nvContentPartPr>
              <p14:xfrm>
                <a:off x="7189450" y="4908329"/>
                <a:ext cx="1595520" cy="474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22F0509-7C3B-279D-5D06-E17579BC01D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180810" y="4899689"/>
                  <a:ext cx="1613160" cy="49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AF41DD-0EB8-A8B7-8A05-541F960CF74E}"/>
              </a:ext>
            </a:extLst>
          </p:cNvPr>
          <p:cNvGrpSpPr/>
          <p:nvPr/>
        </p:nvGrpSpPr>
        <p:grpSpPr>
          <a:xfrm>
            <a:off x="8955250" y="4805369"/>
            <a:ext cx="1566720" cy="495000"/>
            <a:chOff x="8955250" y="4805369"/>
            <a:chExt cx="156672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BE7F2E3-2617-4B41-A8A6-5FB8D327C876}"/>
                    </a:ext>
                  </a:extLst>
                </p14:cNvPr>
                <p14:cNvContentPartPr/>
                <p14:nvPr/>
              </p14:nvContentPartPr>
              <p14:xfrm>
                <a:off x="8955250" y="4805369"/>
                <a:ext cx="1566720" cy="495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BE7F2E3-2617-4B41-A8A6-5FB8D327C87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46250" y="4796369"/>
                  <a:ext cx="158436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C565C1D-0A7E-B394-5A53-F58F2C54AD8C}"/>
                    </a:ext>
                  </a:extLst>
                </p14:cNvPr>
                <p14:cNvContentPartPr/>
                <p14:nvPr/>
              </p14:nvContentPartPr>
              <p14:xfrm>
                <a:off x="10167370" y="4978169"/>
                <a:ext cx="29160" cy="24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C565C1D-0A7E-B394-5A53-F58F2C54AD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58730" y="4969169"/>
                  <a:ext cx="46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AE8213A-8B8C-2FB4-27C9-6B0123BAD2DE}"/>
                    </a:ext>
                  </a:extLst>
                </p14:cNvPr>
                <p14:cNvContentPartPr/>
                <p14:nvPr/>
              </p14:nvContentPartPr>
              <p14:xfrm>
                <a:off x="9803410" y="4954769"/>
                <a:ext cx="236520" cy="20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AE8213A-8B8C-2FB4-27C9-6B0123BAD2D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94410" y="4946129"/>
                  <a:ext cx="25416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7665C92-73C0-DB15-B1CA-674C3E0C0F60}"/>
              </a:ext>
            </a:extLst>
          </p:cNvPr>
          <p:cNvGrpSpPr/>
          <p:nvPr/>
        </p:nvGrpSpPr>
        <p:grpSpPr>
          <a:xfrm>
            <a:off x="5871850" y="5491169"/>
            <a:ext cx="1234080" cy="473400"/>
            <a:chOff x="5871850" y="5491169"/>
            <a:chExt cx="123408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DE2CE1E-45E4-7D22-8E07-2EFDF0FA4E35}"/>
                    </a:ext>
                  </a:extLst>
                </p14:cNvPr>
                <p14:cNvContentPartPr/>
                <p14:nvPr/>
              </p14:nvContentPartPr>
              <p14:xfrm>
                <a:off x="5871850" y="5491169"/>
                <a:ext cx="63000" cy="29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DE2CE1E-45E4-7D22-8E07-2EFDF0FA4E3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63210" y="5482529"/>
                  <a:ext cx="80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CEA04D4-B31C-1B08-73E9-0D33DF471C3D}"/>
                    </a:ext>
                  </a:extLst>
                </p14:cNvPr>
                <p14:cNvContentPartPr/>
                <p14:nvPr/>
              </p14:nvContentPartPr>
              <p14:xfrm>
                <a:off x="6768610" y="5795009"/>
                <a:ext cx="337320" cy="169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CEA04D4-B31C-1B08-73E9-0D33DF471C3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59610" y="5786369"/>
                  <a:ext cx="35496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5E37E02-9E48-0DBC-7BF8-9486A30E4799}"/>
              </a:ext>
            </a:extLst>
          </p:cNvPr>
          <p:cNvGrpSpPr/>
          <p:nvPr/>
        </p:nvGrpSpPr>
        <p:grpSpPr>
          <a:xfrm>
            <a:off x="5051410" y="5628689"/>
            <a:ext cx="1178640" cy="671400"/>
            <a:chOff x="5051410" y="5628689"/>
            <a:chExt cx="1178640" cy="67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ACD91DC-634A-3107-37A6-C1FF735C3C5D}"/>
                    </a:ext>
                  </a:extLst>
                </p14:cNvPr>
                <p14:cNvContentPartPr/>
                <p14:nvPr/>
              </p14:nvContentPartPr>
              <p14:xfrm>
                <a:off x="5051410" y="5628689"/>
                <a:ext cx="1178640" cy="671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ACD91DC-634A-3107-37A6-C1FF735C3C5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42410" y="5620049"/>
                  <a:ext cx="1196280" cy="6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C837F7E-321E-6E0B-796F-A435EC3EFB65}"/>
                    </a:ext>
                  </a:extLst>
                </p14:cNvPr>
                <p14:cNvContentPartPr/>
                <p14:nvPr/>
              </p14:nvContentPartPr>
              <p14:xfrm>
                <a:off x="5868250" y="5699969"/>
                <a:ext cx="97920" cy="53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C837F7E-321E-6E0B-796F-A435EC3EFB6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59610" y="5691329"/>
                  <a:ext cx="11556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BB5C405-681D-8CDA-A12B-22A34FD01F07}"/>
                  </a:ext>
                </a:extLst>
              </p14:cNvPr>
              <p14:cNvContentPartPr/>
              <p14:nvPr/>
            </p14:nvContentPartPr>
            <p14:xfrm>
              <a:off x="7321930" y="5621489"/>
              <a:ext cx="2195280" cy="515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BB5C405-681D-8CDA-A12B-22A34FD01F0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12930" y="5612849"/>
                <a:ext cx="2212920" cy="53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2" name="Group 4101">
            <a:extLst>
              <a:ext uri="{FF2B5EF4-FFF2-40B4-BE49-F238E27FC236}">
                <a16:creationId xmlns:a16="http://schemas.microsoft.com/office/drawing/2014/main" id="{74FCFADF-72BA-9CFB-F4E4-E31059174AC5}"/>
              </a:ext>
            </a:extLst>
          </p:cNvPr>
          <p:cNvGrpSpPr/>
          <p:nvPr/>
        </p:nvGrpSpPr>
        <p:grpSpPr>
          <a:xfrm>
            <a:off x="9786850" y="5443289"/>
            <a:ext cx="1542960" cy="507600"/>
            <a:chOff x="9786850" y="5443289"/>
            <a:chExt cx="154296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4AFC162-AF21-7A98-E2E4-63FB78B1B8CC}"/>
                    </a:ext>
                  </a:extLst>
                </p14:cNvPr>
                <p14:cNvContentPartPr/>
                <p14:nvPr/>
              </p14:nvContentPartPr>
              <p14:xfrm>
                <a:off x="9786850" y="5443289"/>
                <a:ext cx="1542960" cy="507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4AFC162-AF21-7A98-E2E4-63FB78B1B8C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77850" y="5434289"/>
                  <a:ext cx="156060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516BD34-0493-8753-8C52-4733B8F36CCC}"/>
                    </a:ext>
                  </a:extLst>
                </p14:cNvPr>
                <p14:cNvContentPartPr/>
                <p14:nvPr/>
              </p14:nvContentPartPr>
              <p14:xfrm>
                <a:off x="10704490" y="5688449"/>
                <a:ext cx="21240" cy="5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516BD34-0493-8753-8C52-4733B8F36CC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695850" y="5679809"/>
                  <a:ext cx="38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96" name="Ink 4095">
                  <a:extLst>
                    <a:ext uri="{FF2B5EF4-FFF2-40B4-BE49-F238E27FC236}">
                      <a16:creationId xmlns:a16="http://schemas.microsoft.com/office/drawing/2014/main" id="{7789C3BE-FE31-3429-77D1-C1B2FEA2DE8E}"/>
                    </a:ext>
                  </a:extLst>
                </p14:cNvPr>
                <p14:cNvContentPartPr/>
                <p14:nvPr/>
              </p14:nvContentPartPr>
              <p14:xfrm>
                <a:off x="10223890" y="5682689"/>
                <a:ext cx="342000" cy="9360"/>
              </p14:xfrm>
            </p:contentPart>
          </mc:Choice>
          <mc:Fallback xmlns="">
            <p:pic>
              <p:nvPicPr>
                <p:cNvPr id="4096" name="Ink 4095">
                  <a:extLst>
                    <a:ext uri="{FF2B5EF4-FFF2-40B4-BE49-F238E27FC236}">
                      <a16:creationId xmlns:a16="http://schemas.microsoft.com/office/drawing/2014/main" id="{7789C3BE-FE31-3429-77D1-C1B2FEA2DE8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14890" y="5673689"/>
                  <a:ext cx="3596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6" name="Group 4115">
            <a:extLst>
              <a:ext uri="{FF2B5EF4-FFF2-40B4-BE49-F238E27FC236}">
                <a16:creationId xmlns:a16="http://schemas.microsoft.com/office/drawing/2014/main" id="{78B11CC2-3B02-47A8-50E9-39EDBCC9D8D4}"/>
              </a:ext>
            </a:extLst>
          </p:cNvPr>
          <p:cNvGrpSpPr/>
          <p:nvPr/>
        </p:nvGrpSpPr>
        <p:grpSpPr>
          <a:xfrm>
            <a:off x="4872130" y="6171929"/>
            <a:ext cx="3794400" cy="562320"/>
            <a:chOff x="4872130" y="6171929"/>
            <a:chExt cx="3794400" cy="5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97" name="Ink 4096">
                  <a:extLst>
                    <a:ext uri="{FF2B5EF4-FFF2-40B4-BE49-F238E27FC236}">
                      <a16:creationId xmlns:a16="http://schemas.microsoft.com/office/drawing/2014/main" id="{43F28544-1A45-939F-FDA3-39482CE3AB08}"/>
                    </a:ext>
                  </a:extLst>
                </p14:cNvPr>
                <p14:cNvContentPartPr/>
                <p14:nvPr/>
              </p14:nvContentPartPr>
              <p14:xfrm>
                <a:off x="4872130" y="6173729"/>
                <a:ext cx="1380960" cy="513000"/>
              </p14:xfrm>
            </p:contentPart>
          </mc:Choice>
          <mc:Fallback xmlns="">
            <p:pic>
              <p:nvPicPr>
                <p:cNvPr id="4097" name="Ink 4096">
                  <a:extLst>
                    <a:ext uri="{FF2B5EF4-FFF2-40B4-BE49-F238E27FC236}">
                      <a16:creationId xmlns:a16="http://schemas.microsoft.com/office/drawing/2014/main" id="{43F28544-1A45-939F-FDA3-39482CE3AB0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63130" y="6165089"/>
                  <a:ext cx="139860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99" name="Ink 4098">
                  <a:extLst>
                    <a:ext uri="{FF2B5EF4-FFF2-40B4-BE49-F238E27FC236}">
                      <a16:creationId xmlns:a16="http://schemas.microsoft.com/office/drawing/2014/main" id="{B82500F9-0E78-597A-3076-2B42C0A41762}"/>
                    </a:ext>
                  </a:extLst>
                </p14:cNvPr>
                <p14:cNvContentPartPr/>
                <p14:nvPr/>
              </p14:nvContentPartPr>
              <p14:xfrm>
                <a:off x="4981570" y="6299729"/>
                <a:ext cx="554040" cy="84240"/>
              </p14:xfrm>
            </p:contentPart>
          </mc:Choice>
          <mc:Fallback xmlns="">
            <p:pic>
              <p:nvPicPr>
                <p:cNvPr id="4099" name="Ink 4098">
                  <a:extLst>
                    <a:ext uri="{FF2B5EF4-FFF2-40B4-BE49-F238E27FC236}">
                      <a16:creationId xmlns:a16="http://schemas.microsoft.com/office/drawing/2014/main" id="{B82500F9-0E78-597A-3076-2B42C0A417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72570" y="6291089"/>
                  <a:ext cx="571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03" name="Ink 4102">
                  <a:extLst>
                    <a:ext uri="{FF2B5EF4-FFF2-40B4-BE49-F238E27FC236}">
                      <a16:creationId xmlns:a16="http://schemas.microsoft.com/office/drawing/2014/main" id="{3FED991C-7BE8-15A8-98A7-F034F54F0D04}"/>
                    </a:ext>
                  </a:extLst>
                </p14:cNvPr>
                <p14:cNvContentPartPr/>
                <p14:nvPr/>
              </p14:nvContentPartPr>
              <p14:xfrm>
                <a:off x="6417610" y="6203609"/>
                <a:ext cx="83880" cy="184680"/>
              </p14:xfrm>
            </p:contentPart>
          </mc:Choice>
          <mc:Fallback xmlns="">
            <p:pic>
              <p:nvPicPr>
                <p:cNvPr id="4103" name="Ink 4102">
                  <a:extLst>
                    <a:ext uri="{FF2B5EF4-FFF2-40B4-BE49-F238E27FC236}">
                      <a16:creationId xmlns:a16="http://schemas.microsoft.com/office/drawing/2014/main" id="{3FED991C-7BE8-15A8-98A7-F034F54F0D0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08610" y="6194609"/>
                  <a:ext cx="1015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04" name="Ink 4103">
                  <a:extLst>
                    <a:ext uri="{FF2B5EF4-FFF2-40B4-BE49-F238E27FC236}">
                      <a16:creationId xmlns:a16="http://schemas.microsoft.com/office/drawing/2014/main" id="{02A3E71C-9FBE-C417-6B8E-64E4ABA98237}"/>
                    </a:ext>
                  </a:extLst>
                </p14:cNvPr>
                <p14:cNvContentPartPr/>
                <p14:nvPr/>
              </p14:nvContentPartPr>
              <p14:xfrm>
                <a:off x="6573130" y="6187049"/>
                <a:ext cx="21960" cy="219240"/>
              </p14:xfrm>
            </p:contentPart>
          </mc:Choice>
          <mc:Fallback xmlns="">
            <p:pic>
              <p:nvPicPr>
                <p:cNvPr id="4104" name="Ink 4103">
                  <a:extLst>
                    <a:ext uri="{FF2B5EF4-FFF2-40B4-BE49-F238E27FC236}">
                      <a16:creationId xmlns:a16="http://schemas.microsoft.com/office/drawing/2014/main" id="{02A3E71C-9FBE-C417-6B8E-64E4ABA9823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64130" y="6178409"/>
                  <a:ext cx="396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06" name="Ink 4105">
                  <a:extLst>
                    <a:ext uri="{FF2B5EF4-FFF2-40B4-BE49-F238E27FC236}">
                      <a16:creationId xmlns:a16="http://schemas.microsoft.com/office/drawing/2014/main" id="{DAC8BAC8-2365-E73E-A167-145568FBDAD4}"/>
                    </a:ext>
                  </a:extLst>
                </p14:cNvPr>
                <p14:cNvContentPartPr/>
                <p14:nvPr/>
              </p14:nvContentPartPr>
              <p14:xfrm>
                <a:off x="7081450" y="6171929"/>
                <a:ext cx="219960" cy="488520"/>
              </p14:xfrm>
            </p:contentPart>
          </mc:Choice>
          <mc:Fallback xmlns="">
            <p:pic>
              <p:nvPicPr>
                <p:cNvPr id="4106" name="Ink 4105">
                  <a:extLst>
                    <a:ext uri="{FF2B5EF4-FFF2-40B4-BE49-F238E27FC236}">
                      <a16:creationId xmlns:a16="http://schemas.microsoft.com/office/drawing/2014/main" id="{DAC8BAC8-2365-E73E-A167-145568FBDAD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72450" y="6162929"/>
                  <a:ext cx="23760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07" name="Ink 4106">
                  <a:extLst>
                    <a:ext uri="{FF2B5EF4-FFF2-40B4-BE49-F238E27FC236}">
                      <a16:creationId xmlns:a16="http://schemas.microsoft.com/office/drawing/2014/main" id="{4D6C637F-286C-1E79-68AC-FF7ECA751501}"/>
                    </a:ext>
                  </a:extLst>
                </p14:cNvPr>
                <p14:cNvContentPartPr/>
                <p14:nvPr/>
              </p14:nvContentPartPr>
              <p14:xfrm>
                <a:off x="7371250" y="6323849"/>
                <a:ext cx="24840" cy="308520"/>
              </p14:xfrm>
            </p:contentPart>
          </mc:Choice>
          <mc:Fallback xmlns="">
            <p:pic>
              <p:nvPicPr>
                <p:cNvPr id="4107" name="Ink 4106">
                  <a:extLst>
                    <a:ext uri="{FF2B5EF4-FFF2-40B4-BE49-F238E27FC236}">
                      <a16:creationId xmlns:a16="http://schemas.microsoft.com/office/drawing/2014/main" id="{4D6C637F-286C-1E79-68AC-FF7ECA7515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62250" y="6314849"/>
                  <a:ext cx="424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08" name="Ink 4107">
                  <a:extLst>
                    <a:ext uri="{FF2B5EF4-FFF2-40B4-BE49-F238E27FC236}">
                      <a16:creationId xmlns:a16="http://schemas.microsoft.com/office/drawing/2014/main" id="{B35AF8A9-3D45-7298-A927-120076F05DD1}"/>
                    </a:ext>
                  </a:extLst>
                </p14:cNvPr>
                <p14:cNvContentPartPr/>
                <p14:nvPr/>
              </p14:nvContentPartPr>
              <p14:xfrm>
                <a:off x="7548370" y="6363089"/>
                <a:ext cx="112680" cy="291960"/>
              </p14:xfrm>
            </p:contentPart>
          </mc:Choice>
          <mc:Fallback xmlns="">
            <p:pic>
              <p:nvPicPr>
                <p:cNvPr id="4108" name="Ink 4107">
                  <a:extLst>
                    <a:ext uri="{FF2B5EF4-FFF2-40B4-BE49-F238E27FC236}">
                      <a16:creationId xmlns:a16="http://schemas.microsoft.com/office/drawing/2014/main" id="{B35AF8A9-3D45-7298-A927-120076F05DD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39370" y="6354449"/>
                  <a:ext cx="1303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10" name="Ink 4109">
                  <a:extLst>
                    <a:ext uri="{FF2B5EF4-FFF2-40B4-BE49-F238E27FC236}">
                      <a16:creationId xmlns:a16="http://schemas.microsoft.com/office/drawing/2014/main" id="{A187FAC3-ED40-9D2A-41CB-5BDDF587DB7F}"/>
                    </a:ext>
                  </a:extLst>
                </p14:cNvPr>
                <p14:cNvContentPartPr/>
                <p14:nvPr/>
              </p14:nvContentPartPr>
              <p14:xfrm>
                <a:off x="7717930" y="6367049"/>
                <a:ext cx="281160" cy="288000"/>
              </p14:xfrm>
            </p:contentPart>
          </mc:Choice>
          <mc:Fallback xmlns="">
            <p:pic>
              <p:nvPicPr>
                <p:cNvPr id="4110" name="Ink 4109">
                  <a:extLst>
                    <a:ext uri="{FF2B5EF4-FFF2-40B4-BE49-F238E27FC236}">
                      <a16:creationId xmlns:a16="http://schemas.microsoft.com/office/drawing/2014/main" id="{A187FAC3-ED40-9D2A-41CB-5BDDF587DB7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09290" y="6358049"/>
                  <a:ext cx="2988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11" name="Ink 4110">
                  <a:extLst>
                    <a:ext uri="{FF2B5EF4-FFF2-40B4-BE49-F238E27FC236}">
                      <a16:creationId xmlns:a16="http://schemas.microsoft.com/office/drawing/2014/main" id="{8D70A13C-0CDA-8792-9C1A-9532F449A154}"/>
                    </a:ext>
                  </a:extLst>
                </p14:cNvPr>
                <p14:cNvContentPartPr/>
                <p14:nvPr/>
              </p14:nvContentPartPr>
              <p14:xfrm>
                <a:off x="7977850" y="6414929"/>
                <a:ext cx="185400" cy="226440"/>
              </p14:xfrm>
            </p:contentPart>
          </mc:Choice>
          <mc:Fallback xmlns="">
            <p:pic>
              <p:nvPicPr>
                <p:cNvPr id="4111" name="Ink 4110">
                  <a:extLst>
                    <a:ext uri="{FF2B5EF4-FFF2-40B4-BE49-F238E27FC236}">
                      <a16:creationId xmlns:a16="http://schemas.microsoft.com/office/drawing/2014/main" id="{8D70A13C-0CDA-8792-9C1A-9532F449A15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69210" y="6406289"/>
                  <a:ext cx="203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12" name="Ink 4111">
                  <a:extLst>
                    <a:ext uri="{FF2B5EF4-FFF2-40B4-BE49-F238E27FC236}">
                      <a16:creationId xmlns:a16="http://schemas.microsoft.com/office/drawing/2014/main" id="{CD7E7926-8311-4A91-A0CD-9C52C5FE7995}"/>
                    </a:ext>
                  </a:extLst>
                </p14:cNvPr>
                <p14:cNvContentPartPr/>
                <p14:nvPr/>
              </p14:nvContentPartPr>
              <p14:xfrm>
                <a:off x="8288170" y="6338609"/>
                <a:ext cx="119880" cy="277920"/>
              </p14:xfrm>
            </p:contentPart>
          </mc:Choice>
          <mc:Fallback xmlns="">
            <p:pic>
              <p:nvPicPr>
                <p:cNvPr id="4112" name="Ink 4111">
                  <a:extLst>
                    <a:ext uri="{FF2B5EF4-FFF2-40B4-BE49-F238E27FC236}">
                      <a16:creationId xmlns:a16="http://schemas.microsoft.com/office/drawing/2014/main" id="{CD7E7926-8311-4A91-A0CD-9C52C5FE79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79530" y="6329969"/>
                  <a:ext cx="1375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14" name="Ink 4113">
                  <a:extLst>
                    <a:ext uri="{FF2B5EF4-FFF2-40B4-BE49-F238E27FC236}">
                      <a16:creationId xmlns:a16="http://schemas.microsoft.com/office/drawing/2014/main" id="{6899DF14-4D5E-61FC-D4E1-CA598052B5DF}"/>
                    </a:ext>
                  </a:extLst>
                </p14:cNvPr>
                <p14:cNvContentPartPr/>
                <p14:nvPr/>
              </p14:nvContentPartPr>
              <p14:xfrm>
                <a:off x="8149570" y="6685649"/>
                <a:ext cx="81000" cy="48600"/>
              </p14:xfrm>
            </p:contentPart>
          </mc:Choice>
          <mc:Fallback xmlns="">
            <p:pic>
              <p:nvPicPr>
                <p:cNvPr id="4114" name="Ink 4113">
                  <a:extLst>
                    <a:ext uri="{FF2B5EF4-FFF2-40B4-BE49-F238E27FC236}">
                      <a16:creationId xmlns:a16="http://schemas.microsoft.com/office/drawing/2014/main" id="{6899DF14-4D5E-61FC-D4E1-CA598052B5D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40570" y="6676649"/>
                  <a:ext cx="98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15" name="Ink 4114">
                  <a:extLst>
                    <a:ext uri="{FF2B5EF4-FFF2-40B4-BE49-F238E27FC236}">
                      <a16:creationId xmlns:a16="http://schemas.microsoft.com/office/drawing/2014/main" id="{9008A10D-CD15-8D7F-9532-63AFEA65D2AF}"/>
                    </a:ext>
                  </a:extLst>
                </p14:cNvPr>
                <p14:cNvContentPartPr/>
                <p14:nvPr/>
              </p14:nvContentPartPr>
              <p14:xfrm>
                <a:off x="8524690" y="6228809"/>
                <a:ext cx="141840" cy="494280"/>
              </p14:xfrm>
            </p:contentPart>
          </mc:Choice>
          <mc:Fallback xmlns="">
            <p:pic>
              <p:nvPicPr>
                <p:cNvPr id="4115" name="Ink 4114">
                  <a:extLst>
                    <a:ext uri="{FF2B5EF4-FFF2-40B4-BE49-F238E27FC236}">
                      <a16:creationId xmlns:a16="http://schemas.microsoft.com/office/drawing/2014/main" id="{9008A10D-CD15-8D7F-9532-63AFEA65D2A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15690" y="6220169"/>
                  <a:ext cx="159480" cy="51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5" name="Group 4124">
            <a:extLst>
              <a:ext uri="{FF2B5EF4-FFF2-40B4-BE49-F238E27FC236}">
                <a16:creationId xmlns:a16="http://schemas.microsoft.com/office/drawing/2014/main" id="{FA75A7BF-F78A-751F-2A16-E8E04105F0A5}"/>
              </a:ext>
            </a:extLst>
          </p:cNvPr>
          <p:cNvGrpSpPr/>
          <p:nvPr/>
        </p:nvGrpSpPr>
        <p:grpSpPr>
          <a:xfrm>
            <a:off x="1380490" y="5313329"/>
            <a:ext cx="2244960" cy="572760"/>
            <a:chOff x="1380490" y="5313329"/>
            <a:chExt cx="2244960" cy="5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17" name="Ink 4116">
                  <a:extLst>
                    <a:ext uri="{FF2B5EF4-FFF2-40B4-BE49-F238E27FC236}">
                      <a16:creationId xmlns:a16="http://schemas.microsoft.com/office/drawing/2014/main" id="{79F18EDB-D870-86C6-0FA7-9F2A5F89BB85}"/>
                    </a:ext>
                  </a:extLst>
                </p14:cNvPr>
                <p14:cNvContentPartPr/>
                <p14:nvPr/>
              </p14:nvContentPartPr>
              <p14:xfrm>
                <a:off x="1380490" y="5313329"/>
                <a:ext cx="567360" cy="443520"/>
              </p14:xfrm>
            </p:contentPart>
          </mc:Choice>
          <mc:Fallback xmlns="">
            <p:pic>
              <p:nvPicPr>
                <p:cNvPr id="4117" name="Ink 4116">
                  <a:extLst>
                    <a:ext uri="{FF2B5EF4-FFF2-40B4-BE49-F238E27FC236}">
                      <a16:creationId xmlns:a16="http://schemas.microsoft.com/office/drawing/2014/main" id="{79F18EDB-D870-86C6-0FA7-9F2A5F89BB8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71490" y="5304329"/>
                  <a:ext cx="5850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18" name="Ink 4117">
                  <a:extLst>
                    <a:ext uri="{FF2B5EF4-FFF2-40B4-BE49-F238E27FC236}">
                      <a16:creationId xmlns:a16="http://schemas.microsoft.com/office/drawing/2014/main" id="{A3C7F5BD-C220-502C-590A-00CB9A7FEB2F}"/>
                    </a:ext>
                  </a:extLst>
                </p14:cNvPr>
                <p14:cNvContentPartPr/>
                <p14:nvPr/>
              </p14:nvContentPartPr>
              <p14:xfrm>
                <a:off x="1675330" y="5487209"/>
                <a:ext cx="16560" cy="11880"/>
              </p14:xfrm>
            </p:contentPart>
          </mc:Choice>
          <mc:Fallback xmlns="">
            <p:pic>
              <p:nvPicPr>
                <p:cNvPr id="4118" name="Ink 4117">
                  <a:extLst>
                    <a:ext uri="{FF2B5EF4-FFF2-40B4-BE49-F238E27FC236}">
                      <a16:creationId xmlns:a16="http://schemas.microsoft.com/office/drawing/2014/main" id="{A3C7F5BD-C220-502C-590A-00CB9A7FEB2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666330" y="5478209"/>
                  <a:ext cx="34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119" name="Ink 4118">
                  <a:extLst>
                    <a:ext uri="{FF2B5EF4-FFF2-40B4-BE49-F238E27FC236}">
                      <a16:creationId xmlns:a16="http://schemas.microsoft.com/office/drawing/2014/main" id="{76E015CB-0076-30FD-AF0A-583CC3E192BD}"/>
                    </a:ext>
                  </a:extLst>
                </p14:cNvPr>
                <p14:cNvContentPartPr/>
                <p14:nvPr/>
              </p14:nvContentPartPr>
              <p14:xfrm>
                <a:off x="1526290" y="5451209"/>
                <a:ext cx="241560" cy="14760"/>
              </p14:xfrm>
            </p:contentPart>
          </mc:Choice>
          <mc:Fallback xmlns="">
            <p:pic>
              <p:nvPicPr>
                <p:cNvPr id="4119" name="Ink 4118">
                  <a:extLst>
                    <a:ext uri="{FF2B5EF4-FFF2-40B4-BE49-F238E27FC236}">
                      <a16:creationId xmlns:a16="http://schemas.microsoft.com/office/drawing/2014/main" id="{76E015CB-0076-30FD-AF0A-583CC3E192B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17290" y="5442209"/>
                  <a:ext cx="259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20" name="Ink 4119">
                  <a:extLst>
                    <a:ext uri="{FF2B5EF4-FFF2-40B4-BE49-F238E27FC236}">
                      <a16:creationId xmlns:a16="http://schemas.microsoft.com/office/drawing/2014/main" id="{F113A259-6450-4B3B-70A1-8D66D5F605A1}"/>
                    </a:ext>
                  </a:extLst>
                </p14:cNvPr>
                <p14:cNvContentPartPr/>
                <p14:nvPr/>
              </p14:nvContentPartPr>
              <p14:xfrm>
                <a:off x="2033530" y="5361929"/>
                <a:ext cx="982080" cy="524160"/>
              </p14:xfrm>
            </p:contentPart>
          </mc:Choice>
          <mc:Fallback xmlns="">
            <p:pic>
              <p:nvPicPr>
                <p:cNvPr id="4120" name="Ink 4119">
                  <a:extLst>
                    <a:ext uri="{FF2B5EF4-FFF2-40B4-BE49-F238E27FC236}">
                      <a16:creationId xmlns:a16="http://schemas.microsoft.com/office/drawing/2014/main" id="{F113A259-6450-4B3B-70A1-8D66D5F605A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24890" y="5353289"/>
                  <a:ext cx="99972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121" name="Ink 4120">
                  <a:extLst>
                    <a:ext uri="{FF2B5EF4-FFF2-40B4-BE49-F238E27FC236}">
                      <a16:creationId xmlns:a16="http://schemas.microsoft.com/office/drawing/2014/main" id="{5A00C003-4AA9-62E6-0ABE-7ED502F174F0}"/>
                    </a:ext>
                  </a:extLst>
                </p14:cNvPr>
                <p14:cNvContentPartPr/>
                <p14:nvPr/>
              </p14:nvContentPartPr>
              <p14:xfrm>
                <a:off x="2661010" y="5469569"/>
                <a:ext cx="32760" cy="9360"/>
              </p14:xfrm>
            </p:contentPart>
          </mc:Choice>
          <mc:Fallback xmlns="">
            <p:pic>
              <p:nvPicPr>
                <p:cNvPr id="4121" name="Ink 4120">
                  <a:extLst>
                    <a:ext uri="{FF2B5EF4-FFF2-40B4-BE49-F238E27FC236}">
                      <a16:creationId xmlns:a16="http://schemas.microsoft.com/office/drawing/2014/main" id="{5A00C003-4AA9-62E6-0ABE-7ED502F174F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52010" y="5460929"/>
                  <a:ext cx="50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122" name="Ink 4121">
                  <a:extLst>
                    <a:ext uri="{FF2B5EF4-FFF2-40B4-BE49-F238E27FC236}">
                      <a16:creationId xmlns:a16="http://schemas.microsoft.com/office/drawing/2014/main" id="{70E6EF91-9C50-2181-13EE-B060CC2E82A3}"/>
                    </a:ext>
                  </a:extLst>
                </p14:cNvPr>
                <p14:cNvContentPartPr/>
                <p14:nvPr/>
              </p14:nvContentPartPr>
              <p14:xfrm>
                <a:off x="2016610" y="5458409"/>
                <a:ext cx="275400" cy="23760"/>
              </p14:xfrm>
            </p:contentPart>
          </mc:Choice>
          <mc:Fallback xmlns="">
            <p:pic>
              <p:nvPicPr>
                <p:cNvPr id="4122" name="Ink 4121">
                  <a:extLst>
                    <a:ext uri="{FF2B5EF4-FFF2-40B4-BE49-F238E27FC236}">
                      <a16:creationId xmlns:a16="http://schemas.microsoft.com/office/drawing/2014/main" id="{70E6EF91-9C50-2181-13EE-B060CC2E82A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07970" y="5449409"/>
                  <a:ext cx="293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123" name="Ink 4122">
                  <a:extLst>
                    <a:ext uri="{FF2B5EF4-FFF2-40B4-BE49-F238E27FC236}">
                      <a16:creationId xmlns:a16="http://schemas.microsoft.com/office/drawing/2014/main" id="{65B195B1-B919-BF58-FFF0-A6EF71561823}"/>
                    </a:ext>
                  </a:extLst>
                </p14:cNvPr>
                <p14:cNvContentPartPr/>
                <p14:nvPr/>
              </p14:nvContentPartPr>
              <p14:xfrm>
                <a:off x="3179770" y="5365529"/>
                <a:ext cx="445680" cy="327960"/>
              </p14:xfrm>
            </p:contentPart>
          </mc:Choice>
          <mc:Fallback xmlns="">
            <p:pic>
              <p:nvPicPr>
                <p:cNvPr id="4123" name="Ink 4122">
                  <a:extLst>
                    <a:ext uri="{FF2B5EF4-FFF2-40B4-BE49-F238E27FC236}">
                      <a16:creationId xmlns:a16="http://schemas.microsoft.com/office/drawing/2014/main" id="{65B195B1-B919-BF58-FFF0-A6EF7156182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70770" y="5356889"/>
                  <a:ext cx="4633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124" name="Ink 4123">
                  <a:extLst>
                    <a:ext uri="{FF2B5EF4-FFF2-40B4-BE49-F238E27FC236}">
                      <a16:creationId xmlns:a16="http://schemas.microsoft.com/office/drawing/2014/main" id="{80FA4915-67E6-9AED-9DB8-AB2F6DB2A4E7}"/>
                    </a:ext>
                  </a:extLst>
                </p14:cNvPr>
                <p14:cNvContentPartPr/>
                <p14:nvPr/>
              </p14:nvContentPartPr>
              <p14:xfrm>
                <a:off x="3182650" y="5505929"/>
                <a:ext cx="321840" cy="67680"/>
              </p14:xfrm>
            </p:contentPart>
          </mc:Choice>
          <mc:Fallback xmlns="">
            <p:pic>
              <p:nvPicPr>
                <p:cNvPr id="4124" name="Ink 4123">
                  <a:extLst>
                    <a:ext uri="{FF2B5EF4-FFF2-40B4-BE49-F238E27FC236}">
                      <a16:creationId xmlns:a16="http://schemas.microsoft.com/office/drawing/2014/main" id="{80FA4915-67E6-9AED-9DB8-AB2F6DB2A4E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73650" y="5497289"/>
                  <a:ext cx="33948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7" name="Group 4136">
            <a:extLst>
              <a:ext uri="{FF2B5EF4-FFF2-40B4-BE49-F238E27FC236}">
                <a16:creationId xmlns:a16="http://schemas.microsoft.com/office/drawing/2014/main" id="{2DC0347E-EDC4-98E1-65DD-B3C26F391E20}"/>
              </a:ext>
            </a:extLst>
          </p:cNvPr>
          <p:cNvGrpSpPr/>
          <p:nvPr/>
        </p:nvGrpSpPr>
        <p:grpSpPr>
          <a:xfrm>
            <a:off x="1194370" y="6191369"/>
            <a:ext cx="2342520" cy="543600"/>
            <a:chOff x="1194370" y="6191369"/>
            <a:chExt cx="234252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129" name="Ink 4128">
                  <a:extLst>
                    <a:ext uri="{FF2B5EF4-FFF2-40B4-BE49-F238E27FC236}">
                      <a16:creationId xmlns:a16="http://schemas.microsoft.com/office/drawing/2014/main" id="{2C6DCD6C-C47C-97D6-0388-A95A80921A44}"/>
                    </a:ext>
                  </a:extLst>
                </p14:cNvPr>
                <p14:cNvContentPartPr/>
                <p14:nvPr/>
              </p14:nvContentPartPr>
              <p14:xfrm>
                <a:off x="2389930" y="6281729"/>
                <a:ext cx="426600" cy="297720"/>
              </p14:xfrm>
            </p:contentPart>
          </mc:Choice>
          <mc:Fallback xmlns="">
            <p:pic>
              <p:nvPicPr>
                <p:cNvPr id="4129" name="Ink 4128">
                  <a:extLst>
                    <a:ext uri="{FF2B5EF4-FFF2-40B4-BE49-F238E27FC236}">
                      <a16:creationId xmlns:a16="http://schemas.microsoft.com/office/drawing/2014/main" id="{2C6DCD6C-C47C-97D6-0388-A95A80921A4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80930" y="6272729"/>
                  <a:ext cx="4442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130" name="Ink 4129">
                  <a:extLst>
                    <a:ext uri="{FF2B5EF4-FFF2-40B4-BE49-F238E27FC236}">
                      <a16:creationId xmlns:a16="http://schemas.microsoft.com/office/drawing/2014/main" id="{250F26CB-3CA3-3E05-05DA-AF490EDCBED5}"/>
                    </a:ext>
                  </a:extLst>
                </p14:cNvPr>
                <p14:cNvContentPartPr/>
                <p14:nvPr/>
              </p14:nvContentPartPr>
              <p14:xfrm>
                <a:off x="2604130" y="6394049"/>
                <a:ext cx="235440" cy="2520"/>
              </p14:xfrm>
            </p:contentPart>
          </mc:Choice>
          <mc:Fallback xmlns="">
            <p:pic>
              <p:nvPicPr>
                <p:cNvPr id="4130" name="Ink 4129">
                  <a:extLst>
                    <a:ext uri="{FF2B5EF4-FFF2-40B4-BE49-F238E27FC236}">
                      <a16:creationId xmlns:a16="http://schemas.microsoft.com/office/drawing/2014/main" id="{250F26CB-3CA3-3E05-05DA-AF490EDCBED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95130" y="6385049"/>
                  <a:ext cx="253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131" name="Ink 4130">
                  <a:extLst>
                    <a:ext uri="{FF2B5EF4-FFF2-40B4-BE49-F238E27FC236}">
                      <a16:creationId xmlns:a16="http://schemas.microsoft.com/office/drawing/2014/main" id="{4B51AA35-BEEF-2B33-71DD-05F1EADA1A37}"/>
                    </a:ext>
                  </a:extLst>
                </p14:cNvPr>
                <p14:cNvContentPartPr/>
                <p14:nvPr/>
              </p14:nvContentPartPr>
              <p14:xfrm>
                <a:off x="2471290" y="6330329"/>
                <a:ext cx="77040" cy="11880"/>
              </p14:xfrm>
            </p:contentPart>
          </mc:Choice>
          <mc:Fallback xmlns="">
            <p:pic>
              <p:nvPicPr>
                <p:cNvPr id="4131" name="Ink 4130">
                  <a:extLst>
                    <a:ext uri="{FF2B5EF4-FFF2-40B4-BE49-F238E27FC236}">
                      <a16:creationId xmlns:a16="http://schemas.microsoft.com/office/drawing/2014/main" id="{4B51AA35-BEEF-2B33-71DD-05F1EADA1A3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62290" y="6321689"/>
                  <a:ext cx="94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132" name="Ink 4131">
                  <a:extLst>
                    <a:ext uri="{FF2B5EF4-FFF2-40B4-BE49-F238E27FC236}">
                      <a16:creationId xmlns:a16="http://schemas.microsoft.com/office/drawing/2014/main" id="{85B7EE31-5832-C080-0857-7DB004A06EB1}"/>
                    </a:ext>
                  </a:extLst>
                </p14:cNvPr>
                <p14:cNvContentPartPr/>
                <p14:nvPr/>
              </p14:nvContentPartPr>
              <p14:xfrm>
                <a:off x="2951890" y="6191369"/>
                <a:ext cx="444240" cy="366840"/>
              </p14:xfrm>
            </p:contentPart>
          </mc:Choice>
          <mc:Fallback xmlns="">
            <p:pic>
              <p:nvPicPr>
                <p:cNvPr id="4132" name="Ink 4131">
                  <a:extLst>
                    <a:ext uri="{FF2B5EF4-FFF2-40B4-BE49-F238E27FC236}">
                      <a16:creationId xmlns:a16="http://schemas.microsoft.com/office/drawing/2014/main" id="{85B7EE31-5832-C080-0857-7DB004A06EB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43250" y="6182729"/>
                  <a:ext cx="4618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133" name="Ink 4132">
                  <a:extLst>
                    <a:ext uri="{FF2B5EF4-FFF2-40B4-BE49-F238E27FC236}">
                      <a16:creationId xmlns:a16="http://schemas.microsoft.com/office/drawing/2014/main" id="{C73D3B76-56AC-E035-E89E-3822581376F7}"/>
                    </a:ext>
                  </a:extLst>
                </p14:cNvPr>
                <p14:cNvContentPartPr/>
                <p14:nvPr/>
              </p14:nvContentPartPr>
              <p14:xfrm>
                <a:off x="3224410" y="6320249"/>
                <a:ext cx="312480" cy="33120"/>
              </p14:xfrm>
            </p:contentPart>
          </mc:Choice>
          <mc:Fallback xmlns="">
            <p:pic>
              <p:nvPicPr>
                <p:cNvPr id="4133" name="Ink 4132">
                  <a:extLst>
                    <a:ext uri="{FF2B5EF4-FFF2-40B4-BE49-F238E27FC236}">
                      <a16:creationId xmlns:a16="http://schemas.microsoft.com/office/drawing/2014/main" id="{C73D3B76-56AC-E035-E89E-3822581376F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215410" y="6311249"/>
                  <a:ext cx="330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135" name="Ink 4134">
                  <a:extLst>
                    <a:ext uri="{FF2B5EF4-FFF2-40B4-BE49-F238E27FC236}">
                      <a16:creationId xmlns:a16="http://schemas.microsoft.com/office/drawing/2014/main" id="{A603FC6E-1CD5-3584-5D9A-DAAC7458CDDE}"/>
                    </a:ext>
                  </a:extLst>
                </p14:cNvPr>
                <p14:cNvContentPartPr/>
                <p14:nvPr/>
              </p14:nvContentPartPr>
              <p14:xfrm>
                <a:off x="1194370" y="6239249"/>
                <a:ext cx="957960" cy="495720"/>
              </p14:xfrm>
            </p:contentPart>
          </mc:Choice>
          <mc:Fallback xmlns="">
            <p:pic>
              <p:nvPicPr>
                <p:cNvPr id="4135" name="Ink 4134">
                  <a:extLst>
                    <a:ext uri="{FF2B5EF4-FFF2-40B4-BE49-F238E27FC236}">
                      <a16:creationId xmlns:a16="http://schemas.microsoft.com/office/drawing/2014/main" id="{A603FC6E-1CD5-3584-5D9A-DAAC7458CDD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85730" y="6230609"/>
                  <a:ext cx="97560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136" name="Ink 4135">
                  <a:extLst>
                    <a:ext uri="{FF2B5EF4-FFF2-40B4-BE49-F238E27FC236}">
                      <a16:creationId xmlns:a16="http://schemas.microsoft.com/office/drawing/2014/main" id="{38256777-423C-550E-C14E-479D1BD18594}"/>
                    </a:ext>
                  </a:extLst>
                </p14:cNvPr>
                <p14:cNvContentPartPr/>
                <p14:nvPr/>
              </p14:nvContentPartPr>
              <p14:xfrm>
                <a:off x="1512970" y="6351929"/>
                <a:ext cx="52560" cy="19080"/>
              </p14:xfrm>
            </p:contentPart>
          </mc:Choice>
          <mc:Fallback xmlns="">
            <p:pic>
              <p:nvPicPr>
                <p:cNvPr id="4136" name="Ink 4135">
                  <a:extLst>
                    <a:ext uri="{FF2B5EF4-FFF2-40B4-BE49-F238E27FC236}">
                      <a16:creationId xmlns:a16="http://schemas.microsoft.com/office/drawing/2014/main" id="{38256777-423C-550E-C14E-479D1BD1859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04330" y="6342929"/>
                  <a:ext cx="70200" cy="3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70075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95</Words>
  <Application>Microsoft Office PowerPoint</Application>
  <PresentationFormat>Widescreen</PresentationFormat>
  <Paragraphs>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Reactions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 13</dc:title>
  <dc:creator>Robert Peale</dc:creator>
  <cp:lastModifiedBy>Robert Peale</cp:lastModifiedBy>
  <cp:revision>7</cp:revision>
  <dcterms:created xsi:type="dcterms:W3CDTF">2023-11-24T18:04:20Z</dcterms:created>
  <dcterms:modified xsi:type="dcterms:W3CDTF">2023-11-30T15:08:10Z</dcterms:modified>
</cp:coreProperties>
</file>